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8" r:id="rId2"/>
    <p:sldId id="268" r:id="rId3"/>
    <p:sldId id="257" r:id="rId4"/>
    <p:sldId id="259" r:id="rId5"/>
    <p:sldId id="261" r:id="rId6"/>
    <p:sldId id="260" r:id="rId7"/>
    <p:sldId id="263" r:id="rId8"/>
    <p:sldId id="264" r:id="rId9"/>
    <p:sldId id="262" r:id="rId10"/>
    <p:sldId id="265" r:id="rId11"/>
    <p:sldId id="270" r:id="rId12"/>
    <p:sldId id="266" r:id="rId13"/>
    <p:sldId id="269" r:id="rId14"/>
    <p:sldId id="275" r:id="rId15"/>
    <p:sldId id="271" r:id="rId16"/>
    <p:sldId id="272" r:id="rId17"/>
    <p:sldId id="273" r:id="rId18"/>
    <p:sldId id="274"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54"/>
    <a:srgbClr val="003156"/>
    <a:srgbClr val="3B2282"/>
    <a:srgbClr val="0713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B1E2DE-48FB-4F80-8876-AAC7F1D10A7A}" v="56" dt="2025-11-15T15:47:36.4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5033" autoAdjust="0"/>
  </p:normalViewPr>
  <p:slideViewPr>
    <p:cSldViewPr snapToGrid="0">
      <p:cViewPr>
        <p:scale>
          <a:sx n="75" d="100"/>
          <a:sy n="75" d="100"/>
        </p:scale>
        <p:origin x="902" y="1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anuele Gay" userId="87a6a3a05518daaf" providerId="LiveId" clId="{D548F1B0-4574-4C81-9E4F-066656F77AFD}"/>
    <pc:docChg chg="undo custSel delSld modSld modMainMaster">
      <pc:chgData name="Emanuele Gay" userId="87a6a3a05518daaf" providerId="LiveId" clId="{D548F1B0-4574-4C81-9E4F-066656F77AFD}" dt="2025-11-15T15:51:09.978" v="223" actId="20577"/>
      <pc:docMkLst>
        <pc:docMk/>
      </pc:docMkLst>
      <pc:sldChg chg="del">
        <pc:chgData name="Emanuele Gay" userId="87a6a3a05518daaf" providerId="LiveId" clId="{D548F1B0-4574-4C81-9E4F-066656F77AFD}" dt="2025-11-15T15:47:50.187" v="215" actId="2696"/>
        <pc:sldMkLst>
          <pc:docMk/>
          <pc:sldMk cId="698665445" sldId="256"/>
        </pc:sldMkLst>
      </pc:sldChg>
      <pc:sldChg chg="addSp delSp modSp mod">
        <pc:chgData name="Emanuele Gay" userId="87a6a3a05518daaf" providerId="LiveId" clId="{D548F1B0-4574-4C81-9E4F-066656F77AFD}" dt="2025-11-15T15:27:01.493" v="127" actId="164"/>
        <pc:sldMkLst>
          <pc:docMk/>
          <pc:sldMk cId="2998056211" sldId="257"/>
        </pc:sldMkLst>
        <pc:spChg chg="add mod topLvl">
          <ac:chgData name="Emanuele Gay" userId="87a6a3a05518daaf" providerId="LiveId" clId="{D548F1B0-4574-4C81-9E4F-066656F77AFD}" dt="2025-11-15T15:27:01.493" v="127" actId="164"/>
          <ac:spMkLst>
            <pc:docMk/>
            <pc:sldMk cId="2998056211" sldId="257"/>
            <ac:spMk id="3" creationId="{82FABEAB-8477-309C-76F3-541277D08264}"/>
          </ac:spMkLst>
        </pc:spChg>
        <pc:spChg chg="mod">
          <ac:chgData name="Emanuele Gay" userId="87a6a3a05518daaf" providerId="LiveId" clId="{D548F1B0-4574-4C81-9E4F-066656F77AFD}" dt="2025-11-15T15:21:03.593" v="40" actId="207"/>
          <ac:spMkLst>
            <pc:docMk/>
            <pc:sldMk cId="2998056211" sldId="257"/>
            <ac:spMk id="12" creationId="{DF5A87B3-3565-ADEC-B6F2-815536198DD8}"/>
          </ac:spMkLst>
        </pc:spChg>
        <pc:spChg chg="add del mod topLvl">
          <ac:chgData name="Emanuele Gay" userId="87a6a3a05518daaf" providerId="LiveId" clId="{D548F1B0-4574-4C81-9E4F-066656F77AFD}" dt="2025-11-15T15:25:39.009" v="83" actId="478"/>
          <ac:spMkLst>
            <pc:docMk/>
            <pc:sldMk cId="2998056211" sldId="257"/>
            <ac:spMk id="14" creationId="{8D48DD14-F50D-3A5E-22DD-71F6AE9AA4A9}"/>
          </ac:spMkLst>
        </pc:spChg>
        <pc:spChg chg="mod topLvl">
          <ac:chgData name="Emanuele Gay" userId="87a6a3a05518daaf" providerId="LiveId" clId="{D548F1B0-4574-4C81-9E4F-066656F77AFD}" dt="2025-11-15T15:27:01.493" v="127" actId="164"/>
          <ac:spMkLst>
            <pc:docMk/>
            <pc:sldMk cId="2998056211" sldId="257"/>
            <ac:spMk id="15" creationId="{DFC656A8-D0E2-9240-4CE4-ECF23E31A80E}"/>
          </ac:spMkLst>
        </pc:spChg>
        <pc:spChg chg="mod topLvl">
          <ac:chgData name="Emanuele Gay" userId="87a6a3a05518daaf" providerId="LiveId" clId="{D548F1B0-4574-4C81-9E4F-066656F77AFD}" dt="2025-11-15T15:27:01.493" v="127" actId="164"/>
          <ac:spMkLst>
            <pc:docMk/>
            <pc:sldMk cId="2998056211" sldId="257"/>
            <ac:spMk id="16" creationId="{3B6F82FB-4006-51C6-E2CF-AC9905937F87}"/>
          </ac:spMkLst>
        </pc:spChg>
        <pc:spChg chg="mod topLvl">
          <ac:chgData name="Emanuele Gay" userId="87a6a3a05518daaf" providerId="LiveId" clId="{D548F1B0-4574-4C81-9E4F-066656F77AFD}" dt="2025-11-15T15:27:01.493" v="127" actId="164"/>
          <ac:spMkLst>
            <pc:docMk/>
            <pc:sldMk cId="2998056211" sldId="257"/>
            <ac:spMk id="17" creationId="{50088C41-6DDE-6867-2CC2-482EBFCE23D7}"/>
          </ac:spMkLst>
        </pc:spChg>
        <pc:spChg chg="mod topLvl">
          <ac:chgData name="Emanuele Gay" userId="87a6a3a05518daaf" providerId="LiveId" clId="{D548F1B0-4574-4C81-9E4F-066656F77AFD}" dt="2025-11-15T15:27:01.493" v="127" actId="164"/>
          <ac:spMkLst>
            <pc:docMk/>
            <pc:sldMk cId="2998056211" sldId="257"/>
            <ac:spMk id="18" creationId="{DD6A7D60-CB26-2256-87EB-C4B76778A3FC}"/>
          </ac:spMkLst>
        </pc:spChg>
        <pc:spChg chg="mod">
          <ac:chgData name="Emanuele Gay" userId="87a6a3a05518daaf" providerId="LiveId" clId="{D548F1B0-4574-4C81-9E4F-066656F77AFD}" dt="2025-11-15T15:26:11.307" v="116" actId="1076"/>
          <ac:spMkLst>
            <pc:docMk/>
            <pc:sldMk cId="2998056211" sldId="257"/>
            <ac:spMk id="21" creationId="{8ECA9DB0-90E1-825C-E391-2A78DAC7DA7B}"/>
          </ac:spMkLst>
        </pc:spChg>
        <pc:grpChg chg="add del mod">
          <ac:chgData name="Emanuele Gay" userId="87a6a3a05518daaf" providerId="LiveId" clId="{D548F1B0-4574-4C81-9E4F-066656F77AFD}" dt="2025-11-15T15:24:43.239" v="76" actId="165"/>
          <ac:grpSpMkLst>
            <pc:docMk/>
            <pc:sldMk cId="2998056211" sldId="257"/>
            <ac:grpSpMk id="2" creationId="{457B4F55-B1D3-1826-8717-2972F6973544}"/>
          </ac:grpSpMkLst>
        </pc:grpChg>
        <pc:grpChg chg="add del mod">
          <ac:chgData name="Emanuele Gay" userId="87a6a3a05518daaf" providerId="LiveId" clId="{D548F1B0-4574-4C81-9E4F-066656F77AFD}" dt="2025-11-15T15:26:53.861" v="126" actId="165"/>
          <ac:grpSpMkLst>
            <pc:docMk/>
            <pc:sldMk cId="2998056211" sldId="257"/>
            <ac:grpSpMk id="4" creationId="{BF90FFD5-89F9-2814-06A1-25C61C724C0E}"/>
          </ac:grpSpMkLst>
        </pc:grpChg>
        <pc:grpChg chg="add mod">
          <ac:chgData name="Emanuele Gay" userId="87a6a3a05518daaf" providerId="LiveId" clId="{D548F1B0-4574-4C81-9E4F-066656F77AFD}" dt="2025-11-15T15:27:01.493" v="127" actId="164"/>
          <ac:grpSpMkLst>
            <pc:docMk/>
            <pc:sldMk cId="2998056211" sldId="257"/>
            <ac:grpSpMk id="5" creationId="{BADA00F6-0D16-1346-FBB3-5FD1CB060A46}"/>
          </ac:grpSpMkLst>
        </pc:grpChg>
        <pc:grpChg chg="del">
          <ac:chgData name="Emanuele Gay" userId="87a6a3a05518daaf" providerId="LiveId" clId="{D548F1B0-4574-4C81-9E4F-066656F77AFD}" dt="2025-11-15T15:20:51.700" v="39" actId="165"/>
          <ac:grpSpMkLst>
            <pc:docMk/>
            <pc:sldMk cId="2998056211" sldId="257"/>
            <ac:grpSpMk id="20" creationId="{B9AED94D-6617-DBB6-6E18-EB9558B22597}"/>
          </ac:grpSpMkLst>
        </pc:grpChg>
      </pc:sldChg>
      <pc:sldChg chg="addSp delSp modSp mod">
        <pc:chgData name="Emanuele Gay" userId="87a6a3a05518daaf" providerId="LiveId" clId="{D548F1B0-4574-4C81-9E4F-066656F77AFD}" dt="2025-11-15T15:47:36.401" v="214"/>
        <pc:sldMkLst>
          <pc:docMk/>
          <pc:sldMk cId="2209213659" sldId="258"/>
        </pc:sldMkLst>
        <pc:spChg chg="del">
          <ac:chgData name="Emanuele Gay" userId="87a6a3a05518daaf" providerId="LiveId" clId="{D548F1B0-4574-4C81-9E4F-066656F77AFD}" dt="2025-11-15T15:47:35.865" v="213" actId="478"/>
          <ac:spMkLst>
            <pc:docMk/>
            <pc:sldMk cId="2209213659" sldId="258"/>
            <ac:spMk id="2" creationId="{C8362AC2-A877-4437-9C14-DCB65A4B2746}"/>
          </ac:spMkLst>
        </pc:spChg>
        <pc:spChg chg="mod topLvl">
          <ac:chgData name="Emanuele Gay" userId="87a6a3a05518daaf" providerId="LiveId" clId="{D548F1B0-4574-4C81-9E4F-066656F77AFD}" dt="2025-11-15T15:17:53.154" v="15" actId="164"/>
          <ac:spMkLst>
            <pc:docMk/>
            <pc:sldMk cId="2209213659" sldId="258"/>
            <ac:spMk id="7" creationId="{882EFF3E-26CB-4216-3EDE-436D8D8A7FB6}"/>
          </ac:spMkLst>
        </pc:spChg>
        <pc:spChg chg="add mod">
          <ac:chgData name="Emanuele Gay" userId="87a6a3a05518daaf" providerId="LiveId" clId="{D548F1B0-4574-4C81-9E4F-066656F77AFD}" dt="2025-11-15T15:47:36.401" v="214"/>
          <ac:spMkLst>
            <pc:docMk/>
            <pc:sldMk cId="2209213659" sldId="258"/>
            <ac:spMk id="10" creationId="{8733B3A0-3831-5C80-1410-CA9539A1052F}"/>
          </ac:spMkLst>
        </pc:spChg>
        <pc:grpChg chg="add del mod">
          <ac:chgData name="Emanuele Gay" userId="87a6a3a05518daaf" providerId="LiveId" clId="{D548F1B0-4574-4C81-9E4F-066656F77AFD}" dt="2025-11-15T15:17:46.906" v="14" actId="165"/>
          <ac:grpSpMkLst>
            <pc:docMk/>
            <pc:sldMk cId="2209213659" sldId="258"/>
            <ac:grpSpMk id="3" creationId="{1E81D64D-1972-9C33-421A-91B7B7B07613}"/>
          </ac:grpSpMkLst>
        </pc:grpChg>
        <pc:grpChg chg="add del mod">
          <ac:chgData name="Emanuele Gay" userId="87a6a3a05518daaf" providerId="LiveId" clId="{D548F1B0-4574-4C81-9E4F-066656F77AFD}" dt="2025-11-15T15:16:53.495" v="6" actId="165"/>
          <ac:grpSpMkLst>
            <pc:docMk/>
            <pc:sldMk cId="2209213659" sldId="258"/>
            <ac:grpSpMk id="8" creationId="{4A31010F-5EE0-97EE-07D2-9FC52DCFB6BE}"/>
          </ac:grpSpMkLst>
        </pc:grpChg>
        <pc:grpChg chg="add mod">
          <ac:chgData name="Emanuele Gay" userId="87a6a3a05518daaf" providerId="LiveId" clId="{D548F1B0-4574-4C81-9E4F-066656F77AFD}" dt="2025-11-15T15:17:53.154" v="15" actId="164"/>
          <ac:grpSpMkLst>
            <pc:docMk/>
            <pc:sldMk cId="2209213659" sldId="258"/>
            <ac:grpSpMk id="9" creationId="{37950EF2-6968-019D-5F60-C0B02E86F73C}"/>
          </ac:grpSpMkLst>
        </pc:grpChg>
        <pc:picChg chg="mod topLvl">
          <ac:chgData name="Emanuele Gay" userId="87a6a3a05518daaf" providerId="LiveId" clId="{D548F1B0-4574-4C81-9E4F-066656F77AFD}" dt="2025-11-15T15:17:53.154" v="15" actId="164"/>
          <ac:picMkLst>
            <pc:docMk/>
            <pc:sldMk cId="2209213659" sldId="258"/>
            <ac:picMk id="4" creationId="{A5C35051-C1F9-096B-BD56-EA1735682C00}"/>
          </ac:picMkLst>
        </pc:picChg>
        <pc:picChg chg="add del mod topLvl">
          <ac:chgData name="Emanuele Gay" userId="87a6a3a05518daaf" providerId="LiveId" clId="{D548F1B0-4574-4C81-9E4F-066656F77AFD}" dt="2025-11-15T15:17:09.690" v="10" actId="478"/>
          <ac:picMkLst>
            <pc:docMk/>
            <pc:sldMk cId="2209213659" sldId="258"/>
            <ac:picMk id="5" creationId="{737ACE09-9907-005D-DC83-E16FBA09A969}"/>
          </ac:picMkLst>
        </pc:picChg>
      </pc:sldChg>
      <pc:sldChg chg="delSp modSp mod">
        <pc:chgData name="Emanuele Gay" userId="87a6a3a05518daaf" providerId="LiveId" clId="{D548F1B0-4574-4C81-9E4F-066656F77AFD}" dt="2025-11-15T15:27:38.126" v="133" actId="207"/>
        <pc:sldMkLst>
          <pc:docMk/>
          <pc:sldMk cId="3501768473" sldId="259"/>
        </pc:sldMkLst>
        <pc:spChg chg="mod">
          <ac:chgData name="Emanuele Gay" userId="87a6a3a05518daaf" providerId="LiveId" clId="{D548F1B0-4574-4C81-9E4F-066656F77AFD}" dt="2025-11-15T15:22:44.475" v="50" actId="207"/>
          <ac:spMkLst>
            <pc:docMk/>
            <pc:sldMk cId="3501768473" sldId="259"/>
            <ac:spMk id="2" creationId="{72EB6D0B-BC53-A4B5-33FB-AB794F94CA01}"/>
          </ac:spMkLst>
        </pc:spChg>
        <pc:spChg chg="mod topLvl">
          <ac:chgData name="Emanuele Gay" userId="87a6a3a05518daaf" providerId="LiveId" clId="{D548F1B0-4574-4C81-9E4F-066656F77AFD}" dt="2025-11-15T15:26:47.042" v="125" actId="207"/>
          <ac:spMkLst>
            <pc:docMk/>
            <pc:sldMk cId="3501768473" sldId="259"/>
            <ac:spMk id="4" creationId="{19B88FAA-F92C-C19D-D31F-AF9358BC35EE}"/>
          </ac:spMkLst>
        </pc:spChg>
        <pc:spChg chg="mod topLvl">
          <ac:chgData name="Emanuele Gay" userId="87a6a3a05518daaf" providerId="LiveId" clId="{D548F1B0-4574-4C81-9E4F-066656F77AFD}" dt="2025-11-15T15:22:44.475" v="50" actId="207"/>
          <ac:spMkLst>
            <pc:docMk/>
            <pc:sldMk cId="3501768473" sldId="259"/>
            <ac:spMk id="5" creationId="{04FE40E0-54C1-749D-B4EE-95C829D48ABB}"/>
          </ac:spMkLst>
        </pc:spChg>
        <pc:spChg chg="mod topLvl">
          <ac:chgData name="Emanuele Gay" userId="87a6a3a05518daaf" providerId="LiveId" clId="{D548F1B0-4574-4C81-9E4F-066656F77AFD}" dt="2025-11-15T15:26:47.042" v="125" actId="207"/>
          <ac:spMkLst>
            <pc:docMk/>
            <pc:sldMk cId="3501768473" sldId="259"/>
            <ac:spMk id="6" creationId="{F8E00420-569C-C7BA-7D13-2B5D16811557}"/>
          </ac:spMkLst>
        </pc:spChg>
        <pc:spChg chg="mod topLvl">
          <ac:chgData name="Emanuele Gay" userId="87a6a3a05518daaf" providerId="LiveId" clId="{D548F1B0-4574-4C81-9E4F-066656F77AFD}" dt="2025-11-15T15:26:47.042" v="125" actId="207"/>
          <ac:spMkLst>
            <pc:docMk/>
            <pc:sldMk cId="3501768473" sldId="259"/>
            <ac:spMk id="7" creationId="{D51CFBEA-A5C0-3622-1958-B2DB8296515E}"/>
          </ac:spMkLst>
        </pc:spChg>
        <pc:spChg chg="mod topLvl">
          <ac:chgData name="Emanuele Gay" userId="87a6a3a05518daaf" providerId="LiveId" clId="{D548F1B0-4574-4C81-9E4F-066656F77AFD}" dt="2025-11-15T15:26:47.042" v="125" actId="207"/>
          <ac:spMkLst>
            <pc:docMk/>
            <pc:sldMk cId="3501768473" sldId="259"/>
            <ac:spMk id="8" creationId="{C1FF9D4F-6CA3-520D-CA1B-09E273BF710B}"/>
          </ac:spMkLst>
        </pc:spChg>
        <pc:spChg chg="mod">
          <ac:chgData name="Emanuele Gay" userId="87a6a3a05518daaf" providerId="LiveId" clId="{D548F1B0-4574-4C81-9E4F-066656F77AFD}" dt="2025-11-15T15:27:38.126" v="133" actId="207"/>
          <ac:spMkLst>
            <pc:docMk/>
            <pc:sldMk cId="3501768473" sldId="259"/>
            <ac:spMk id="11" creationId="{24A4E622-817C-2A57-FE07-874472AD48C6}"/>
          </ac:spMkLst>
        </pc:spChg>
        <pc:spChg chg="mod">
          <ac:chgData name="Emanuele Gay" userId="87a6a3a05518daaf" providerId="LiveId" clId="{D548F1B0-4574-4C81-9E4F-066656F77AFD}" dt="2025-11-15T15:27:38.126" v="133" actId="207"/>
          <ac:spMkLst>
            <pc:docMk/>
            <pc:sldMk cId="3501768473" sldId="259"/>
            <ac:spMk id="13" creationId="{46635E1D-68E7-E27F-FE9C-F8991F683E4E}"/>
          </ac:spMkLst>
        </pc:spChg>
        <pc:spChg chg="mod">
          <ac:chgData name="Emanuele Gay" userId="87a6a3a05518daaf" providerId="LiveId" clId="{D548F1B0-4574-4C81-9E4F-066656F77AFD}" dt="2025-11-15T15:27:38.126" v="133" actId="207"/>
          <ac:spMkLst>
            <pc:docMk/>
            <pc:sldMk cId="3501768473" sldId="259"/>
            <ac:spMk id="15" creationId="{A15DBC73-4245-15DE-FDDB-5B09467FC738}"/>
          </ac:spMkLst>
        </pc:spChg>
        <pc:spChg chg="mod">
          <ac:chgData name="Emanuele Gay" userId="87a6a3a05518daaf" providerId="LiveId" clId="{D548F1B0-4574-4C81-9E4F-066656F77AFD}" dt="2025-11-15T15:27:38.126" v="133" actId="207"/>
          <ac:spMkLst>
            <pc:docMk/>
            <pc:sldMk cId="3501768473" sldId="259"/>
            <ac:spMk id="17" creationId="{72110E62-8ACE-9319-1B66-27B9E6EEF005}"/>
          </ac:spMkLst>
        </pc:spChg>
        <pc:spChg chg="mod">
          <ac:chgData name="Emanuele Gay" userId="87a6a3a05518daaf" providerId="LiveId" clId="{D548F1B0-4574-4C81-9E4F-066656F77AFD}" dt="2025-11-15T15:27:38.126" v="133" actId="207"/>
          <ac:spMkLst>
            <pc:docMk/>
            <pc:sldMk cId="3501768473" sldId="259"/>
            <ac:spMk id="19" creationId="{BE367874-9780-726B-5068-1CB157E05EB8}"/>
          </ac:spMkLst>
        </pc:spChg>
        <pc:grpChg chg="del">
          <ac:chgData name="Emanuele Gay" userId="87a6a3a05518daaf" providerId="LiveId" clId="{D548F1B0-4574-4C81-9E4F-066656F77AFD}" dt="2025-11-15T15:22:32.292" v="47" actId="165"/>
          <ac:grpSpMkLst>
            <pc:docMk/>
            <pc:sldMk cId="3501768473" sldId="259"/>
            <ac:grpSpMk id="9" creationId="{8EB42CCB-9412-DCF9-DC8A-873B9042BDCA}"/>
          </ac:grpSpMkLst>
        </pc:grpChg>
      </pc:sldChg>
      <pc:sldChg chg="addSp delSp modSp mod">
        <pc:chgData name="Emanuele Gay" userId="87a6a3a05518daaf" providerId="LiveId" clId="{D548F1B0-4574-4C81-9E4F-066656F77AFD}" dt="2025-11-15T15:34:40.736" v="168" actId="208"/>
        <pc:sldMkLst>
          <pc:docMk/>
          <pc:sldMk cId="2749951122" sldId="260"/>
        </pc:sldMkLst>
        <pc:spChg chg="mod">
          <ac:chgData name="Emanuele Gay" userId="87a6a3a05518daaf" providerId="LiveId" clId="{D548F1B0-4574-4C81-9E4F-066656F77AFD}" dt="2025-11-15T15:23:14.814" v="54" actId="207"/>
          <ac:spMkLst>
            <pc:docMk/>
            <pc:sldMk cId="2749951122" sldId="260"/>
            <ac:spMk id="2" creationId="{FCD89CBE-B2AB-9C0A-B532-FDA4569EC2F1}"/>
          </ac:spMkLst>
        </pc:spChg>
        <pc:spChg chg="mod">
          <ac:chgData name="Emanuele Gay" userId="87a6a3a05518daaf" providerId="LiveId" clId="{D548F1B0-4574-4C81-9E4F-066656F77AFD}" dt="2025-11-15T15:34:40.736" v="168" actId="208"/>
          <ac:spMkLst>
            <pc:docMk/>
            <pc:sldMk cId="2749951122" sldId="260"/>
            <ac:spMk id="4" creationId="{FA6C3553-BDFD-EDC4-DC99-989C2DEEEFD0}"/>
          </ac:spMkLst>
        </pc:spChg>
        <pc:spChg chg="mod">
          <ac:chgData name="Emanuele Gay" userId="87a6a3a05518daaf" providerId="LiveId" clId="{D548F1B0-4574-4C81-9E4F-066656F77AFD}" dt="2025-11-15T15:34:40.736" v="168" actId="208"/>
          <ac:spMkLst>
            <pc:docMk/>
            <pc:sldMk cId="2749951122" sldId="260"/>
            <ac:spMk id="5" creationId="{16D547D6-4478-2B82-14FE-A80E2BBF639F}"/>
          </ac:spMkLst>
        </pc:spChg>
        <pc:spChg chg="mod topLvl">
          <ac:chgData name="Emanuele Gay" userId="87a6a3a05518daaf" providerId="LiveId" clId="{D548F1B0-4574-4C81-9E4F-066656F77AFD}" dt="2025-11-15T15:31:12.196" v="136" actId="164"/>
          <ac:spMkLst>
            <pc:docMk/>
            <pc:sldMk cId="2749951122" sldId="260"/>
            <ac:spMk id="18" creationId="{32DF2D20-441F-9BD2-A225-90B7E3E7236B}"/>
          </ac:spMkLst>
        </pc:spChg>
        <pc:spChg chg="mod topLvl">
          <ac:chgData name="Emanuele Gay" userId="87a6a3a05518daaf" providerId="LiveId" clId="{D548F1B0-4574-4C81-9E4F-066656F77AFD}" dt="2025-11-15T15:31:12.196" v="136" actId="164"/>
          <ac:spMkLst>
            <pc:docMk/>
            <pc:sldMk cId="2749951122" sldId="260"/>
            <ac:spMk id="19" creationId="{762AEC0F-B50B-5170-DDA2-6614F042EB99}"/>
          </ac:spMkLst>
        </pc:spChg>
        <pc:spChg chg="mod topLvl">
          <ac:chgData name="Emanuele Gay" userId="87a6a3a05518daaf" providerId="LiveId" clId="{D548F1B0-4574-4C81-9E4F-066656F77AFD}" dt="2025-11-15T15:31:12.196" v="136" actId="164"/>
          <ac:spMkLst>
            <pc:docMk/>
            <pc:sldMk cId="2749951122" sldId="260"/>
            <ac:spMk id="20" creationId="{BAE986C5-16A6-04A1-D852-9CD41C0D78E6}"/>
          </ac:spMkLst>
        </pc:spChg>
        <pc:spChg chg="mod topLvl">
          <ac:chgData name="Emanuele Gay" userId="87a6a3a05518daaf" providerId="LiveId" clId="{D548F1B0-4574-4C81-9E4F-066656F77AFD}" dt="2025-11-15T15:31:12.196" v="136" actId="164"/>
          <ac:spMkLst>
            <pc:docMk/>
            <pc:sldMk cId="2749951122" sldId="260"/>
            <ac:spMk id="21" creationId="{D8CE9D83-6050-9CBA-41B2-39E2C9867EAE}"/>
          </ac:spMkLst>
        </pc:spChg>
        <pc:spChg chg="mod topLvl">
          <ac:chgData name="Emanuele Gay" userId="87a6a3a05518daaf" providerId="LiveId" clId="{D548F1B0-4574-4C81-9E4F-066656F77AFD}" dt="2025-11-15T15:31:12.196" v="136" actId="164"/>
          <ac:spMkLst>
            <pc:docMk/>
            <pc:sldMk cId="2749951122" sldId="260"/>
            <ac:spMk id="22" creationId="{3964BAAB-CEF9-B0FC-1C02-138104A2CB6E}"/>
          </ac:spMkLst>
        </pc:spChg>
        <pc:grpChg chg="add mod">
          <ac:chgData name="Emanuele Gay" userId="87a6a3a05518daaf" providerId="LiveId" clId="{D548F1B0-4574-4C81-9E4F-066656F77AFD}" dt="2025-11-15T15:31:12.196" v="136" actId="164"/>
          <ac:grpSpMkLst>
            <pc:docMk/>
            <pc:sldMk cId="2749951122" sldId="260"/>
            <ac:grpSpMk id="6" creationId="{9CB0807F-D34C-1677-BC80-E768BAF36A57}"/>
          </ac:grpSpMkLst>
        </pc:grpChg>
        <pc:grpChg chg="del">
          <ac:chgData name="Emanuele Gay" userId="87a6a3a05518daaf" providerId="LiveId" clId="{D548F1B0-4574-4C81-9E4F-066656F77AFD}" dt="2025-11-15T15:23:12.385" v="53" actId="165"/>
          <ac:grpSpMkLst>
            <pc:docMk/>
            <pc:sldMk cId="2749951122" sldId="260"/>
            <ac:grpSpMk id="17" creationId="{0B212353-8F1A-48FF-8F3E-994205E8F8FB}"/>
          </ac:grpSpMkLst>
        </pc:grpChg>
      </pc:sldChg>
      <pc:sldChg chg="addSp delSp modSp mod">
        <pc:chgData name="Emanuele Gay" userId="87a6a3a05518daaf" providerId="LiveId" clId="{D548F1B0-4574-4C81-9E4F-066656F77AFD}" dt="2025-11-15T15:34:18.638" v="162" actId="207"/>
        <pc:sldMkLst>
          <pc:docMk/>
          <pc:sldMk cId="10253336" sldId="261"/>
        </pc:sldMkLst>
        <pc:spChg chg="mod">
          <ac:chgData name="Emanuele Gay" userId="87a6a3a05518daaf" providerId="LiveId" clId="{D548F1B0-4574-4C81-9E4F-066656F77AFD}" dt="2025-11-15T15:23:08.213" v="52" actId="207"/>
          <ac:spMkLst>
            <pc:docMk/>
            <pc:sldMk cId="10253336" sldId="261"/>
            <ac:spMk id="2" creationId="{1B1892AE-92A5-6E33-F87F-BF46E50E1AC5}"/>
          </ac:spMkLst>
        </pc:spChg>
        <pc:spChg chg="mod topLvl">
          <ac:chgData name="Emanuele Gay" userId="87a6a3a05518daaf" providerId="LiveId" clId="{D548F1B0-4574-4C81-9E4F-066656F77AFD}" dt="2025-11-15T15:27:27.672" v="132" actId="164"/>
          <ac:spMkLst>
            <pc:docMk/>
            <pc:sldMk cId="10253336" sldId="261"/>
            <ac:spMk id="4" creationId="{C35ED0FD-FE8F-58BA-C4CF-72F56B079B40}"/>
          </ac:spMkLst>
        </pc:spChg>
        <pc:spChg chg="mod topLvl">
          <ac:chgData name="Emanuele Gay" userId="87a6a3a05518daaf" providerId="LiveId" clId="{D548F1B0-4574-4C81-9E4F-066656F77AFD}" dt="2025-11-15T15:27:27.672" v="132" actId="164"/>
          <ac:spMkLst>
            <pc:docMk/>
            <pc:sldMk cId="10253336" sldId="261"/>
            <ac:spMk id="5" creationId="{725E17EB-9D95-66DF-2631-94F034E68755}"/>
          </ac:spMkLst>
        </pc:spChg>
        <pc:spChg chg="mod topLvl">
          <ac:chgData name="Emanuele Gay" userId="87a6a3a05518daaf" providerId="LiveId" clId="{D548F1B0-4574-4C81-9E4F-066656F77AFD}" dt="2025-11-15T15:27:27.672" v="132" actId="164"/>
          <ac:spMkLst>
            <pc:docMk/>
            <pc:sldMk cId="10253336" sldId="261"/>
            <ac:spMk id="6" creationId="{7993B311-31FD-91A6-9D03-877744685F49}"/>
          </ac:spMkLst>
        </pc:spChg>
        <pc:spChg chg="mod topLvl">
          <ac:chgData name="Emanuele Gay" userId="87a6a3a05518daaf" providerId="LiveId" clId="{D548F1B0-4574-4C81-9E4F-066656F77AFD}" dt="2025-11-15T15:27:27.672" v="132" actId="164"/>
          <ac:spMkLst>
            <pc:docMk/>
            <pc:sldMk cId="10253336" sldId="261"/>
            <ac:spMk id="7" creationId="{39BD0399-46CD-4537-90E5-181EB15C32A7}"/>
          </ac:spMkLst>
        </pc:spChg>
        <pc:spChg chg="mod topLvl">
          <ac:chgData name="Emanuele Gay" userId="87a6a3a05518daaf" providerId="LiveId" clId="{D548F1B0-4574-4C81-9E4F-066656F77AFD}" dt="2025-11-15T15:27:27.672" v="132" actId="164"/>
          <ac:spMkLst>
            <pc:docMk/>
            <pc:sldMk cId="10253336" sldId="261"/>
            <ac:spMk id="8" creationId="{7807EBB1-E74E-DAFA-CD03-E5C59C584890}"/>
          </ac:spMkLst>
        </pc:spChg>
        <pc:spChg chg="mod">
          <ac:chgData name="Emanuele Gay" userId="87a6a3a05518daaf" providerId="LiveId" clId="{D548F1B0-4574-4C81-9E4F-066656F77AFD}" dt="2025-11-15T15:34:18.638" v="162" actId="207"/>
          <ac:spMkLst>
            <pc:docMk/>
            <pc:sldMk cId="10253336" sldId="261"/>
            <ac:spMk id="14" creationId="{7C5B0F71-C98C-0F58-FFC4-8500FA8A73BC}"/>
          </ac:spMkLst>
        </pc:spChg>
        <pc:spChg chg="mod">
          <ac:chgData name="Emanuele Gay" userId="87a6a3a05518daaf" providerId="LiveId" clId="{D548F1B0-4574-4C81-9E4F-066656F77AFD}" dt="2025-11-15T15:34:18.638" v="162" actId="207"/>
          <ac:spMkLst>
            <pc:docMk/>
            <pc:sldMk cId="10253336" sldId="261"/>
            <ac:spMk id="16" creationId="{0E4A22A4-3104-096C-3D8F-3CB4BD3217D0}"/>
          </ac:spMkLst>
        </pc:spChg>
        <pc:spChg chg="mod">
          <ac:chgData name="Emanuele Gay" userId="87a6a3a05518daaf" providerId="LiveId" clId="{D548F1B0-4574-4C81-9E4F-066656F77AFD}" dt="2025-11-15T15:34:18.638" v="162" actId="207"/>
          <ac:spMkLst>
            <pc:docMk/>
            <pc:sldMk cId="10253336" sldId="261"/>
            <ac:spMk id="17" creationId="{03BF8B96-FBCB-583E-7F84-BCA44ED36DF3}"/>
          </ac:spMkLst>
        </pc:spChg>
        <pc:grpChg chg="add mod">
          <ac:chgData name="Emanuele Gay" userId="87a6a3a05518daaf" providerId="LiveId" clId="{D548F1B0-4574-4C81-9E4F-066656F77AFD}" dt="2025-11-15T15:27:27.672" v="132" actId="164"/>
          <ac:grpSpMkLst>
            <pc:docMk/>
            <pc:sldMk cId="10253336" sldId="261"/>
            <ac:grpSpMk id="3" creationId="{A3FA7409-911F-4266-484E-95272029F6EB}"/>
          </ac:grpSpMkLst>
        </pc:grpChg>
        <pc:grpChg chg="del">
          <ac:chgData name="Emanuele Gay" userId="87a6a3a05518daaf" providerId="LiveId" clId="{D548F1B0-4574-4C81-9E4F-066656F77AFD}" dt="2025-11-15T15:23:05.208" v="51" actId="165"/>
          <ac:grpSpMkLst>
            <pc:docMk/>
            <pc:sldMk cId="10253336" sldId="261"/>
            <ac:grpSpMk id="9" creationId="{59DC5AE1-AB01-B6BB-6493-B3AEABCAD7BD}"/>
          </ac:grpSpMkLst>
        </pc:grpChg>
      </pc:sldChg>
      <pc:sldChg chg="addSp delSp modSp mod">
        <pc:chgData name="Emanuele Gay" userId="87a6a3a05518daaf" providerId="LiveId" clId="{D548F1B0-4574-4C81-9E4F-066656F77AFD}" dt="2025-11-15T15:35:27.217" v="180" actId="207"/>
        <pc:sldMkLst>
          <pc:docMk/>
          <pc:sldMk cId="3460048611" sldId="262"/>
        </pc:sldMkLst>
        <pc:spChg chg="del">
          <ac:chgData name="Emanuele Gay" userId="87a6a3a05518daaf" providerId="LiveId" clId="{D548F1B0-4574-4C81-9E4F-066656F77AFD}" dt="2025-11-15T15:23:41.437" v="59" actId="478"/>
          <ac:spMkLst>
            <pc:docMk/>
            <pc:sldMk cId="3460048611" sldId="262"/>
            <ac:spMk id="2" creationId="{5E5FF8F9-998F-5B22-6CA3-A099D7017E83}"/>
          </ac:spMkLst>
        </pc:spChg>
        <pc:spChg chg="mod topLvl">
          <ac:chgData name="Emanuele Gay" userId="87a6a3a05518daaf" providerId="LiveId" clId="{D548F1B0-4574-4C81-9E4F-066656F77AFD}" dt="2025-11-15T15:35:06.337" v="173" actId="165"/>
          <ac:spMkLst>
            <pc:docMk/>
            <pc:sldMk cId="3460048611" sldId="262"/>
            <ac:spMk id="3" creationId="{6C2AAE54-CCA2-A315-954A-FA7580E15B45}"/>
          </ac:spMkLst>
        </pc:spChg>
        <pc:spChg chg="add mod">
          <ac:chgData name="Emanuele Gay" userId="87a6a3a05518daaf" providerId="LiveId" clId="{D548F1B0-4574-4C81-9E4F-066656F77AFD}" dt="2025-11-15T15:23:41.817" v="60"/>
          <ac:spMkLst>
            <pc:docMk/>
            <pc:sldMk cId="3460048611" sldId="262"/>
            <ac:spMk id="12" creationId="{F7601F35-CC27-E17E-070B-6B8ED377857B}"/>
          </ac:spMkLst>
        </pc:spChg>
        <pc:spChg chg="add del mod">
          <ac:chgData name="Emanuele Gay" userId="87a6a3a05518daaf" providerId="LiveId" clId="{D548F1B0-4574-4C81-9E4F-066656F77AFD}" dt="2025-11-15T15:31:38.680" v="141" actId="478"/>
          <ac:spMkLst>
            <pc:docMk/>
            <pc:sldMk cId="3460048611" sldId="262"/>
            <ac:spMk id="13" creationId="{57C4D7D1-D3BA-0A50-ED19-F11C27AA473A}"/>
          </ac:spMkLst>
        </pc:spChg>
        <pc:spChg chg="add del mod">
          <ac:chgData name="Emanuele Gay" userId="87a6a3a05518daaf" providerId="LiveId" clId="{D548F1B0-4574-4C81-9E4F-066656F77AFD}" dt="2025-11-15T15:31:38.680" v="141" actId="478"/>
          <ac:spMkLst>
            <pc:docMk/>
            <pc:sldMk cId="3460048611" sldId="262"/>
            <ac:spMk id="14" creationId="{29FED6C1-7AF1-FB88-4230-C3360BE23BAA}"/>
          </ac:spMkLst>
        </pc:spChg>
        <pc:spChg chg="add del mod">
          <ac:chgData name="Emanuele Gay" userId="87a6a3a05518daaf" providerId="LiveId" clId="{D548F1B0-4574-4C81-9E4F-066656F77AFD}" dt="2025-11-15T15:31:38.680" v="141" actId="478"/>
          <ac:spMkLst>
            <pc:docMk/>
            <pc:sldMk cId="3460048611" sldId="262"/>
            <ac:spMk id="15" creationId="{0CC3B853-2FF6-838D-01B3-0FDE4E36E952}"/>
          </ac:spMkLst>
        </pc:spChg>
        <pc:spChg chg="add del mod">
          <ac:chgData name="Emanuele Gay" userId="87a6a3a05518daaf" providerId="LiveId" clId="{D548F1B0-4574-4C81-9E4F-066656F77AFD}" dt="2025-11-15T15:31:38.680" v="141" actId="478"/>
          <ac:spMkLst>
            <pc:docMk/>
            <pc:sldMk cId="3460048611" sldId="262"/>
            <ac:spMk id="16" creationId="{9F9ED7D7-0BA4-69EB-8AB6-B32EC6EC2A71}"/>
          </ac:spMkLst>
        </pc:spChg>
        <pc:spChg chg="add del mod">
          <ac:chgData name="Emanuele Gay" userId="87a6a3a05518daaf" providerId="LiveId" clId="{D548F1B0-4574-4C81-9E4F-066656F77AFD}" dt="2025-11-15T15:31:38.680" v="141" actId="478"/>
          <ac:spMkLst>
            <pc:docMk/>
            <pc:sldMk cId="3460048611" sldId="262"/>
            <ac:spMk id="17" creationId="{6CDE628B-777C-77EF-BA9C-D08E9F99BC22}"/>
          </ac:spMkLst>
        </pc:spChg>
        <pc:spChg chg="mod">
          <ac:chgData name="Emanuele Gay" userId="87a6a3a05518daaf" providerId="LiveId" clId="{D548F1B0-4574-4C81-9E4F-066656F77AFD}" dt="2025-11-15T15:31:39.247" v="142"/>
          <ac:spMkLst>
            <pc:docMk/>
            <pc:sldMk cId="3460048611" sldId="262"/>
            <ac:spMk id="19" creationId="{2A867B39-BAB8-3BD6-2F5A-F43EC0FCECFA}"/>
          </ac:spMkLst>
        </pc:spChg>
        <pc:spChg chg="mod">
          <ac:chgData name="Emanuele Gay" userId="87a6a3a05518daaf" providerId="LiveId" clId="{D548F1B0-4574-4C81-9E4F-066656F77AFD}" dt="2025-11-15T15:31:39.247" v="142"/>
          <ac:spMkLst>
            <pc:docMk/>
            <pc:sldMk cId="3460048611" sldId="262"/>
            <ac:spMk id="20" creationId="{C5B2FCEA-C458-CA0C-9E0E-CFF0CD5A8A29}"/>
          </ac:spMkLst>
        </pc:spChg>
        <pc:spChg chg="mod">
          <ac:chgData name="Emanuele Gay" userId="87a6a3a05518daaf" providerId="LiveId" clId="{D548F1B0-4574-4C81-9E4F-066656F77AFD}" dt="2025-11-15T15:31:39.247" v="142"/>
          <ac:spMkLst>
            <pc:docMk/>
            <pc:sldMk cId="3460048611" sldId="262"/>
            <ac:spMk id="21" creationId="{7415B18C-EA87-D8F2-F6B9-C317517C648F}"/>
          </ac:spMkLst>
        </pc:spChg>
        <pc:spChg chg="mod">
          <ac:chgData name="Emanuele Gay" userId="87a6a3a05518daaf" providerId="LiveId" clId="{D548F1B0-4574-4C81-9E4F-066656F77AFD}" dt="2025-11-15T15:31:39.247" v="142"/>
          <ac:spMkLst>
            <pc:docMk/>
            <pc:sldMk cId="3460048611" sldId="262"/>
            <ac:spMk id="22" creationId="{E5AA9497-9289-C3AB-57F0-5B286521AA8D}"/>
          </ac:spMkLst>
        </pc:spChg>
        <pc:spChg chg="mod">
          <ac:chgData name="Emanuele Gay" userId="87a6a3a05518daaf" providerId="LiveId" clId="{D548F1B0-4574-4C81-9E4F-066656F77AFD}" dt="2025-11-15T15:31:39.247" v="142"/>
          <ac:spMkLst>
            <pc:docMk/>
            <pc:sldMk cId="3460048611" sldId="262"/>
            <ac:spMk id="23" creationId="{57619124-FEB4-6EFA-B6BD-2D98B8ABA60F}"/>
          </ac:spMkLst>
        </pc:spChg>
        <pc:spChg chg="mod topLvl">
          <ac:chgData name="Emanuele Gay" userId="87a6a3a05518daaf" providerId="LiveId" clId="{D548F1B0-4574-4C81-9E4F-066656F77AFD}" dt="2025-11-15T15:35:16.341" v="175" actId="208"/>
          <ac:spMkLst>
            <pc:docMk/>
            <pc:sldMk cId="3460048611" sldId="262"/>
            <ac:spMk id="34" creationId="{C7ADDB70-D4B4-972C-AC32-04CE81A4D165}"/>
          </ac:spMkLst>
        </pc:spChg>
        <pc:spChg chg="mod">
          <ac:chgData name="Emanuele Gay" userId="87a6a3a05518daaf" providerId="LiveId" clId="{D548F1B0-4574-4C81-9E4F-066656F77AFD}" dt="2025-11-15T15:35:27.217" v="180" actId="207"/>
          <ac:spMkLst>
            <pc:docMk/>
            <pc:sldMk cId="3460048611" sldId="262"/>
            <ac:spMk id="36" creationId="{721F2AA3-4F4C-0DBD-C6FC-237C448A524B}"/>
          </ac:spMkLst>
        </pc:spChg>
        <pc:spChg chg="mod topLvl">
          <ac:chgData name="Emanuele Gay" userId="87a6a3a05518daaf" providerId="LiveId" clId="{D548F1B0-4574-4C81-9E4F-066656F77AFD}" dt="2025-11-15T15:35:06.337" v="173" actId="165"/>
          <ac:spMkLst>
            <pc:docMk/>
            <pc:sldMk cId="3460048611" sldId="262"/>
            <ac:spMk id="37" creationId="{8F1055ED-0A4C-CE55-D560-22C730D756FE}"/>
          </ac:spMkLst>
        </pc:spChg>
        <pc:spChg chg="mod topLvl">
          <ac:chgData name="Emanuele Gay" userId="87a6a3a05518daaf" providerId="LiveId" clId="{D548F1B0-4574-4C81-9E4F-066656F77AFD}" dt="2025-11-15T15:35:16.341" v="175" actId="208"/>
          <ac:spMkLst>
            <pc:docMk/>
            <pc:sldMk cId="3460048611" sldId="262"/>
            <ac:spMk id="38" creationId="{2A8B40B6-1F02-E225-6A0D-18E98695AF58}"/>
          </ac:spMkLst>
        </pc:spChg>
        <pc:spChg chg="mod topLvl">
          <ac:chgData name="Emanuele Gay" userId="87a6a3a05518daaf" providerId="LiveId" clId="{D548F1B0-4574-4C81-9E4F-066656F77AFD}" dt="2025-11-15T15:35:06.337" v="173" actId="165"/>
          <ac:spMkLst>
            <pc:docMk/>
            <pc:sldMk cId="3460048611" sldId="262"/>
            <ac:spMk id="39" creationId="{90DDAB77-A18C-2467-5399-CA439D99688D}"/>
          </ac:spMkLst>
        </pc:spChg>
        <pc:spChg chg="mod topLvl">
          <ac:chgData name="Emanuele Gay" userId="87a6a3a05518daaf" providerId="LiveId" clId="{D548F1B0-4574-4C81-9E4F-066656F77AFD}" dt="2025-11-15T15:35:27.217" v="180" actId="207"/>
          <ac:spMkLst>
            <pc:docMk/>
            <pc:sldMk cId="3460048611" sldId="262"/>
            <ac:spMk id="40" creationId="{5EB423B4-1B8E-A895-E87A-5F296C9A414F}"/>
          </ac:spMkLst>
        </pc:spChg>
        <pc:spChg chg="mod">
          <ac:chgData name="Emanuele Gay" userId="87a6a3a05518daaf" providerId="LiveId" clId="{D548F1B0-4574-4C81-9E4F-066656F77AFD}" dt="2025-11-15T15:35:16.341" v="175" actId="208"/>
          <ac:spMkLst>
            <pc:docMk/>
            <pc:sldMk cId="3460048611" sldId="262"/>
            <ac:spMk id="41" creationId="{1EEE9DCC-3ECC-BD74-BDC8-9EC2998C69B5}"/>
          </ac:spMkLst>
        </pc:spChg>
        <pc:spChg chg="mod topLvl">
          <ac:chgData name="Emanuele Gay" userId="87a6a3a05518daaf" providerId="LiveId" clId="{D548F1B0-4574-4C81-9E4F-066656F77AFD}" dt="2025-11-15T15:35:06.337" v="173" actId="165"/>
          <ac:spMkLst>
            <pc:docMk/>
            <pc:sldMk cId="3460048611" sldId="262"/>
            <ac:spMk id="42" creationId="{529FE8A9-EF8A-85AD-303A-0A0BF950574A}"/>
          </ac:spMkLst>
        </pc:spChg>
        <pc:spChg chg="mod">
          <ac:chgData name="Emanuele Gay" userId="87a6a3a05518daaf" providerId="LiveId" clId="{D548F1B0-4574-4C81-9E4F-066656F77AFD}" dt="2025-11-15T15:35:27.217" v="180" actId="207"/>
          <ac:spMkLst>
            <pc:docMk/>
            <pc:sldMk cId="3460048611" sldId="262"/>
            <ac:spMk id="43" creationId="{AA474F1C-CABC-9814-7E8A-BDCE001CA855}"/>
          </ac:spMkLst>
        </pc:spChg>
        <pc:spChg chg="mod">
          <ac:chgData name="Emanuele Gay" userId="87a6a3a05518daaf" providerId="LiveId" clId="{D548F1B0-4574-4C81-9E4F-066656F77AFD}" dt="2025-11-15T15:35:16.341" v="175" actId="208"/>
          <ac:spMkLst>
            <pc:docMk/>
            <pc:sldMk cId="3460048611" sldId="262"/>
            <ac:spMk id="45" creationId="{F55B4F44-2E07-BFC5-6D8A-89B7545CD3DE}"/>
          </ac:spMkLst>
        </pc:spChg>
        <pc:spChg chg="mod topLvl">
          <ac:chgData name="Emanuele Gay" userId="87a6a3a05518daaf" providerId="LiveId" clId="{D548F1B0-4574-4C81-9E4F-066656F77AFD}" dt="2025-11-15T15:35:06.337" v="173" actId="165"/>
          <ac:spMkLst>
            <pc:docMk/>
            <pc:sldMk cId="3460048611" sldId="262"/>
            <ac:spMk id="46" creationId="{4039BEBC-B321-5E18-008A-4F08FD667B09}"/>
          </ac:spMkLst>
        </pc:spChg>
        <pc:spChg chg="mod topLvl">
          <ac:chgData name="Emanuele Gay" userId="87a6a3a05518daaf" providerId="LiveId" clId="{D548F1B0-4574-4C81-9E4F-066656F77AFD}" dt="2025-11-15T15:35:27.217" v="180" actId="207"/>
          <ac:spMkLst>
            <pc:docMk/>
            <pc:sldMk cId="3460048611" sldId="262"/>
            <ac:spMk id="47" creationId="{08BF8C6B-275E-B9D1-6E23-7675496AB009}"/>
          </ac:spMkLst>
        </pc:spChg>
        <pc:spChg chg="mod topLvl">
          <ac:chgData name="Emanuele Gay" userId="87a6a3a05518daaf" providerId="LiveId" clId="{D548F1B0-4574-4C81-9E4F-066656F77AFD}" dt="2025-11-15T15:35:16.341" v="175" actId="208"/>
          <ac:spMkLst>
            <pc:docMk/>
            <pc:sldMk cId="3460048611" sldId="262"/>
            <ac:spMk id="48" creationId="{7AF55F2B-6ADA-5B5F-7489-4A4E7A67CB67}"/>
          </ac:spMkLst>
        </pc:spChg>
        <pc:spChg chg="mod">
          <ac:chgData name="Emanuele Gay" userId="87a6a3a05518daaf" providerId="LiveId" clId="{D548F1B0-4574-4C81-9E4F-066656F77AFD}" dt="2025-11-15T15:35:27.217" v="180" actId="207"/>
          <ac:spMkLst>
            <pc:docMk/>
            <pc:sldMk cId="3460048611" sldId="262"/>
            <ac:spMk id="50" creationId="{8E6934D3-1C89-386B-CBB6-76220C9E9AA2}"/>
          </ac:spMkLst>
        </pc:spChg>
        <pc:grpChg chg="del">
          <ac:chgData name="Emanuele Gay" userId="87a6a3a05518daaf" providerId="LiveId" clId="{D548F1B0-4574-4C81-9E4F-066656F77AFD}" dt="2025-11-15T15:23:41.437" v="59" actId="478"/>
          <ac:grpSpMkLst>
            <pc:docMk/>
            <pc:sldMk cId="3460048611" sldId="262"/>
            <ac:grpSpMk id="9" creationId="{DDC0BA82-D0AA-8D28-B2DE-02C5A27E7232}"/>
          </ac:grpSpMkLst>
        </pc:grpChg>
        <pc:grpChg chg="add mod">
          <ac:chgData name="Emanuele Gay" userId="87a6a3a05518daaf" providerId="LiveId" clId="{D548F1B0-4574-4C81-9E4F-066656F77AFD}" dt="2025-11-15T15:31:39.247" v="142"/>
          <ac:grpSpMkLst>
            <pc:docMk/>
            <pc:sldMk cId="3460048611" sldId="262"/>
            <ac:grpSpMk id="18" creationId="{9F882B0B-62EA-CB08-D59D-9A29DA938C12}"/>
          </ac:grpSpMkLst>
        </pc:grpChg>
      </pc:sldChg>
      <pc:sldChg chg="addSp delSp modSp mod">
        <pc:chgData name="Emanuele Gay" userId="87a6a3a05518daaf" providerId="LiveId" clId="{D548F1B0-4574-4C81-9E4F-066656F77AFD}" dt="2025-11-15T15:34:49.034" v="170" actId="208"/>
        <pc:sldMkLst>
          <pc:docMk/>
          <pc:sldMk cId="790041866" sldId="263"/>
        </pc:sldMkLst>
        <pc:spChg chg="del">
          <ac:chgData name="Emanuele Gay" userId="87a6a3a05518daaf" providerId="LiveId" clId="{D548F1B0-4574-4C81-9E4F-066656F77AFD}" dt="2025-11-15T15:23:32.753" v="55" actId="478"/>
          <ac:spMkLst>
            <pc:docMk/>
            <pc:sldMk cId="790041866" sldId="263"/>
            <ac:spMk id="2" creationId="{FDE81F09-E97D-6ACC-348C-C763198661D4}"/>
          </ac:spMkLst>
        </pc:spChg>
        <pc:spChg chg="mod">
          <ac:chgData name="Emanuele Gay" userId="87a6a3a05518daaf" providerId="LiveId" clId="{D548F1B0-4574-4C81-9E4F-066656F77AFD}" dt="2025-11-15T15:34:49.034" v="170" actId="208"/>
          <ac:spMkLst>
            <pc:docMk/>
            <pc:sldMk cId="790041866" sldId="263"/>
            <ac:spMk id="3" creationId="{C7D66EA4-8AE0-E4C7-10FF-A4D7B2D2241A}"/>
          </ac:spMkLst>
        </pc:spChg>
        <pc:spChg chg="mod">
          <ac:chgData name="Emanuele Gay" userId="87a6a3a05518daaf" providerId="LiveId" clId="{D548F1B0-4574-4C81-9E4F-066656F77AFD}" dt="2025-11-15T15:34:49.034" v="170" actId="208"/>
          <ac:spMkLst>
            <pc:docMk/>
            <pc:sldMk cId="790041866" sldId="263"/>
            <ac:spMk id="5" creationId="{250A6453-F4AB-15CB-BB41-A30DEE8641AD}"/>
          </ac:spMkLst>
        </pc:spChg>
        <pc:spChg chg="add mod">
          <ac:chgData name="Emanuele Gay" userId="87a6a3a05518daaf" providerId="LiveId" clId="{D548F1B0-4574-4C81-9E4F-066656F77AFD}" dt="2025-11-15T15:23:33.239" v="56"/>
          <ac:spMkLst>
            <pc:docMk/>
            <pc:sldMk cId="790041866" sldId="263"/>
            <ac:spMk id="6" creationId="{FD464CC2-FF1D-E7C3-9CD3-FD7F3D02E319}"/>
          </ac:spMkLst>
        </pc:spChg>
        <pc:spChg chg="add mod">
          <ac:chgData name="Emanuele Gay" userId="87a6a3a05518daaf" providerId="LiveId" clId="{D548F1B0-4574-4C81-9E4F-066656F77AFD}" dt="2025-11-15T15:31:26.001" v="138" actId="164"/>
          <ac:spMkLst>
            <pc:docMk/>
            <pc:sldMk cId="790041866" sldId="263"/>
            <ac:spMk id="7" creationId="{90AF02DA-C611-57D5-617E-A28A71A7EB5A}"/>
          </ac:spMkLst>
        </pc:spChg>
        <pc:spChg chg="add mod">
          <ac:chgData name="Emanuele Gay" userId="87a6a3a05518daaf" providerId="LiveId" clId="{D548F1B0-4574-4C81-9E4F-066656F77AFD}" dt="2025-11-15T15:31:26.001" v="138" actId="164"/>
          <ac:spMkLst>
            <pc:docMk/>
            <pc:sldMk cId="790041866" sldId="263"/>
            <ac:spMk id="8" creationId="{3F0B546E-2044-93EF-9FE5-45887D4EF03F}"/>
          </ac:spMkLst>
        </pc:spChg>
        <pc:spChg chg="add mod">
          <ac:chgData name="Emanuele Gay" userId="87a6a3a05518daaf" providerId="LiveId" clId="{D548F1B0-4574-4C81-9E4F-066656F77AFD}" dt="2025-11-15T15:31:26.001" v="138" actId="164"/>
          <ac:spMkLst>
            <pc:docMk/>
            <pc:sldMk cId="790041866" sldId="263"/>
            <ac:spMk id="16" creationId="{98AFDA9A-9F16-2B8A-BFBA-43830D35C14D}"/>
          </ac:spMkLst>
        </pc:spChg>
        <pc:spChg chg="add mod">
          <ac:chgData name="Emanuele Gay" userId="87a6a3a05518daaf" providerId="LiveId" clId="{D548F1B0-4574-4C81-9E4F-066656F77AFD}" dt="2025-11-15T15:31:26.001" v="138" actId="164"/>
          <ac:spMkLst>
            <pc:docMk/>
            <pc:sldMk cId="790041866" sldId="263"/>
            <ac:spMk id="19" creationId="{29ACFF85-D36D-AD75-D0D7-89896747E0A8}"/>
          </ac:spMkLst>
        </pc:spChg>
        <pc:spChg chg="add mod">
          <ac:chgData name="Emanuele Gay" userId="87a6a3a05518daaf" providerId="LiveId" clId="{D548F1B0-4574-4C81-9E4F-066656F77AFD}" dt="2025-11-15T15:31:26.001" v="138" actId="164"/>
          <ac:spMkLst>
            <pc:docMk/>
            <pc:sldMk cId="790041866" sldId="263"/>
            <ac:spMk id="20" creationId="{A8CA6217-7720-E8AE-8EBB-956008EB87B9}"/>
          </ac:spMkLst>
        </pc:spChg>
        <pc:grpChg chg="del">
          <ac:chgData name="Emanuele Gay" userId="87a6a3a05518daaf" providerId="LiveId" clId="{D548F1B0-4574-4C81-9E4F-066656F77AFD}" dt="2025-11-15T15:23:32.753" v="55" actId="478"/>
          <ac:grpSpMkLst>
            <pc:docMk/>
            <pc:sldMk cId="790041866" sldId="263"/>
            <ac:grpSpMk id="14" creationId="{6C7B7846-C92A-ED11-028A-D369D25B9283}"/>
          </ac:grpSpMkLst>
        </pc:grpChg>
        <pc:grpChg chg="add mod">
          <ac:chgData name="Emanuele Gay" userId="87a6a3a05518daaf" providerId="LiveId" clId="{D548F1B0-4574-4C81-9E4F-066656F77AFD}" dt="2025-11-15T15:31:26.001" v="138" actId="164"/>
          <ac:grpSpMkLst>
            <pc:docMk/>
            <pc:sldMk cId="790041866" sldId="263"/>
            <ac:grpSpMk id="21" creationId="{E22A481F-2530-CCCF-1B69-C4F8C41A6A86}"/>
          </ac:grpSpMkLst>
        </pc:grpChg>
      </pc:sldChg>
      <pc:sldChg chg="addSp delSp modSp mod">
        <pc:chgData name="Emanuele Gay" userId="87a6a3a05518daaf" providerId="LiveId" clId="{D548F1B0-4574-4C81-9E4F-066656F77AFD}" dt="2025-11-15T15:34:55.603" v="172" actId="207"/>
        <pc:sldMkLst>
          <pc:docMk/>
          <pc:sldMk cId="1668468213" sldId="264"/>
        </pc:sldMkLst>
        <pc:spChg chg="del">
          <ac:chgData name="Emanuele Gay" userId="87a6a3a05518daaf" providerId="LiveId" clId="{D548F1B0-4574-4C81-9E4F-066656F77AFD}" dt="2025-11-15T15:23:37.385" v="57" actId="478"/>
          <ac:spMkLst>
            <pc:docMk/>
            <pc:sldMk cId="1668468213" sldId="264"/>
            <ac:spMk id="2" creationId="{045B358F-EF1A-7C1E-D283-84BD39A31B25}"/>
          </ac:spMkLst>
        </pc:spChg>
        <pc:spChg chg="mod">
          <ac:chgData name="Emanuele Gay" userId="87a6a3a05518daaf" providerId="LiveId" clId="{D548F1B0-4574-4C81-9E4F-066656F77AFD}" dt="2025-11-15T15:34:55.603" v="172" actId="207"/>
          <ac:spMkLst>
            <pc:docMk/>
            <pc:sldMk cId="1668468213" sldId="264"/>
            <ac:spMk id="3" creationId="{72B678E6-2C26-B601-CC33-C791AFDF4F52}"/>
          </ac:spMkLst>
        </pc:spChg>
        <pc:spChg chg="add mod">
          <ac:chgData name="Emanuele Gay" userId="87a6a3a05518daaf" providerId="LiveId" clId="{D548F1B0-4574-4C81-9E4F-066656F77AFD}" dt="2025-11-15T15:23:37.809" v="58"/>
          <ac:spMkLst>
            <pc:docMk/>
            <pc:sldMk cId="1668468213" sldId="264"/>
            <ac:spMk id="4" creationId="{6946326A-5F12-6B16-0F65-3AC9611DD4DA}"/>
          </ac:spMkLst>
        </pc:spChg>
        <pc:spChg chg="add del mod">
          <ac:chgData name="Emanuele Gay" userId="87a6a3a05518daaf" providerId="LiveId" clId="{D548F1B0-4574-4C81-9E4F-066656F77AFD}" dt="2025-11-15T15:31:30.902" v="139" actId="478"/>
          <ac:spMkLst>
            <pc:docMk/>
            <pc:sldMk cId="1668468213" sldId="264"/>
            <ac:spMk id="6" creationId="{1C7FE444-2752-7BEF-DD0E-87899671CC89}"/>
          </ac:spMkLst>
        </pc:spChg>
        <pc:spChg chg="add del mod">
          <ac:chgData name="Emanuele Gay" userId="87a6a3a05518daaf" providerId="LiveId" clId="{D548F1B0-4574-4C81-9E4F-066656F77AFD}" dt="2025-11-15T15:31:30.902" v="139" actId="478"/>
          <ac:spMkLst>
            <pc:docMk/>
            <pc:sldMk cId="1668468213" sldId="264"/>
            <ac:spMk id="7" creationId="{CF7A5508-3C43-7873-6A66-34418BD70174}"/>
          </ac:spMkLst>
        </pc:spChg>
        <pc:spChg chg="add del mod">
          <ac:chgData name="Emanuele Gay" userId="87a6a3a05518daaf" providerId="LiveId" clId="{D548F1B0-4574-4C81-9E4F-066656F77AFD}" dt="2025-11-15T15:31:30.902" v="139" actId="478"/>
          <ac:spMkLst>
            <pc:docMk/>
            <pc:sldMk cId="1668468213" sldId="264"/>
            <ac:spMk id="9" creationId="{629811EE-033C-26FD-96F4-D3C1CB5930C8}"/>
          </ac:spMkLst>
        </pc:spChg>
        <pc:spChg chg="add del mod">
          <ac:chgData name="Emanuele Gay" userId="87a6a3a05518daaf" providerId="LiveId" clId="{D548F1B0-4574-4C81-9E4F-066656F77AFD}" dt="2025-11-15T15:31:30.902" v="139" actId="478"/>
          <ac:spMkLst>
            <pc:docMk/>
            <pc:sldMk cId="1668468213" sldId="264"/>
            <ac:spMk id="10" creationId="{F23A4E17-D96C-6C46-51D1-937DA403E9D5}"/>
          </ac:spMkLst>
        </pc:spChg>
        <pc:spChg chg="add del mod">
          <ac:chgData name="Emanuele Gay" userId="87a6a3a05518daaf" providerId="LiveId" clId="{D548F1B0-4574-4C81-9E4F-066656F77AFD}" dt="2025-11-15T15:31:30.902" v="139" actId="478"/>
          <ac:spMkLst>
            <pc:docMk/>
            <pc:sldMk cId="1668468213" sldId="264"/>
            <ac:spMk id="11" creationId="{4D08D4D4-6577-70A4-ECD8-8F574444124C}"/>
          </ac:spMkLst>
        </pc:spChg>
        <pc:spChg chg="mod">
          <ac:chgData name="Emanuele Gay" userId="87a6a3a05518daaf" providerId="LiveId" clId="{D548F1B0-4574-4C81-9E4F-066656F77AFD}" dt="2025-11-15T15:31:31.391" v="140"/>
          <ac:spMkLst>
            <pc:docMk/>
            <pc:sldMk cId="1668468213" sldId="264"/>
            <ac:spMk id="13" creationId="{39E723F9-2A76-3FEE-63CB-17EE8F22E02F}"/>
          </ac:spMkLst>
        </pc:spChg>
        <pc:spChg chg="mod">
          <ac:chgData name="Emanuele Gay" userId="87a6a3a05518daaf" providerId="LiveId" clId="{D548F1B0-4574-4C81-9E4F-066656F77AFD}" dt="2025-11-15T15:31:31.391" v="140"/>
          <ac:spMkLst>
            <pc:docMk/>
            <pc:sldMk cId="1668468213" sldId="264"/>
            <ac:spMk id="21" creationId="{EDCAFD34-D2C2-6D76-66E7-20AA87335FDB}"/>
          </ac:spMkLst>
        </pc:spChg>
        <pc:spChg chg="mod">
          <ac:chgData name="Emanuele Gay" userId="87a6a3a05518daaf" providerId="LiveId" clId="{D548F1B0-4574-4C81-9E4F-066656F77AFD}" dt="2025-11-15T15:31:31.391" v="140"/>
          <ac:spMkLst>
            <pc:docMk/>
            <pc:sldMk cId="1668468213" sldId="264"/>
            <ac:spMk id="24" creationId="{70D771EC-0573-EAC4-2037-6A0BFA25F485}"/>
          </ac:spMkLst>
        </pc:spChg>
        <pc:spChg chg="mod">
          <ac:chgData name="Emanuele Gay" userId="87a6a3a05518daaf" providerId="LiveId" clId="{D548F1B0-4574-4C81-9E4F-066656F77AFD}" dt="2025-11-15T15:31:31.391" v="140"/>
          <ac:spMkLst>
            <pc:docMk/>
            <pc:sldMk cId="1668468213" sldId="264"/>
            <ac:spMk id="25" creationId="{5FC25F39-6C06-1438-1E9C-6939AB2A57B5}"/>
          </ac:spMkLst>
        </pc:spChg>
        <pc:spChg chg="mod">
          <ac:chgData name="Emanuele Gay" userId="87a6a3a05518daaf" providerId="LiveId" clId="{D548F1B0-4574-4C81-9E4F-066656F77AFD}" dt="2025-11-15T15:31:31.391" v="140"/>
          <ac:spMkLst>
            <pc:docMk/>
            <pc:sldMk cId="1668468213" sldId="264"/>
            <ac:spMk id="26" creationId="{E122633C-9DD0-865E-C0AA-2C031DBD3ABE}"/>
          </ac:spMkLst>
        </pc:spChg>
        <pc:grpChg chg="add mod">
          <ac:chgData name="Emanuele Gay" userId="87a6a3a05518daaf" providerId="LiveId" clId="{D548F1B0-4574-4C81-9E4F-066656F77AFD}" dt="2025-11-15T15:31:31.391" v="140"/>
          <ac:grpSpMkLst>
            <pc:docMk/>
            <pc:sldMk cId="1668468213" sldId="264"/>
            <ac:grpSpMk id="12" creationId="{A7D61E88-0125-D9CA-2E94-3FF3C50F186C}"/>
          </ac:grpSpMkLst>
        </pc:grpChg>
        <pc:grpChg chg="del">
          <ac:chgData name="Emanuele Gay" userId="87a6a3a05518daaf" providerId="LiveId" clId="{D548F1B0-4574-4C81-9E4F-066656F77AFD}" dt="2025-11-15T15:23:37.385" v="57" actId="478"/>
          <ac:grpSpMkLst>
            <pc:docMk/>
            <pc:sldMk cId="1668468213" sldId="264"/>
            <ac:grpSpMk id="19" creationId="{FAC7E79F-7279-1995-DD44-C8330CC7F8C6}"/>
          </ac:grpSpMkLst>
        </pc:grpChg>
      </pc:sldChg>
      <pc:sldChg chg="addSp delSp modSp mod">
        <pc:chgData name="Emanuele Gay" userId="87a6a3a05518daaf" providerId="LiveId" clId="{D548F1B0-4574-4C81-9E4F-066656F77AFD}" dt="2025-11-15T15:35:34.853" v="182" actId="207"/>
        <pc:sldMkLst>
          <pc:docMk/>
          <pc:sldMk cId="2654300066" sldId="265"/>
        </pc:sldMkLst>
        <pc:spChg chg="del">
          <ac:chgData name="Emanuele Gay" userId="87a6a3a05518daaf" providerId="LiveId" clId="{D548F1B0-4574-4C81-9E4F-066656F77AFD}" dt="2025-11-15T15:23:45.601" v="61" actId="478"/>
          <ac:spMkLst>
            <pc:docMk/>
            <pc:sldMk cId="2654300066" sldId="265"/>
            <ac:spMk id="2" creationId="{989052B9-7DE8-A2F8-0DFE-36FB33BB8CCF}"/>
          </ac:spMkLst>
        </pc:spChg>
        <pc:spChg chg="add mod">
          <ac:chgData name="Emanuele Gay" userId="87a6a3a05518daaf" providerId="LiveId" clId="{D548F1B0-4574-4C81-9E4F-066656F77AFD}" dt="2025-11-15T15:23:46.143" v="62"/>
          <ac:spMkLst>
            <pc:docMk/>
            <pc:sldMk cId="2654300066" sldId="265"/>
            <ac:spMk id="5" creationId="{31C5A2A9-75C6-854B-4D53-4EDEDF91BC31}"/>
          </ac:spMkLst>
        </pc:spChg>
        <pc:spChg chg="mod">
          <ac:chgData name="Emanuele Gay" userId="87a6a3a05518daaf" providerId="LiveId" clId="{D548F1B0-4574-4C81-9E4F-066656F77AFD}" dt="2025-11-15T15:35:34.853" v="182" actId="207"/>
          <ac:spMkLst>
            <pc:docMk/>
            <pc:sldMk cId="2654300066" sldId="265"/>
            <ac:spMk id="6" creationId="{96D2F5A0-3C8E-C7E3-2ECB-61A10E6CBBF9}"/>
          </ac:spMkLst>
        </pc:spChg>
        <pc:spChg chg="add del mod">
          <ac:chgData name="Emanuele Gay" userId="87a6a3a05518daaf" providerId="LiveId" clId="{D548F1B0-4574-4C81-9E4F-066656F77AFD}" dt="2025-11-15T15:31:42.854" v="143" actId="478"/>
          <ac:spMkLst>
            <pc:docMk/>
            <pc:sldMk cId="2654300066" sldId="265"/>
            <ac:spMk id="7" creationId="{8A8350BD-04AF-B4B1-49F9-75ADFD5977DD}"/>
          </ac:spMkLst>
        </pc:spChg>
        <pc:spChg chg="add del mod">
          <ac:chgData name="Emanuele Gay" userId="87a6a3a05518daaf" providerId="LiveId" clId="{D548F1B0-4574-4C81-9E4F-066656F77AFD}" dt="2025-11-15T15:31:42.854" v="143" actId="478"/>
          <ac:spMkLst>
            <pc:docMk/>
            <pc:sldMk cId="2654300066" sldId="265"/>
            <ac:spMk id="8" creationId="{A3BEA7E3-DB8D-AB69-DD18-61CD9952248D}"/>
          </ac:spMkLst>
        </pc:spChg>
        <pc:spChg chg="add del mod">
          <ac:chgData name="Emanuele Gay" userId="87a6a3a05518daaf" providerId="LiveId" clId="{D548F1B0-4574-4C81-9E4F-066656F77AFD}" dt="2025-11-15T15:31:42.854" v="143" actId="478"/>
          <ac:spMkLst>
            <pc:docMk/>
            <pc:sldMk cId="2654300066" sldId="265"/>
            <ac:spMk id="18" creationId="{7C3D3DB8-320E-1E45-F5D6-9ACB714DD108}"/>
          </ac:spMkLst>
        </pc:spChg>
        <pc:spChg chg="add del mod">
          <ac:chgData name="Emanuele Gay" userId="87a6a3a05518daaf" providerId="LiveId" clId="{D548F1B0-4574-4C81-9E4F-066656F77AFD}" dt="2025-11-15T15:31:42.854" v="143" actId="478"/>
          <ac:spMkLst>
            <pc:docMk/>
            <pc:sldMk cId="2654300066" sldId="265"/>
            <ac:spMk id="19" creationId="{7240D82F-9B99-8733-37F4-81456B3DBD60}"/>
          </ac:spMkLst>
        </pc:spChg>
        <pc:spChg chg="add del mod">
          <ac:chgData name="Emanuele Gay" userId="87a6a3a05518daaf" providerId="LiveId" clId="{D548F1B0-4574-4C81-9E4F-066656F77AFD}" dt="2025-11-15T15:31:42.854" v="143" actId="478"/>
          <ac:spMkLst>
            <pc:docMk/>
            <pc:sldMk cId="2654300066" sldId="265"/>
            <ac:spMk id="20" creationId="{48616185-DBD8-52C8-801E-3DCBE5FA9109}"/>
          </ac:spMkLst>
        </pc:spChg>
        <pc:spChg chg="mod">
          <ac:chgData name="Emanuele Gay" userId="87a6a3a05518daaf" providerId="LiveId" clId="{D548F1B0-4574-4C81-9E4F-066656F77AFD}" dt="2025-11-15T15:31:43.456" v="144"/>
          <ac:spMkLst>
            <pc:docMk/>
            <pc:sldMk cId="2654300066" sldId="265"/>
            <ac:spMk id="22" creationId="{72516E2A-2FE1-F15D-4C16-B2EBF2286EE1}"/>
          </ac:spMkLst>
        </pc:spChg>
        <pc:spChg chg="mod">
          <ac:chgData name="Emanuele Gay" userId="87a6a3a05518daaf" providerId="LiveId" clId="{D548F1B0-4574-4C81-9E4F-066656F77AFD}" dt="2025-11-15T15:31:43.456" v="144"/>
          <ac:spMkLst>
            <pc:docMk/>
            <pc:sldMk cId="2654300066" sldId="265"/>
            <ac:spMk id="23" creationId="{90EA6E1E-2A6C-BF41-C543-7FA8647223AF}"/>
          </ac:spMkLst>
        </pc:spChg>
        <pc:spChg chg="mod">
          <ac:chgData name="Emanuele Gay" userId="87a6a3a05518daaf" providerId="LiveId" clId="{D548F1B0-4574-4C81-9E4F-066656F77AFD}" dt="2025-11-15T15:31:43.456" v="144"/>
          <ac:spMkLst>
            <pc:docMk/>
            <pc:sldMk cId="2654300066" sldId="265"/>
            <ac:spMk id="24" creationId="{563423FA-9015-7087-C920-7BE3354F4618}"/>
          </ac:spMkLst>
        </pc:spChg>
        <pc:spChg chg="mod">
          <ac:chgData name="Emanuele Gay" userId="87a6a3a05518daaf" providerId="LiveId" clId="{D548F1B0-4574-4C81-9E4F-066656F77AFD}" dt="2025-11-15T15:31:43.456" v="144"/>
          <ac:spMkLst>
            <pc:docMk/>
            <pc:sldMk cId="2654300066" sldId="265"/>
            <ac:spMk id="25" creationId="{EC5B99F8-9009-E1CF-5AB2-1AC5EAC3D9AB}"/>
          </ac:spMkLst>
        </pc:spChg>
        <pc:spChg chg="mod">
          <ac:chgData name="Emanuele Gay" userId="87a6a3a05518daaf" providerId="LiveId" clId="{D548F1B0-4574-4C81-9E4F-066656F77AFD}" dt="2025-11-15T15:31:43.456" v="144"/>
          <ac:spMkLst>
            <pc:docMk/>
            <pc:sldMk cId="2654300066" sldId="265"/>
            <ac:spMk id="26" creationId="{9611C357-C832-2276-1A0E-F86CA49F5F4B}"/>
          </ac:spMkLst>
        </pc:spChg>
        <pc:grpChg chg="del">
          <ac:chgData name="Emanuele Gay" userId="87a6a3a05518daaf" providerId="LiveId" clId="{D548F1B0-4574-4C81-9E4F-066656F77AFD}" dt="2025-11-15T15:23:45.601" v="61" actId="478"/>
          <ac:grpSpMkLst>
            <pc:docMk/>
            <pc:sldMk cId="2654300066" sldId="265"/>
            <ac:grpSpMk id="14" creationId="{52AD5E37-104B-6785-D154-D99B5FC5C8BD}"/>
          </ac:grpSpMkLst>
        </pc:grpChg>
        <pc:grpChg chg="add mod">
          <ac:chgData name="Emanuele Gay" userId="87a6a3a05518daaf" providerId="LiveId" clId="{D548F1B0-4574-4C81-9E4F-066656F77AFD}" dt="2025-11-15T15:31:43.456" v="144"/>
          <ac:grpSpMkLst>
            <pc:docMk/>
            <pc:sldMk cId="2654300066" sldId="265"/>
            <ac:grpSpMk id="21" creationId="{9DFB2CB8-32FD-9C85-B6E0-9F787B9A5106}"/>
          </ac:grpSpMkLst>
        </pc:grpChg>
      </pc:sldChg>
      <pc:sldChg chg="addSp delSp modSp mod">
        <pc:chgData name="Emanuele Gay" userId="87a6a3a05518daaf" providerId="LiveId" clId="{D548F1B0-4574-4C81-9E4F-066656F77AFD}" dt="2025-11-15T15:36:46.764" v="193" actId="208"/>
        <pc:sldMkLst>
          <pc:docMk/>
          <pc:sldMk cId="370055265" sldId="266"/>
        </pc:sldMkLst>
        <pc:spChg chg="mod">
          <ac:chgData name="Emanuele Gay" userId="87a6a3a05518daaf" providerId="LiveId" clId="{D548F1B0-4574-4C81-9E4F-066656F77AFD}" dt="2025-11-15T15:36:41.925" v="192" actId="207"/>
          <ac:spMkLst>
            <pc:docMk/>
            <pc:sldMk cId="370055265" sldId="266"/>
            <ac:spMk id="2" creationId="{AFC1C8D4-BB0F-A691-5E01-A89DB10F72AC}"/>
          </ac:spMkLst>
        </pc:spChg>
        <pc:spChg chg="mod">
          <ac:chgData name="Emanuele Gay" userId="87a6a3a05518daaf" providerId="LiveId" clId="{D548F1B0-4574-4C81-9E4F-066656F77AFD}" dt="2025-11-15T15:36:46.764" v="193" actId="208"/>
          <ac:spMkLst>
            <pc:docMk/>
            <pc:sldMk cId="370055265" sldId="266"/>
            <ac:spMk id="3" creationId="{7F063BEF-77B5-CA25-938E-BCCE952DFC15}"/>
          </ac:spMkLst>
        </pc:spChg>
        <pc:spChg chg="mod topLvl">
          <ac:chgData name="Emanuele Gay" userId="87a6a3a05518daaf" providerId="LiveId" clId="{D548F1B0-4574-4C81-9E4F-066656F77AFD}" dt="2025-11-15T15:32:42.042" v="155" actId="164"/>
          <ac:spMkLst>
            <pc:docMk/>
            <pc:sldMk cId="370055265" sldId="266"/>
            <ac:spMk id="7" creationId="{76D4FE49-CAF5-4921-B17B-6D26C2688361}"/>
          </ac:spMkLst>
        </pc:spChg>
        <pc:spChg chg="mod topLvl">
          <ac:chgData name="Emanuele Gay" userId="87a6a3a05518daaf" providerId="LiveId" clId="{D548F1B0-4574-4C81-9E4F-066656F77AFD}" dt="2025-11-15T15:32:42.042" v="155" actId="164"/>
          <ac:spMkLst>
            <pc:docMk/>
            <pc:sldMk cId="370055265" sldId="266"/>
            <ac:spMk id="8" creationId="{3BD4ADAF-DEB5-67B7-0726-6376D9E8F3AB}"/>
          </ac:spMkLst>
        </pc:spChg>
        <pc:spChg chg="del">
          <ac:chgData name="Emanuele Gay" userId="87a6a3a05518daaf" providerId="LiveId" clId="{D548F1B0-4574-4C81-9E4F-066656F77AFD}" dt="2025-11-15T15:32:03.957" v="147" actId="478"/>
          <ac:spMkLst>
            <pc:docMk/>
            <pc:sldMk cId="370055265" sldId="266"/>
            <ac:spMk id="9" creationId="{A269A581-0B91-DB33-583B-C1C00BCD1CF3}"/>
          </ac:spMkLst>
        </pc:spChg>
        <pc:spChg chg="del">
          <ac:chgData name="Emanuele Gay" userId="87a6a3a05518daaf" providerId="LiveId" clId="{D548F1B0-4574-4C81-9E4F-066656F77AFD}" dt="2025-11-15T15:32:03.957" v="147" actId="478"/>
          <ac:spMkLst>
            <pc:docMk/>
            <pc:sldMk cId="370055265" sldId="266"/>
            <ac:spMk id="10" creationId="{6C45D5DA-5BD9-9FA5-AA56-52F53E522A33}"/>
          </ac:spMkLst>
        </pc:spChg>
        <pc:spChg chg="del">
          <ac:chgData name="Emanuele Gay" userId="87a6a3a05518daaf" providerId="LiveId" clId="{D548F1B0-4574-4C81-9E4F-066656F77AFD}" dt="2025-11-15T15:32:03.957" v="147" actId="478"/>
          <ac:spMkLst>
            <pc:docMk/>
            <pc:sldMk cId="370055265" sldId="266"/>
            <ac:spMk id="11" creationId="{F3393442-EBC7-F241-257C-8EFC13205DD4}"/>
          </ac:spMkLst>
        </pc:spChg>
        <pc:spChg chg="del">
          <ac:chgData name="Emanuele Gay" userId="87a6a3a05518daaf" providerId="LiveId" clId="{D548F1B0-4574-4C81-9E4F-066656F77AFD}" dt="2025-11-15T15:32:03.957" v="147" actId="478"/>
          <ac:spMkLst>
            <pc:docMk/>
            <pc:sldMk cId="370055265" sldId="266"/>
            <ac:spMk id="12" creationId="{A2DCABFA-3370-9E52-0284-CF05EDC53EAA}"/>
          </ac:spMkLst>
        </pc:spChg>
        <pc:spChg chg="del">
          <ac:chgData name="Emanuele Gay" userId="87a6a3a05518daaf" providerId="LiveId" clId="{D548F1B0-4574-4C81-9E4F-066656F77AFD}" dt="2025-11-15T15:32:03.957" v="147" actId="478"/>
          <ac:spMkLst>
            <pc:docMk/>
            <pc:sldMk cId="370055265" sldId="266"/>
            <ac:spMk id="13" creationId="{6E2616E1-8AB0-69F5-B0E6-A63CA1C21F46}"/>
          </ac:spMkLst>
        </pc:spChg>
        <pc:spChg chg="mod topLvl">
          <ac:chgData name="Emanuele Gay" userId="87a6a3a05518daaf" providerId="LiveId" clId="{D548F1B0-4574-4C81-9E4F-066656F77AFD}" dt="2025-11-15T15:32:42.042" v="155" actId="164"/>
          <ac:spMkLst>
            <pc:docMk/>
            <pc:sldMk cId="370055265" sldId="266"/>
            <ac:spMk id="14" creationId="{BC014E7C-A26A-B429-6D38-1F0217560506}"/>
          </ac:spMkLst>
        </pc:spChg>
        <pc:spChg chg="mod">
          <ac:chgData name="Emanuele Gay" userId="87a6a3a05518daaf" providerId="LiveId" clId="{D548F1B0-4574-4C81-9E4F-066656F77AFD}" dt="2025-11-15T15:36:41.925" v="192" actId="207"/>
          <ac:spMkLst>
            <pc:docMk/>
            <pc:sldMk cId="370055265" sldId="266"/>
            <ac:spMk id="16" creationId="{615548AE-CA04-11B4-0BF7-27577AC9421F}"/>
          </ac:spMkLst>
        </pc:spChg>
        <pc:spChg chg="mod">
          <ac:chgData name="Emanuele Gay" userId="87a6a3a05518daaf" providerId="LiveId" clId="{D548F1B0-4574-4C81-9E4F-066656F77AFD}" dt="2025-11-15T15:36:41.925" v="192" actId="207"/>
          <ac:spMkLst>
            <pc:docMk/>
            <pc:sldMk cId="370055265" sldId="266"/>
            <ac:spMk id="17" creationId="{21A1142D-17CB-54E2-7A01-3D10CD3E778C}"/>
          </ac:spMkLst>
        </pc:spChg>
        <pc:spChg chg="mod">
          <ac:chgData name="Emanuele Gay" userId="87a6a3a05518daaf" providerId="LiveId" clId="{D548F1B0-4574-4C81-9E4F-066656F77AFD}" dt="2025-11-15T15:36:41.925" v="192" actId="207"/>
          <ac:spMkLst>
            <pc:docMk/>
            <pc:sldMk cId="370055265" sldId="266"/>
            <ac:spMk id="18" creationId="{5C531999-A5B8-3D82-5B31-10621D0D555D}"/>
          </ac:spMkLst>
        </pc:spChg>
        <pc:spChg chg="mod">
          <ac:chgData name="Emanuele Gay" userId="87a6a3a05518daaf" providerId="LiveId" clId="{D548F1B0-4574-4C81-9E4F-066656F77AFD}" dt="2025-11-15T15:36:41.925" v="192" actId="207"/>
          <ac:spMkLst>
            <pc:docMk/>
            <pc:sldMk cId="370055265" sldId="266"/>
            <ac:spMk id="19" creationId="{A6D9AB71-7744-F56F-F9D2-C6EEA7702C2C}"/>
          </ac:spMkLst>
        </pc:spChg>
        <pc:spChg chg="mod">
          <ac:chgData name="Emanuele Gay" userId="87a6a3a05518daaf" providerId="LiveId" clId="{D548F1B0-4574-4C81-9E4F-066656F77AFD}" dt="2025-11-15T15:36:41.925" v="192" actId="207"/>
          <ac:spMkLst>
            <pc:docMk/>
            <pc:sldMk cId="370055265" sldId="266"/>
            <ac:spMk id="20" creationId="{C964E4F0-B6C1-CEC0-D62F-A2412E705E92}"/>
          </ac:spMkLst>
        </pc:spChg>
        <pc:spChg chg="mod">
          <ac:chgData name="Emanuele Gay" userId="87a6a3a05518daaf" providerId="LiveId" clId="{D548F1B0-4574-4C81-9E4F-066656F77AFD}" dt="2025-11-15T15:36:41.925" v="192" actId="207"/>
          <ac:spMkLst>
            <pc:docMk/>
            <pc:sldMk cId="370055265" sldId="266"/>
            <ac:spMk id="21" creationId="{3485CA28-B15B-F593-5394-54D8113AF491}"/>
          </ac:spMkLst>
        </pc:spChg>
        <pc:spChg chg="mod">
          <ac:chgData name="Emanuele Gay" userId="87a6a3a05518daaf" providerId="LiveId" clId="{D548F1B0-4574-4C81-9E4F-066656F77AFD}" dt="2025-11-15T15:36:41.925" v="192" actId="207"/>
          <ac:spMkLst>
            <pc:docMk/>
            <pc:sldMk cId="370055265" sldId="266"/>
            <ac:spMk id="22" creationId="{88C4787A-0D24-03F8-8CDB-C1EFAFD44380}"/>
          </ac:spMkLst>
        </pc:spChg>
        <pc:spChg chg="mod">
          <ac:chgData name="Emanuele Gay" userId="87a6a3a05518daaf" providerId="LiveId" clId="{D548F1B0-4574-4C81-9E4F-066656F77AFD}" dt="2025-11-15T15:36:41.925" v="192" actId="207"/>
          <ac:spMkLst>
            <pc:docMk/>
            <pc:sldMk cId="370055265" sldId="266"/>
            <ac:spMk id="23" creationId="{AE2568BD-BC66-737A-DC2F-1636CB25A847}"/>
          </ac:spMkLst>
        </pc:spChg>
        <pc:spChg chg="mod topLvl">
          <ac:chgData name="Emanuele Gay" userId="87a6a3a05518daaf" providerId="LiveId" clId="{D548F1B0-4574-4C81-9E4F-066656F77AFD}" dt="2025-11-15T15:32:42.042" v="155" actId="164"/>
          <ac:spMkLst>
            <pc:docMk/>
            <pc:sldMk cId="370055265" sldId="266"/>
            <ac:spMk id="36" creationId="{C3CE6BF2-93FB-432D-7A02-4ADAF4C0A7B7}"/>
          </ac:spMkLst>
        </pc:spChg>
        <pc:spChg chg="mod topLvl">
          <ac:chgData name="Emanuele Gay" userId="87a6a3a05518daaf" providerId="LiveId" clId="{D548F1B0-4574-4C81-9E4F-066656F77AFD}" dt="2025-11-15T15:32:42.042" v="155" actId="164"/>
          <ac:spMkLst>
            <pc:docMk/>
            <pc:sldMk cId="370055265" sldId="266"/>
            <ac:spMk id="37" creationId="{69E3F61A-7EE8-960F-3049-6A1607B3FAE3}"/>
          </ac:spMkLst>
        </pc:spChg>
        <pc:spChg chg="mod">
          <ac:chgData name="Emanuele Gay" userId="87a6a3a05518daaf" providerId="LiveId" clId="{D548F1B0-4574-4C81-9E4F-066656F77AFD}" dt="2025-11-15T15:36:41.925" v="192" actId="207"/>
          <ac:spMkLst>
            <pc:docMk/>
            <pc:sldMk cId="370055265" sldId="266"/>
            <ac:spMk id="45" creationId="{BF66C099-D48F-825C-58EB-D32435CAFD40}"/>
          </ac:spMkLst>
        </pc:spChg>
        <pc:grpChg chg="add del mod">
          <ac:chgData name="Emanuele Gay" userId="87a6a3a05518daaf" providerId="LiveId" clId="{D548F1B0-4574-4C81-9E4F-066656F77AFD}" dt="2025-11-15T15:32:06.053" v="149" actId="165"/>
          <ac:grpSpMkLst>
            <pc:docMk/>
            <pc:sldMk cId="370055265" sldId="266"/>
            <ac:grpSpMk id="5" creationId="{D2AFDF4B-C35A-7D79-2767-CA19CD38519F}"/>
          </ac:grpSpMkLst>
        </pc:grpChg>
        <pc:grpChg chg="add mod">
          <ac:chgData name="Emanuele Gay" userId="87a6a3a05518daaf" providerId="LiveId" clId="{D548F1B0-4574-4C81-9E4F-066656F77AFD}" dt="2025-11-15T15:32:42.042" v="155" actId="164"/>
          <ac:grpSpMkLst>
            <pc:docMk/>
            <pc:sldMk cId="370055265" sldId="266"/>
            <ac:grpSpMk id="38" creationId="{61766A94-569D-3EC6-F63A-33C69EFED775}"/>
          </ac:grpSpMkLst>
        </pc:grpChg>
      </pc:sldChg>
      <pc:sldChg chg="addSp delSp modSp">
        <pc:chgData name="Emanuele Gay" userId="87a6a3a05518daaf" providerId="LiveId" clId="{D548F1B0-4574-4C81-9E4F-066656F77AFD}" dt="2025-11-15T15:17:34.254" v="13"/>
        <pc:sldMkLst>
          <pc:docMk/>
          <pc:sldMk cId="2605539789" sldId="268"/>
        </pc:sldMkLst>
        <pc:spChg chg="mod">
          <ac:chgData name="Emanuele Gay" userId="87a6a3a05518daaf" providerId="LiveId" clId="{D548F1B0-4574-4C81-9E4F-066656F77AFD}" dt="2025-11-15T15:17:34.254" v="13"/>
          <ac:spMkLst>
            <pc:docMk/>
            <pc:sldMk cId="2605539789" sldId="268"/>
            <ac:spMk id="10" creationId="{3B71CF52-445D-6477-4A1B-362F268A7857}"/>
          </ac:spMkLst>
        </pc:spChg>
        <pc:grpChg chg="add mod">
          <ac:chgData name="Emanuele Gay" userId="87a6a3a05518daaf" providerId="LiveId" clId="{D548F1B0-4574-4C81-9E4F-066656F77AFD}" dt="2025-11-15T15:17:34.254" v="13"/>
          <ac:grpSpMkLst>
            <pc:docMk/>
            <pc:sldMk cId="2605539789" sldId="268"/>
            <ac:grpSpMk id="3" creationId="{E57FBAC2-A809-2B0C-F267-0FB7EA0C342B}"/>
          </ac:grpSpMkLst>
        </pc:grpChg>
        <pc:grpChg chg="del">
          <ac:chgData name="Emanuele Gay" userId="87a6a3a05518daaf" providerId="LiveId" clId="{D548F1B0-4574-4C81-9E4F-066656F77AFD}" dt="2025-11-15T15:17:33.562" v="12" actId="478"/>
          <ac:grpSpMkLst>
            <pc:docMk/>
            <pc:sldMk cId="2605539789" sldId="268"/>
            <ac:grpSpMk id="8" creationId="{94618982-C754-26EC-BEA0-41DC5711F0E4}"/>
          </ac:grpSpMkLst>
        </pc:grpChg>
        <pc:picChg chg="del">
          <ac:chgData name="Emanuele Gay" userId="87a6a3a05518daaf" providerId="LiveId" clId="{D548F1B0-4574-4C81-9E4F-066656F77AFD}" dt="2025-11-15T15:17:33.562" v="12" actId="478"/>
          <ac:picMkLst>
            <pc:docMk/>
            <pc:sldMk cId="2605539789" sldId="268"/>
            <ac:picMk id="4" creationId="{737FE54C-715B-63D0-B87E-4986E2BA5610}"/>
          </ac:picMkLst>
        </pc:picChg>
        <pc:picChg chg="mod">
          <ac:chgData name="Emanuele Gay" userId="87a6a3a05518daaf" providerId="LiveId" clId="{D548F1B0-4574-4C81-9E4F-066656F77AFD}" dt="2025-11-15T15:17:34.254" v="13"/>
          <ac:picMkLst>
            <pc:docMk/>
            <pc:sldMk cId="2605539789" sldId="268"/>
            <ac:picMk id="9" creationId="{9EF04EEC-4545-5E2A-B5DE-2E3F9D0AD4FA}"/>
          </ac:picMkLst>
        </pc:picChg>
      </pc:sldChg>
      <pc:sldChg chg="addSp delSp modSp mod">
        <pc:chgData name="Emanuele Gay" userId="87a6a3a05518daaf" providerId="LiveId" clId="{D548F1B0-4574-4C81-9E4F-066656F77AFD}" dt="2025-11-15T15:47:19.203" v="212" actId="20577"/>
        <pc:sldMkLst>
          <pc:docMk/>
          <pc:sldMk cId="2057811075" sldId="269"/>
        </pc:sldMkLst>
        <pc:spChg chg="mod">
          <ac:chgData name="Emanuele Gay" userId="87a6a3a05518daaf" providerId="LiveId" clId="{D548F1B0-4574-4C81-9E4F-066656F77AFD}" dt="2025-11-15T15:33:03.105" v="157"/>
          <ac:spMkLst>
            <pc:docMk/>
            <pc:sldMk cId="2057811075" sldId="269"/>
            <ac:spMk id="3" creationId="{A74061B8-EC1E-32A8-5282-1818E64A6A3C}"/>
          </ac:spMkLst>
        </pc:spChg>
        <pc:spChg chg="mod">
          <ac:chgData name="Emanuele Gay" userId="87a6a3a05518daaf" providerId="LiveId" clId="{D548F1B0-4574-4C81-9E4F-066656F77AFD}" dt="2025-11-15T15:33:03.105" v="157"/>
          <ac:spMkLst>
            <pc:docMk/>
            <pc:sldMk cId="2057811075" sldId="269"/>
            <ac:spMk id="9" creationId="{239EAB1B-87D5-9108-20CD-67E079C6A423}"/>
          </ac:spMkLst>
        </pc:spChg>
        <pc:spChg chg="mod">
          <ac:chgData name="Emanuele Gay" userId="87a6a3a05518daaf" providerId="LiveId" clId="{D548F1B0-4574-4C81-9E4F-066656F77AFD}" dt="2025-11-15T15:47:19.203" v="212" actId="20577"/>
          <ac:spMkLst>
            <pc:docMk/>
            <pc:sldMk cId="2057811075" sldId="269"/>
            <ac:spMk id="10" creationId="{3324A786-030E-1181-A0A1-1084AB3D1978}"/>
          </ac:spMkLst>
        </pc:spChg>
        <pc:spChg chg="mod">
          <ac:chgData name="Emanuele Gay" userId="87a6a3a05518daaf" providerId="LiveId" clId="{D548F1B0-4574-4C81-9E4F-066656F77AFD}" dt="2025-11-15T15:33:03.105" v="157"/>
          <ac:spMkLst>
            <pc:docMk/>
            <pc:sldMk cId="2057811075" sldId="269"/>
            <ac:spMk id="12" creationId="{56FDD451-9AF9-8C27-3F6E-AA2C67DE261E}"/>
          </ac:spMkLst>
        </pc:spChg>
        <pc:spChg chg="mod">
          <ac:chgData name="Emanuele Gay" userId="87a6a3a05518daaf" providerId="LiveId" clId="{D548F1B0-4574-4C81-9E4F-066656F77AFD}" dt="2025-11-15T15:33:03.105" v="157"/>
          <ac:spMkLst>
            <pc:docMk/>
            <pc:sldMk cId="2057811075" sldId="269"/>
            <ac:spMk id="14" creationId="{4C36FF5B-E2A7-B94A-8EF8-77A9BC142656}"/>
          </ac:spMkLst>
        </pc:spChg>
        <pc:spChg chg="mod">
          <ac:chgData name="Emanuele Gay" userId="87a6a3a05518daaf" providerId="LiveId" clId="{D548F1B0-4574-4C81-9E4F-066656F77AFD}" dt="2025-11-15T15:33:03.105" v="157"/>
          <ac:spMkLst>
            <pc:docMk/>
            <pc:sldMk cId="2057811075" sldId="269"/>
            <ac:spMk id="15" creationId="{D87BE572-39EB-F9ED-CDFE-321B45A37FF1}"/>
          </ac:spMkLst>
        </pc:spChg>
        <pc:spChg chg="mod">
          <ac:chgData name="Emanuele Gay" userId="87a6a3a05518daaf" providerId="LiveId" clId="{D548F1B0-4574-4C81-9E4F-066656F77AFD}" dt="2025-11-15T15:33:21.485" v="158"/>
          <ac:spMkLst>
            <pc:docMk/>
            <pc:sldMk cId="2057811075" sldId="269"/>
            <ac:spMk id="28" creationId="{D8ECF891-3F3B-E894-2E83-00F5B53233AF}"/>
          </ac:spMkLst>
        </pc:spChg>
        <pc:grpChg chg="add mod">
          <ac:chgData name="Emanuele Gay" userId="87a6a3a05518daaf" providerId="LiveId" clId="{D548F1B0-4574-4C81-9E4F-066656F77AFD}" dt="2025-11-15T15:33:03.105" v="157"/>
          <ac:grpSpMkLst>
            <pc:docMk/>
            <pc:sldMk cId="2057811075" sldId="269"/>
            <ac:grpSpMk id="2" creationId="{8436E458-D08E-13C0-CFA9-A4D3B08C552F}"/>
          </ac:grpSpMkLst>
        </pc:grpChg>
        <pc:grpChg chg="del">
          <ac:chgData name="Emanuele Gay" userId="87a6a3a05518daaf" providerId="LiveId" clId="{D548F1B0-4574-4C81-9E4F-066656F77AFD}" dt="2025-11-15T15:33:01.869" v="156" actId="478"/>
          <ac:grpSpMkLst>
            <pc:docMk/>
            <pc:sldMk cId="2057811075" sldId="269"/>
            <ac:grpSpMk id="8" creationId="{ED5DA82B-0A90-95B9-6FB3-17B5AA954D84}"/>
          </ac:grpSpMkLst>
        </pc:grpChg>
        <pc:grpChg chg="add mod">
          <ac:chgData name="Emanuele Gay" userId="87a6a3a05518daaf" providerId="LiveId" clId="{D548F1B0-4574-4C81-9E4F-066656F77AFD}" dt="2025-11-15T15:33:21.485" v="158"/>
          <ac:grpSpMkLst>
            <pc:docMk/>
            <pc:sldMk cId="2057811075" sldId="269"/>
            <ac:grpSpMk id="16" creationId="{613C1C9D-BFB6-821A-0100-5B1F3A4193DF}"/>
          </ac:grpSpMkLst>
        </pc:grpChg>
        <pc:picChg chg="del">
          <ac:chgData name="Emanuele Gay" userId="87a6a3a05518daaf" providerId="LiveId" clId="{D548F1B0-4574-4C81-9E4F-066656F77AFD}" dt="2025-11-15T15:33:01.869" v="156" actId="478"/>
          <ac:picMkLst>
            <pc:docMk/>
            <pc:sldMk cId="2057811075" sldId="269"/>
            <ac:picMk id="4" creationId="{882AD6D5-8A59-013F-F31D-9E0898FD0FE2}"/>
          </ac:picMkLst>
        </pc:picChg>
        <pc:picChg chg="mod">
          <ac:chgData name="Emanuele Gay" userId="87a6a3a05518daaf" providerId="LiveId" clId="{D548F1B0-4574-4C81-9E4F-066656F77AFD}" dt="2025-11-15T15:33:21.485" v="158"/>
          <ac:picMkLst>
            <pc:docMk/>
            <pc:sldMk cId="2057811075" sldId="269"/>
            <ac:picMk id="17" creationId="{A719CA31-B35E-C047-9295-51174D5C5124}"/>
          </ac:picMkLst>
        </pc:picChg>
      </pc:sldChg>
      <pc:sldChg chg="addSp delSp modSp mod">
        <pc:chgData name="Emanuele Gay" userId="87a6a3a05518daaf" providerId="LiveId" clId="{D548F1B0-4574-4C81-9E4F-066656F77AFD}" dt="2025-11-15T15:36:22.891" v="191" actId="108"/>
        <pc:sldMkLst>
          <pc:docMk/>
          <pc:sldMk cId="2201611581" sldId="270"/>
        </pc:sldMkLst>
        <pc:spChg chg="del">
          <ac:chgData name="Emanuele Gay" userId="87a6a3a05518daaf" providerId="LiveId" clId="{D548F1B0-4574-4C81-9E4F-066656F77AFD}" dt="2025-11-15T15:23:49.589" v="63" actId="478"/>
          <ac:spMkLst>
            <pc:docMk/>
            <pc:sldMk cId="2201611581" sldId="270"/>
            <ac:spMk id="2" creationId="{D52915B5-8613-A21E-8F1E-0CDD484ABDD9}"/>
          </ac:spMkLst>
        </pc:spChg>
        <pc:spChg chg="add mod">
          <ac:chgData name="Emanuele Gay" userId="87a6a3a05518daaf" providerId="LiveId" clId="{D548F1B0-4574-4C81-9E4F-066656F77AFD}" dt="2025-11-15T15:23:49.964" v="64"/>
          <ac:spMkLst>
            <pc:docMk/>
            <pc:sldMk cId="2201611581" sldId="270"/>
            <ac:spMk id="3" creationId="{71304556-3B32-EBE3-93AA-92BAFCA8B74E}"/>
          </ac:spMkLst>
        </pc:spChg>
        <pc:spChg chg="add del mod">
          <ac:chgData name="Emanuele Gay" userId="87a6a3a05518daaf" providerId="LiveId" clId="{D548F1B0-4574-4C81-9E4F-066656F77AFD}" dt="2025-11-15T15:31:51.573" v="145" actId="478"/>
          <ac:spMkLst>
            <pc:docMk/>
            <pc:sldMk cId="2201611581" sldId="270"/>
            <ac:spMk id="4" creationId="{E14B2A0F-AD22-F224-9A16-738F3D0B233D}"/>
          </ac:spMkLst>
        </pc:spChg>
        <pc:spChg chg="add del mod">
          <ac:chgData name="Emanuele Gay" userId="87a6a3a05518daaf" providerId="LiveId" clId="{D548F1B0-4574-4C81-9E4F-066656F77AFD}" dt="2025-11-15T15:31:51.573" v="145" actId="478"/>
          <ac:spMkLst>
            <pc:docMk/>
            <pc:sldMk cId="2201611581" sldId="270"/>
            <ac:spMk id="5" creationId="{E9B8A26E-89B7-5EFB-6CF5-3D4AB6913893}"/>
          </ac:spMkLst>
        </pc:spChg>
        <pc:spChg chg="add del mod">
          <ac:chgData name="Emanuele Gay" userId="87a6a3a05518daaf" providerId="LiveId" clId="{D548F1B0-4574-4C81-9E4F-066656F77AFD}" dt="2025-11-15T15:31:51.573" v="145" actId="478"/>
          <ac:spMkLst>
            <pc:docMk/>
            <pc:sldMk cId="2201611581" sldId="270"/>
            <ac:spMk id="6" creationId="{D000AB68-7AA1-51AB-9700-2FECFA474FAF}"/>
          </ac:spMkLst>
        </pc:spChg>
        <pc:spChg chg="add del mod">
          <ac:chgData name="Emanuele Gay" userId="87a6a3a05518daaf" providerId="LiveId" clId="{D548F1B0-4574-4C81-9E4F-066656F77AFD}" dt="2025-11-15T15:31:51.573" v="145" actId="478"/>
          <ac:spMkLst>
            <pc:docMk/>
            <pc:sldMk cId="2201611581" sldId="270"/>
            <ac:spMk id="7" creationId="{57DF49AE-C3E7-F3C1-A94A-8453FE69A63A}"/>
          </ac:spMkLst>
        </pc:spChg>
        <pc:spChg chg="add del mod">
          <ac:chgData name="Emanuele Gay" userId="87a6a3a05518daaf" providerId="LiveId" clId="{D548F1B0-4574-4C81-9E4F-066656F77AFD}" dt="2025-11-15T15:31:51.573" v="145" actId="478"/>
          <ac:spMkLst>
            <pc:docMk/>
            <pc:sldMk cId="2201611581" sldId="270"/>
            <ac:spMk id="8" creationId="{6FC9126D-4C41-E7C3-6FC0-FDD4066060A2}"/>
          </ac:spMkLst>
        </pc:spChg>
        <pc:spChg chg="mod">
          <ac:chgData name="Emanuele Gay" userId="87a6a3a05518daaf" providerId="LiveId" clId="{D548F1B0-4574-4C81-9E4F-066656F77AFD}" dt="2025-11-15T15:31:52.140" v="146"/>
          <ac:spMkLst>
            <pc:docMk/>
            <pc:sldMk cId="2201611581" sldId="270"/>
            <ac:spMk id="17" creationId="{57804432-A2E1-5AD4-3BF5-15E646EA0B1A}"/>
          </ac:spMkLst>
        </pc:spChg>
        <pc:spChg chg="mod">
          <ac:chgData name="Emanuele Gay" userId="87a6a3a05518daaf" providerId="LiveId" clId="{D548F1B0-4574-4C81-9E4F-066656F77AFD}" dt="2025-11-15T15:31:52.140" v="146"/>
          <ac:spMkLst>
            <pc:docMk/>
            <pc:sldMk cId="2201611581" sldId="270"/>
            <ac:spMk id="18" creationId="{EF538142-3B35-DB97-AECF-886139351F94}"/>
          </ac:spMkLst>
        </pc:spChg>
        <pc:spChg chg="mod">
          <ac:chgData name="Emanuele Gay" userId="87a6a3a05518daaf" providerId="LiveId" clId="{D548F1B0-4574-4C81-9E4F-066656F77AFD}" dt="2025-11-15T15:31:52.140" v="146"/>
          <ac:spMkLst>
            <pc:docMk/>
            <pc:sldMk cId="2201611581" sldId="270"/>
            <ac:spMk id="19" creationId="{A5416553-8443-88ED-8C74-242C304B784A}"/>
          </ac:spMkLst>
        </pc:spChg>
        <pc:spChg chg="mod">
          <ac:chgData name="Emanuele Gay" userId="87a6a3a05518daaf" providerId="LiveId" clId="{D548F1B0-4574-4C81-9E4F-066656F77AFD}" dt="2025-11-15T15:31:52.140" v="146"/>
          <ac:spMkLst>
            <pc:docMk/>
            <pc:sldMk cId="2201611581" sldId="270"/>
            <ac:spMk id="20" creationId="{6C91BC01-502A-DC88-C85B-4232EC8446D2}"/>
          </ac:spMkLst>
        </pc:spChg>
        <pc:spChg chg="mod">
          <ac:chgData name="Emanuele Gay" userId="87a6a3a05518daaf" providerId="LiveId" clId="{D548F1B0-4574-4C81-9E4F-066656F77AFD}" dt="2025-11-15T15:31:52.140" v="146"/>
          <ac:spMkLst>
            <pc:docMk/>
            <pc:sldMk cId="2201611581" sldId="270"/>
            <ac:spMk id="21" creationId="{B7616927-CB25-444A-6C23-794A71C0C818}"/>
          </ac:spMkLst>
        </pc:spChg>
        <pc:spChg chg="mod topLvl">
          <ac:chgData name="Emanuele Gay" userId="87a6a3a05518daaf" providerId="LiveId" clId="{D548F1B0-4574-4C81-9E4F-066656F77AFD}" dt="2025-11-15T15:35:55.767" v="184" actId="207"/>
          <ac:spMkLst>
            <pc:docMk/>
            <pc:sldMk cId="2201611581" sldId="270"/>
            <ac:spMk id="38" creationId="{E6436002-3566-78CD-C004-A012D77381E5}"/>
          </ac:spMkLst>
        </pc:spChg>
        <pc:spChg chg="mod topLvl">
          <ac:chgData name="Emanuele Gay" userId="87a6a3a05518daaf" providerId="LiveId" clId="{D548F1B0-4574-4C81-9E4F-066656F77AFD}" dt="2025-11-15T15:36:15.221" v="189" actId="108"/>
          <ac:spMkLst>
            <pc:docMk/>
            <pc:sldMk cId="2201611581" sldId="270"/>
            <ac:spMk id="40" creationId="{FDB9B39B-AD31-210A-E2D9-0105215E3F83}"/>
          </ac:spMkLst>
        </pc:spChg>
        <pc:spChg chg="mod topLvl">
          <ac:chgData name="Emanuele Gay" userId="87a6a3a05518daaf" providerId="LiveId" clId="{D548F1B0-4574-4C81-9E4F-066656F77AFD}" dt="2025-11-15T15:35:39.290" v="183" actId="165"/>
          <ac:spMkLst>
            <pc:docMk/>
            <pc:sldMk cId="2201611581" sldId="270"/>
            <ac:spMk id="41" creationId="{E68D5E7C-92A2-1C73-04A9-F8672C7D2EB0}"/>
          </ac:spMkLst>
        </pc:spChg>
        <pc:spChg chg="mod">
          <ac:chgData name="Emanuele Gay" userId="87a6a3a05518daaf" providerId="LiveId" clId="{D548F1B0-4574-4C81-9E4F-066656F77AFD}" dt="2025-11-15T15:35:55.767" v="184" actId="207"/>
          <ac:spMkLst>
            <pc:docMk/>
            <pc:sldMk cId="2201611581" sldId="270"/>
            <ac:spMk id="42" creationId="{37A32EF4-C1D6-9A83-A89C-4DF12EE0864D}"/>
          </ac:spMkLst>
        </pc:spChg>
        <pc:spChg chg="mod topLvl">
          <ac:chgData name="Emanuele Gay" userId="87a6a3a05518daaf" providerId="LiveId" clId="{D548F1B0-4574-4C81-9E4F-066656F77AFD}" dt="2025-11-15T15:36:10.504" v="186" actId="108"/>
          <ac:spMkLst>
            <pc:docMk/>
            <pc:sldMk cId="2201611581" sldId="270"/>
            <ac:spMk id="44" creationId="{22A2DEB5-0F1C-9A14-8E02-511C89C46DC5}"/>
          </ac:spMkLst>
        </pc:spChg>
        <pc:spChg chg="mod topLvl">
          <ac:chgData name="Emanuele Gay" userId="87a6a3a05518daaf" providerId="LiveId" clId="{D548F1B0-4574-4C81-9E4F-066656F77AFD}" dt="2025-11-15T15:35:55.767" v="184" actId="207"/>
          <ac:spMkLst>
            <pc:docMk/>
            <pc:sldMk cId="2201611581" sldId="270"/>
            <ac:spMk id="45" creationId="{58FEA8B7-B1BF-A1E8-11D4-954374B91A1A}"/>
          </ac:spMkLst>
        </pc:spChg>
        <pc:spChg chg="mod topLvl">
          <ac:chgData name="Emanuele Gay" userId="87a6a3a05518daaf" providerId="LiveId" clId="{D548F1B0-4574-4C81-9E4F-066656F77AFD}" dt="2025-11-15T15:35:39.290" v="183" actId="165"/>
          <ac:spMkLst>
            <pc:docMk/>
            <pc:sldMk cId="2201611581" sldId="270"/>
            <ac:spMk id="46" creationId="{9B8AE6E3-4BA9-A59B-D926-F870BB799010}"/>
          </ac:spMkLst>
        </pc:spChg>
        <pc:spChg chg="mod topLvl">
          <ac:chgData name="Emanuele Gay" userId="87a6a3a05518daaf" providerId="LiveId" clId="{D548F1B0-4574-4C81-9E4F-066656F77AFD}" dt="2025-11-15T15:36:06.005" v="185" actId="108"/>
          <ac:spMkLst>
            <pc:docMk/>
            <pc:sldMk cId="2201611581" sldId="270"/>
            <ac:spMk id="47" creationId="{B57E4F6D-3278-2418-60E1-35A8249C8D66}"/>
          </ac:spMkLst>
        </pc:spChg>
        <pc:spChg chg="mod">
          <ac:chgData name="Emanuele Gay" userId="87a6a3a05518daaf" providerId="LiveId" clId="{D548F1B0-4574-4C81-9E4F-066656F77AFD}" dt="2025-11-15T15:36:22.891" v="191" actId="108"/>
          <ac:spMkLst>
            <pc:docMk/>
            <pc:sldMk cId="2201611581" sldId="270"/>
            <ac:spMk id="48" creationId="{DD076099-2480-46F8-BF37-FBE05346A084}"/>
          </ac:spMkLst>
        </pc:spChg>
        <pc:spChg chg="mod">
          <ac:chgData name="Emanuele Gay" userId="87a6a3a05518daaf" providerId="LiveId" clId="{D548F1B0-4574-4C81-9E4F-066656F77AFD}" dt="2025-11-15T15:35:55.767" v="184" actId="207"/>
          <ac:spMkLst>
            <pc:docMk/>
            <pc:sldMk cId="2201611581" sldId="270"/>
            <ac:spMk id="49" creationId="{C78FE5EC-60D0-68E5-AFDA-D461E5DBC108}"/>
          </ac:spMkLst>
        </pc:spChg>
        <pc:spChg chg="mod topLvl">
          <ac:chgData name="Emanuele Gay" userId="87a6a3a05518daaf" providerId="LiveId" clId="{D548F1B0-4574-4C81-9E4F-066656F77AFD}" dt="2025-11-15T15:35:39.290" v="183" actId="165"/>
          <ac:spMkLst>
            <pc:docMk/>
            <pc:sldMk cId="2201611581" sldId="270"/>
            <ac:spMk id="50" creationId="{B62CDD46-30C8-8646-A943-2291C2B17E12}"/>
          </ac:spMkLst>
        </pc:spChg>
        <pc:spChg chg="mod topLvl">
          <ac:chgData name="Emanuele Gay" userId="87a6a3a05518daaf" providerId="LiveId" clId="{D548F1B0-4574-4C81-9E4F-066656F77AFD}" dt="2025-11-15T15:36:16.077" v="190" actId="108"/>
          <ac:spMkLst>
            <pc:docMk/>
            <pc:sldMk cId="2201611581" sldId="270"/>
            <ac:spMk id="51" creationId="{FA4E607D-A105-C2FD-315F-A53A4011DE8D}"/>
          </ac:spMkLst>
        </pc:spChg>
        <pc:spChg chg="mod topLvl">
          <ac:chgData name="Emanuele Gay" userId="87a6a3a05518daaf" providerId="LiveId" clId="{D548F1B0-4574-4C81-9E4F-066656F77AFD}" dt="2025-11-15T15:35:55.767" v="184" actId="207"/>
          <ac:spMkLst>
            <pc:docMk/>
            <pc:sldMk cId="2201611581" sldId="270"/>
            <ac:spMk id="52" creationId="{D64E734B-C658-5D65-6D29-7D637C34480C}"/>
          </ac:spMkLst>
        </pc:spChg>
        <pc:spChg chg="mod">
          <ac:chgData name="Emanuele Gay" userId="87a6a3a05518daaf" providerId="LiveId" clId="{D548F1B0-4574-4C81-9E4F-066656F77AFD}" dt="2025-11-15T15:36:11.386" v="187" actId="108"/>
          <ac:spMkLst>
            <pc:docMk/>
            <pc:sldMk cId="2201611581" sldId="270"/>
            <ac:spMk id="54" creationId="{40A10787-2C7E-468C-78C9-610AAEEB330A}"/>
          </ac:spMkLst>
        </pc:spChg>
        <pc:grpChg chg="del">
          <ac:chgData name="Emanuele Gay" userId="87a6a3a05518daaf" providerId="LiveId" clId="{D548F1B0-4574-4C81-9E4F-066656F77AFD}" dt="2025-11-15T15:23:49.589" v="63" actId="478"/>
          <ac:grpSpMkLst>
            <pc:docMk/>
            <pc:sldMk cId="2201611581" sldId="270"/>
            <ac:grpSpMk id="14" creationId="{C8E84953-EB5A-CF31-E26D-EA55C0A7A5FE}"/>
          </ac:grpSpMkLst>
        </pc:grpChg>
        <pc:grpChg chg="add mod">
          <ac:chgData name="Emanuele Gay" userId="87a6a3a05518daaf" providerId="LiveId" clId="{D548F1B0-4574-4C81-9E4F-066656F77AFD}" dt="2025-11-15T15:31:52.140" v="146"/>
          <ac:grpSpMkLst>
            <pc:docMk/>
            <pc:sldMk cId="2201611581" sldId="270"/>
            <ac:grpSpMk id="16" creationId="{C7C5AC45-E109-755C-43A3-1DB285D3DCEE}"/>
          </ac:grpSpMkLst>
        </pc:grpChg>
      </pc:sldChg>
      <pc:sldChg chg="addSp delSp modSp mod">
        <pc:chgData name="Emanuele Gay" userId="87a6a3a05518daaf" providerId="LiveId" clId="{D548F1B0-4574-4C81-9E4F-066656F77AFD}" dt="2025-11-15T15:37:05.609" v="197" actId="207"/>
        <pc:sldMkLst>
          <pc:docMk/>
          <pc:sldMk cId="3098518668" sldId="271"/>
        </pc:sldMkLst>
        <pc:spChg chg="del">
          <ac:chgData name="Emanuele Gay" userId="87a6a3a05518daaf" providerId="LiveId" clId="{D548F1B0-4574-4C81-9E4F-066656F77AFD}" dt="2025-11-15T15:23:57.303" v="65" actId="478"/>
          <ac:spMkLst>
            <pc:docMk/>
            <pc:sldMk cId="3098518668" sldId="271"/>
            <ac:spMk id="2" creationId="{3FE622E4-7B9E-0ED8-3521-56D39E65D388}"/>
          </ac:spMkLst>
        </pc:spChg>
        <pc:spChg chg="mod">
          <ac:chgData name="Emanuele Gay" userId="87a6a3a05518daaf" providerId="LiveId" clId="{D548F1B0-4574-4C81-9E4F-066656F77AFD}" dt="2025-11-15T15:37:05.609" v="197" actId="207"/>
          <ac:spMkLst>
            <pc:docMk/>
            <pc:sldMk cId="3098518668" sldId="271"/>
            <ac:spMk id="6" creationId="{CDB5557B-8BE5-1A2B-BC50-037108B5325D}"/>
          </ac:spMkLst>
        </pc:spChg>
        <pc:spChg chg="mod">
          <ac:chgData name="Emanuele Gay" userId="87a6a3a05518daaf" providerId="LiveId" clId="{D548F1B0-4574-4C81-9E4F-066656F77AFD}" dt="2025-11-15T15:37:05.609" v="197" actId="207"/>
          <ac:spMkLst>
            <pc:docMk/>
            <pc:sldMk cId="3098518668" sldId="271"/>
            <ac:spMk id="7" creationId="{F1FCA02A-8331-A27F-63E2-DD0F3AC34A72}"/>
          </ac:spMkLst>
        </pc:spChg>
        <pc:spChg chg="mod">
          <ac:chgData name="Emanuele Gay" userId="87a6a3a05518daaf" providerId="LiveId" clId="{D548F1B0-4574-4C81-9E4F-066656F77AFD}" dt="2025-11-15T15:37:05.609" v="197" actId="207"/>
          <ac:spMkLst>
            <pc:docMk/>
            <pc:sldMk cId="3098518668" sldId="271"/>
            <ac:spMk id="8" creationId="{7AA04120-93A7-9E5D-B347-3C190DB4718C}"/>
          </ac:spMkLst>
        </pc:spChg>
        <pc:spChg chg="add mod">
          <ac:chgData name="Emanuele Gay" userId="87a6a3a05518daaf" providerId="LiveId" clId="{D548F1B0-4574-4C81-9E4F-066656F77AFD}" dt="2025-11-15T15:23:58.263" v="66"/>
          <ac:spMkLst>
            <pc:docMk/>
            <pc:sldMk cId="3098518668" sldId="271"/>
            <ac:spMk id="9" creationId="{C9690C96-DAE5-DF47-A22C-AA65CB1A22FA}"/>
          </ac:spMkLst>
        </pc:spChg>
        <pc:spChg chg="add del mod">
          <ac:chgData name="Emanuele Gay" userId="87a6a3a05518daaf" providerId="LiveId" clId="{D548F1B0-4574-4C81-9E4F-066656F77AFD}" dt="2025-11-15T15:24:00.358" v="67" actId="478"/>
          <ac:spMkLst>
            <pc:docMk/>
            <pc:sldMk cId="3098518668" sldId="271"/>
            <ac:spMk id="10" creationId="{1E9BC48B-0053-62D7-30F2-FE765ADD4DC8}"/>
          </ac:spMkLst>
        </pc:spChg>
        <pc:spChg chg="add del mod">
          <ac:chgData name="Emanuele Gay" userId="87a6a3a05518daaf" providerId="LiveId" clId="{D548F1B0-4574-4C81-9E4F-066656F77AFD}" dt="2025-11-15T15:24:00.358" v="67" actId="478"/>
          <ac:spMkLst>
            <pc:docMk/>
            <pc:sldMk cId="3098518668" sldId="271"/>
            <ac:spMk id="11" creationId="{16231CD7-1D4C-4CF9-555C-D86FB25EBBD3}"/>
          </ac:spMkLst>
        </pc:spChg>
        <pc:spChg chg="add del mod">
          <ac:chgData name="Emanuele Gay" userId="87a6a3a05518daaf" providerId="LiveId" clId="{D548F1B0-4574-4C81-9E4F-066656F77AFD}" dt="2025-11-15T15:24:00.358" v="67" actId="478"/>
          <ac:spMkLst>
            <pc:docMk/>
            <pc:sldMk cId="3098518668" sldId="271"/>
            <ac:spMk id="12" creationId="{7EE4F065-06B7-5033-FD87-37FC4CC5C249}"/>
          </ac:spMkLst>
        </pc:spChg>
        <pc:spChg chg="add del mod">
          <ac:chgData name="Emanuele Gay" userId="87a6a3a05518daaf" providerId="LiveId" clId="{D548F1B0-4574-4C81-9E4F-066656F77AFD}" dt="2025-11-15T15:24:00.358" v="67" actId="478"/>
          <ac:spMkLst>
            <pc:docMk/>
            <pc:sldMk cId="3098518668" sldId="271"/>
            <ac:spMk id="13" creationId="{D6F86B0F-DD4D-A979-52D3-AA730515E354}"/>
          </ac:spMkLst>
        </pc:spChg>
        <pc:spChg chg="add del mod">
          <ac:chgData name="Emanuele Gay" userId="87a6a3a05518daaf" providerId="LiveId" clId="{D548F1B0-4574-4C81-9E4F-066656F77AFD}" dt="2025-11-15T15:24:00.358" v="67" actId="478"/>
          <ac:spMkLst>
            <pc:docMk/>
            <pc:sldMk cId="3098518668" sldId="271"/>
            <ac:spMk id="14" creationId="{260C014D-0930-3ACC-9264-52AEA697F13B}"/>
          </ac:spMkLst>
        </pc:spChg>
        <pc:spChg chg="add mod">
          <ac:chgData name="Emanuele Gay" userId="87a6a3a05518daaf" providerId="LiveId" clId="{D548F1B0-4574-4C81-9E4F-066656F77AFD}" dt="2025-11-15T15:36:58.125" v="195" actId="571"/>
          <ac:spMkLst>
            <pc:docMk/>
            <pc:sldMk cId="3098518668" sldId="271"/>
            <ac:spMk id="17" creationId="{A427C8F3-EC2D-1A29-C88A-D144E7F273BF}"/>
          </ac:spMkLst>
        </pc:spChg>
        <pc:spChg chg="add mod">
          <ac:chgData name="Emanuele Gay" userId="87a6a3a05518daaf" providerId="LiveId" clId="{D548F1B0-4574-4C81-9E4F-066656F77AFD}" dt="2025-11-15T15:36:58.125" v="195" actId="571"/>
          <ac:spMkLst>
            <pc:docMk/>
            <pc:sldMk cId="3098518668" sldId="271"/>
            <ac:spMk id="18" creationId="{0D1DE77D-F681-01D8-F15E-FD24198FB5D4}"/>
          </ac:spMkLst>
        </pc:spChg>
        <pc:picChg chg="add mod">
          <ac:chgData name="Emanuele Gay" userId="87a6a3a05518daaf" providerId="LiveId" clId="{D548F1B0-4574-4C81-9E4F-066656F77AFD}" dt="2025-11-15T15:36:58.125" v="195" actId="571"/>
          <ac:picMkLst>
            <pc:docMk/>
            <pc:sldMk cId="3098518668" sldId="271"/>
            <ac:picMk id="16" creationId="{497A3960-71DB-A4C9-28AC-0BCB78574242}"/>
          </ac:picMkLst>
        </pc:picChg>
      </pc:sldChg>
      <pc:sldChg chg="addSp delSp modSp mod">
        <pc:chgData name="Emanuele Gay" userId="87a6a3a05518daaf" providerId="LiveId" clId="{D548F1B0-4574-4C81-9E4F-066656F77AFD}" dt="2025-11-15T15:37:16.680" v="199" actId="208"/>
        <pc:sldMkLst>
          <pc:docMk/>
          <pc:sldMk cId="753336848" sldId="272"/>
        </pc:sldMkLst>
        <pc:spChg chg="del">
          <ac:chgData name="Emanuele Gay" userId="87a6a3a05518daaf" providerId="LiveId" clId="{D548F1B0-4574-4C81-9E4F-066656F77AFD}" dt="2025-11-15T15:24:07.727" v="68" actId="478"/>
          <ac:spMkLst>
            <pc:docMk/>
            <pc:sldMk cId="753336848" sldId="272"/>
            <ac:spMk id="2" creationId="{10FADCD3-BC20-1807-37FB-DB50485A33F0}"/>
          </ac:spMkLst>
        </pc:spChg>
        <pc:spChg chg="mod">
          <ac:chgData name="Emanuele Gay" userId="87a6a3a05518daaf" providerId="LiveId" clId="{D548F1B0-4574-4C81-9E4F-066656F77AFD}" dt="2025-11-15T15:37:16.680" v="199" actId="208"/>
          <ac:spMkLst>
            <pc:docMk/>
            <pc:sldMk cId="753336848" sldId="272"/>
            <ac:spMk id="6" creationId="{71FCA6C3-D4CA-9069-391F-D72481B038E1}"/>
          </ac:spMkLst>
        </pc:spChg>
        <pc:spChg chg="mod">
          <ac:chgData name="Emanuele Gay" userId="87a6a3a05518daaf" providerId="LiveId" clId="{D548F1B0-4574-4C81-9E4F-066656F77AFD}" dt="2025-11-15T15:37:16.680" v="199" actId="208"/>
          <ac:spMkLst>
            <pc:docMk/>
            <pc:sldMk cId="753336848" sldId="272"/>
            <ac:spMk id="7" creationId="{BBDF0D6D-9855-A3E2-91FD-DF5EA1BBD35E}"/>
          </ac:spMkLst>
        </pc:spChg>
        <pc:spChg chg="mod">
          <ac:chgData name="Emanuele Gay" userId="87a6a3a05518daaf" providerId="LiveId" clId="{D548F1B0-4574-4C81-9E4F-066656F77AFD}" dt="2025-11-15T15:37:16.680" v="199" actId="208"/>
          <ac:spMkLst>
            <pc:docMk/>
            <pc:sldMk cId="753336848" sldId="272"/>
            <ac:spMk id="8" creationId="{A7D8E0E2-0DBB-98CC-22E7-A46ED9253FDA}"/>
          </ac:spMkLst>
        </pc:spChg>
        <pc:spChg chg="add mod">
          <ac:chgData name="Emanuele Gay" userId="87a6a3a05518daaf" providerId="LiveId" clId="{D548F1B0-4574-4C81-9E4F-066656F77AFD}" dt="2025-11-15T15:24:08.197" v="69"/>
          <ac:spMkLst>
            <pc:docMk/>
            <pc:sldMk cId="753336848" sldId="272"/>
            <ac:spMk id="9" creationId="{4D3D020D-7EBB-8D05-671E-BDD4A350185D}"/>
          </ac:spMkLst>
        </pc:spChg>
      </pc:sldChg>
      <pc:sldChg chg="addSp delSp modSp mod">
        <pc:chgData name="Emanuele Gay" userId="87a6a3a05518daaf" providerId="LiveId" clId="{D548F1B0-4574-4C81-9E4F-066656F77AFD}" dt="2025-11-15T15:37:28.827" v="201" actId="207"/>
        <pc:sldMkLst>
          <pc:docMk/>
          <pc:sldMk cId="835671411" sldId="273"/>
        </pc:sldMkLst>
        <pc:spChg chg="del">
          <ac:chgData name="Emanuele Gay" userId="87a6a3a05518daaf" providerId="LiveId" clId="{D548F1B0-4574-4C81-9E4F-066656F77AFD}" dt="2025-11-15T15:24:12.760" v="70" actId="478"/>
          <ac:spMkLst>
            <pc:docMk/>
            <pc:sldMk cId="835671411" sldId="273"/>
            <ac:spMk id="2" creationId="{77946018-4974-86FF-C3DC-0D98DC98DEC1}"/>
          </ac:spMkLst>
        </pc:spChg>
        <pc:spChg chg="mod">
          <ac:chgData name="Emanuele Gay" userId="87a6a3a05518daaf" providerId="LiveId" clId="{D548F1B0-4574-4C81-9E4F-066656F77AFD}" dt="2025-11-15T15:37:28.827" v="201" actId="207"/>
          <ac:spMkLst>
            <pc:docMk/>
            <pc:sldMk cId="835671411" sldId="273"/>
            <ac:spMk id="7" creationId="{C7391800-89E7-5B3E-C7FF-9B17C791C714}"/>
          </ac:spMkLst>
        </pc:spChg>
        <pc:spChg chg="mod">
          <ac:chgData name="Emanuele Gay" userId="87a6a3a05518daaf" providerId="LiveId" clId="{D548F1B0-4574-4C81-9E4F-066656F77AFD}" dt="2025-11-15T15:37:28.827" v="201" actId="207"/>
          <ac:spMkLst>
            <pc:docMk/>
            <pc:sldMk cId="835671411" sldId="273"/>
            <ac:spMk id="8" creationId="{5B61F0CB-DD6A-4F8D-FF3E-512461E97986}"/>
          </ac:spMkLst>
        </pc:spChg>
        <pc:spChg chg="mod">
          <ac:chgData name="Emanuele Gay" userId="87a6a3a05518daaf" providerId="LiveId" clId="{D548F1B0-4574-4C81-9E4F-066656F77AFD}" dt="2025-11-15T15:37:28.827" v="201" actId="207"/>
          <ac:spMkLst>
            <pc:docMk/>
            <pc:sldMk cId="835671411" sldId="273"/>
            <ac:spMk id="9" creationId="{BFBCC719-A4D5-0C27-8A2E-9A1E98613CDF}"/>
          </ac:spMkLst>
        </pc:spChg>
        <pc:spChg chg="mod">
          <ac:chgData name="Emanuele Gay" userId="87a6a3a05518daaf" providerId="LiveId" clId="{D548F1B0-4574-4C81-9E4F-066656F77AFD}" dt="2025-11-15T15:37:28.827" v="201" actId="207"/>
          <ac:spMkLst>
            <pc:docMk/>
            <pc:sldMk cId="835671411" sldId="273"/>
            <ac:spMk id="10" creationId="{F31D7BB5-5CEF-9076-B101-D835EA214843}"/>
          </ac:spMkLst>
        </pc:spChg>
        <pc:spChg chg="add mod">
          <ac:chgData name="Emanuele Gay" userId="87a6a3a05518daaf" providerId="LiveId" clId="{D548F1B0-4574-4C81-9E4F-066656F77AFD}" dt="2025-11-15T15:24:13.124" v="71"/>
          <ac:spMkLst>
            <pc:docMk/>
            <pc:sldMk cId="835671411" sldId="273"/>
            <ac:spMk id="11" creationId="{46B9A2C7-C930-DC81-AA0E-59CEA39A0EA7}"/>
          </ac:spMkLst>
        </pc:spChg>
      </pc:sldChg>
      <pc:sldChg chg="addSp delSp modSp mod">
        <pc:chgData name="Emanuele Gay" userId="87a6a3a05518daaf" providerId="LiveId" clId="{D548F1B0-4574-4C81-9E4F-066656F77AFD}" dt="2025-11-15T15:37:37.368" v="203" actId="207"/>
        <pc:sldMkLst>
          <pc:docMk/>
          <pc:sldMk cId="1280888246" sldId="274"/>
        </pc:sldMkLst>
        <pc:spChg chg="del">
          <ac:chgData name="Emanuele Gay" userId="87a6a3a05518daaf" providerId="LiveId" clId="{D548F1B0-4574-4C81-9E4F-066656F77AFD}" dt="2025-11-15T15:24:16.970" v="72" actId="478"/>
          <ac:spMkLst>
            <pc:docMk/>
            <pc:sldMk cId="1280888246" sldId="274"/>
            <ac:spMk id="2" creationId="{9E2112F8-B3DA-3CEE-F055-A68E4680A351}"/>
          </ac:spMkLst>
        </pc:spChg>
        <pc:spChg chg="add mod">
          <ac:chgData name="Emanuele Gay" userId="87a6a3a05518daaf" providerId="LiveId" clId="{D548F1B0-4574-4C81-9E4F-066656F77AFD}" dt="2025-11-15T15:24:17.361" v="73"/>
          <ac:spMkLst>
            <pc:docMk/>
            <pc:sldMk cId="1280888246" sldId="274"/>
            <ac:spMk id="5" creationId="{CE670069-A9F6-62B8-DD56-2C79712C4224}"/>
          </ac:spMkLst>
        </pc:spChg>
        <pc:spChg chg="mod">
          <ac:chgData name="Emanuele Gay" userId="87a6a3a05518daaf" providerId="LiveId" clId="{D548F1B0-4574-4C81-9E4F-066656F77AFD}" dt="2025-11-15T15:37:37.368" v="203" actId="207"/>
          <ac:spMkLst>
            <pc:docMk/>
            <pc:sldMk cId="1280888246" sldId="274"/>
            <ac:spMk id="8" creationId="{5F89465A-3BBF-3FFB-C953-DEDB5ECCED02}"/>
          </ac:spMkLst>
        </pc:spChg>
        <pc:spChg chg="mod">
          <ac:chgData name="Emanuele Gay" userId="87a6a3a05518daaf" providerId="LiveId" clId="{D548F1B0-4574-4C81-9E4F-066656F77AFD}" dt="2025-11-15T15:37:37.368" v="203" actId="207"/>
          <ac:spMkLst>
            <pc:docMk/>
            <pc:sldMk cId="1280888246" sldId="274"/>
            <ac:spMk id="9" creationId="{A648B7EE-2321-0E35-C705-2990058F411A}"/>
          </ac:spMkLst>
        </pc:spChg>
        <pc:spChg chg="mod">
          <ac:chgData name="Emanuele Gay" userId="87a6a3a05518daaf" providerId="LiveId" clId="{D548F1B0-4574-4C81-9E4F-066656F77AFD}" dt="2025-11-15T15:37:37.368" v="203" actId="207"/>
          <ac:spMkLst>
            <pc:docMk/>
            <pc:sldMk cId="1280888246" sldId="274"/>
            <ac:spMk id="10" creationId="{264791DD-E7E0-9CB8-3979-8759F04C18BB}"/>
          </ac:spMkLst>
        </pc:spChg>
        <pc:spChg chg="mod">
          <ac:chgData name="Emanuele Gay" userId="87a6a3a05518daaf" providerId="LiveId" clId="{D548F1B0-4574-4C81-9E4F-066656F77AFD}" dt="2025-11-15T15:37:37.368" v="203" actId="207"/>
          <ac:spMkLst>
            <pc:docMk/>
            <pc:sldMk cId="1280888246" sldId="274"/>
            <ac:spMk id="11" creationId="{4C917058-55AB-D14B-1DC7-85122C9B562D}"/>
          </ac:spMkLst>
        </pc:spChg>
      </pc:sldChg>
      <pc:sldChg chg="addSp delSp modSp">
        <pc:chgData name="Emanuele Gay" userId="87a6a3a05518daaf" providerId="LiveId" clId="{D548F1B0-4574-4C81-9E4F-066656F77AFD}" dt="2025-11-15T15:33:28.465" v="160"/>
        <pc:sldMkLst>
          <pc:docMk/>
          <pc:sldMk cId="1645156397" sldId="275"/>
        </pc:sldMkLst>
        <pc:spChg chg="mod">
          <ac:chgData name="Emanuele Gay" userId="87a6a3a05518daaf" providerId="LiveId" clId="{D548F1B0-4574-4C81-9E4F-066656F77AFD}" dt="2025-11-15T15:33:28.465" v="160"/>
          <ac:spMkLst>
            <pc:docMk/>
            <pc:sldMk cId="1645156397" sldId="275"/>
            <ac:spMk id="10" creationId="{62D1F7F8-C3F7-9A67-0FB7-1AEE0F743250}"/>
          </ac:spMkLst>
        </pc:spChg>
        <pc:grpChg chg="add mod">
          <ac:chgData name="Emanuele Gay" userId="87a6a3a05518daaf" providerId="LiveId" clId="{D548F1B0-4574-4C81-9E4F-066656F77AFD}" dt="2025-11-15T15:33:28.465" v="160"/>
          <ac:grpSpMkLst>
            <pc:docMk/>
            <pc:sldMk cId="1645156397" sldId="275"/>
            <ac:grpSpMk id="3" creationId="{F633EB3C-33BC-1009-3670-1828B94C2959}"/>
          </ac:grpSpMkLst>
        </pc:grpChg>
        <pc:grpChg chg="del">
          <ac:chgData name="Emanuele Gay" userId="87a6a3a05518daaf" providerId="LiveId" clId="{D548F1B0-4574-4C81-9E4F-066656F77AFD}" dt="2025-11-15T15:33:27.922" v="159" actId="478"/>
          <ac:grpSpMkLst>
            <pc:docMk/>
            <pc:sldMk cId="1645156397" sldId="275"/>
            <ac:grpSpMk id="8" creationId="{7E9061A2-FDF0-0D7E-26A0-443E9430625A}"/>
          </ac:grpSpMkLst>
        </pc:grpChg>
        <pc:picChg chg="del">
          <ac:chgData name="Emanuele Gay" userId="87a6a3a05518daaf" providerId="LiveId" clId="{D548F1B0-4574-4C81-9E4F-066656F77AFD}" dt="2025-11-15T15:33:27.922" v="159" actId="478"/>
          <ac:picMkLst>
            <pc:docMk/>
            <pc:sldMk cId="1645156397" sldId="275"/>
            <ac:picMk id="4" creationId="{CE4BB1E6-BDE2-C6AD-69E5-0A8ED749AA97}"/>
          </ac:picMkLst>
        </pc:picChg>
        <pc:picChg chg="mod">
          <ac:chgData name="Emanuele Gay" userId="87a6a3a05518daaf" providerId="LiveId" clId="{D548F1B0-4574-4C81-9E4F-066656F77AFD}" dt="2025-11-15T15:33:28.465" v="160"/>
          <ac:picMkLst>
            <pc:docMk/>
            <pc:sldMk cId="1645156397" sldId="275"/>
            <ac:picMk id="9" creationId="{EA63CD38-F8AC-09A6-E2F8-358B4BFEBFD2}"/>
          </ac:picMkLst>
        </pc:picChg>
      </pc:sldChg>
      <pc:sldMasterChg chg="delSldLayout modSldLayout">
        <pc:chgData name="Emanuele Gay" userId="87a6a3a05518daaf" providerId="LiveId" clId="{D548F1B0-4574-4C81-9E4F-066656F77AFD}" dt="2025-11-15T15:51:09.978" v="223" actId="20577"/>
        <pc:sldMasterMkLst>
          <pc:docMk/>
          <pc:sldMasterMk cId="2849516492" sldId="2147483648"/>
        </pc:sldMasterMkLst>
        <pc:sldLayoutChg chg="addSp delSp modSp mod">
          <pc:chgData name="Emanuele Gay" userId="87a6a3a05518daaf" providerId="LiveId" clId="{D548F1B0-4574-4C81-9E4F-066656F77AFD}" dt="2025-11-15T15:51:09.978" v="223" actId="20577"/>
          <pc:sldLayoutMkLst>
            <pc:docMk/>
            <pc:sldMasterMk cId="2849516492" sldId="2147483648"/>
            <pc:sldLayoutMk cId="663376184" sldId="2147483650"/>
          </pc:sldLayoutMkLst>
          <pc:spChg chg="mod">
            <ac:chgData name="Emanuele Gay" userId="87a6a3a05518daaf" providerId="LiveId" clId="{D548F1B0-4574-4C81-9E4F-066656F77AFD}" dt="2025-11-15T15:51:09.978" v="223" actId="20577"/>
            <ac:spMkLst>
              <pc:docMk/>
              <pc:sldMasterMk cId="2849516492" sldId="2147483648"/>
              <pc:sldLayoutMk cId="663376184" sldId="2147483650"/>
              <ac:spMk id="12" creationId="{B7CE36F0-8E24-ADB8-E0DB-7EE141C5508E}"/>
            </ac:spMkLst>
          </pc:spChg>
          <pc:picChg chg="add del mod ord">
            <ac:chgData name="Emanuele Gay" userId="87a6a3a05518daaf" providerId="LiveId" clId="{D548F1B0-4574-4C81-9E4F-066656F77AFD}" dt="2025-11-15T15:18:45.491" v="25" actId="1076"/>
            <ac:picMkLst>
              <pc:docMk/>
              <pc:sldMasterMk cId="2849516492" sldId="2147483648"/>
              <pc:sldLayoutMk cId="663376184" sldId="2147483650"/>
              <ac:picMk id="2" creationId="{85A092E1-1653-D384-E2B8-D020CAAD54FB}"/>
            </ac:picMkLst>
          </pc:picChg>
          <pc:picChg chg="del">
            <ac:chgData name="Emanuele Gay" userId="87a6a3a05518daaf" providerId="LiveId" clId="{D548F1B0-4574-4C81-9E4F-066656F77AFD}" dt="2025-11-15T15:18:40.770" v="24" actId="478"/>
            <ac:picMkLst>
              <pc:docMk/>
              <pc:sldMasterMk cId="2849516492" sldId="2147483648"/>
              <pc:sldLayoutMk cId="663376184" sldId="2147483650"/>
              <ac:picMk id="9" creationId="{57D3DDA9-8BF7-2C17-908F-85E10C31A0D0}"/>
            </ac:picMkLst>
          </pc:picChg>
          <pc:cxnChg chg="mod">
            <ac:chgData name="Emanuele Gay" userId="87a6a3a05518daaf" providerId="LiveId" clId="{D548F1B0-4574-4C81-9E4F-066656F77AFD}" dt="2025-11-15T15:20:01.180" v="31" actId="208"/>
            <ac:cxnSpMkLst>
              <pc:docMk/>
              <pc:sldMasterMk cId="2849516492" sldId="2147483648"/>
              <pc:sldLayoutMk cId="663376184" sldId="2147483650"/>
              <ac:cxnSpMk id="10" creationId="{D395DD85-7B37-660C-D0DC-1401BC6F5E7A}"/>
            </ac:cxnSpMkLst>
          </pc:cxnChg>
          <pc:cxnChg chg="mod">
            <ac:chgData name="Emanuele Gay" userId="87a6a3a05518daaf" providerId="LiveId" clId="{D548F1B0-4574-4C81-9E4F-066656F77AFD}" dt="2025-11-15T15:20:18.265" v="32" actId="208"/>
            <ac:cxnSpMkLst>
              <pc:docMk/>
              <pc:sldMasterMk cId="2849516492" sldId="2147483648"/>
              <pc:sldLayoutMk cId="663376184" sldId="2147483650"/>
              <ac:cxnSpMk id="11" creationId="{6C9577D0-D319-BD48-58F3-F65A9669C846}"/>
            </ac:cxnSpMkLst>
          </pc:cxnChg>
        </pc:sldLayoutChg>
        <pc:sldLayoutChg chg="del">
          <pc:chgData name="Emanuele Gay" userId="87a6a3a05518daaf" providerId="LiveId" clId="{D548F1B0-4574-4C81-9E4F-066656F77AFD}" dt="2025-11-15T15:47:50.187" v="215" actId="2696"/>
          <pc:sldLayoutMkLst>
            <pc:docMk/>
            <pc:sldMasterMk cId="2849516492" sldId="2147483648"/>
            <pc:sldLayoutMk cId="3762762853" sldId="2147483660"/>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87a6a3a05518daaf/Desktop/POLITECNICO/MAGISTRALE/AAA_TESI/Dataset_Originale.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87a6a3a05518daaf/Desktop/POLITECNICO/MAGISTRALE/AAA_TESI/Dataset_Originale.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d.docs.live.net/87a6a3a05518daaf/Desktop/POLITECNICO/MAGISTRALE/AAA_TESI/Dataset_Originale.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[Dataset_Originale.xlsx]Pivot generali sales!PivotTable1</c:name>
    <c:fmtId val="-1"/>
  </c:pivotSource>
  <c:chart>
    <c:autoTitleDeleted val="1"/>
    <c:pivotFmts>
      <c:pivotFmt>
        <c:idx val="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0.10143864182424038"/>
          <c:y val="0.10189285162884053"/>
          <c:w val="0.89856135817575966"/>
          <c:h val="0.77275346773603759"/>
        </c:manualLayout>
      </c:layout>
      <c:lineChart>
        <c:grouping val="standard"/>
        <c:varyColors val="0"/>
        <c:ser>
          <c:idx val="0"/>
          <c:order val="0"/>
          <c:tx>
            <c:strRef>
              <c:f>'Pivot generali sales'!$C$3:$C$4</c:f>
              <c:strCache>
                <c:ptCount val="1"/>
                <c:pt idx="0">
                  <c:v>DE</c:v>
                </c:pt>
              </c:strCache>
            </c:strRef>
          </c:tx>
          <c:spPr>
            <a:ln w="28575" cap="rnd">
              <a:solidFill>
                <a:schemeClr val="accent1"/>
              </a:solidFill>
              <a:round/>
            </a:ln>
            <a:effectLst/>
          </c:spPr>
          <c:marker>
            <c:symbol val="none"/>
          </c:marker>
          <c:cat>
            <c:strRef>
              <c:f>'Pivot generali sales'!$B$5:$B$35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sales'!$C$5:$C$35</c:f>
              <c:numCache>
                <c:formatCode>General</c:formatCode>
                <c:ptCount val="30"/>
                <c:pt idx="0">
                  <c:v>5835420</c:v>
                </c:pt>
                <c:pt idx="1">
                  <c:v>4904652.5</c:v>
                </c:pt>
                <c:pt idx="2">
                  <c:v>4256814.5</c:v>
                </c:pt>
                <c:pt idx="3">
                  <c:v>3512461.25</c:v>
                </c:pt>
                <c:pt idx="4">
                  <c:v>3201079.75</c:v>
                </c:pt>
                <c:pt idx="5">
                  <c:v>2548298.75</c:v>
                </c:pt>
                <c:pt idx="6">
                  <c:v>5461562</c:v>
                </c:pt>
                <c:pt idx="7">
                  <c:v>4358093</c:v>
                </c:pt>
                <c:pt idx="8">
                  <c:v>3451439.25</c:v>
                </c:pt>
                <c:pt idx="9">
                  <c:v>2642535.25</c:v>
                </c:pt>
                <c:pt idx="10">
                  <c:v>2136694.75</c:v>
                </c:pt>
                <c:pt idx="11">
                  <c:v>1166746.875</c:v>
                </c:pt>
                <c:pt idx="12">
                  <c:v>468332.53125</c:v>
                </c:pt>
                <c:pt idx="13">
                  <c:v>285212</c:v>
                </c:pt>
                <c:pt idx="14">
                  <c:v>225577.09375</c:v>
                </c:pt>
                <c:pt idx="15">
                  <c:v>235267.6875</c:v>
                </c:pt>
                <c:pt idx="16">
                  <c:v>194911.1875</c:v>
                </c:pt>
                <c:pt idx="17">
                  <c:v>161981.125</c:v>
                </c:pt>
                <c:pt idx="18">
                  <c:v>150967.46875</c:v>
                </c:pt>
                <c:pt idx="19">
                  <c:v>154392.484375</c:v>
                </c:pt>
                <c:pt idx="20">
                  <c:v>147756.625</c:v>
                </c:pt>
                <c:pt idx="21">
                  <c:v>150125.546875</c:v>
                </c:pt>
                <c:pt idx="22">
                  <c:v>156301.4375</c:v>
                </c:pt>
                <c:pt idx="23">
                  <c:v>170574.765625</c:v>
                </c:pt>
                <c:pt idx="24">
                  <c:v>199672.375</c:v>
                </c:pt>
                <c:pt idx="25">
                  <c:v>249291.84375</c:v>
                </c:pt>
                <c:pt idx="26">
                  <c:v>339724.375</c:v>
                </c:pt>
                <c:pt idx="27">
                  <c:v>530384.9375</c:v>
                </c:pt>
                <c:pt idx="28">
                  <c:v>17461.271484375</c:v>
                </c:pt>
                <c:pt idx="29">
                  <c:v>44487.7421875</c:v>
                </c:pt>
              </c:numCache>
            </c:numRef>
          </c:val>
          <c:smooth val="0"/>
          <c:extLst>
            <c:ext xmlns:c16="http://schemas.microsoft.com/office/drawing/2014/chart" uri="{C3380CC4-5D6E-409C-BE32-E72D297353CC}">
              <c16:uniqueId val="{00000000-1470-4567-A927-20DA70DD7274}"/>
            </c:ext>
          </c:extLst>
        </c:ser>
        <c:ser>
          <c:idx val="1"/>
          <c:order val="1"/>
          <c:tx>
            <c:strRef>
              <c:f>'Pivot generali sales'!$D$3:$D$4</c:f>
              <c:strCache>
                <c:ptCount val="1"/>
                <c:pt idx="0">
                  <c:v>DK</c:v>
                </c:pt>
              </c:strCache>
            </c:strRef>
          </c:tx>
          <c:spPr>
            <a:ln w="28575" cap="rnd">
              <a:solidFill>
                <a:schemeClr val="accent2"/>
              </a:solidFill>
              <a:round/>
            </a:ln>
            <a:effectLst/>
          </c:spPr>
          <c:marker>
            <c:symbol val="none"/>
          </c:marker>
          <c:cat>
            <c:strRef>
              <c:f>'Pivot generali sales'!$B$5:$B$35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sales'!$D$5:$D$35</c:f>
              <c:numCache>
                <c:formatCode>General</c:formatCode>
                <c:ptCount val="30"/>
                <c:pt idx="0">
                  <c:v>1298594.125</c:v>
                </c:pt>
                <c:pt idx="1">
                  <c:v>1298594.125</c:v>
                </c:pt>
                <c:pt idx="2">
                  <c:v>1298594.125</c:v>
                </c:pt>
                <c:pt idx="3">
                  <c:v>1298594.125</c:v>
                </c:pt>
                <c:pt idx="4">
                  <c:v>1298594.125</c:v>
                </c:pt>
                <c:pt idx="5">
                  <c:v>1039838.3125</c:v>
                </c:pt>
                <c:pt idx="6">
                  <c:v>889062.5</c:v>
                </c:pt>
                <c:pt idx="7">
                  <c:v>889062.5</c:v>
                </c:pt>
                <c:pt idx="8">
                  <c:v>889062.5</c:v>
                </c:pt>
                <c:pt idx="9">
                  <c:v>889062.5</c:v>
                </c:pt>
                <c:pt idx="10">
                  <c:v>1746716.625</c:v>
                </c:pt>
                <c:pt idx="11">
                  <c:v>2303756.75</c:v>
                </c:pt>
                <c:pt idx="12">
                  <c:v>1996582.25</c:v>
                </c:pt>
                <c:pt idx="13">
                  <c:v>1996582.25</c:v>
                </c:pt>
                <c:pt idx="14">
                  <c:v>1996582.25</c:v>
                </c:pt>
                <c:pt idx="15">
                  <c:v>890522.0625</c:v>
                </c:pt>
                <c:pt idx="16">
                  <c:v>667988.3125</c:v>
                </c:pt>
                <c:pt idx="17">
                  <c:v>1167687.625</c:v>
                </c:pt>
                <c:pt idx="18">
                  <c:v>325399.59375</c:v>
                </c:pt>
                <c:pt idx="19">
                  <c:v>141616.265625</c:v>
                </c:pt>
                <c:pt idx="20">
                  <c:v>107018.40625</c:v>
                </c:pt>
                <c:pt idx="21">
                  <c:v>101707.5703125</c:v>
                </c:pt>
                <c:pt idx="22">
                  <c:v>78691.5234375</c:v>
                </c:pt>
                <c:pt idx="23">
                  <c:v>78533.53125</c:v>
                </c:pt>
                <c:pt idx="24">
                  <c:v>91023.390625</c:v>
                </c:pt>
                <c:pt idx="25">
                  <c:v>12505.5546875</c:v>
                </c:pt>
                <c:pt idx="26">
                  <c:v>10797.7109375</c:v>
                </c:pt>
                <c:pt idx="27">
                  <c:v>9899.900390625</c:v>
                </c:pt>
                <c:pt idx="28">
                  <c:v>17598.990234375</c:v>
                </c:pt>
                <c:pt idx="29">
                  <c:v>23.259109497070313</c:v>
                </c:pt>
              </c:numCache>
            </c:numRef>
          </c:val>
          <c:smooth val="0"/>
          <c:extLst>
            <c:ext xmlns:c16="http://schemas.microsoft.com/office/drawing/2014/chart" uri="{C3380CC4-5D6E-409C-BE32-E72D297353CC}">
              <c16:uniqueId val="{00000001-1470-4567-A927-20DA70DD7274}"/>
            </c:ext>
          </c:extLst>
        </c:ser>
        <c:ser>
          <c:idx val="2"/>
          <c:order val="2"/>
          <c:tx>
            <c:strRef>
              <c:f>'Pivot generali sales'!$E$3:$E$4</c:f>
              <c:strCache>
                <c:ptCount val="1"/>
                <c:pt idx="0">
                  <c:v>FR</c:v>
                </c:pt>
              </c:strCache>
            </c:strRef>
          </c:tx>
          <c:spPr>
            <a:ln w="28575" cap="rnd">
              <a:solidFill>
                <a:schemeClr val="accent3"/>
              </a:solidFill>
              <a:round/>
            </a:ln>
            <a:effectLst/>
          </c:spPr>
          <c:marker>
            <c:symbol val="none"/>
          </c:marker>
          <c:cat>
            <c:strRef>
              <c:f>'Pivot generali sales'!$B$5:$B$35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sales'!$E$5:$E$35</c:f>
              <c:numCache>
                <c:formatCode>General</c:formatCode>
                <c:ptCount val="30"/>
                <c:pt idx="0">
                  <c:v>7200714.5</c:v>
                </c:pt>
                <c:pt idx="1">
                  <c:v>5798787.5</c:v>
                </c:pt>
                <c:pt idx="2">
                  <c:v>6081110</c:v>
                </c:pt>
                <c:pt idx="3">
                  <c:v>6081110</c:v>
                </c:pt>
                <c:pt idx="4">
                  <c:v>4778858</c:v>
                </c:pt>
                <c:pt idx="5">
                  <c:v>2412962.5</c:v>
                </c:pt>
                <c:pt idx="6">
                  <c:v>1229270.875</c:v>
                </c:pt>
                <c:pt idx="7">
                  <c:v>667456.75</c:v>
                </c:pt>
                <c:pt idx="8">
                  <c:v>283589.03125</c:v>
                </c:pt>
                <c:pt idx="9">
                  <c:v>218705.6875</c:v>
                </c:pt>
                <c:pt idx="10">
                  <c:v>166315.765625</c:v>
                </c:pt>
                <c:pt idx="11">
                  <c:v>109328.1953125</c:v>
                </c:pt>
                <c:pt idx="12">
                  <c:v>8092.07958984375</c:v>
                </c:pt>
                <c:pt idx="13">
                  <c:v>8687.3203125</c:v>
                </c:pt>
                <c:pt idx="14">
                  <c:v>5679.37890625</c:v>
                </c:pt>
                <c:pt idx="15">
                  <c:v>5366.75244140625</c:v>
                </c:pt>
                <c:pt idx="16">
                  <c:v>5425.38671875</c:v>
                </c:pt>
                <c:pt idx="17">
                  <c:v>5432.79052734375</c:v>
                </c:pt>
                <c:pt idx="18">
                  <c:v>5246.68115234375</c:v>
                </c:pt>
                <c:pt idx="19">
                  <c:v>8290.7314453125</c:v>
                </c:pt>
                <c:pt idx="20">
                  <c:v>7879.6455078125</c:v>
                </c:pt>
                <c:pt idx="21">
                  <c:v>10363.505859375</c:v>
                </c:pt>
                <c:pt idx="22">
                  <c:v>11441.033203125</c:v>
                </c:pt>
                <c:pt idx="23">
                  <c:v>12097.1328125</c:v>
                </c:pt>
                <c:pt idx="24">
                  <c:v>14079.9609375</c:v>
                </c:pt>
                <c:pt idx="25">
                  <c:v>8235.982421875</c:v>
                </c:pt>
                <c:pt idx="26">
                  <c:v>11022.25</c:v>
                </c:pt>
                <c:pt idx="27">
                  <c:v>5817.18017578125</c:v>
                </c:pt>
                <c:pt idx="28">
                  <c:v>6396.68798828125</c:v>
                </c:pt>
                <c:pt idx="29">
                  <c:v>4486.61279296875</c:v>
                </c:pt>
              </c:numCache>
            </c:numRef>
          </c:val>
          <c:smooth val="0"/>
          <c:extLst>
            <c:ext xmlns:c16="http://schemas.microsoft.com/office/drawing/2014/chart" uri="{C3380CC4-5D6E-409C-BE32-E72D297353CC}">
              <c16:uniqueId val="{00000002-1470-4567-A927-20DA70DD7274}"/>
            </c:ext>
          </c:extLst>
        </c:ser>
        <c:ser>
          <c:idx val="3"/>
          <c:order val="3"/>
          <c:tx>
            <c:strRef>
              <c:f>'Pivot generali sales'!$F$3:$F$4</c:f>
              <c:strCache>
                <c:ptCount val="1"/>
                <c:pt idx="0">
                  <c:v>IT</c:v>
                </c:pt>
              </c:strCache>
            </c:strRef>
          </c:tx>
          <c:spPr>
            <a:ln w="28575" cap="rnd">
              <a:solidFill>
                <a:schemeClr val="accent4"/>
              </a:solidFill>
              <a:round/>
            </a:ln>
            <a:effectLst/>
          </c:spPr>
          <c:marker>
            <c:symbol val="none"/>
          </c:marker>
          <c:cat>
            <c:strRef>
              <c:f>'Pivot generali sales'!$B$5:$B$35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sales'!$F$5:$F$35</c:f>
              <c:numCache>
                <c:formatCode>General</c:formatCode>
                <c:ptCount val="30"/>
                <c:pt idx="0">
                  <c:v>18639.240234375</c:v>
                </c:pt>
                <c:pt idx="1">
                  <c:v>47991.9453125</c:v>
                </c:pt>
                <c:pt idx="2">
                  <c:v>45204.55859375</c:v>
                </c:pt>
                <c:pt idx="3">
                  <c:v>93289.734375</c:v>
                </c:pt>
                <c:pt idx="4">
                  <c:v>96792.2578125</c:v>
                </c:pt>
                <c:pt idx="5">
                  <c:v>147328.0625</c:v>
                </c:pt>
                <c:pt idx="6">
                  <c:v>143097.71875</c:v>
                </c:pt>
                <c:pt idx="7">
                  <c:v>229608.890625</c:v>
                </c:pt>
                <c:pt idx="8">
                  <c:v>105296.0703125</c:v>
                </c:pt>
                <c:pt idx="9">
                  <c:v>73333.1953125</c:v>
                </c:pt>
                <c:pt idx="10">
                  <c:v>51344.29296875</c:v>
                </c:pt>
                <c:pt idx="11">
                  <c:v>31588.623046875</c:v>
                </c:pt>
                <c:pt idx="12">
                  <c:v>18163.90234375</c:v>
                </c:pt>
                <c:pt idx="13">
                  <c:v>13623.8427734375</c:v>
                </c:pt>
                <c:pt idx="14">
                  <c:v>10123.37109375</c:v>
                </c:pt>
                <c:pt idx="15">
                  <c:v>11092.7919921875</c:v>
                </c:pt>
                <c:pt idx="16">
                  <c:v>9513.4931640625</c:v>
                </c:pt>
                <c:pt idx="17">
                  <c:v>10810.755859375</c:v>
                </c:pt>
                <c:pt idx="18">
                  <c:v>10346.23046875</c:v>
                </c:pt>
                <c:pt idx="19">
                  <c:v>9458.2626953125</c:v>
                </c:pt>
                <c:pt idx="20">
                  <c:v>9469.8779296875</c:v>
                </c:pt>
                <c:pt idx="21">
                  <c:v>7621.0546875</c:v>
                </c:pt>
                <c:pt idx="22">
                  <c:v>7950.916015625</c:v>
                </c:pt>
                <c:pt idx="23">
                  <c:v>5462.62060546875</c:v>
                </c:pt>
                <c:pt idx="24">
                  <c:v>5369.724609375</c:v>
                </c:pt>
                <c:pt idx="25">
                  <c:v>5997.142578125</c:v>
                </c:pt>
                <c:pt idx="26">
                  <c:v>4495.564453125</c:v>
                </c:pt>
                <c:pt idx="27">
                  <c:v>4019.732666015625</c:v>
                </c:pt>
                <c:pt idx="28">
                  <c:v>3714.622802734375</c:v>
                </c:pt>
                <c:pt idx="29">
                  <c:v>3307.754150390625</c:v>
                </c:pt>
              </c:numCache>
            </c:numRef>
          </c:val>
          <c:smooth val="0"/>
          <c:extLst>
            <c:ext xmlns:c16="http://schemas.microsoft.com/office/drawing/2014/chart" uri="{C3380CC4-5D6E-409C-BE32-E72D297353CC}">
              <c16:uniqueId val="{00000003-1470-4567-A927-20DA70DD7274}"/>
            </c:ext>
          </c:extLst>
        </c:ser>
        <c:ser>
          <c:idx val="4"/>
          <c:order val="4"/>
          <c:tx>
            <c:strRef>
              <c:f>'Pivot generali sales'!$G$3:$G$4</c:f>
              <c:strCache>
                <c:ptCount val="1"/>
                <c:pt idx="0">
                  <c:v>NL</c:v>
                </c:pt>
              </c:strCache>
            </c:strRef>
          </c:tx>
          <c:spPr>
            <a:ln w="28575" cap="rnd">
              <a:solidFill>
                <a:schemeClr val="accent5"/>
              </a:solidFill>
              <a:round/>
            </a:ln>
            <a:effectLst/>
          </c:spPr>
          <c:marker>
            <c:symbol val="none"/>
          </c:marker>
          <c:cat>
            <c:strRef>
              <c:f>'Pivot generali sales'!$B$5:$B$35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sales'!$G$5:$G$35</c:f>
              <c:numCache>
                <c:formatCode>General</c:formatCode>
                <c:ptCount val="30"/>
                <c:pt idx="0">
                  <c:v>397947.71875</c:v>
                </c:pt>
                <c:pt idx="1">
                  <c:v>329636.59375</c:v>
                </c:pt>
                <c:pt idx="2">
                  <c:v>279924.9375</c:v>
                </c:pt>
                <c:pt idx="3">
                  <c:v>2112429.75</c:v>
                </c:pt>
                <c:pt idx="4">
                  <c:v>2112429.75</c:v>
                </c:pt>
                <c:pt idx="5">
                  <c:v>1989173.875</c:v>
                </c:pt>
                <c:pt idx="6">
                  <c:v>2039902</c:v>
                </c:pt>
                <c:pt idx="7">
                  <c:v>2029757</c:v>
                </c:pt>
                <c:pt idx="8">
                  <c:v>1806748</c:v>
                </c:pt>
                <c:pt idx="9">
                  <c:v>1353713.5</c:v>
                </c:pt>
                <c:pt idx="10">
                  <c:v>1075874.25</c:v>
                </c:pt>
                <c:pt idx="11">
                  <c:v>670927.1875</c:v>
                </c:pt>
                <c:pt idx="12">
                  <c:v>88915.1171875</c:v>
                </c:pt>
                <c:pt idx="13">
                  <c:v>87734.3359375</c:v>
                </c:pt>
                <c:pt idx="14">
                  <c:v>67946.2109375</c:v>
                </c:pt>
                <c:pt idx="15">
                  <c:v>58777.4765625</c:v>
                </c:pt>
                <c:pt idx="16">
                  <c:v>52672.03125</c:v>
                </c:pt>
                <c:pt idx="17">
                  <c:v>48586.97265625</c:v>
                </c:pt>
                <c:pt idx="18">
                  <c:v>48754.30078125</c:v>
                </c:pt>
                <c:pt idx="19">
                  <c:v>61375.6015625</c:v>
                </c:pt>
                <c:pt idx="20">
                  <c:v>100844.828125</c:v>
                </c:pt>
                <c:pt idx="21">
                  <c:v>112973.078125</c:v>
                </c:pt>
                <c:pt idx="22">
                  <c:v>147741.890625</c:v>
                </c:pt>
                <c:pt idx="23">
                  <c:v>183772.28125</c:v>
                </c:pt>
                <c:pt idx="24">
                  <c:v>196840.5625</c:v>
                </c:pt>
                <c:pt idx="25">
                  <c:v>220647.953125</c:v>
                </c:pt>
                <c:pt idx="26">
                  <c:v>181318.96875</c:v>
                </c:pt>
                <c:pt idx="27">
                  <c:v>242546.609375</c:v>
                </c:pt>
                <c:pt idx="28">
                  <c:v>64946.01953125</c:v>
                </c:pt>
                <c:pt idx="29">
                  <c:v>78470.5703125</c:v>
                </c:pt>
              </c:numCache>
            </c:numRef>
          </c:val>
          <c:smooth val="0"/>
          <c:extLst>
            <c:ext xmlns:c16="http://schemas.microsoft.com/office/drawing/2014/chart" uri="{C3380CC4-5D6E-409C-BE32-E72D297353CC}">
              <c16:uniqueId val="{00000004-1470-4567-A927-20DA70DD7274}"/>
            </c:ext>
          </c:extLst>
        </c:ser>
        <c:dLbls>
          <c:showLegendKey val="0"/>
          <c:showVal val="0"/>
          <c:showCatName val="0"/>
          <c:showSerName val="0"/>
          <c:showPercent val="0"/>
          <c:showBubbleSize val="0"/>
        </c:dLbls>
        <c:smooth val="0"/>
        <c:axId val="242314207"/>
        <c:axId val="242313247"/>
      </c:lineChart>
      <c:catAx>
        <c:axId val="2423142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242313247"/>
        <c:crosses val="autoZero"/>
        <c:auto val="1"/>
        <c:lblAlgn val="ctr"/>
        <c:lblOffset val="100"/>
        <c:noMultiLvlLbl val="0"/>
      </c:catAx>
      <c:valAx>
        <c:axId val="242313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242314207"/>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[Dataset_Originale.xlsx]Pivot Employees generali!PivotTable20</c:name>
    <c:fmtId val="-1"/>
  </c:pivotSource>
  <c:chart>
    <c:autoTitleDeleted val="0"/>
    <c:pivotFmts>
      <c:pivotFmt>
        <c:idx val="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7.1811577825289158E-2"/>
          <c:y val="0.1212904636920385"/>
          <c:w val="0.88593614019956513"/>
          <c:h val="0.68735936132983377"/>
        </c:manualLayout>
      </c:layout>
      <c:barChart>
        <c:barDir val="col"/>
        <c:grouping val="clustered"/>
        <c:varyColors val="0"/>
        <c:ser>
          <c:idx val="0"/>
          <c:order val="0"/>
          <c:tx>
            <c:strRef>
              <c:f>'Pivot Employees generali'!$C$3:$C$4</c:f>
              <c:strCache>
                <c:ptCount val="1"/>
                <c:pt idx="0">
                  <c:v>DE</c:v>
                </c:pt>
              </c:strCache>
            </c:strRef>
          </c:tx>
          <c:spPr>
            <a:solidFill>
              <a:schemeClr val="accent1"/>
            </a:solidFill>
            <a:ln>
              <a:noFill/>
            </a:ln>
            <a:effectLst/>
          </c:spPr>
          <c:invertIfNegative val="0"/>
          <c:cat>
            <c:strRef>
              <c:f>'Pivot Employees generali'!$B$5:$B$35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Employees generali'!$C$5:$C$35</c:f>
              <c:numCache>
                <c:formatCode>General</c:formatCode>
                <c:ptCount val="30"/>
                <c:pt idx="0">
                  <c:v>19054.3515625</c:v>
                </c:pt>
                <c:pt idx="1">
                  <c:v>15745.3564453125</c:v>
                </c:pt>
                <c:pt idx="2">
                  <c:v>12457.6728515625</c:v>
                </c:pt>
                <c:pt idx="3">
                  <c:v>10279.283203125</c:v>
                </c:pt>
                <c:pt idx="4">
                  <c:v>8106.27685546875</c:v>
                </c:pt>
                <c:pt idx="5">
                  <c:v>6664.44775390625</c:v>
                </c:pt>
                <c:pt idx="6">
                  <c:v>6248.62646484375</c:v>
                </c:pt>
                <c:pt idx="7">
                  <c:v>5447.77685546875</c:v>
                </c:pt>
                <c:pt idx="8">
                  <c:v>4803.828125</c:v>
                </c:pt>
                <c:pt idx="9">
                  <c:v>3809.54052734375</c:v>
                </c:pt>
                <c:pt idx="10">
                  <c:v>3423.305908203125</c:v>
                </c:pt>
                <c:pt idx="11">
                  <c:v>1974.63623046875</c:v>
                </c:pt>
                <c:pt idx="12">
                  <c:v>391.96316528320313</c:v>
                </c:pt>
                <c:pt idx="13">
                  <c:v>267.03579711914063</c:v>
                </c:pt>
                <c:pt idx="14">
                  <c:v>243.98126220703125</c:v>
                </c:pt>
                <c:pt idx="15">
                  <c:v>303.35250854492188</c:v>
                </c:pt>
                <c:pt idx="16">
                  <c:v>243.20286560058594</c:v>
                </c:pt>
                <c:pt idx="17">
                  <c:v>177.71339416503906</c:v>
                </c:pt>
                <c:pt idx="18">
                  <c:v>155.772216796875</c:v>
                </c:pt>
                <c:pt idx="19">
                  <c:v>139.46286010742188</c:v>
                </c:pt>
                <c:pt idx="20">
                  <c:v>123.09022521972656</c:v>
                </c:pt>
                <c:pt idx="21">
                  <c:v>121.02149200439453</c:v>
                </c:pt>
                <c:pt idx="22">
                  <c:v>128.97291564941406</c:v>
                </c:pt>
                <c:pt idx="23">
                  <c:v>132.66654968261719</c:v>
                </c:pt>
                <c:pt idx="24">
                  <c:v>143.94783020019531</c:v>
                </c:pt>
                <c:pt idx="25">
                  <c:v>169.23959350585938</c:v>
                </c:pt>
                <c:pt idx="26">
                  <c:v>217.60981750488281</c:v>
                </c:pt>
                <c:pt idx="27">
                  <c:v>304.5963134765625</c:v>
                </c:pt>
                <c:pt idx="28">
                  <c:v>79.466209411621094</c:v>
                </c:pt>
                <c:pt idx="29">
                  <c:v>156.02874755859375</c:v>
                </c:pt>
              </c:numCache>
            </c:numRef>
          </c:val>
          <c:extLst>
            <c:ext xmlns:c16="http://schemas.microsoft.com/office/drawing/2014/chart" uri="{C3380CC4-5D6E-409C-BE32-E72D297353CC}">
              <c16:uniqueId val="{00000000-2C62-4B7A-B67B-E05C11D40272}"/>
            </c:ext>
          </c:extLst>
        </c:ser>
        <c:ser>
          <c:idx val="1"/>
          <c:order val="1"/>
          <c:tx>
            <c:strRef>
              <c:f>'Pivot Employees generali'!$D$3:$D$4</c:f>
              <c:strCache>
                <c:ptCount val="1"/>
                <c:pt idx="0">
                  <c:v>DK</c:v>
                </c:pt>
              </c:strCache>
            </c:strRef>
          </c:tx>
          <c:spPr>
            <a:solidFill>
              <a:schemeClr val="accent2"/>
            </a:solidFill>
            <a:ln>
              <a:noFill/>
            </a:ln>
            <a:effectLst/>
          </c:spPr>
          <c:invertIfNegative val="0"/>
          <c:cat>
            <c:strRef>
              <c:f>'Pivot Employees generali'!$B$5:$B$35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Employees generali'!$D$5:$D$35</c:f>
              <c:numCache>
                <c:formatCode>General</c:formatCode>
                <c:ptCount val="30"/>
                <c:pt idx="0">
                  <c:v>5366.94580078125</c:v>
                </c:pt>
                <c:pt idx="1">
                  <c:v>5366.94580078125</c:v>
                </c:pt>
                <c:pt idx="2">
                  <c:v>5366.94580078125</c:v>
                </c:pt>
                <c:pt idx="3">
                  <c:v>5366.94580078125</c:v>
                </c:pt>
                <c:pt idx="4">
                  <c:v>5366.94580078125</c:v>
                </c:pt>
                <c:pt idx="5">
                  <c:v>4325.40673828125</c:v>
                </c:pt>
                <c:pt idx="6">
                  <c:v>3627.5888671875</c:v>
                </c:pt>
                <c:pt idx="7">
                  <c:v>3627.5888671875</c:v>
                </c:pt>
                <c:pt idx="8">
                  <c:v>3627.5888671875</c:v>
                </c:pt>
                <c:pt idx="9">
                  <c:v>3627.5888671875</c:v>
                </c:pt>
                <c:pt idx="10">
                  <c:v>3567.061767578125</c:v>
                </c:pt>
                <c:pt idx="11">
                  <c:v>4268.03662109375</c:v>
                </c:pt>
                <c:pt idx="12">
                  <c:v>1619.0250244140625</c:v>
                </c:pt>
                <c:pt idx="13">
                  <c:v>1619.0250244140625</c:v>
                </c:pt>
                <c:pt idx="14">
                  <c:v>1619.0250244140625</c:v>
                </c:pt>
                <c:pt idx="15">
                  <c:v>1619.0250244140625</c:v>
                </c:pt>
                <c:pt idx="16">
                  <c:v>1619.0250244140625</c:v>
                </c:pt>
                <c:pt idx="17">
                  <c:v>809.63751220703125</c:v>
                </c:pt>
                <c:pt idx="18">
                  <c:v>25.50384521484375</c:v>
                </c:pt>
                <c:pt idx="19">
                  <c:v>44.278377532958984</c:v>
                </c:pt>
                <c:pt idx="20">
                  <c:v>39.745029449462891</c:v>
                </c:pt>
                <c:pt idx="21">
                  <c:v>35.849086761474609</c:v>
                </c:pt>
                <c:pt idx="22">
                  <c:v>29.749494552612305</c:v>
                </c:pt>
                <c:pt idx="23">
                  <c:v>29.128204345703125</c:v>
                </c:pt>
                <c:pt idx="24">
                  <c:v>32.357776641845703</c:v>
                </c:pt>
                <c:pt idx="25">
                  <c:v>22.169967651367188</c:v>
                </c:pt>
                <c:pt idx="26">
                  <c:v>8.7005653381347656</c:v>
                </c:pt>
                <c:pt idx="27">
                  <c:v>10.12407398223877</c:v>
                </c:pt>
                <c:pt idx="28">
                  <c:v>2</c:v>
                </c:pt>
                <c:pt idx="29">
                  <c:v>0</c:v>
                </c:pt>
              </c:numCache>
            </c:numRef>
          </c:val>
          <c:extLst>
            <c:ext xmlns:c16="http://schemas.microsoft.com/office/drawing/2014/chart" uri="{C3380CC4-5D6E-409C-BE32-E72D297353CC}">
              <c16:uniqueId val="{00000001-2C62-4B7A-B67B-E05C11D40272}"/>
            </c:ext>
          </c:extLst>
        </c:ser>
        <c:ser>
          <c:idx val="2"/>
          <c:order val="2"/>
          <c:tx>
            <c:strRef>
              <c:f>'Pivot Employees generali'!$E$3:$E$4</c:f>
              <c:strCache>
                <c:ptCount val="1"/>
                <c:pt idx="0">
                  <c:v>FR</c:v>
                </c:pt>
              </c:strCache>
            </c:strRef>
          </c:tx>
          <c:spPr>
            <a:solidFill>
              <a:schemeClr val="accent3"/>
            </a:solidFill>
            <a:ln>
              <a:noFill/>
            </a:ln>
            <a:effectLst/>
          </c:spPr>
          <c:invertIfNegative val="0"/>
          <c:cat>
            <c:strRef>
              <c:f>'Pivot Employees generali'!$B$5:$B$35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Employees generali'!$E$5:$E$35</c:f>
              <c:numCache>
                <c:formatCode>General</c:formatCode>
                <c:ptCount val="30"/>
                <c:pt idx="0">
                  <c:v>65222.86328125</c:v>
                </c:pt>
                <c:pt idx="1">
                  <c:v>51869.87109375</c:v>
                </c:pt>
                <c:pt idx="2">
                  <c:v>54742.85546875</c:v>
                </c:pt>
                <c:pt idx="3">
                  <c:v>54742.85546875</c:v>
                </c:pt>
                <c:pt idx="4">
                  <c:v>39819.984375</c:v>
                </c:pt>
                <c:pt idx="5">
                  <c:v>22079.376953125</c:v>
                </c:pt>
                <c:pt idx="6">
                  <c:v>13175.0146484375</c:v>
                </c:pt>
                <c:pt idx="7">
                  <c:v>7561.00830078125</c:v>
                </c:pt>
                <c:pt idx="8">
                  <c:v>3293.55908203125</c:v>
                </c:pt>
                <c:pt idx="9">
                  <c:v>2557.241455078125</c:v>
                </c:pt>
                <c:pt idx="10">
                  <c:v>1953.966552734375</c:v>
                </c:pt>
                <c:pt idx="11">
                  <c:v>1279.34716796875</c:v>
                </c:pt>
                <c:pt idx="12">
                  <c:v>27.828739166259766</c:v>
                </c:pt>
                <c:pt idx="13">
                  <c:v>25.028486251831055</c:v>
                </c:pt>
                <c:pt idx="14">
                  <c:v>17.542144775390625</c:v>
                </c:pt>
                <c:pt idx="15">
                  <c:v>22.456018447875977</c:v>
                </c:pt>
                <c:pt idx="16">
                  <c:v>27.252971649169922</c:v>
                </c:pt>
                <c:pt idx="17">
                  <c:v>29.104244232177734</c:v>
                </c:pt>
                <c:pt idx="18">
                  <c:v>36.401756286621094</c:v>
                </c:pt>
                <c:pt idx="19">
                  <c:v>50.044021606445313</c:v>
                </c:pt>
                <c:pt idx="20">
                  <c:v>52.366752624511719</c:v>
                </c:pt>
                <c:pt idx="21">
                  <c:v>71.051017761230469</c:v>
                </c:pt>
                <c:pt idx="22">
                  <c:v>83.413429260253906</c:v>
                </c:pt>
                <c:pt idx="23">
                  <c:v>89.898788452148438</c:v>
                </c:pt>
                <c:pt idx="24">
                  <c:v>90.162651062011719</c:v>
                </c:pt>
                <c:pt idx="25">
                  <c:v>79.91241455078125</c:v>
                </c:pt>
                <c:pt idx="26">
                  <c:v>111.04090881347656</c:v>
                </c:pt>
                <c:pt idx="27">
                  <c:v>60.942646026611328</c:v>
                </c:pt>
                <c:pt idx="28">
                  <c:v>48.165534973144531</c:v>
                </c:pt>
                <c:pt idx="29">
                  <c:v>37.224357604980469</c:v>
                </c:pt>
              </c:numCache>
            </c:numRef>
          </c:val>
          <c:extLst>
            <c:ext xmlns:c16="http://schemas.microsoft.com/office/drawing/2014/chart" uri="{C3380CC4-5D6E-409C-BE32-E72D297353CC}">
              <c16:uniqueId val="{00000002-2C62-4B7A-B67B-E05C11D40272}"/>
            </c:ext>
          </c:extLst>
        </c:ser>
        <c:ser>
          <c:idx val="3"/>
          <c:order val="3"/>
          <c:tx>
            <c:strRef>
              <c:f>'Pivot Employees generali'!$F$3:$F$4</c:f>
              <c:strCache>
                <c:ptCount val="1"/>
                <c:pt idx="0">
                  <c:v>IT</c:v>
                </c:pt>
              </c:strCache>
            </c:strRef>
          </c:tx>
          <c:spPr>
            <a:solidFill>
              <a:schemeClr val="accent4"/>
            </a:solidFill>
            <a:ln>
              <a:noFill/>
            </a:ln>
            <a:effectLst/>
          </c:spPr>
          <c:invertIfNegative val="0"/>
          <c:cat>
            <c:strRef>
              <c:f>'Pivot Employees generali'!$B$5:$B$35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Employees generali'!$F$5:$F$35</c:f>
              <c:numCache>
                <c:formatCode>General</c:formatCode>
                <c:ptCount val="30"/>
                <c:pt idx="0">
                  <c:v>110.53666687011719</c:v>
                </c:pt>
                <c:pt idx="1">
                  <c:v>102.2388916015625</c:v>
                </c:pt>
                <c:pt idx="2">
                  <c:v>104.63333129882813</c:v>
                </c:pt>
                <c:pt idx="3">
                  <c:v>270.12222290039063</c:v>
                </c:pt>
                <c:pt idx="4">
                  <c:v>254.91000366210938</c:v>
                </c:pt>
                <c:pt idx="5">
                  <c:v>438.92306518554688</c:v>
                </c:pt>
                <c:pt idx="6">
                  <c:v>412.33334350585938</c:v>
                </c:pt>
                <c:pt idx="7">
                  <c:v>738.546875</c:v>
                </c:pt>
                <c:pt idx="8">
                  <c:v>494.64559936523438</c:v>
                </c:pt>
                <c:pt idx="9">
                  <c:v>370.28228759765625</c:v>
                </c:pt>
                <c:pt idx="10">
                  <c:v>267.633544921875</c:v>
                </c:pt>
                <c:pt idx="11">
                  <c:v>155.97998046875</c:v>
                </c:pt>
                <c:pt idx="12">
                  <c:v>96.183578491210938</c:v>
                </c:pt>
                <c:pt idx="13">
                  <c:v>58.98272705078125</c:v>
                </c:pt>
                <c:pt idx="14">
                  <c:v>38.637062072753906</c:v>
                </c:pt>
                <c:pt idx="15">
                  <c:v>33.541587829589844</c:v>
                </c:pt>
                <c:pt idx="16">
                  <c:v>30.476892471313477</c:v>
                </c:pt>
                <c:pt idx="17">
                  <c:v>39.241104125976563</c:v>
                </c:pt>
                <c:pt idx="18">
                  <c:v>40.213237762451172</c:v>
                </c:pt>
                <c:pt idx="19">
                  <c:v>37.093715667724609</c:v>
                </c:pt>
                <c:pt idx="20">
                  <c:v>36.854572296142578</c:v>
                </c:pt>
                <c:pt idx="21">
                  <c:v>37.910911560058594</c:v>
                </c:pt>
                <c:pt idx="22">
                  <c:v>39.555110931396484</c:v>
                </c:pt>
                <c:pt idx="23">
                  <c:v>30.317844390869141</c:v>
                </c:pt>
                <c:pt idx="24">
                  <c:v>27.890522003173828</c:v>
                </c:pt>
                <c:pt idx="25">
                  <c:v>29.828119277954102</c:v>
                </c:pt>
                <c:pt idx="26">
                  <c:v>31.647285461425781</c:v>
                </c:pt>
                <c:pt idx="27">
                  <c:v>33.586246490478516</c:v>
                </c:pt>
                <c:pt idx="28">
                  <c:v>35.502777099609375</c:v>
                </c:pt>
                <c:pt idx="29">
                  <c:v>32.552715301513672</c:v>
                </c:pt>
              </c:numCache>
            </c:numRef>
          </c:val>
          <c:extLst>
            <c:ext xmlns:c16="http://schemas.microsoft.com/office/drawing/2014/chart" uri="{C3380CC4-5D6E-409C-BE32-E72D297353CC}">
              <c16:uniqueId val="{00000003-2C62-4B7A-B67B-E05C11D40272}"/>
            </c:ext>
          </c:extLst>
        </c:ser>
        <c:ser>
          <c:idx val="4"/>
          <c:order val="4"/>
          <c:tx>
            <c:strRef>
              <c:f>'Pivot Employees generali'!$G$3:$G$4</c:f>
              <c:strCache>
                <c:ptCount val="1"/>
                <c:pt idx="0">
                  <c:v>NL</c:v>
                </c:pt>
              </c:strCache>
            </c:strRef>
          </c:tx>
          <c:spPr>
            <a:solidFill>
              <a:schemeClr val="accent5"/>
            </a:solidFill>
            <a:ln>
              <a:noFill/>
            </a:ln>
            <a:effectLst/>
          </c:spPr>
          <c:invertIfNegative val="0"/>
          <c:cat>
            <c:strRef>
              <c:f>'Pivot Employees generali'!$B$5:$B$35</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Employees generali'!$G$5:$G$35</c:f>
              <c:numCache>
                <c:formatCode>General</c:formatCode>
                <c:ptCount val="30"/>
                <c:pt idx="0">
                  <c:v>1326.65673828125</c:v>
                </c:pt>
                <c:pt idx="1">
                  <c:v>1104.2509765625</c:v>
                </c:pt>
                <c:pt idx="2">
                  <c:v>858.4774169921875</c:v>
                </c:pt>
                <c:pt idx="3">
                  <c:v>6623.623046875</c:v>
                </c:pt>
                <c:pt idx="4">
                  <c:v>7450.16943359375</c:v>
                </c:pt>
                <c:pt idx="5">
                  <c:v>7015.75927734375</c:v>
                </c:pt>
                <c:pt idx="6">
                  <c:v>7229.36962890625</c:v>
                </c:pt>
                <c:pt idx="7">
                  <c:v>7158.18212890625</c:v>
                </c:pt>
                <c:pt idx="8">
                  <c:v>6021.23193359375</c:v>
                </c:pt>
                <c:pt idx="9">
                  <c:v>4267.57080078125</c:v>
                </c:pt>
                <c:pt idx="10">
                  <c:v>3032.64990234375</c:v>
                </c:pt>
                <c:pt idx="11">
                  <c:v>1867.1026611328125</c:v>
                </c:pt>
                <c:pt idx="12">
                  <c:v>140.82090759277344</c:v>
                </c:pt>
                <c:pt idx="13">
                  <c:v>256.28457641601563</c:v>
                </c:pt>
                <c:pt idx="14">
                  <c:v>194.10246276855469</c:v>
                </c:pt>
                <c:pt idx="15">
                  <c:v>171.23040771484375</c:v>
                </c:pt>
                <c:pt idx="16">
                  <c:v>160.19427490234375</c:v>
                </c:pt>
                <c:pt idx="17">
                  <c:v>137.97454833984375</c:v>
                </c:pt>
                <c:pt idx="18">
                  <c:v>144.79039001464844</c:v>
                </c:pt>
                <c:pt idx="19">
                  <c:v>193.62538146972656</c:v>
                </c:pt>
                <c:pt idx="20">
                  <c:v>258.82003784179688</c:v>
                </c:pt>
                <c:pt idx="21">
                  <c:v>302.77072143554688</c:v>
                </c:pt>
                <c:pt idx="22">
                  <c:v>400.66259765625</c:v>
                </c:pt>
                <c:pt idx="23">
                  <c:v>517.81292724609375</c:v>
                </c:pt>
                <c:pt idx="24">
                  <c:v>564.810302734375</c:v>
                </c:pt>
                <c:pt idx="25">
                  <c:v>635.25616455078125</c:v>
                </c:pt>
                <c:pt idx="26">
                  <c:v>666.5311279296875</c:v>
                </c:pt>
                <c:pt idx="27">
                  <c:v>919.50140380859375</c:v>
                </c:pt>
                <c:pt idx="28">
                  <c:v>153.34286499023438</c:v>
                </c:pt>
                <c:pt idx="29">
                  <c:v>158.42778015136719</c:v>
                </c:pt>
              </c:numCache>
            </c:numRef>
          </c:val>
          <c:extLst>
            <c:ext xmlns:c16="http://schemas.microsoft.com/office/drawing/2014/chart" uri="{C3380CC4-5D6E-409C-BE32-E72D297353CC}">
              <c16:uniqueId val="{00000004-2C62-4B7A-B67B-E05C11D40272}"/>
            </c:ext>
          </c:extLst>
        </c:ser>
        <c:dLbls>
          <c:showLegendKey val="0"/>
          <c:showVal val="0"/>
          <c:showCatName val="0"/>
          <c:showSerName val="0"/>
          <c:showPercent val="0"/>
          <c:showBubbleSize val="0"/>
        </c:dLbls>
        <c:gapWidth val="219"/>
        <c:overlap val="-27"/>
        <c:axId val="705168256"/>
        <c:axId val="705168736"/>
      </c:barChart>
      <c:catAx>
        <c:axId val="705168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05168736"/>
        <c:crosses val="autoZero"/>
        <c:auto val="1"/>
        <c:lblAlgn val="ctr"/>
        <c:lblOffset val="100"/>
        <c:noMultiLvlLbl val="0"/>
      </c:catAx>
      <c:valAx>
        <c:axId val="7051687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705168256"/>
        <c:crosses val="autoZero"/>
        <c:crossBetween val="between"/>
      </c:valAx>
      <c:spPr>
        <a:noFill/>
        <a:ln>
          <a:noFill/>
        </a:ln>
        <a:effectLst/>
      </c:spPr>
    </c:plotArea>
    <c:legend>
      <c:legendPos val="r"/>
      <c:layout>
        <c:manualLayout>
          <c:xMode val="edge"/>
          <c:yMode val="edge"/>
          <c:x val="0.86712593904919921"/>
          <c:y val="0.28583490108803894"/>
          <c:w val="0.10045601939039367"/>
          <c:h val="0.2845357117116056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[Dataset_Originale.xlsx]Pivot generali nascita!PivotTable5</c:name>
    <c:fmtId val="-1"/>
  </c:pivotSource>
  <c:chart>
    <c:autoTitleDeleted val="0"/>
    <c:pivotFmts>
      <c:pivotFmt>
        <c:idx val="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it-IT"/>
            </a:p>
          </c:txPr>
          <c:showLegendKey val="0"/>
          <c:showVal val="0"/>
          <c:showCatName val="0"/>
          <c:showSerName val="0"/>
          <c:showPercent val="0"/>
          <c:showBubbleSize val="0"/>
          <c:extLst>
            <c:ext xmlns:c15="http://schemas.microsoft.com/office/drawing/2012/chart" uri="{CE6537A1-D6FC-4f65-9D91-7224C49458BB}"/>
          </c:extLst>
        </c:dLbl>
      </c:pivotFmt>
    </c:pivotFmts>
    <c:plotArea>
      <c:layout>
        <c:manualLayout>
          <c:layoutTarget val="inner"/>
          <c:xMode val="edge"/>
          <c:yMode val="edge"/>
          <c:x val="7.4828434776724823E-2"/>
          <c:y val="7.8384019448209927E-2"/>
          <c:w val="0.90007745809250095"/>
          <c:h val="0.68518284662519091"/>
        </c:manualLayout>
      </c:layout>
      <c:barChart>
        <c:barDir val="col"/>
        <c:grouping val="clustered"/>
        <c:varyColors val="0"/>
        <c:ser>
          <c:idx val="0"/>
          <c:order val="0"/>
          <c:tx>
            <c:strRef>
              <c:f>'Pivot generali nascita'!$C$2:$C$3</c:f>
              <c:strCache>
                <c:ptCount val="1"/>
                <c:pt idx="0">
                  <c:v>DE</c:v>
                </c:pt>
              </c:strCache>
            </c:strRef>
          </c:tx>
          <c:spPr>
            <a:solidFill>
              <a:schemeClr val="accent1"/>
            </a:solidFill>
            <a:ln>
              <a:noFill/>
            </a:ln>
            <a:effectLst/>
          </c:spPr>
          <c:invertIfNegative val="0"/>
          <c:cat>
            <c:strRef>
              <c:f>'Pivot generali nascita'!$B$4:$B$34</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nascita'!$C$4:$C$34</c:f>
              <c:numCache>
                <c:formatCode>General</c:formatCode>
                <c:ptCount val="30"/>
                <c:pt idx="0">
                  <c:v>372</c:v>
                </c:pt>
                <c:pt idx="1">
                  <c:v>347</c:v>
                </c:pt>
                <c:pt idx="2">
                  <c:v>363</c:v>
                </c:pt>
                <c:pt idx="3">
                  <c:v>316</c:v>
                </c:pt>
                <c:pt idx="4">
                  <c:v>412</c:v>
                </c:pt>
                <c:pt idx="5">
                  <c:v>406</c:v>
                </c:pt>
                <c:pt idx="6">
                  <c:v>433</c:v>
                </c:pt>
                <c:pt idx="7">
                  <c:v>342</c:v>
                </c:pt>
                <c:pt idx="8">
                  <c:v>372</c:v>
                </c:pt>
                <c:pt idx="9">
                  <c:v>349</c:v>
                </c:pt>
                <c:pt idx="10">
                  <c:v>365</c:v>
                </c:pt>
                <c:pt idx="11">
                  <c:v>424</c:v>
                </c:pt>
                <c:pt idx="12">
                  <c:v>411</c:v>
                </c:pt>
                <c:pt idx="13">
                  <c:v>367</c:v>
                </c:pt>
                <c:pt idx="14">
                  <c:v>302</c:v>
                </c:pt>
                <c:pt idx="15">
                  <c:v>356</c:v>
                </c:pt>
                <c:pt idx="16">
                  <c:v>351</c:v>
                </c:pt>
                <c:pt idx="17">
                  <c:v>307</c:v>
                </c:pt>
                <c:pt idx="18">
                  <c:v>229</c:v>
                </c:pt>
                <c:pt idx="19">
                  <c:v>322</c:v>
                </c:pt>
                <c:pt idx="20">
                  <c:v>215</c:v>
                </c:pt>
                <c:pt idx="21">
                  <c:v>181</c:v>
                </c:pt>
                <c:pt idx="22">
                  <c:v>145</c:v>
                </c:pt>
                <c:pt idx="23">
                  <c:v>126</c:v>
                </c:pt>
                <c:pt idx="24">
                  <c:v>1331</c:v>
                </c:pt>
                <c:pt idx="25">
                  <c:v>1137</c:v>
                </c:pt>
                <c:pt idx="26">
                  <c:v>663</c:v>
                </c:pt>
                <c:pt idx="27">
                  <c:v>286</c:v>
                </c:pt>
                <c:pt idx="28">
                  <c:v>6</c:v>
                </c:pt>
                <c:pt idx="29">
                  <c:v>2</c:v>
                </c:pt>
              </c:numCache>
            </c:numRef>
          </c:val>
          <c:extLst>
            <c:ext xmlns:c16="http://schemas.microsoft.com/office/drawing/2014/chart" uri="{C3380CC4-5D6E-409C-BE32-E72D297353CC}">
              <c16:uniqueId val="{00000000-BDEF-4F27-B3BC-891E2FB46C12}"/>
            </c:ext>
          </c:extLst>
        </c:ser>
        <c:ser>
          <c:idx val="1"/>
          <c:order val="1"/>
          <c:tx>
            <c:strRef>
              <c:f>'Pivot generali nascita'!$D$2:$D$3</c:f>
              <c:strCache>
                <c:ptCount val="1"/>
                <c:pt idx="0">
                  <c:v>DK</c:v>
                </c:pt>
              </c:strCache>
            </c:strRef>
          </c:tx>
          <c:spPr>
            <a:solidFill>
              <a:schemeClr val="accent2"/>
            </a:solidFill>
            <a:ln>
              <a:noFill/>
            </a:ln>
            <a:effectLst/>
          </c:spPr>
          <c:invertIfNegative val="0"/>
          <c:cat>
            <c:strRef>
              <c:f>'Pivot generali nascita'!$B$4:$B$34</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nascita'!$D$4:$D$34</c:f>
              <c:numCache>
                <c:formatCode>General</c:formatCode>
                <c:ptCount val="30"/>
                <c:pt idx="0">
                  <c:v>44</c:v>
                </c:pt>
                <c:pt idx="1">
                  <c:v>41</c:v>
                </c:pt>
                <c:pt idx="2">
                  <c:v>41</c:v>
                </c:pt>
                <c:pt idx="3">
                  <c:v>45</c:v>
                </c:pt>
                <c:pt idx="4">
                  <c:v>102</c:v>
                </c:pt>
                <c:pt idx="5">
                  <c:v>96</c:v>
                </c:pt>
                <c:pt idx="6">
                  <c:v>173</c:v>
                </c:pt>
                <c:pt idx="7">
                  <c:v>90</c:v>
                </c:pt>
                <c:pt idx="8">
                  <c:v>68</c:v>
                </c:pt>
                <c:pt idx="9">
                  <c:v>66</c:v>
                </c:pt>
                <c:pt idx="10">
                  <c:v>98</c:v>
                </c:pt>
                <c:pt idx="11">
                  <c:v>67</c:v>
                </c:pt>
                <c:pt idx="12">
                  <c:v>78</c:v>
                </c:pt>
                <c:pt idx="13">
                  <c:v>71</c:v>
                </c:pt>
                <c:pt idx="14">
                  <c:v>93</c:v>
                </c:pt>
                <c:pt idx="15">
                  <c:v>131</c:v>
                </c:pt>
                <c:pt idx="16">
                  <c:v>131</c:v>
                </c:pt>
                <c:pt idx="17">
                  <c:v>86</c:v>
                </c:pt>
                <c:pt idx="18">
                  <c:v>71</c:v>
                </c:pt>
                <c:pt idx="19">
                  <c:v>118</c:v>
                </c:pt>
                <c:pt idx="20">
                  <c:v>80</c:v>
                </c:pt>
                <c:pt idx="21">
                  <c:v>21</c:v>
                </c:pt>
                <c:pt idx="22">
                  <c:v>82</c:v>
                </c:pt>
                <c:pt idx="23">
                  <c:v>11</c:v>
                </c:pt>
                <c:pt idx="24">
                  <c:v>479</c:v>
                </c:pt>
                <c:pt idx="25">
                  <c:v>534</c:v>
                </c:pt>
                <c:pt idx="26">
                  <c:v>435</c:v>
                </c:pt>
                <c:pt idx="27">
                  <c:v>359</c:v>
                </c:pt>
                <c:pt idx="28">
                  <c:v>50</c:v>
                </c:pt>
                <c:pt idx="29">
                  <c:v>1</c:v>
                </c:pt>
              </c:numCache>
            </c:numRef>
          </c:val>
          <c:extLst>
            <c:ext xmlns:c16="http://schemas.microsoft.com/office/drawing/2014/chart" uri="{C3380CC4-5D6E-409C-BE32-E72D297353CC}">
              <c16:uniqueId val="{00000001-BDEF-4F27-B3BC-891E2FB46C12}"/>
            </c:ext>
          </c:extLst>
        </c:ser>
        <c:ser>
          <c:idx val="2"/>
          <c:order val="2"/>
          <c:tx>
            <c:strRef>
              <c:f>'Pivot generali nascita'!$E$2:$E$3</c:f>
              <c:strCache>
                <c:ptCount val="1"/>
                <c:pt idx="0">
                  <c:v>FR</c:v>
                </c:pt>
              </c:strCache>
            </c:strRef>
          </c:tx>
          <c:spPr>
            <a:solidFill>
              <a:schemeClr val="accent3"/>
            </a:solidFill>
            <a:ln>
              <a:noFill/>
            </a:ln>
            <a:effectLst/>
          </c:spPr>
          <c:invertIfNegative val="0"/>
          <c:cat>
            <c:strRef>
              <c:f>'Pivot generali nascita'!$B$4:$B$34</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nascita'!$E$4:$E$34</c:f>
              <c:numCache>
                <c:formatCode>General</c:formatCode>
                <c:ptCount val="30"/>
                <c:pt idx="0">
                  <c:v>355</c:v>
                </c:pt>
                <c:pt idx="1">
                  <c:v>361</c:v>
                </c:pt>
                <c:pt idx="2">
                  <c:v>431</c:v>
                </c:pt>
                <c:pt idx="3">
                  <c:v>344</c:v>
                </c:pt>
                <c:pt idx="4">
                  <c:v>350</c:v>
                </c:pt>
                <c:pt idx="5">
                  <c:v>387</c:v>
                </c:pt>
                <c:pt idx="6">
                  <c:v>460</c:v>
                </c:pt>
                <c:pt idx="7">
                  <c:v>392</c:v>
                </c:pt>
                <c:pt idx="8">
                  <c:v>387</c:v>
                </c:pt>
                <c:pt idx="9">
                  <c:v>244</c:v>
                </c:pt>
                <c:pt idx="10">
                  <c:v>279</c:v>
                </c:pt>
                <c:pt idx="11">
                  <c:v>291</c:v>
                </c:pt>
                <c:pt idx="12">
                  <c:v>349</c:v>
                </c:pt>
                <c:pt idx="13">
                  <c:v>314</c:v>
                </c:pt>
                <c:pt idx="14">
                  <c:v>296</c:v>
                </c:pt>
                <c:pt idx="15">
                  <c:v>303</c:v>
                </c:pt>
                <c:pt idx="16">
                  <c:v>343</c:v>
                </c:pt>
                <c:pt idx="17">
                  <c:v>214</c:v>
                </c:pt>
                <c:pt idx="18">
                  <c:v>216</c:v>
                </c:pt>
                <c:pt idx="19">
                  <c:v>200</c:v>
                </c:pt>
                <c:pt idx="20">
                  <c:v>234</c:v>
                </c:pt>
                <c:pt idx="21">
                  <c:v>154</c:v>
                </c:pt>
                <c:pt idx="22">
                  <c:v>130</c:v>
                </c:pt>
                <c:pt idx="23">
                  <c:v>132</c:v>
                </c:pt>
                <c:pt idx="24">
                  <c:v>1121</c:v>
                </c:pt>
                <c:pt idx="25">
                  <c:v>1196</c:v>
                </c:pt>
                <c:pt idx="26">
                  <c:v>782</c:v>
                </c:pt>
                <c:pt idx="27">
                  <c:v>423</c:v>
                </c:pt>
                <c:pt idx="28">
                  <c:v>20</c:v>
                </c:pt>
                <c:pt idx="29">
                  <c:v>0</c:v>
                </c:pt>
              </c:numCache>
            </c:numRef>
          </c:val>
          <c:extLst>
            <c:ext xmlns:c16="http://schemas.microsoft.com/office/drawing/2014/chart" uri="{C3380CC4-5D6E-409C-BE32-E72D297353CC}">
              <c16:uniqueId val="{00000002-BDEF-4F27-B3BC-891E2FB46C12}"/>
            </c:ext>
          </c:extLst>
        </c:ser>
        <c:ser>
          <c:idx val="3"/>
          <c:order val="3"/>
          <c:tx>
            <c:strRef>
              <c:f>'Pivot generali nascita'!$F$2:$F$3</c:f>
              <c:strCache>
                <c:ptCount val="1"/>
                <c:pt idx="0">
                  <c:v>IT</c:v>
                </c:pt>
              </c:strCache>
            </c:strRef>
          </c:tx>
          <c:spPr>
            <a:solidFill>
              <a:schemeClr val="accent4"/>
            </a:solidFill>
            <a:ln>
              <a:noFill/>
            </a:ln>
            <a:effectLst/>
          </c:spPr>
          <c:invertIfNegative val="0"/>
          <c:cat>
            <c:strRef>
              <c:f>'Pivot generali nascita'!$B$4:$B$34</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nascita'!$F$4:$F$34</c:f>
              <c:numCache>
                <c:formatCode>General</c:formatCode>
                <c:ptCount val="30"/>
                <c:pt idx="0">
                  <c:v>303</c:v>
                </c:pt>
                <c:pt idx="1">
                  <c:v>334</c:v>
                </c:pt>
                <c:pt idx="2">
                  <c:v>310</c:v>
                </c:pt>
                <c:pt idx="3">
                  <c:v>314</c:v>
                </c:pt>
                <c:pt idx="4">
                  <c:v>272</c:v>
                </c:pt>
                <c:pt idx="5">
                  <c:v>354</c:v>
                </c:pt>
                <c:pt idx="6">
                  <c:v>433</c:v>
                </c:pt>
                <c:pt idx="7">
                  <c:v>265</c:v>
                </c:pt>
                <c:pt idx="8">
                  <c:v>358</c:v>
                </c:pt>
                <c:pt idx="9">
                  <c:v>310</c:v>
                </c:pt>
                <c:pt idx="10">
                  <c:v>344</c:v>
                </c:pt>
                <c:pt idx="11">
                  <c:v>367</c:v>
                </c:pt>
                <c:pt idx="12">
                  <c:v>378</c:v>
                </c:pt>
                <c:pt idx="13">
                  <c:v>333</c:v>
                </c:pt>
                <c:pt idx="14">
                  <c:v>379</c:v>
                </c:pt>
                <c:pt idx="15">
                  <c:v>313</c:v>
                </c:pt>
                <c:pt idx="16">
                  <c:v>300</c:v>
                </c:pt>
                <c:pt idx="17">
                  <c:v>303</c:v>
                </c:pt>
                <c:pt idx="18">
                  <c:v>266</c:v>
                </c:pt>
                <c:pt idx="19">
                  <c:v>197</c:v>
                </c:pt>
                <c:pt idx="20">
                  <c:v>211</c:v>
                </c:pt>
                <c:pt idx="21">
                  <c:v>243</c:v>
                </c:pt>
                <c:pt idx="22">
                  <c:v>189</c:v>
                </c:pt>
                <c:pt idx="23">
                  <c:v>122</c:v>
                </c:pt>
                <c:pt idx="24">
                  <c:v>362</c:v>
                </c:pt>
                <c:pt idx="25">
                  <c:v>290</c:v>
                </c:pt>
                <c:pt idx="26">
                  <c:v>134</c:v>
                </c:pt>
                <c:pt idx="27">
                  <c:v>78</c:v>
                </c:pt>
                <c:pt idx="28">
                  <c:v>5</c:v>
                </c:pt>
                <c:pt idx="29">
                  <c:v>0</c:v>
                </c:pt>
              </c:numCache>
            </c:numRef>
          </c:val>
          <c:extLst>
            <c:ext xmlns:c16="http://schemas.microsoft.com/office/drawing/2014/chart" uri="{C3380CC4-5D6E-409C-BE32-E72D297353CC}">
              <c16:uniqueId val="{00000003-BDEF-4F27-B3BC-891E2FB46C12}"/>
            </c:ext>
          </c:extLst>
        </c:ser>
        <c:ser>
          <c:idx val="4"/>
          <c:order val="4"/>
          <c:tx>
            <c:strRef>
              <c:f>'Pivot generali nascita'!$G$2:$G$3</c:f>
              <c:strCache>
                <c:ptCount val="1"/>
                <c:pt idx="0">
                  <c:v>NL</c:v>
                </c:pt>
              </c:strCache>
            </c:strRef>
          </c:tx>
          <c:spPr>
            <a:solidFill>
              <a:schemeClr val="accent5"/>
            </a:solidFill>
            <a:ln>
              <a:noFill/>
            </a:ln>
            <a:effectLst/>
          </c:spPr>
          <c:invertIfNegative val="0"/>
          <c:cat>
            <c:strRef>
              <c:f>'Pivot generali nascita'!$B$4:$B$34</c:f>
              <c:strCache>
                <c:ptCount val="30"/>
                <c:pt idx="0">
                  <c:v>1994</c:v>
                </c:pt>
                <c:pt idx="1">
                  <c:v>1995</c:v>
                </c:pt>
                <c:pt idx="2">
                  <c:v>1996</c:v>
                </c:pt>
                <c:pt idx="3">
                  <c:v>1997</c:v>
                </c:pt>
                <c:pt idx="4">
                  <c:v>1998</c:v>
                </c:pt>
                <c:pt idx="5">
                  <c:v>1999</c:v>
                </c:pt>
                <c:pt idx="6">
                  <c:v>2000</c:v>
                </c:pt>
                <c:pt idx="7">
                  <c:v>2001</c:v>
                </c:pt>
                <c:pt idx="8">
                  <c:v>2002</c:v>
                </c:pt>
                <c:pt idx="9">
                  <c:v>2003</c:v>
                </c:pt>
                <c:pt idx="10">
                  <c:v>2004</c:v>
                </c:pt>
                <c:pt idx="11">
                  <c:v>2005</c:v>
                </c:pt>
                <c:pt idx="12">
                  <c:v>2006</c:v>
                </c:pt>
                <c:pt idx="13">
                  <c:v>2007</c:v>
                </c:pt>
                <c:pt idx="14">
                  <c:v>2008</c:v>
                </c:pt>
                <c:pt idx="15">
                  <c:v>2009</c:v>
                </c:pt>
                <c:pt idx="16">
                  <c:v>2010</c:v>
                </c:pt>
                <c:pt idx="17">
                  <c:v>2011</c:v>
                </c:pt>
                <c:pt idx="18">
                  <c:v>2012</c:v>
                </c:pt>
                <c:pt idx="19">
                  <c:v>2013</c:v>
                </c:pt>
                <c:pt idx="20">
                  <c:v>2014</c:v>
                </c:pt>
                <c:pt idx="21">
                  <c:v>2015</c:v>
                </c:pt>
                <c:pt idx="22">
                  <c:v>2016</c:v>
                </c:pt>
                <c:pt idx="23">
                  <c:v>2017</c:v>
                </c:pt>
                <c:pt idx="24">
                  <c:v>2018</c:v>
                </c:pt>
                <c:pt idx="25">
                  <c:v>2019</c:v>
                </c:pt>
                <c:pt idx="26">
                  <c:v>2020</c:v>
                </c:pt>
                <c:pt idx="27">
                  <c:v>2021</c:v>
                </c:pt>
                <c:pt idx="28">
                  <c:v>2022</c:v>
                </c:pt>
                <c:pt idx="29">
                  <c:v>2023</c:v>
                </c:pt>
              </c:strCache>
            </c:strRef>
          </c:cat>
          <c:val>
            <c:numRef>
              <c:f>'Pivot generali nascita'!$G$4:$G$34</c:f>
              <c:numCache>
                <c:formatCode>General</c:formatCode>
                <c:ptCount val="30"/>
                <c:pt idx="0">
                  <c:v>94</c:v>
                </c:pt>
                <c:pt idx="1">
                  <c:v>107</c:v>
                </c:pt>
                <c:pt idx="2">
                  <c:v>94</c:v>
                </c:pt>
                <c:pt idx="3">
                  <c:v>92</c:v>
                </c:pt>
                <c:pt idx="4">
                  <c:v>100</c:v>
                </c:pt>
                <c:pt idx="5">
                  <c:v>83</c:v>
                </c:pt>
                <c:pt idx="6">
                  <c:v>131</c:v>
                </c:pt>
                <c:pt idx="7">
                  <c:v>69</c:v>
                </c:pt>
                <c:pt idx="8">
                  <c:v>116</c:v>
                </c:pt>
                <c:pt idx="9">
                  <c:v>134</c:v>
                </c:pt>
                <c:pt idx="10">
                  <c:v>74</c:v>
                </c:pt>
                <c:pt idx="11">
                  <c:v>116</c:v>
                </c:pt>
                <c:pt idx="12">
                  <c:v>69</c:v>
                </c:pt>
                <c:pt idx="13">
                  <c:v>71</c:v>
                </c:pt>
                <c:pt idx="14">
                  <c:v>142</c:v>
                </c:pt>
                <c:pt idx="15">
                  <c:v>96</c:v>
                </c:pt>
                <c:pt idx="16">
                  <c:v>94</c:v>
                </c:pt>
                <c:pt idx="17">
                  <c:v>100</c:v>
                </c:pt>
                <c:pt idx="18">
                  <c:v>31</c:v>
                </c:pt>
                <c:pt idx="19">
                  <c:v>28</c:v>
                </c:pt>
                <c:pt idx="20">
                  <c:v>52</c:v>
                </c:pt>
                <c:pt idx="21">
                  <c:v>62</c:v>
                </c:pt>
                <c:pt idx="22">
                  <c:v>73</c:v>
                </c:pt>
                <c:pt idx="23">
                  <c:v>7</c:v>
                </c:pt>
                <c:pt idx="24">
                  <c:v>566</c:v>
                </c:pt>
                <c:pt idx="25">
                  <c:v>543</c:v>
                </c:pt>
                <c:pt idx="26">
                  <c:v>375</c:v>
                </c:pt>
                <c:pt idx="27">
                  <c:v>255</c:v>
                </c:pt>
                <c:pt idx="28">
                  <c:v>31</c:v>
                </c:pt>
                <c:pt idx="29">
                  <c:v>4</c:v>
                </c:pt>
              </c:numCache>
            </c:numRef>
          </c:val>
          <c:extLst>
            <c:ext xmlns:c16="http://schemas.microsoft.com/office/drawing/2014/chart" uri="{C3380CC4-5D6E-409C-BE32-E72D297353CC}">
              <c16:uniqueId val="{00000004-BDEF-4F27-B3BC-891E2FB46C12}"/>
            </c:ext>
          </c:extLst>
        </c:ser>
        <c:dLbls>
          <c:showLegendKey val="0"/>
          <c:showVal val="0"/>
          <c:showCatName val="0"/>
          <c:showSerName val="0"/>
          <c:showPercent val="0"/>
          <c:showBubbleSize val="0"/>
        </c:dLbls>
        <c:gapWidth val="150"/>
        <c:axId val="141631839"/>
        <c:axId val="141628479"/>
      </c:barChart>
      <c:catAx>
        <c:axId val="141631839"/>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41628479"/>
        <c:crosses val="autoZero"/>
        <c:auto val="1"/>
        <c:lblAlgn val="ctr"/>
        <c:lblOffset val="100"/>
        <c:noMultiLvlLbl val="0"/>
      </c:catAx>
      <c:valAx>
        <c:axId val="1416284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141631839"/>
        <c:crosses val="autoZero"/>
        <c:crossBetween val="between"/>
      </c:valAx>
      <c:spPr>
        <a:noFill/>
        <a:ln>
          <a:noFill/>
        </a:ln>
        <a:effectLst/>
      </c:spPr>
    </c:plotArea>
    <c:legend>
      <c:legendPos val="r"/>
      <c:layout>
        <c:manualLayout>
          <c:xMode val="edge"/>
          <c:yMode val="edge"/>
          <c:x val="8.395120712817386E-2"/>
          <c:y val="0.10675729186805703"/>
          <c:w val="0.10198239297428391"/>
          <c:h val="0.2678182819740125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t-IT"/>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7C8B1B-622F-4679-A553-2869D2879E40}" type="datetimeFigureOut">
              <a:rPr lang="it-IT" smtClean="0"/>
              <a:t>15/11/2025</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B1F856-C26C-4684-858D-AE17F60A2B29}" type="slidenum">
              <a:rPr lang="it-IT" smtClean="0"/>
              <a:t>‹#›</a:t>
            </a:fld>
            <a:endParaRPr lang="it-IT"/>
          </a:p>
        </p:txBody>
      </p:sp>
    </p:spTree>
    <p:extLst>
      <p:ext uri="{BB962C8B-B14F-4D97-AF65-F5344CB8AC3E}">
        <p14:creationId xmlns:p14="http://schemas.microsoft.com/office/powerpoint/2010/main" val="175578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analysis of firm creation, sales and employment five years after establishment highlights strong cross-country differences and structural dynamics within the cleantech sector.</a:t>
            </a:r>
          </a:p>
          <a:p>
            <a:r>
              <a:rPr lang="en-US" b="1" dirty="0"/>
              <a:t>Firm creation</a:t>
            </a:r>
            <a:r>
              <a:rPr lang="en-US" dirty="0"/>
              <a:t>: Germany and France consistently recorded the highest number of new cleantech companies over the past 30 years, while Denmark and the Netherlands contributed smaller but more volatile flows. Italy shows lower and flatter trends, reflecting structural barriers to entrepreneurship.</a:t>
            </a:r>
          </a:p>
          <a:p>
            <a:r>
              <a:rPr lang="en-US" b="1" dirty="0"/>
              <a:t>Sales after 5 years</a:t>
            </a:r>
            <a:r>
              <a:rPr lang="en-US" dirty="0"/>
              <a:t>: France initially displayed very high sales levels (peaking above €7 million in the mid-1990s), followed by a steep decline. Germany also shows a downward trajectory, while Denmark reached its peak in the 2000s but later contracted. The Netherlands and Italy maintained significantly smaller volumes.</a:t>
            </a:r>
          </a:p>
          <a:p>
            <a:r>
              <a:rPr lang="en-US" b="1" dirty="0"/>
              <a:t>Employment after 5 years</a:t>
            </a:r>
            <a:r>
              <a:rPr lang="en-US" dirty="0"/>
              <a:t>: France dominated in job creation in the 1990s, with more than 60,000 employees, though numbers sharply decreased afterwards. Germany follows with smaller but still significant employment levels, while Italy, Denmark, and the Netherlands show much lower contributions, never approaching the scale of France or Germany.</a:t>
            </a:r>
          </a:p>
          <a:p>
            <a:r>
              <a:rPr lang="en-US" b="1" dirty="0"/>
              <a:t>Comparative dynamics</a:t>
            </a:r>
            <a:r>
              <a:rPr lang="en-US" dirty="0"/>
              <a:t>: France emerges as the leader in scaling employment, Germany dominates in firm numbers, but both face declining trends. Smaller markets like Denmark and the Netherlands highlight agility but with limited scale, while Italy remains structurally weaker across all three indicators.</a:t>
            </a:r>
          </a:p>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5</a:t>
            </a:fld>
            <a:endParaRPr lang="it-IT"/>
          </a:p>
        </p:txBody>
      </p:sp>
    </p:spTree>
    <p:extLst>
      <p:ext uri="{BB962C8B-B14F-4D97-AF65-F5344CB8AC3E}">
        <p14:creationId xmlns:p14="http://schemas.microsoft.com/office/powerpoint/2010/main" val="3758667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28FCF-210D-C202-4108-6567BF3766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DF40AB-2AAC-E1BA-19D0-63F750377B4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31B509-3811-312E-2ECC-BE45FDB92F69}"/>
              </a:ext>
            </a:extLst>
          </p:cNvPr>
          <p:cNvSpPr>
            <a:spLocks noGrp="1"/>
          </p:cNvSpPr>
          <p:nvPr>
            <p:ph type="body" idx="1"/>
          </p:nvPr>
        </p:nvSpPr>
        <p:spPr/>
        <p:txBody>
          <a:bodyPr/>
          <a:lstStyle/>
          <a:p>
            <a:r>
              <a:rPr lang="en-US" b="1" dirty="0"/>
              <a:t>Denmark</a:t>
            </a:r>
            <a:br>
              <a:rPr lang="en-US" dirty="0"/>
            </a:br>
            <a:r>
              <a:rPr lang="en-US" dirty="0" err="1"/>
              <a:t>Denmark</a:t>
            </a:r>
            <a:r>
              <a:rPr lang="en-US" dirty="0"/>
              <a:t> shows a </a:t>
            </a:r>
            <a:r>
              <a:rPr lang="en-US" b="1" dirty="0"/>
              <a:t>negative regression coefficient</a:t>
            </a:r>
            <a:r>
              <a:rPr lang="en-US" dirty="0"/>
              <a:t>, with BERD close to </a:t>
            </a:r>
            <a:r>
              <a:rPr lang="en-US" b="1" dirty="0"/>
              <a:t>2% of GDP</a:t>
            </a:r>
            <a:r>
              <a:rPr lang="en-US" dirty="0"/>
              <a:t>. Employment growth fluctuates sharply, with some years of strong expansion offset by steep contractions, underlining the volatility of smaller markets.</a:t>
            </a:r>
          </a:p>
          <a:p>
            <a:r>
              <a:rPr lang="en-US" b="1" dirty="0"/>
              <a:t>France</a:t>
            </a:r>
            <a:br>
              <a:rPr lang="en-US" dirty="0"/>
            </a:br>
            <a:r>
              <a:rPr lang="en-US" dirty="0" err="1"/>
              <a:t>France</a:t>
            </a:r>
            <a:r>
              <a:rPr lang="en-US" dirty="0"/>
              <a:t> emerges as the </a:t>
            </a:r>
            <a:r>
              <a:rPr lang="en-US" b="1" dirty="0"/>
              <a:t>least negative case</a:t>
            </a:r>
            <a:r>
              <a:rPr lang="en-US" dirty="0"/>
              <a:t>. Although the regression coefficient is still negative, the decline in jobs is less pronounced. Large enterprises in the French cleantech ecosystem sustain employment better than in other countries.</a:t>
            </a:r>
          </a:p>
          <a:p>
            <a:r>
              <a:rPr lang="en-US" b="1" dirty="0"/>
              <a:t>Germany</a:t>
            </a:r>
            <a:br>
              <a:rPr lang="en-US" dirty="0"/>
            </a:br>
            <a:r>
              <a:rPr lang="en-US" dirty="0" err="1"/>
              <a:t>Germany</a:t>
            </a:r>
            <a:r>
              <a:rPr lang="en-US" dirty="0"/>
              <a:t> records the </a:t>
            </a:r>
            <a:r>
              <a:rPr lang="en-US" b="1" dirty="0"/>
              <a:t>most striking mismatch</a:t>
            </a:r>
            <a:r>
              <a:rPr lang="en-US" dirty="0"/>
              <a:t>: BERD above </a:t>
            </a:r>
            <a:r>
              <a:rPr lang="en-US" b="1" dirty="0"/>
              <a:t>2% of GDP</a:t>
            </a:r>
            <a:r>
              <a:rPr lang="en-US" dirty="0"/>
              <a:t> but a regression showing a </a:t>
            </a:r>
            <a:r>
              <a:rPr lang="en-US" b="1" dirty="0"/>
              <a:t>highly negative and significant coefficient</a:t>
            </a:r>
            <a:r>
              <a:rPr lang="en-US" dirty="0"/>
              <a:t>. Employment in cleantech firms has steadily fallen, reflecting automation and capital intensity rather than workforce expansion.</a:t>
            </a:r>
          </a:p>
          <a:p>
            <a:r>
              <a:rPr lang="en-US" b="1" dirty="0"/>
              <a:t>Italy</a:t>
            </a:r>
            <a:br>
              <a:rPr lang="en-US" dirty="0"/>
            </a:br>
            <a:r>
              <a:rPr lang="en-US" dirty="0" err="1"/>
              <a:t>Italy</a:t>
            </a:r>
            <a:r>
              <a:rPr lang="en-US" dirty="0"/>
              <a:t> also shows a </a:t>
            </a:r>
            <a:r>
              <a:rPr lang="en-US" b="1" dirty="0"/>
              <a:t>negative and significant regression link</a:t>
            </a:r>
            <a:r>
              <a:rPr lang="en-US" dirty="0"/>
              <a:t> between BERD and jobs. Employment creation after five years rarely exceeds a few thousand units, confirming the structural weakness of translating R&amp;D into </a:t>
            </a:r>
            <a:r>
              <a:rPr lang="en-US" dirty="0" err="1"/>
              <a:t>labour</a:t>
            </a:r>
            <a:r>
              <a:rPr lang="en-US" dirty="0"/>
              <a:t> demand.</a:t>
            </a:r>
          </a:p>
          <a:p>
            <a:r>
              <a:rPr lang="en-US" b="1" dirty="0"/>
              <a:t>Netherlands</a:t>
            </a:r>
            <a:br>
              <a:rPr lang="en-US" dirty="0"/>
            </a:br>
            <a:r>
              <a:rPr lang="en-US" dirty="0"/>
              <a:t>The Netherlands produces </a:t>
            </a:r>
            <a:r>
              <a:rPr lang="en-US" b="1" dirty="0"/>
              <a:t>no clear employment gains</a:t>
            </a:r>
            <a:r>
              <a:rPr lang="en-US" dirty="0"/>
              <a:t>, with the regression coefficient negative though weaker than in Italy or Germany. The limited market size and dependence on external demand reduce the capacity of R&amp;D to generate domestic job creation.</a:t>
            </a:r>
          </a:p>
          <a:p>
            <a:endParaRPr lang="it-IT" dirty="0"/>
          </a:p>
        </p:txBody>
      </p:sp>
      <p:sp>
        <p:nvSpPr>
          <p:cNvPr id="4" name="Slide Number Placeholder 3">
            <a:extLst>
              <a:ext uri="{FF2B5EF4-FFF2-40B4-BE49-F238E27FC236}">
                <a16:creationId xmlns:a16="http://schemas.microsoft.com/office/drawing/2014/main" id="{E1A4B55F-99C5-E0DD-477F-618C71E8873D}"/>
              </a:ext>
            </a:extLst>
          </p:cNvPr>
          <p:cNvSpPr>
            <a:spLocks noGrp="1"/>
          </p:cNvSpPr>
          <p:nvPr>
            <p:ph type="sldNum" sz="quarter" idx="5"/>
          </p:nvPr>
        </p:nvSpPr>
        <p:spPr/>
        <p:txBody>
          <a:bodyPr/>
          <a:lstStyle/>
          <a:p>
            <a:fld id="{9AB1F856-C26C-4684-858D-AE17F60A2B29}" type="slidenum">
              <a:rPr lang="it-IT" smtClean="0"/>
              <a:t>16</a:t>
            </a:fld>
            <a:endParaRPr lang="it-IT"/>
          </a:p>
        </p:txBody>
      </p:sp>
    </p:spTree>
    <p:extLst>
      <p:ext uri="{BB962C8B-B14F-4D97-AF65-F5344CB8AC3E}">
        <p14:creationId xmlns:p14="http://schemas.microsoft.com/office/powerpoint/2010/main" val="102622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4FF23E-EF92-44BC-8DC5-D3A5C2180C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6B1CEEA-7586-BFDC-C669-8FB85872C2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B78A24-D94F-FFCF-FA46-223851355A2B}"/>
              </a:ext>
            </a:extLst>
          </p:cNvPr>
          <p:cNvSpPr>
            <a:spLocks noGrp="1"/>
          </p:cNvSpPr>
          <p:nvPr>
            <p:ph type="body" idx="1"/>
          </p:nvPr>
        </p:nvSpPr>
        <p:spPr/>
        <p:txBody>
          <a:bodyPr/>
          <a:lstStyle/>
          <a:p>
            <a:r>
              <a:rPr lang="en-US" b="1" dirty="0"/>
              <a:t>Denmark</a:t>
            </a:r>
            <a:br>
              <a:rPr lang="en-US" dirty="0"/>
            </a:br>
            <a:r>
              <a:rPr lang="en-US" dirty="0" err="1"/>
              <a:t>Denmark</a:t>
            </a:r>
            <a:r>
              <a:rPr lang="en-US" dirty="0"/>
              <a:t> shows a </a:t>
            </a:r>
            <a:r>
              <a:rPr lang="en-US" b="1" dirty="0"/>
              <a:t>negative regression coefficient</a:t>
            </a:r>
            <a:r>
              <a:rPr lang="en-US" dirty="0"/>
              <a:t>, with BERD close to </a:t>
            </a:r>
            <a:r>
              <a:rPr lang="en-US" b="1" dirty="0"/>
              <a:t>2% of GDP</a:t>
            </a:r>
            <a:r>
              <a:rPr lang="en-US" dirty="0"/>
              <a:t>. Employment growth fluctuates sharply, with some years of strong expansion offset by steep contractions, underlining the volatility of smaller markets.</a:t>
            </a:r>
          </a:p>
          <a:p>
            <a:r>
              <a:rPr lang="en-US" b="1" dirty="0"/>
              <a:t>France</a:t>
            </a:r>
            <a:br>
              <a:rPr lang="en-US" dirty="0"/>
            </a:br>
            <a:r>
              <a:rPr lang="en-US" dirty="0" err="1"/>
              <a:t>France</a:t>
            </a:r>
            <a:r>
              <a:rPr lang="en-US" dirty="0"/>
              <a:t> emerges as the </a:t>
            </a:r>
            <a:r>
              <a:rPr lang="en-US" b="1" dirty="0"/>
              <a:t>least negative case</a:t>
            </a:r>
            <a:r>
              <a:rPr lang="en-US" dirty="0"/>
              <a:t>. Although the regression coefficient is still negative, the decline in jobs is less pronounced. Large enterprises in the French cleantech ecosystem sustain employment better than in other countries.</a:t>
            </a:r>
          </a:p>
          <a:p>
            <a:r>
              <a:rPr lang="en-US" b="1" dirty="0"/>
              <a:t>Germany</a:t>
            </a:r>
            <a:br>
              <a:rPr lang="en-US" dirty="0"/>
            </a:br>
            <a:r>
              <a:rPr lang="en-US" dirty="0" err="1"/>
              <a:t>Germany</a:t>
            </a:r>
            <a:r>
              <a:rPr lang="en-US" dirty="0"/>
              <a:t> records the </a:t>
            </a:r>
            <a:r>
              <a:rPr lang="en-US" b="1" dirty="0"/>
              <a:t>most striking mismatch</a:t>
            </a:r>
            <a:r>
              <a:rPr lang="en-US" dirty="0"/>
              <a:t>: BERD above </a:t>
            </a:r>
            <a:r>
              <a:rPr lang="en-US" b="1" dirty="0"/>
              <a:t>2% of GDP</a:t>
            </a:r>
            <a:r>
              <a:rPr lang="en-US" dirty="0"/>
              <a:t> but a regression showing a </a:t>
            </a:r>
            <a:r>
              <a:rPr lang="en-US" b="1" dirty="0"/>
              <a:t>highly negative and significant coefficient</a:t>
            </a:r>
            <a:r>
              <a:rPr lang="en-US" dirty="0"/>
              <a:t>. Employment in cleantech firms has steadily fallen, reflecting automation and capital intensity rather than workforce expansion.</a:t>
            </a:r>
          </a:p>
          <a:p>
            <a:r>
              <a:rPr lang="en-US" b="1" dirty="0"/>
              <a:t>Italy</a:t>
            </a:r>
            <a:br>
              <a:rPr lang="en-US" dirty="0"/>
            </a:br>
            <a:r>
              <a:rPr lang="en-US" dirty="0" err="1"/>
              <a:t>Italy</a:t>
            </a:r>
            <a:r>
              <a:rPr lang="en-US" dirty="0"/>
              <a:t> also shows a </a:t>
            </a:r>
            <a:r>
              <a:rPr lang="en-US" b="1" dirty="0"/>
              <a:t>negative and significant regression link</a:t>
            </a:r>
            <a:r>
              <a:rPr lang="en-US" dirty="0"/>
              <a:t> between BERD and jobs. Employment creation after five years rarely exceeds a few thousand units, confirming the structural weakness of translating R&amp;D into </a:t>
            </a:r>
            <a:r>
              <a:rPr lang="en-US" dirty="0" err="1"/>
              <a:t>labour</a:t>
            </a:r>
            <a:r>
              <a:rPr lang="en-US" dirty="0"/>
              <a:t> demand.</a:t>
            </a:r>
          </a:p>
          <a:p>
            <a:r>
              <a:rPr lang="en-US" b="1" dirty="0"/>
              <a:t>Netherlands</a:t>
            </a:r>
            <a:br>
              <a:rPr lang="en-US" dirty="0"/>
            </a:br>
            <a:r>
              <a:rPr lang="en-US" dirty="0"/>
              <a:t>The Netherlands produces </a:t>
            </a:r>
            <a:r>
              <a:rPr lang="en-US" b="1" dirty="0"/>
              <a:t>no clear employment gains</a:t>
            </a:r>
            <a:r>
              <a:rPr lang="en-US" dirty="0"/>
              <a:t>, with the regression coefficient negative though weaker than in Italy or Germany. The limited market size and dependence on external demand reduce the capacity of R&amp;D to generate domestic job creation.</a:t>
            </a:r>
          </a:p>
          <a:p>
            <a:endParaRPr lang="it-IT" dirty="0"/>
          </a:p>
        </p:txBody>
      </p:sp>
      <p:sp>
        <p:nvSpPr>
          <p:cNvPr id="4" name="Slide Number Placeholder 3">
            <a:extLst>
              <a:ext uri="{FF2B5EF4-FFF2-40B4-BE49-F238E27FC236}">
                <a16:creationId xmlns:a16="http://schemas.microsoft.com/office/drawing/2014/main" id="{9DAAC9D3-19F3-AC18-2F9F-74ACFCE7C31C}"/>
              </a:ext>
            </a:extLst>
          </p:cNvPr>
          <p:cNvSpPr>
            <a:spLocks noGrp="1"/>
          </p:cNvSpPr>
          <p:nvPr>
            <p:ph type="sldNum" sz="quarter" idx="5"/>
          </p:nvPr>
        </p:nvSpPr>
        <p:spPr/>
        <p:txBody>
          <a:bodyPr/>
          <a:lstStyle/>
          <a:p>
            <a:fld id="{9AB1F856-C26C-4684-858D-AE17F60A2B29}" type="slidenum">
              <a:rPr lang="it-IT" smtClean="0"/>
              <a:t>17</a:t>
            </a:fld>
            <a:endParaRPr lang="it-IT"/>
          </a:p>
        </p:txBody>
      </p:sp>
    </p:spTree>
    <p:extLst>
      <p:ext uri="{BB962C8B-B14F-4D97-AF65-F5344CB8AC3E}">
        <p14:creationId xmlns:p14="http://schemas.microsoft.com/office/powerpoint/2010/main" val="1558515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21D0F-6F5F-11C4-7C64-70ACDB4BD0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899DDA-12E4-0837-35DA-0CA66F1E9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550803F-97BD-D8F9-5633-99B2E08781CF}"/>
              </a:ext>
            </a:extLst>
          </p:cNvPr>
          <p:cNvSpPr>
            <a:spLocks noGrp="1"/>
          </p:cNvSpPr>
          <p:nvPr>
            <p:ph type="body" idx="1"/>
          </p:nvPr>
        </p:nvSpPr>
        <p:spPr/>
        <p:txBody>
          <a:bodyPr/>
          <a:lstStyle/>
          <a:p>
            <a:r>
              <a:rPr lang="en-US" b="1" dirty="0"/>
              <a:t>Denmark</a:t>
            </a:r>
            <a:br>
              <a:rPr lang="en-US" dirty="0"/>
            </a:br>
            <a:r>
              <a:rPr lang="en-US" dirty="0" err="1"/>
              <a:t>Denmark</a:t>
            </a:r>
            <a:r>
              <a:rPr lang="en-US" dirty="0"/>
              <a:t> shows a </a:t>
            </a:r>
            <a:r>
              <a:rPr lang="en-US" b="1" dirty="0"/>
              <a:t>negative regression coefficient</a:t>
            </a:r>
            <a:r>
              <a:rPr lang="en-US" dirty="0"/>
              <a:t>, with BERD close to </a:t>
            </a:r>
            <a:r>
              <a:rPr lang="en-US" b="1" dirty="0"/>
              <a:t>2% of GDP</a:t>
            </a:r>
            <a:r>
              <a:rPr lang="en-US" dirty="0"/>
              <a:t>. Employment growth fluctuates sharply, with some years of strong expansion offset by steep contractions, underlining the volatility of smaller markets.</a:t>
            </a:r>
          </a:p>
          <a:p>
            <a:r>
              <a:rPr lang="en-US" b="1" dirty="0"/>
              <a:t>France</a:t>
            </a:r>
            <a:br>
              <a:rPr lang="en-US" dirty="0"/>
            </a:br>
            <a:r>
              <a:rPr lang="en-US" dirty="0" err="1"/>
              <a:t>France</a:t>
            </a:r>
            <a:r>
              <a:rPr lang="en-US" dirty="0"/>
              <a:t> emerges as the </a:t>
            </a:r>
            <a:r>
              <a:rPr lang="en-US" b="1" dirty="0"/>
              <a:t>least negative case</a:t>
            </a:r>
            <a:r>
              <a:rPr lang="en-US" dirty="0"/>
              <a:t>. Although the regression coefficient is still negative, the decline in jobs is less pronounced. Large enterprises in the French cleantech ecosystem sustain employment better than in other countries.</a:t>
            </a:r>
          </a:p>
          <a:p>
            <a:r>
              <a:rPr lang="en-US" b="1" dirty="0"/>
              <a:t>Germany</a:t>
            </a:r>
            <a:br>
              <a:rPr lang="en-US" dirty="0"/>
            </a:br>
            <a:r>
              <a:rPr lang="en-US" dirty="0" err="1"/>
              <a:t>Germany</a:t>
            </a:r>
            <a:r>
              <a:rPr lang="en-US" dirty="0"/>
              <a:t> records the </a:t>
            </a:r>
            <a:r>
              <a:rPr lang="en-US" b="1" dirty="0"/>
              <a:t>most striking mismatch</a:t>
            </a:r>
            <a:r>
              <a:rPr lang="en-US" dirty="0"/>
              <a:t>: BERD above </a:t>
            </a:r>
            <a:r>
              <a:rPr lang="en-US" b="1" dirty="0"/>
              <a:t>2% of GDP</a:t>
            </a:r>
            <a:r>
              <a:rPr lang="en-US" dirty="0"/>
              <a:t> but a regression showing a </a:t>
            </a:r>
            <a:r>
              <a:rPr lang="en-US" b="1" dirty="0"/>
              <a:t>highly negative and significant coefficient</a:t>
            </a:r>
            <a:r>
              <a:rPr lang="en-US" dirty="0"/>
              <a:t>. Employment in cleantech firms has steadily fallen, reflecting automation and capital intensity rather than workforce expansion.</a:t>
            </a:r>
          </a:p>
          <a:p>
            <a:r>
              <a:rPr lang="en-US" b="1" dirty="0"/>
              <a:t>Italy</a:t>
            </a:r>
            <a:br>
              <a:rPr lang="en-US" dirty="0"/>
            </a:br>
            <a:r>
              <a:rPr lang="en-US" dirty="0" err="1"/>
              <a:t>Italy</a:t>
            </a:r>
            <a:r>
              <a:rPr lang="en-US" dirty="0"/>
              <a:t> also shows a </a:t>
            </a:r>
            <a:r>
              <a:rPr lang="en-US" b="1" dirty="0"/>
              <a:t>negative and significant regression link</a:t>
            </a:r>
            <a:r>
              <a:rPr lang="en-US" dirty="0"/>
              <a:t> between BERD and jobs. Employment creation after five years rarely exceeds a few thousand units, confirming the structural weakness of translating R&amp;D into </a:t>
            </a:r>
            <a:r>
              <a:rPr lang="en-US" dirty="0" err="1"/>
              <a:t>labour</a:t>
            </a:r>
            <a:r>
              <a:rPr lang="en-US" dirty="0"/>
              <a:t> demand.</a:t>
            </a:r>
          </a:p>
          <a:p>
            <a:r>
              <a:rPr lang="en-US" b="1" dirty="0"/>
              <a:t>Netherlands</a:t>
            </a:r>
            <a:br>
              <a:rPr lang="en-US" dirty="0"/>
            </a:br>
            <a:r>
              <a:rPr lang="en-US" dirty="0"/>
              <a:t>The Netherlands produces </a:t>
            </a:r>
            <a:r>
              <a:rPr lang="en-US" b="1" dirty="0"/>
              <a:t>no clear employment gains</a:t>
            </a:r>
            <a:r>
              <a:rPr lang="en-US" dirty="0"/>
              <a:t>, with the regression coefficient negative though weaker than in Italy or Germany. The limited market size and dependence on external demand reduce the capacity of R&amp;D to generate domestic job creation.</a:t>
            </a:r>
          </a:p>
          <a:p>
            <a:endParaRPr lang="it-IT" dirty="0"/>
          </a:p>
        </p:txBody>
      </p:sp>
      <p:sp>
        <p:nvSpPr>
          <p:cNvPr id="4" name="Slide Number Placeholder 3">
            <a:extLst>
              <a:ext uri="{FF2B5EF4-FFF2-40B4-BE49-F238E27FC236}">
                <a16:creationId xmlns:a16="http://schemas.microsoft.com/office/drawing/2014/main" id="{1BCB6294-CAE2-A05E-B826-C7D43EDE3C89}"/>
              </a:ext>
            </a:extLst>
          </p:cNvPr>
          <p:cNvSpPr>
            <a:spLocks noGrp="1"/>
          </p:cNvSpPr>
          <p:nvPr>
            <p:ph type="sldNum" sz="quarter" idx="5"/>
          </p:nvPr>
        </p:nvSpPr>
        <p:spPr/>
        <p:txBody>
          <a:bodyPr/>
          <a:lstStyle/>
          <a:p>
            <a:fld id="{9AB1F856-C26C-4684-858D-AE17F60A2B29}" type="slidenum">
              <a:rPr lang="it-IT" smtClean="0"/>
              <a:t>18</a:t>
            </a:fld>
            <a:endParaRPr lang="it-IT"/>
          </a:p>
        </p:txBody>
      </p:sp>
    </p:spTree>
    <p:extLst>
      <p:ext uri="{BB962C8B-B14F-4D97-AF65-F5344CB8AC3E}">
        <p14:creationId xmlns:p14="http://schemas.microsoft.com/office/powerpoint/2010/main" val="33115959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comparison of GERD and BERD over the past three decades reveals strong divergences in both absolute levels and intensity relative to GDP, reflecting different national strategies in financing innovation.</a:t>
            </a:r>
          </a:p>
          <a:p>
            <a:r>
              <a:rPr lang="en-US" b="1" dirty="0"/>
              <a:t>Germany</a:t>
            </a:r>
            <a:br>
              <a:rPr lang="en-US" dirty="0"/>
            </a:br>
            <a:r>
              <a:rPr lang="en-US" dirty="0" err="1"/>
              <a:t>Germany</a:t>
            </a:r>
            <a:r>
              <a:rPr lang="en-US" dirty="0"/>
              <a:t> is the clear leader, with </a:t>
            </a:r>
            <a:r>
              <a:rPr lang="en-US" b="1" dirty="0"/>
              <a:t>GERD above €110 billion in 2022</a:t>
            </a:r>
            <a:r>
              <a:rPr lang="en-US" dirty="0"/>
              <a:t> and </a:t>
            </a:r>
            <a:r>
              <a:rPr lang="en-US" b="1" dirty="0"/>
              <a:t>BERD consistently above 2% of GDP</a:t>
            </a:r>
            <a:r>
              <a:rPr lang="en-US" dirty="0"/>
              <a:t>. Growth has been steady but is now showing signs of </a:t>
            </a:r>
            <a:r>
              <a:rPr lang="en-US" dirty="0" err="1"/>
              <a:t>stabilisation</a:t>
            </a:r>
            <a:r>
              <a:rPr lang="en-US" dirty="0"/>
              <a:t>, suggesting limits to further expansion.</a:t>
            </a:r>
          </a:p>
          <a:p>
            <a:r>
              <a:rPr lang="en-US" b="1" dirty="0"/>
              <a:t>France</a:t>
            </a:r>
            <a:br>
              <a:rPr lang="en-US" dirty="0"/>
            </a:br>
            <a:r>
              <a:rPr lang="en-US" dirty="0" err="1"/>
              <a:t>France</a:t>
            </a:r>
            <a:r>
              <a:rPr lang="en-US" dirty="0"/>
              <a:t> combines </a:t>
            </a:r>
            <a:r>
              <a:rPr lang="en-US" b="1" dirty="0"/>
              <a:t>GERD close to €70 billion</a:t>
            </a:r>
            <a:r>
              <a:rPr lang="en-US" dirty="0"/>
              <a:t> with BERD around </a:t>
            </a:r>
            <a:r>
              <a:rPr lang="en-US" b="1" dirty="0"/>
              <a:t>1.5% of GDP</a:t>
            </a:r>
            <a:r>
              <a:rPr lang="en-US" dirty="0"/>
              <a:t>. Public financing remains decisive, accounting for over 40% of total R&amp;D, which ensures resilience but reduces private-sector weight.</a:t>
            </a:r>
          </a:p>
          <a:p>
            <a:r>
              <a:rPr lang="en-US" b="1" dirty="0"/>
              <a:t>Italy</a:t>
            </a:r>
            <a:br>
              <a:rPr lang="en-US" dirty="0"/>
            </a:br>
            <a:r>
              <a:rPr lang="en-US" dirty="0" err="1"/>
              <a:t>Italy</a:t>
            </a:r>
            <a:r>
              <a:rPr lang="en-US" dirty="0"/>
              <a:t> lags behind, with </a:t>
            </a:r>
            <a:r>
              <a:rPr lang="en-US" b="1" dirty="0"/>
              <a:t>GERD only around 1.5% of GDP</a:t>
            </a:r>
            <a:r>
              <a:rPr lang="en-US" dirty="0"/>
              <a:t> and BERD barely exceeding </a:t>
            </a:r>
            <a:r>
              <a:rPr lang="en-US" b="1" dirty="0"/>
              <a:t>0.9%</a:t>
            </a:r>
            <a:r>
              <a:rPr lang="en-US" dirty="0"/>
              <a:t>. Despite a small upward trend after 2015, the gap with leaders like Germany remains substantial.</a:t>
            </a:r>
          </a:p>
          <a:p>
            <a:r>
              <a:rPr lang="en-US" b="1" dirty="0"/>
              <a:t>Denmark</a:t>
            </a:r>
            <a:br>
              <a:rPr lang="en-US" dirty="0"/>
            </a:br>
            <a:r>
              <a:rPr lang="en-US" dirty="0" err="1"/>
              <a:t>Denmark</a:t>
            </a:r>
            <a:r>
              <a:rPr lang="en-US" dirty="0"/>
              <a:t> shows </a:t>
            </a:r>
            <a:r>
              <a:rPr lang="en-US" b="1" dirty="0"/>
              <a:t>high BERD intensity (close to 2% of GDP)</a:t>
            </a:r>
            <a:r>
              <a:rPr lang="en-US" dirty="0"/>
              <a:t> but marked volatility year by year. Its small market makes it highly sensitive to external shocks, yet the private share of R&amp;D remains among the strongest in Europe.</a:t>
            </a:r>
          </a:p>
          <a:p>
            <a:r>
              <a:rPr lang="en-US" b="1" dirty="0"/>
              <a:t>Netherlands</a:t>
            </a:r>
            <a:br>
              <a:rPr lang="en-US" dirty="0"/>
            </a:br>
            <a:r>
              <a:rPr lang="en-US" dirty="0"/>
              <a:t>The Netherlands records moderate volumes, with </a:t>
            </a:r>
            <a:r>
              <a:rPr lang="en-US" b="1" dirty="0"/>
              <a:t>GERD around €25–30 billion</a:t>
            </a:r>
            <a:r>
              <a:rPr lang="en-US" dirty="0"/>
              <a:t> and BERD about </a:t>
            </a:r>
            <a:r>
              <a:rPr lang="en-US" b="1" dirty="0"/>
              <a:t>1.3% of GDP</a:t>
            </a:r>
            <a:r>
              <a:rPr lang="en-US" dirty="0"/>
              <a:t>. Growth is consistent and converging, though absolute levels remain lower than France and Germany.</a:t>
            </a:r>
          </a:p>
        </p:txBody>
      </p:sp>
      <p:sp>
        <p:nvSpPr>
          <p:cNvPr id="4" name="Slide Number Placeholder 3"/>
          <p:cNvSpPr>
            <a:spLocks noGrp="1"/>
          </p:cNvSpPr>
          <p:nvPr>
            <p:ph type="sldNum" sz="quarter" idx="5"/>
          </p:nvPr>
        </p:nvSpPr>
        <p:spPr/>
        <p:txBody>
          <a:bodyPr/>
          <a:lstStyle/>
          <a:p>
            <a:fld id="{9AB1F856-C26C-4684-858D-AE17F60A2B29}" type="slidenum">
              <a:rPr lang="it-IT" smtClean="0"/>
              <a:t>6</a:t>
            </a:fld>
            <a:endParaRPr lang="it-IT"/>
          </a:p>
        </p:txBody>
      </p:sp>
    </p:spTree>
    <p:extLst>
      <p:ext uri="{BB962C8B-B14F-4D97-AF65-F5344CB8AC3E}">
        <p14:creationId xmlns:p14="http://schemas.microsoft.com/office/powerpoint/2010/main" val="23662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Sectoral Allocation: Manufacturing vs Pharmaceuticals</a:t>
            </a:r>
          </a:p>
          <a:p>
            <a:r>
              <a:rPr lang="en-US" dirty="0"/>
              <a:t>The allocation of BERD across sectors highlights two main trajectories. </a:t>
            </a:r>
            <a:r>
              <a:rPr lang="en-US" b="1" dirty="0"/>
              <a:t>Manufacturing consistently absorbs the majority of R&amp;D resources</a:t>
            </a:r>
            <a:r>
              <a:rPr lang="en-US" dirty="0"/>
              <a:t>, reflecting the industrial backbone of European economies. </a:t>
            </a:r>
            <a:r>
              <a:rPr lang="en-US" b="1" dirty="0"/>
              <a:t>Pharmaceuticals, while much smaller in absolute terms, stand out for their knowledge intensity and high spillover effects</a:t>
            </a:r>
            <a:r>
              <a:rPr lang="en-US" dirty="0"/>
              <a:t>, especially in countries with strong life sciences clusters. The balance between these two sectors helps explain how quickly innovation can translate into market performance.</a:t>
            </a:r>
          </a:p>
          <a:p>
            <a:r>
              <a:rPr lang="en-US" b="1" dirty="0"/>
              <a:t>Germany</a:t>
            </a:r>
            <a:br>
              <a:rPr lang="en-US" dirty="0"/>
            </a:br>
            <a:r>
              <a:rPr lang="en-US" dirty="0"/>
              <a:t>Manufacturing dominates, absorbing </a:t>
            </a:r>
            <a:r>
              <a:rPr lang="en-US" b="1" dirty="0"/>
              <a:t>over 80% of BERD</a:t>
            </a:r>
            <a:r>
              <a:rPr lang="en-US" dirty="0"/>
              <a:t>, with absolute spending surpassing </a:t>
            </a:r>
            <a:r>
              <a:rPr lang="en-US" b="1" dirty="0"/>
              <a:t>€60 billion by 2022</a:t>
            </a:r>
            <a:r>
              <a:rPr lang="en-US" dirty="0"/>
              <a:t>. Pharmaceuticals remain limited at around </a:t>
            </a:r>
            <a:r>
              <a:rPr lang="en-US" b="1" dirty="0"/>
              <a:t>5–6%</a:t>
            </a:r>
            <a:r>
              <a:rPr lang="en-US" dirty="0"/>
              <a:t>, though still relevant in niche areas.</a:t>
            </a:r>
          </a:p>
          <a:p>
            <a:r>
              <a:rPr lang="en-US" b="1" dirty="0"/>
              <a:t>France</a:t>
            </a:r>
            <a:br>
              <a:rPr lang="en-US" dirty="0"/>
            </a:br>
            <a:r>
              <a:rPr lang="en-US" dirty="0"/>
              <a:t>Manufacturing R&amp;D is strong, but pharmaceuticals play a more visible role, accounting for </a:t>
            </a:r>
            <a:r>
              <a:rPr lang="en-US" b="1" dirty="0"/>
              <a:t>10–12% of BERD</a:t>
            </a:r>
            <a:r>
              <a:rPr lang="en-US" dirty="0"/>
              <a:t>. By 2022, French pharmaceutical R&amp;D reached roughly </a:t>
            </a:r>
            <a:r>
              <a:rPr lang="en-US" b="1" dirty="0"/>
              <a:t>€7 billion</a:t>
            </a:r>
            <a:r>
              <a:rPr lang="en-US" dirty="0"/>
              <a:t>, sustaining the country’s leadership in biotech.</a:t>
            </a:r>
          </a:p>
          <a:p>
            <a:r>
              <a:rPr lang="en-US" b="1" dirty="0"/>
              <a:t>Italy</a:t>
            </a:r>
            <a:br>
              <a:rPr lang="en-US" dirty="0"/>
            </a:br>
            <a:r>
              <a:rPr lang="en-US" dirty="0" err="1"/>
              <a:t>Italy</a:t>
            </a:r>
            <a:r>
              <a:rPr lang="en-US" dirty="0"/>
              <a:t> is heavily skewed toward manufacturing, with </a:t>
            </a:r>
            <a:r>
              <a:rPr lang="en-US" b="1" dirty="0"/>
              <a:t>over 85% of BERD</a:t>
            </a:r>
            <a:r>
              <a:rPr lang="en-US" dirty="0"/>
              <a:t> concentrated in this sector. Pharmaceutical R&amp;D is small (around </a:t>
            </a:r>
            <a:r>
              <a:rPr lang="en-US" b="1" dirty="0"/>
              <a:t>€1–2 billion annually</a:t>
            </a:r>
            <a:r>
              <a:rPr lang="en-US" dirty="0"/>
              <a:t>), reflecting a narrower industrial base.</a:t>
            </a:r>
          </a:p>
          <a:p>
            <a:r>
              <a:rPr lang="en-US" b="1" dirty="0"/>
              <a:t>Denmark</a:t>
            </a:r>
            <a:br>
              <a:rPr lang="en-US" dirty="0"/>
            </a:br>
            <a:r>
              <a:rPr lang="en-US" dirty="0"/>
              <a:t>Pharmaceuticals are disproportionately important: the sector accounts for </a:t>
            </a:r>
            <a:r>
              <a:rPr lang="en-US" b="1" dirty="0"/>
              <a:t>over 30% of national BERD</a:t>
            </a:r>
            <a:r>
              <a:rPr lang="en-US" dirty="0"/>
              <a:t>, making Denmark one of the most pharma-intensive economies in Europe. Manufacturing is still relevant, but the country stands out for its biotech specialization.</a:t>
            </a:r>
          </a:p>
          <a:p>
            <a:r>
              <a:rPr lang="en-US" b="1" dirty="0"/>
              <a:t>Netherlands</a:t>
            </a:r>
            <a:br>
              <a:rPr lang="en-US" dirty="0"/>
            </a:br>
            <a:r>
              <a:rPr lang="en-US" dirty="0"/>
              <a:t>Data are more recent and show a balanced but modest profile. Manufacturing remains the largest recipient, while pharmaceuticals reached </a:t>
            </a:r>
            <a:r>
              <a:rPr lang="en-US" b="1" dirty="0"/>
              <a:t>around €2–3 billion</a:t>
            </a:r>
            <a:r>
              <a:rPr lang="en-US" dirty="0"/>
              <a:t> in 2022, representing close to </a:t>
            </a:r>
            <a:r>
              <a:rPr lang="en-US" b="1" dirty="0"/>
              <a:t>15% of BERD</a:t>
            </a:r>
            <a:r>
              <a:rPr lang="en-US" dirty="0"/>
              <a:t>.</a:t>
            </a:r>
          </a:p>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7</a:t>
            </a:fld>
            <a:endParaRPr lang="it-IT"/>
          </a:p>
        </p:txBody>
      </p:sp>
    </p:spTree>
    <p:extLst>
      <p:ext uri="{BB962C8B-B14F-4D97-AF65-F5344CB8AC3E}">
        <p14:creationId xmlns:p14="http://schemas.microsoft.com/office/powerpoint/2010/main" val="2996759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Introductory Box</a:t>
            </a:r>
            <a:br>
              <a:rPr lang="en-US" dirty="0"/>
            </a:br>
            <a:r>
              <a:rPr lang="en-US" dirty="0"/>
              <a:t>This part of the analysis examines whether </a:t>
            </a:r>
            <a:r>
              <a:rPr lang="en-US" b="1" dirty="0"/>
              <a:t>Business Enterprise Expenditure on R&amp;D (BERD)</a:t>
            </a:r>
            <a:r>
              <a:rPr lang="en-US" dirty="0"/>
              <a:t> is statistically associated with </a:t>
            </a:r>
            <a:r>
              <a:rPr lang="en-US" b="1" dirty="0"/>
              <a:t>cleantech firms’ sales five years after establishment</a:t>
            </a:r>
            <a:r>
              <a:rPr lang="en-US" dirty="0"/>
              <a:t>. The idea is to test if higher national R&amp;D efforts produce measurable improvements in firm revenues, moving beyond descriptive comparisons.</a:t>
            </a:r>
          </a:p>
          <a:p>
            <a:r>
              <a:rPr lang="en-US" b="1" dirty="0"/>
              <a:t>Theoretical Explanation Box</a:t>
            </a:r>
            <a:br>
              <a:rPr lang="en-US" dirty="0"/>
            </a:br>
            <a:r>
              <a:rPr lang="en-US" dirty="0"/>
              <a:t>The regression used is a </a:t>
            </a:r>
            <a:r>
              <a:rPr lang="en-US" b="1" dirty="0"/>
              <a:t>linear model</a:t>
            </a:r>
            <a:r>
              <a:rPr lang="en-US" dirty="0"/>
              <a:t>, where sales (dependent variable) are explained by BERD (independent variable). If the coefficient is </a:t>
            </a:r>
            <a:r>
              <a:rPr lang="en-US" b="1" dirty="0"/>
              <a:t>positive and significant</a:t>
            </a:r>
            <a:r>
              <a:rPr lang="en-US" dirty="0"/>
              <a:t>, it means that an increase in BERD is associated with higher firm sales. If the coefficient is </a:t>
            </a:r>
            <a:r>
              <a:rPr lang="en-US" b="1" dirty="0"/>
              <a:t>negative or insignificant</a:t>
            </a:r>
            <a:r>
              <a:rPr lang="en-US" dirty="0"/>
              <a:t>, it implies that R&amp;D intensity has little or even adverse effects on short-term commercial performance. In our case, results vary across countries, confirming that R&amp;D does not operate in isolation but depends on the structure of national ecosystems.</a:t>
            </a:r>
          </a:p>
          <a:p>
            <a:r>
              <a:rPr lang="en-US" b="1" dirty="0"/>
              <a:t>1) Coefficient (β₁)</a:t>
            </a:r>
          </a:p>
          <a:p>
            <a:r>
              <a:rPr lang="en-US" b="1" dirty="0"/>
              <a:t>What it is.</a:t>
            </a:r>
            <a:r>
              <a:rPr lang="en-US" dirty="0"/>
              <a:t> The slope of the regression line: the expected change in the dependent variable </a:t>
            </a:r>
            <a:r>
              <a:rPr lang="en-US" b="1" dirty="0"/>
              <a:t>Y</a:t>
            </a:r>
            <a:r>
              <a:rPr lang="en-US" dirty="0"/>
              <a:t> (e.g., employment 5 years after foundation) for a one-unit change in the independent variable </a:t>
            </a:r>
            <a:r>
              <a:rPr lang="en-US" b="1" dirty="0"/>
              <a:t>X</a:t>
            </a:r>
            <a:r>
              <a:rPr lang="en-US" dirty="0"/>
              <a:t> (BERD), holding everything else constant in the model.</a:t>
            </a:r>
          </a:p>
          <a:p>
            <a:r>
              <a:rPr lang="en-US" b="1" dirty="0"/>
              <a:t>How to read it here.</a:t>
            </a:r>
            <a:r>
              <a:rPr lang="en-US" dirty="0"/>
              <a:t> In the employment model the coefficient on BERD is </a:t>
            </a:r>
            <a:r>
              <a:rPr lang="en-US" b="1" dirty="0"/>
              <a:t>negative and sizeable</a:t>
            </a:r>
            <a:r>
              <a:rPr lang="en-US" dirty="0"/>
              <a:t> (≈ </a:t>
            </a:r>
            <a:r>
              <a:rPr lang="en-US" b="1" dirty="0"/>
              <a:t>−0.27</a:t>
            </a:r>
            <a:r>
              <a:rPr lang="en-US" dirty="0"/>
              <a:t> with units “employees per €1 million PPP of BERD”). That means, </a:t>
            </a:r>
            <a:r>
              <a:rPr lang="en-US" i="1" dirty="0"/>
              <a:t>within the sample</a:t>
            </a:r>
            <a:r>
              <a:rPr lang="en-US" dirty="0"/>
              <a:t>, an extra €1m (PPP) of business R&amp;D is associated with about </a:t>
            </a:r>
            <a:r>
              <a:rPr lang="en-US" b="1" dirty="0"/>
              <a:t>0.27 fewer employees</a:t>
            </a:r>
            <a:r>
              <a:rPr lang="en-US" dirty="0"/>
              <a:t> five years later.</a:t>
            </a:r>
          </a:p>
          <a:p>
            <a:r>
              <a:rPr lang="en-US" b="1" dirty="0"/>
              <a:t>Why could it be negative?</a:t>
            </a:r>
            <a:r>
              <a:rPr lang="en-US" dirty="0"/>
              <a:t> R&amp;D often raises </a:t>
            </a:r>
            <a:r>
              <a:rPr lang="en-US" b="1" dirty="0"/>
              <a:t>productivity/automation</a:t>
            </a:r>
            <a:r>
              <a:rPr lang="en-US" dirty="0"/>
              <a:t> before headcount; effects can be </a:t>
            </a:r>
            <a:r>
              <a:rPr lang="en-US" b="1" dirty="0"/>
              <a:t>lagged</a:t>
            </a:r>
            <a:r>
              <a:rPr lang="en-US" dirty="0"/>
              <a:t>; spending may be </a:t>
            </a:r>
            <a:r>
              <a:rPr lang="en-US" b="1" dirty="0"/>
              <a:t>capital-intensive</a:t>
            </a:r>
            <a:r>
              <a:rPr lang="en-US" dirty="0"/>
              <a:t> or concentrated in upstream R&amp;D that doesn’t immediately expand payrolls.</a:t>
            </a:r>
          </a:p>
          <a:p>
            <a:r>
              <a:rPr lang="en-US" b="1" dirty="0"/>
              <a:t>Caveats.</a:t>
            </a:r>
            <a:r>
              <a:rPr lang="en-US" dirty="0"/>
              <a:t> Magnitude depends on units/scaling; if variables aren’t standardized, cross-country coefficients aren’t directly comparable. Non-linearities (thresholds, diminishing returns) would not be captured by a simple linear term.</a:t>
            </a:r>
          </a:p>
          <a:p>
            <a:r>
              <a:rPr lang="en-US" b="1" dirty="0"/>
              <a:t>2) R² (and Adjusted R²)</a:t>
            </a:r>
          </a:p>
          <a:p>
            <a:r>
              <a:rPr lang="en-US" b="1" dirty="0"/>
              <a:t>What it is.</a:t>
            </a:r>
            <a:r>
              <a:rPr lang="en-US" dirty="0"/>
              <a:t> The share of variance in </a:t>
            </a:r>
            <a:r>
              <a:rPr lang="en-US" b="1" dirty="0"/>
              <a:t>Y</a:t>
            </a:r>
            <a:r>
              <a:rPr lang="en-US" dirty="0"/>
              <a:t> explained by the model. </a:t>
            </a:r>
            <a:r>
              <a:rPr lang="en-US" b="1" dirty="0"/>
              <a:t>R² ≈ 0.56</a:t>
            </a:r>
            <a:r>
              <a:rPr lang="en-US" dirty="0"/>
              <a:t> means the model explains ~56% of the year-to-year variation in employment outcomes; </a:t>
            </a:r>
            <a:r>
              <a:rPr lang="en-US" b="1" dirty="0"/>
              <a:t>Adjusted R² ≈ 0.54</a:t>
            </a:r>
            <a:r>
              <a:rPr lang="en-US" dirty="0"/>
              <a:t> corrects for the number of regressors (preferred when comparing models).</a:t>
            </a:r>
          </a:p>
          <a:p>
            <a:r>
              <a:rPr lang="en-US" b="1" dirty="0"/>
              <a:t>How to use it.</a:t>
            </a:r>
            <a:r>
              <a:rPr lang="en-US" dirty="0"/>
              <a:t> Good for </a:t>
            </a:r>
            <a:r>
              <a:rPr lang="en-US" b="1" dirty="0"/>
              <a:t>fit</a:t>
            </a:r>
            <a:r>
              <a:rPr lang="en-US" dirty="0"/>
              <a:t>, not for </a:t>
            </a:r>
            <a:r>
              <a:rPr lang="en-US" b="1" dirty="0"/>
              <a:t>causality</a:t>
            </a:r>
            <a:r>
              <a:rPr lang="en-US" dirty="0"/>
              <a:t>. A high R² doesn’t prove the effect is causal; a modest R² can still hide a truly important effect if data are noisy.</a:t>
            </a:r>
          </a:p>
          <a:p>
            <a:r>
              <a:rPr lang="en-US" b="1" dirty="0"/>
              <a:t>Caveats.</a:t>
            </a:r>
            <a:r>
              <a:rPr lang="en-US" dirty="0"/>
              <a:t> Time trends can inflate R² (risk of </a:t>
            </a:r>
            <a:r>
              <a:rPr lang="en-US" b="1" dirty="0"/>
              <a:t>spurious regression</a:t>
            </a:r>
            <a:r>
              <a:rPr lang="en-US" dirty="0"/>
              <a:t>). Always pair R² with residual checks and economic logic.</a:t>
            </a:r>
          </a:p>
          <a:p>
            <a:r>
              <a:rPr lang="en-US" b="1" dirty="0"/>
              <a:t>3) p-value, t-statistic, and Significance F</a:t>
            </a:r>
          </a:p>
          <a:p>
            <a:r>
              <a:rPr lang="en-US" b="1" dirty="0"/>
              <a:t>What they are.</a:t>
            </a:r>
            <a:endParaRPr lang="en-US" dirty="0"/>
          </a:p>
          <a:p>
            <a:pPr lvl="1"/>
            <a:r>
              <a:rPr lang="en-US" b="1" dirty="0"/>
              <a:t>p-value for β₁</a:t>
            </a:r>
            <a:r>
              <a:rPr lang="en-US" dirty="0"/>
              <a:t> tests H₀: β₁ = 0. A small p-value (here </a:t>
            </a:r>
            <a:r>
              <a:rPr lang="en-US" b="1" dirty="0"/>
              <a:t>p &lt; 0.01</a:t>
            </a:r>
            <a:r>
              <a:rPr lang="en-US" dirty="0"/>
              <a:t>) means the observed association is unlikely under H₀.</a:t>
            </a:r>
          </a:p>
          <a:p>
            <a:pPr lvl="1"/>
            <a:r>
              <a:rPr lang="en-US" b="1" dirty="0"/>
              <a:t>t-statistic</a:t>
            </a:r>
            <a:r>
              <a:rPr lang="en-US" dirty="0"/>
              <a:t> = coefficient / standard error (here large in absolute value, hence significant).</a:t>
            </a:r>
          </a:p>
          <a:p>
            <a:pPr lvl="1"/>
            <a:r>
              <a:rPr lang="en-US" b="1" dirty="0"/>
              <a:t>Significance F</a:t>
            </a:r>
            <a:r>
              <a:rPr lang="en-US" dirty="0"/>
              <a:t> tests whether the model has explanatory power overall (also significant here).</a:t>
            </a:r>
          </a:p>
          <a:p>
            <a:r>
              <a:rPr lang="en-US" b="1" dirty="0"/>
              <a:t>How to say it.</a:t>
            </a:r>
            <a:r>
              <a:rPr lang="en-US" dirty="0"/>
              <a:t> “The negative link between BERD and employment is </a:t>
            </a:r>
            <a:r>
              <a:rPr lang="en-US" b="1" dirty="0"/>
              <a:t>statistically significant at the 1% level</a:t>
            </a:r>
            <a:r>
              <a:rPr lang="en-US" dirty="0"/>
              <a:t>.”</a:t>
            </a:r>
          </a:p>
          <a:p>
            <a:r>
              <a:rPr lang="en-US" b="1" dirty="0"/>
              <a:t>Caveats.</a:t>
            </a:r>
            <a:r>
              <a:rPr lang="en-US" dirty="0"/>
              <a:t> Significance ≠ importance. It doesn’t tell you the probability that the hypothesis is true, only how compatible the data are with H₀ under the model. With multiple tests, control false discoveries.</a:t>
            </a:r>
          </a:p>
          <a:p>
            <a:r>
              <a:rPr lang="en-US" b="1" dirty="0"/>
              <a:t>4) Intercept (β₀)</a:t>
            </a:r>
          </a:p>
          <a:p>
            <a:r>
              <a:rPr lang="en-US" b="1" dirty="0"/>
              <a:t>What it is.</a:t>
            </a:r>
            <a:r>
              <a:rPr lang="en-US" dirty="0"/>
              <a:t> The expected value of </a:t>
            </a:r>
            <a:r>
              <a:rPr lang="en-US" b="1" dirty="0"/>
              <a:t>Y</a:t>
            </a:r>
            <a:r>
              <a:rPr lang="en-US" dirty="0"/>
              <a:t> when </a:t>
            </a:r>
            <a:r>
              <a:rPr lang="en-US" b="1" dirty="0"/>
              <a:t>X = 0</a:t>
            </a:r>
            <a:r>
              <a:rPr lang="en-US" dirty="0"/>
              <a:t>. In our output, the intercept is around </a:t>
            </a:r>
            <a:r>
              <a:rPr lang="en-US" b="1" dirty="0"/>
              <a:t>20,000</a:t>
            </a:r>
            <a:r>
              <a:rPr lang="en-US" dirty="0"/>
              <a:t> (employees) — a </a:t>
            </a:r>
            <a:r>
              <a:rPr lang="en-US" b="1" dirty="0"/>
              <a:t>baseline</a:t>
            </a:r>
            <a:r>
              <a:rPr lang="en-US" dirty="0"/>
              <a:t> level.</a:t>
            </a:r>
          </a:p>
          <a:p>
            <a:r>
              <a:rPr lang="en-US" b="1" dirty="0"/>
              <a:t>How to interpret.</a:t>
            </a:r>
            <a:r>
              <a:rPr lang="en-US" dirty="0"/>
              <a:t> Useful for fitting the line, but often </a:t>
            </a:r>
            <a:r>
              <a:rPr lang="en-US" b="1" dirty="0"/>
              <a:t>not economically meaningful</a:t>
            </a:r>
            <a:r>
              <a:rPr lang="en-US" dirty="0"/>
              <a:t> if X = 0 is outside the observed range (we never observe “zero BERD” for advanced economies). If needed, </a:t>
            </a:r>
            <a:r>
              <a:rPr lang="en-US" b="1" dirty="0"/>
              <a:t>center</a:t>
            </a:r>
            <a:r>
              <a:rPr lang="en-US" dirty="0"/>
              <a:t> variables (subtract the mean) so the intercept represents the average outcome at average BERD.</a:t>
            </a:r>
          </a:p>
          <a:p>
            <a:r>
              <a:rPr lang="en-US" b="1" dirty="0"/>
              <a:t>5) Standard Error (SE) and Confidence Interval (CI)</a:t>
            </a:r>
          </a:p>
          <a:p>
            <a:r>
              <a:rPr lang="en-US" b="1" dirty="0"/>
              <a:t>What it is.</a:t>
            </a:r>
            <a:r>
              <a:rPr lang="en-US" dirty="0"/>
              <a:t> SE measures the sampling uncertainty of the estimated coefficient. Smaller SE → more precise estimate.</a:t>
            </a:r>
          </a:p>
          <a:p>
            <a:r>
              <a:rPr lang="en-US" b="1" dirty="0"/>
              <a:t>How to use it.</a:t>
            </a:r>
            <a:r>
              <a:rPr lang="en-US" dirty="0"/>
              <a:t> A </a:t>
            </a:r>
            <a:r>
              <a:rPr lang="en-US" b="1" dirty="0"/>
              <a:t>95% CI</a:t>
            </a:r>
            <a:r>
              <a:rPr lang="en-US" dirty="0"/>
              <a:t> is </a:t>
            </a:r>
            <a:r>
              <a:rPr lang="en-US" b="1" dirty="0"/>
              <a:t>β̂ ± 1.96×SE</a:t>
            </a:r>
            <a:r>
              <a:rPr lang="en-US" dirty="0"/>
              <a:t>. In our employment model, SE ≈ </a:t>
            </a:r>
            <a:r>
              <a:rPr lang="en-US" b="1" dirty="0"/>
              <a:t>0.039</a:t>
            </a:r>
            <a:r>
              <a:rPr lang="en-US" dirty="0"/>
              <a:t>, giving a 95% CI around </a:t>
            </a:r>
            <a:r>
              <a:rPr lang="en-US" b="1" dirty="0"/>
              <a:t>[−0.31; −0.15]</a:t>
            </a:r>
            <a:r>
              <a:rPr lang="en-US" dirty="0"/>
              <a:t> for β₁ — entirely below zero, which visually confirms significance and provides a plausible range for the true effect.</a:t>
            </a:r>
          </a:p>
          <a:p>
            <a:r>
              <a:rPr lang="en-US" b="1" dirty="0"/>
              <a:t>Caveats.</a:t>
            </a:r>
            <a:r>
              <a:rPr lang="en-US" dirty="0"/>
              <a:t> Report </a:t>
            </a:r>
            <a:r>
              <a:rPr lang="en-US" b="1" dirty="0"/>
              <a:t>robust SE</a:t>
            </a:r>
            <a:r>
              <a:rPr lang="en-US" dirty="0"/>
              <a:t> if heteroskedasticity is likely. Multicollinearity inflates SEs (less of an issue in a bivariate model), and model mis-specification (omitted variables, wrong functional form) can make SEs misleading.</a:t>
            </a:r>
          </a:p>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8</a:t>
            </a:fld>
            <a:endParaRPr lang="it-IT"/>
          </a:p>
        </p:txBody>
      </p:sp>
    </p:spTree>
    <p:extLst>
      <p:ext uri="{BB962C8B-B14F-4D97-AF65-F5344CB8AC3E}">
        <p14:creationId xmlns:p14="http://schemas.microsoft.com/office/powerpoint/2010/main" val="37821635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Denmark</a:t>
            </a:r>
            <a:br>
              <a:rPr lang="en-US" dirty="0"/>
            </a:br>
            <a:r>
              <a:rPr lang="en-US" dirty="0"/>
              <a:t>The regression for Denmark yields a </a:t>
            </a:r>
            <a:r>
              <a:rPr lang="en-US" b="1" dirty="0"/>
              <a:t>negative coefficient</a:t>
            </a:r>
            <a:r>
              <a:rPr lang="en-US" dirty="0"/>
              <a:t>, suggesting an inverse link between BERD and sales. Despite BERD approaching </a:t>
            </a:r>
            <a:r>
              <a:rPr lang="en-US" b="1" dirty="0"/>
              <a:t>2% of GDP</a:t>
            </a:r>
            <a:r>
              <a:rPr lang="en-US" dirty="0"/>
              <a:t>, the model indicates that firms investing in this context tend to show lower revenues five years later. This result highlights how R&amp;D effects may take longer to materialize in small markets.</a:t>
            </a:r>
          </a:p>
          <a:p>
            <a:r>
              <a:rPr lang="en-US" b="1" dirty="0"/>
              <a:t>France</a:t>
            </a:r>
            <a:br>
              <a:rPr lang="en-US" dirty="0"/>
            </a:br>
            <a:r>
              <a:rPr lang="en-US" dirty="0"/>
              <a:t>France’s regression results show a </a:t>
            </a:r>
            <a:r>
              <a:rPr lang="en-US" b="1" dirty="0"/>
              <a:t>weakly positive but not strongly significant coefficient</a:t>
            </a:r>
            <a:r>
              <a:rPr lang="en-US" dirty="0"/>
              <a:t>. While BERD hovers around </a:t>
            </a:r>
            <a:r>
              <a:rPr lang="en-US" b="1" dirty="0"/>
              <a:t>1.5% of GDP</a:t>
            </a:r>
            <a:r>
              <a:rPr lang="en-US" dirty="0"/>
              <a:t>, the relationship with sales is fragile. Nonetheless, historical peaks—such as sales above </a:t>
            </a:r>
            <a:r>
              <a:rPr lang="en-US" b="1" dirty="0"/>
              <a:t>€7 million</a:t>
            </a:r>
            <a:r>
              <a:rPr lang="en-US" dirty="0"/>
              <a:t> in the 1990s—suggest that in some phases the innovation ecosystem could effectively transform R&amp;D into revenues.</a:t>
            </a:r>
          </a:p>
          <a:p>
            <a:r>
              <a:rPr lang="en-US" b="1" dirty="0"/>
              <a:t>Germany</a:t>
            </a:r>
            <a:br>
              <a:rPr lang="en-US" dirty="0"/>
            </a:br>
            <a:r>
              <a:rPr lang="en-US" dirty="0"/>
              <a:t>Despite BERD exceeding </a:t>
            </a:r>
            <a:r>
              <a:rPr lang="en-US" b="1" dirty="0"/>
              <a:t>2% of GDP</a:t>
            </a:r>
            <a:r>
              <a:rPr lang="en-US" dirty="0"/>
              <a:t> and reaching more than </a:t>
            </a:r>
            <a:r>
              <a:rPr lang="en-US" b="1" dirty="0"/>
              <a:t>€110 billion in 2022</a:t>
            </a:r>
            <a:r>
              <a:rPr lang="en-US" dirty="0"/>
              <a:t>, the regression produces a </a:t>
            </a:r>
            <a:r>
              <a:rPr lang="en-US" b="1" dirty="0"/>
              <a:t>coefficient close to zero and not statistically significant</a:t>
            </a:r>
            <a:r>
              <a:rPr lang="en-US" dirty="0"/>
              <a:t>. This implies that Germany’s massive R&amp;D efforts do not automatically translate into higher cleantech firm sales, possibly due to structural bottlenecks in commercialization.</a:t>
            </a:r>
          </a:p>
          <a:p>
            <a:r>
              <a:rPr lang="en-US" b="1" dirty="0"/>
              <a:t>Italy</a:t>
            </a:r>
            <a:br>
              <a:rPr lang="en-US" dirty="0"/>
            </a:br>
            <a:r>
              <a:rPr lang="en-US" dirty="0" err="1"/>
              <a:t>Italy</a:t>
            </a:r>
            <a:r>
              <a:rPr lang="en-US" dirty="0"/>
              <a:t> shows the </a:t>
            </a:r>
            <a:r>
              <a:rPr lang="en-US" b="1" dirty="0"/>
              <a:t>strongest negative regression coefficient</a:t>
            </a:r>
            <a:r>
              <a:rPr lang="en-US" dirty="0"/>
              <a:t>, with BERD levels below </a:t>
            </a:r>
            <a:r>
              <a:rPr lang="en-US" b="1" dirty="0"/>
              <a:t>1% of GDP</a:t>
            </a:r>
            <a:r>
              <a:rPr lang="en-US" dirty="0"/>
              <a:t>. Periods of higher business R&amp;D spending correlate with lower firm revenues, which average only </a:t>
            </a:r>
            <a:r>
              <a:rPr lang="en-US" b="1" dirty="0"/>
              <a:t>€0.5–1 million</a:t>
            </a:r>
            <a:r>
              <a:rPr lang="en-US" dirty="0"/>
              <a:t> five years after establishment. The model underlines Italy’s structural difficulties in turning research inputs into scalable business outcomes.</a:t>
            </a:r>
          </a:p>
          <a:p>
            <a:r>
              <a:rPr lang="en-US" b="1" dirty="0"/>
              <a:t>Netherlands</a:t>
            </a:r>
            <a:br>
              <a:rPr lang="en-US" dirty="0"/>
            </a:br>
            <a:r>
              <a:rPr lang="en-US" dirty="0"/>
              <a:t>For the Netherlands, the regression produces a </a:t>
            </a:r>
            <a:r>
              <a:rPr lang="en-US" b="1" dirty="0"/>
              <a:t>coefficient close to zero with no significance</a:t>
            </a:r>
            <a:r>
              <a:rPr lang="en-US" dirty="0"/>
              <a:t>. With BERD around </a:t>
            </a:r>
            <a:r>
              <a:rPr lang="en-US" b="1" dirty="0"/>
              <a:t>1.3% of GDP</a:t>
            </a:r>
            <a:r>
              <a:rPr lang="en-US" dirty="0"/>
              <a:t>, sales outcomes fluctuate between </a:t>
            </a:r>
            <a:r>
              <a:rPr lang="en-US" b="1" dirty="0"/>
              <a:t>€1–1.5 million</a:t>
            </a:r>
            <a:r>
              <a:rPr lang="en-US" dirty="0"/>
              <a:t>, but the model suggests no consistent link. This reinforces the idea that in small and open economies, external demand factors weigh more than R&amp;D intensity.</a:t>
            </a:r>
          </a:p>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9</a:t>
            </a:fld>
            <a:endParaRPr lang="it-IT"/>
          </a:p>
        </p:txBody>
      </p:sp>
    </p:spTree>
    <p:extLst>
      <p:ext uri="{BB962C8B-B14F-4D97-AF65-F5344CB8AC3E}">
        <p14:creationId xmlns:p14="http://schemas.microsoft.com/office/powerpoint/2010/main" val="1206952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Introductory Box</a:t>
            </a:r>
            <a:br>
              <a:rPr lang="en-US" dirty="0"/>
            </a:br>
            <a:r>
              <a:rPr lang="en-US" dirty="0"/>
              <a:t>This section explores the relationship between </a:t>
            </a:r>
            <a:r>
              <a:rPr lang="en-US" b="1" dirty="0"/>
              <a:t>Business Enterprise Expenditure on R&amp;D (BERD)</a:t>
            </a:r>
            <a:r>
              <a:rPr lang="en-US" dirty="0"/>
              <a:t> and </a:t>
            </a:r>
            <a:r>
              <a:rPr lang="en-US" b="1" dirty="0"/>
              <a:t>employment growth in cleantech firms five years after establishment</a:t>
            </a:r>
            <a:r>
              <a:rPr lang="en-US" dirty="0"/>
              <a:t>. The goal is to verify whether stronger research investment at the national level generates not only revenues but also jobs.</a:t>
            </a:r>
          </a:p>
          <a:p>
            <a:r>
              <a:rPr lang="en-US" b="1" dirty="0"/>
              <a:t>Theoretical Explanation Box</a:t>
            </a:r>
            <a:br>
              <a:rPr lang="en-US" dirty="0"/>
            </a:br>
            <a:r>
              <a:rPr lang="en-US" dirty="0"/>
              <a:t>The regression model tests whether changes in BERD explain variations in employment. A </a:t>
            </a:r>
            <a:r>
              <a:rPr lang="en-US" b="1" dirty="0"/>
              <a:t>positive and significant coefficient</a:t>
            </a:r>
            <a:r>
              <a:rPr lang="en-US" dirty="0"/>
              <a:t> would indicate that higher R&amp;D intensity supports job creation. A </a:t>
            </a:r>
            <a:r>
              <a:rPr lang="en-US" b="1" dirty="0"/>
              <a:t>negative coefficient</a:t>
            </a:r>
            <a:r>
              <a:rPr lang="en-US" dirty="0"/>
              <a:t>, instead, suggests that R&amp;D spending may raise efficiency or productivity without increasing the workforce. In our analysis, the overall coefficient is </a:t>
            </a:r>
            <a:r>
              <a:rPr lang="en-US" b="1" dirty="0"/>
              <a:t>negative and statistically significant (p &lt; 0.01)</a:t>
            </a:r>
            <a:r>
              <a:rPr lang="en-US" dirty="0"/>
              <a:t>, showing that rising R&amp;D often coincides with declining employment, confirming the paradox of “innovation without jobs.”</a:t>
            </a:r>
          </a:p>
          <a:p>
            <a:r>
              <a:rPr lang="en-US" b="1" dirty="0"/>
              <a:t>1) Coefficient (β₁)</a:t>
            </a:r>
          </a:p>
          <a:p>
            <a:r>
              <a:rPr lang="en-US" b="1" dirty="0"/>
              <a:t>What it is.</a:t>
            </a:r>
            <a:r>
              <a:rPr lang="en-US" dirty="0"/>
              <a:t> The slope of the regression line: the expected change in the dependent variable </a:t>
            </a:r>
            <a:r>
              <a:rPr lang="en-US" b="1" dirty="0"/>
              <a:t>Y</a:t>
            </a:r>
            <a:r>
              <a:rPr lang="en-US" dirty="0"/>
              <a:t> (e.g., employment 5 years after foundation) for a one-unit change in the independent variable </a:t>
            </a:r>
            <a:r>
              <a:rPr lang="en-US" b="1" dirty="0"/>
              <a:t>X</a:t>
            </a:r>
            <a:r>
              <a:rPr lang="en-US" dirty="0"/>
              <a:t> (BERD), holding everything else constant in the model.</a:t>
            </a:r>
          </a:p>
          <a:p>
            <a:r>
              <a:rPr lang="en-US" b="1" dirty="0"/>
              <a:t>How to read it here.</a:t>
            </a:r>
            <a:r>
              <a:rPr lang="en-US" dirty="0"/>
              <a:t> In the employment model the coefficient on BERD is </a:t>
            </a:r>
            <a:r>
              <a:rPr lang="en-US" b="1" dirty="0"/>
              <a:t>negative and sizeable</a:t>
            </a:r>
            <a:r>
              <a:rPr lang="en-US" dirty="0"/>
              <a:t> (≈ </a:t>
            </a:r>
            <a:r>
              <a:rPr lang="en-US" b="1" dirty="0"/>
              <a:t>−0.27</a:t>
            </a:r>
            <a:r>
              <a:rPr lang="en-US" dirty="0"/>
              <a:t> with units “employees per €1 million PPP of BERD”). That means, </a:t>
            </a:r>
            <a:r>
              <a:rPr lang="en-US" i="1" dirty="0"/>
              <a:t>within the sample</a:t>
            </a:r>
            <a:r>
              <a:rPr lang="en-US" dirty="0"/>
              <a:t>, an extra €1m (PPP) of business R&amp;D is associated with about </a:t>
            </a:r>
            <a:r>
              <a:rPr lang="en-US" b="1" dirty="0"/>
              <a:t>0.27 fewer employees</a:t>
            </a:r>
            <a:r>
              <a:rPr lang="en-US" dirty="0"/>
              <a:t> five years later.</a:t>
            </a:r>
          </a:p>
          <a:p>
            <a:r>
              <a:rPr lang="en-US" b="1" dirty="0"/>
              <a:t>Why could it be negative?</a:t>
            </a:r>
            <a:r>
              <a:rPr lang="en-US" dirty="0"/>
              <a:t> R&amp;D often raises </a:t>
            </a:r>
            <a:r>
              <a:rPr lang="en-US" b="1" dirty="0"/>
              <a:t>productivity/automation</a:t>
            </a:r>
            <a:r>
              <a:rPr lang="en-US" dirty="0"/>
              <a:t> before headcount; effects can be </a:t>
            </a:r>
            <a:r>
              <a:rPr lang="en-US" b="1" dirty="0"/>
              <a:t>lagged</a:t>
            </a:r>
            <a:r>
              <a:rPr lang="en-US" dirty="0"/>
              <a:t>; spending may be </a:t>
            </a:r>
            <a:r>
              <a:rPr lang="en-US" b="1" dirty="0"/>
              <a:t>capital-intensive</a:t>
            </a:r>
            <a:r>
              <a:rPr lang="en-US" dirty="0"/>
              <a:t> or concentrated in upstream R&amp;D that doesn’t immediately expand payrolls.</a:t>
            </a:r>
          </a:p>
          <a:p>
            <a:r>
              <a:rPr lang="en-US" b="1" dirty="0"/>
              <a:t>Caveats.</a:t>
            </a:r>
            <a:r>
              <a:rPr lang="en-US" dirty="0"/>
              <a:t> Magnitude depends on units/scaling; if variables aren’t standardized, cross-country coefficients aren’t directly comparable. Non-linearities (thresholds, diminishing returns) would not be captured by a simple linear term.</a:t>
            </a:r>
          </a:p>
          <a:p>
            <a:r>
              <a:rPr lang="en-US" b="1" dirty="0"/>
              <a:t>2) R² (and Adjusted R²)</a:t>
            </a:r>
          </a:p>
          <a:p>
            <a:r>
              <a:rPr lang="en-US" b="1" dirty="0"/>
              <a:t>What it is.</a:t>
            </a:r>
            <a:r>
              <a:rPr lang="en-US" dirty="0"/>
              <a:t> The share of variance in </a:t>
            </a:r>
            <a:r>
              <a:rPr lang="en-US" b="1" dirty="0"/>
              <a:t>Y</a:t>
            </a:r>
            <a:r>
              <a:rPr lang="en-US" dirty="0"/>
              <a:t> explained by the model. </a:t>
            </a:r>
            <a:r>
              <a:rPr lang="en-US" b="1" dirty="0"/>
              <a:t>R² ≈ 0.56</a:t>
            </a:r>
            <a:r>
              <a:rPr lang="en-US" dirty="0"/>
              <a:t> means the model explains ~56% of the year-to-year variation in employment outcomes; </a:t>
            </a:r>
            <a:r>
              <a:rPr lang="en-US" b="1" dirty="0"/>
              <a:t>Adjusted R² ≈ 0.54</a:t>
            </a:r>
            <a:r>
              <a:rPr lang="en-US" dirty="0"/>
              <a:t> corrects for the number of regressors (preferred when comparing models).</a:t>
            </a:r>
          </a:p>
          <a:p>
            <a:r>
              <a:rPr lang="en-US" b="1" dirty="0"/>
              <a:t>How to use it.</a:t>
            </a:r>
            <a:r>
              <a:rPr lang="en-US" dirty="0"/>
              <a:t> Good for </a:t>
            </a:r>
            <a:r>
              <a:rPr lang="en-US" b="1" dirty="0"/>
              <a:t>fit</a:t>
            </a:r>
            <a:r>
              <a:rPr lang="en-US" dirty="0"/>
              <a:t>, not for </a:t>
            </a:r>
            <a:r>
              <a:rPr lang="en-US" b="1" dirty="0"/>
              <a:t>causality</a:t>
            </a:r>
            <a:r>
              <a:rPr lang="en-US" dirty="0"/>
              <a:t>. A high R² doesn’t prove the effect is causal; a modest R² can still hide a truly important effect if data are noisy.</a:t>
            </a:r>
          </a:p>
          <a:p>
            <a:r>
              <a:rPr lang="en-US" b="1" dirty="0"/>
              <a:t>Caveats.</a:t>
            </a:r>
            <a:r>
              <a:rPr lang="en-US" dirty="0"/>
              <a:t> Time trends can inflate R² (risk of </a:t>
            </a:r>
            <a:r>
              <a:rPr lang="en-US" b="1" dirty="0"/>
              <a:t>spurious regression</a:t>
            </a:r>
            <a:r>
              <a:rPr lang="en-US" dirty="0"/>
              <a:t>). Always pair R² with residual checks and economic logic.</a:t>
            </a:r>
          </a:p>
          <a:p>
            <a:r>
              <a:rPr lang="en-US" b="1" dirty="0"/>
              <a:t>3) p-value, t-statistic, and Significance F</a:t>
            </a:r>
          </a:p>
          <a:p>
            <a:r>
              <a:rPr lang="en-US" b="1" dirty="0"/>
              <a:t>What they are.</a:t>
            </a:r>
            <a:endParaRPr lang="en-US" dirty="0"/>
          </a:p>
          <a:p>
            <a:pPr lvl="1"/>
            <a:r>
              <a:rPr lang="en-US" b="1" dirty="0"/>
              <a:t>p-value for β₁</a:t>
            </a:r>
            <a:r>
              <a:rPr lang="en-US" dirty="0"/>
              <a:t> tests H₀: β₁ = 0. A small p-value (here </a:t>
            </a:r>
            <a:r>
              <a:rPr lang="en-US" b="1" dirty="0"/>
              <a:t>p &lt; 0.01</a:t>
            </a:r>
            <a:r>
              <a:rPr lang="en-US" dirty="0"/>
              <a:t>) means the observed association is unlikely under H₀.</a:t>
            </a:r>
          </a:p>
          <a:p>
            <a:pPr lvl="1"/>
            <a:r>
              <a:rPr lang="en-US" b="1" dirty="0"/>
              <a:t>t-statistic</a:t>
            </a:r>
            <a:r>
              <a:rPr lang="en-US" dirty="0"/>
              <a:t> = coefficient / standard error (here large in absolute value, hence significant).</a:t>
            </a:r>
          </a:p>
          <a:p>
            <a:pPr lvl="1"/>
            <a:r>
              <a:rPr lang="en-US" b="1" dirty="0"/>
              <a:t>Significance F</a:t>
            </a:r>
            <a:r>
              <a:rPr lang="en-US" dirty="0"/>
              <a:t> tests whether the model has explanatory power overall (also significant here).</a:t>
            </a:r>
          </a:p>
          <a:p>
            <a:r>
              <a:rPr lang="en-US" b="1" dirty="0"/>
              <a:t>How to say it.</a:t>
            </a:r>
            <a:r>
              <a:rPr lang="en-US" dirty="0"/>
              <a:t> “The negative link between BERD and employment is </a:t>
            </a:r>
            <a:r>
              <a:rPr lang="en-US" b="1" dirty="0"/>
              <a:t>statistically significant at the 1% level</a:t>
            </a:r>
            <a:r>
              <a:rPr lang="en-US" dirty="0"/>
              <a:t>.”</a:t>
            </a:r>
          </a:p>
          <a:p>
            <a:r>
              <a:rPr lang="en-US" b="1" dirty="0"/>
              <a:t>Caveats.</a:t>
            </a:r>
            <a:r>
              <a:rPr lang="en-US" dirty="0"/>
              <a:t> Significance ≠ importance. It doesn’t tell you the probability that the hypothesis is true, only how compatible the data are with H₀ under the model. With multiple tests, control false discoveries.</a:t>
            </a:r>
          </a:p>
          <a:p>
            <a:r>
              <a:rPr lang="en-US" b="1" dirty="0"/>
              <a:t>4) Intercept (β₀)</a:t>
            </a:r>
          </a:p>
          <a:p>
            <a:r>
              <a:rPr lang="en-US" b="1" dirty="0"/>
              <a:t>What it is.</a:t>
            </a:r>
            <a:r>
              <a:rPr lang="en-US" dirty="0"/>
              <a:t> The expected value of </a:t>
            </a:r>
            <a:r>
              <a:rPr lang="en-US" b="1" dirty="0"/>
              <a:t>Y</a:t>
            </a:r>
            <a:r>
              <a:rPr lang="en-US" dirty="0"/>
              <a:t> when </a:t>
            </a:r>
            <a:r>
              <a:rPr lang="en-US" b="1" dirty="0"/>
              <a:t>X = 0</a:t>
            </a:r>
            <a:r>
              <a:rPr lang="en-US" dirty="0"/>
              <a:t>. In our output, the intercept is around </a:t>
            </a:r>
            <a:r>
              <a:rPr lang="en-US" b="1" dirty="0"/>
              <a:t>20,000</a:t>
            </a:r>
            <a:r>
              <a:rPr lang="en-US" dirty="0"/>
              <a:t> (employees) — a </a:t>
            </a:r>
            <a:r>
              <a:rPr lang="en-US" b="1" dirty="0"/>
              <a:t>baseline</a:t>
            </a:r>
            <a:r>
              <a:rPr lang="en-US" dirty="0"/>
              <a:t> level.</a:t>
            </a:r>
          </a:p>
          <a:p>
            <a:r>
              <a:rPr lang="en-US" b="1" dirty="0"/>
              <a:t>How to interpret.</a:t>
            </a:r>
            <a:r>
              <a:rPr lang="en-US" dirty="0"/>
              <a:t> Useful for fitting the line, but often </a:t>
            </a:r>
            <a:r>
              <a:rPr lang="en-US" b="1" dirty="0"/>
              <a:t>not economically meaningful</a:t>
            </a:r>
            <a:r>
              <a:rPr lang="en-US" dirty="0"/>
              <a:t> if X = 0 is outside the observed range (we never observe “zero BERD” for advanced economies). If needed, </a:t>
            </a:r>
            <a:r>
              <a:rPr lang="en-US" b="1" dirty="0"/>
              <a:t>center</a:t>
            </a:r>
            <a:r>
              <a:rPr lang="en-US" dirty="0"/>
              <a:t> variables (subtract the mean) so the intercept represents the average outcome at average BERD.</a:t>
            </a:r>
          </a:p>
          <a:p>
            <a:r>
              <a:rPr lang="en-US" b="1" dirty="0"/>
              <a:t>5) Standard Error (SE) and Confidence Interval (CI)</a:t>
            </a:r>
          </a:p>
          <a:p>
            <a:r>
              <a:rPr lang="en-US" b="1" dirty="0"/>
              <a:t>What it is.</a:t>
            </a:r>
            <a:r>
              <a:rPr lang="en-US" dirty="0"/>
              <a:t> SE measures the sampling uncertainty of the estimated coefficient. Smaller SE → more precise estimate.</a:t>
            </a:r>
          </a:p>
          <a:p>
            <a:r>
              <a:rPr lang="en-US" b="1" dirty="0"/>
              <a:t>How to use it.</a:t>
            </a:r>
            <a:r>
              <a:rPr lang="en-US" dirty="0"/>
              <a:t> A </a:t>
            </a:r>
            <a:r>
              <a:rPr lang="en-US" b="1" dirty="0"/>
              <a:t>95% CI</a:t>
            </a:r>
            <a:r>
              <a:rPr lang="en-US" dirty="0"/>
              <a:t> is </a:t>
            </a:r>
            <a:r>
              <a:rPr lang="en-US" b="1" dirty="0"/>
              <a:t>β̂ ± 1.96×SE</a:t>
            </a:r>
            <a:r>
              <a:rPr lang="en-US" dirty="0"/>
              <a:t>. In our employment model, SE ≈ </a:t>
            </a:r>
            <a:r>
              <a:rPr lang="en-US" b="1" dirty="0"/>
              <a:t>0.039</a:t>
            </a:r>
            <a:r>
              <a:rPr lang="en-US" dirty="0"/>
              <a:t>, giving a 95% CI around </a:t>
            </a:r>
            <a:r>
              <a:rPr lang="en-US" b="1" dirty="0"/>
              <a:t>[−0.31; −0.15]</a:t>
            </a:r>
            <a:r>
              <a:rPr lang="en-US" dirty="0"/>
              <a:t> for β₁ — entirely below zero, which visually confirms significance and provides a plausible range for the true effect.</a:t>
            </a:r>
          </a:p>
          <a:p>
            <a:r>
              <a:rPr lang="en-US" b="1" dirty="0"/>
              <a:t>Caveats.</a:t>
            </a:r>
            <a:r>
              <a:rPr lang="en-US" dirty="0"/>
              <a:t> Report </a:t>
            </a:r>
            <a:r>
              <a:rPr lang="en-US" b="1" dirty="0"/>
              <a:t>robust SE</a:t>
            </a:r>
            <a:r>
              <a:rPr lang="en-US" dirty="0"/>
              <a:t> if heteroskedasticity is likely. Multicollinearity inflates SEs (less of an issue in a bivariate model), and model mis-specification (omitted variables, wrong functional form) can make SEs misleading.</a:t>
            </a:r>
          </a:p>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10</a:t>
            </a:fld>
            <a:endParaRPr lang="it-IT"/>
          </a:p>
        </p:txBody>
      </p:sp>
    </p:spTree>
    <p:extLst>
      <p:ext uri="{BB962C8B-B14F-4D97-AF65-F5344CB8AC3E}">
        <p14:creationId xmlns:p14="http://schemas.microsoft.com/office/powerpoint/2010/main" val="3349418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Denmark</a:t>
            </a:r>
            <a:br>
              <a:rPr lang="en-US" dirty="0"/>
            </a:br>
            <a:r>
              <a:rPr lang="en-US" dirty="0" err="1"/>
              <a:t>Denmark</a:t>
            </a:r>
            <a:r>
              <a:rPr lang="en-US" dirty="0"/>
              <a:t> shows a </a:t>
            </a:r>
            <a:r>
              <a:rPr lang="en-US" b="1" dirty="0"/>
              <a:t>negative regression coefficient</a:t>
            </a:r>
            <a:r>
              <a:rPr lang="en-US" dirty="0"/>
              <a:t>, with BERD close to </a:t>
            </a:r>
            <a:r>
              <a:rPr lang="en-US" b="1" dirty="0"/>
              <a:t>2% of GDP</a:t>
            </a:r>
            <a:r>
              <a:rPr lang="en-US" dirty="0"/>
              <a:t>. Employment growth fluctuates sharply, with some years of strong expansion offset by steep contractions, underlining the volatility of smaller markets.</a:t>
            </a:r>
          </a:p>
          <a:p>
            <a:r>
              <a:rPr lang="en-US" b="1" dirty="0"/>
              <a:t>France</a:t>
            </a:r>
            <a:br>
              <a:rPr lang="en-US" dirty="0"/>
            </a:br>
            <a:r>
              <a:rPr lang="en-US" dirty="0" err="1"/>
              <a:t>France</a:t>
            </a:r>
            <a:r>
              <a:rPr lang="en-US" dirty="0"/>
              <a:t> emerges as the </a:t>
            </a:r>
            <a:r>
              <a:rPr lang="en-US" b="1" dirty="0"/>
              <a:t>least negative case</a:t>
            </a:r>
            <a:r>
              <a:rPr lang="en-US" dirty="0"/>
              <a:t>. Although the regression coefficient is still negative, the decline in jobs is less pronounced. Large enterprises in the French cleantech ecosystem sustain employment better than in other countries.</a:t>
            </a:r>
          </a:p>
          <a:p>
            <a:r>
              <a:rPr lang="en-US" b="1" dirty="0"/>
              <a:t>Germany</a:t>
            </a:r>
            <a:br>
              <a:rPr lang="en-US" dirty="0"/>
            </a:br>
            <a:r>
              <a:rPr lang="en-US" dirty="0" err="1"/>
              <a:t>Germany</a:t>
            </a:r>
            <a:r>
              <a:rPr lang="en-US" dirty="0"/>
              <a:t> records the </a:t>
            </a:r>
            <a:r>
              <a:rPr lang="en-US" b="1" dirty="0"/>
              <a:t>most striking mismatch</a:t>
            </a:r>
            <a:r>
              <a:rPr lang="en-US" dirty="0"/>
              <a:t>: BERD above </a:t>
            </a:r>
            <a:r>
              <a:rPr lang="en-US" b="1" dirty="0"/>
              <a:t>2% of GDP</a:t>
            </a:r>
            <a:r>
              <a:rPr lang="en-US" dirty="0"/>
              <a:t> but a regression showing a </a:t>
            </a:r>
            <a:r>
              <a:rPr lang="en-US" b="1" dirty="0"/>
              <a:t>highly negative and significant coefficient</a:t>
            </a:r>
            <a:r>
              <a:rPr lang="en-US" dirty="0"/>
              <a:t>. Employment in cleantech firms has steadily fallen, reflecting automation and capital intensity rather than workforce expansion.</a:t>
            </a:r>
          </a:p>
          <a:p>
            <a:r>
              <a:rPr lang="en-US" b="1" dirty="0"/>
              <a:t>Italy</a:t>
            </a:r>
            <a:br>
              <a:rPr lang="en-US" dirty="0"/>
            </a:br>
            <a:r>
              <a:rPr lang="en-US" dirty="0" err="1"/>
              <a:t>Italy</a:t>
            </a:r>
            <a:r>
              <a:rPr lang="en-US" dirty="0"/>
              <a:t> also shows a </a:t>
            </a:r>
            <a:r>
              <a:rPr lang="en-US" b="1" dirty="0"/>
              <a:t>negative and significant regression link</a:t>
            </a:r>
            <a:r>
              <a:rPr lang="en-US" dirty="0"/>
              <a:t> between BERD and jobs. Employment creation after five years rarely exceeds a few thousand units, confirming the structural weakness of translating R&amp;D into </a:t>
            </a:r>
            <a:r>
              <a:rPr lang="en-US" dirty="0" err="1"/>
              <a:t>labour</a:t>
            </a:r>
            <a:r>
              <a:rPr lang="en-US" dirty="0"/>
              <a:t> demand.</a:t>
            </a:r>
          </a:p>
          <a:p>
            <a:r>
              <a:rPr lang="en-US" b="1" dirty="0"/>
              <a:t>Netherlands</a:t>
            </a:r>
            <a:br>
              <a:rPr lang="en-US" dirty="0"/>
            </a:br>
            <a:r>
              <a:rPr lang="en-US" dirty="0"/>
              <a:t>The Netherlands produces </a:t>
            </a:r>
            <a:r>
              <a:rPr lang="en-US" b="1" dirty="0"/>
              <a:t>no clear employment gains</a:t>
            </a:r>
            <a:r>
              <a:rPr lang="en-US" dirty="0"/>
              <a:t>, with the regression coefficient negative though weaker than in Italy or Germany. The limited market size and dependence on external demand reduce the capacity of R&amp;D to generate domestic job creation.</a:t>
            </a:r>
          </a:p>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11</a:t>
            </a:fld>
            <a:endParaRPr lang="it-IT"/>
          </a:p>
        </p:txBody>
      </p:sp>
    </p:spTree>
    <p:extLst>
      <p:ext uri="{BB962C8B-B14F-4D97-AF65-F5344CB8AC3E}">
        <p14:creationId xmlns:p14="http://schemas.microsoft.com/office/powerpoint/2010/main" val="683431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9AB1F856-C26C-4684-858D-AE17F60A2B29}" type="slidenum">
              <a:rPr lang="it-IT" smtClean="0"/>
              <a:t>12</a:t>
            </a:fld>
            <a:endParaRPr lang="it-IT"/>
          </a:p>
        </p:txBody>
      </p:sp>
    </p:spTree>
    <p:extLst>
      <p:ext uri="{BB962C8B-B14F-4D97-AF65-F5344CB8AC3E}">
        <p14:creationId xmlns:p14="http://schemas.microsoft.com/office/powerpoint/2010/main" val="1419747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20103-0844-3681-E4EA-68A6077B80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6D5D98-27EA-F029-A200-368EA17006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0DF5FC1-26FC-43DC-B07C-6BDD4A16F33A}"/>
              </a:ext>
            </a:extLst>
          </p:cNvPr>
          <p:cNvSpPr>
            <a:spLocks noGrp="1"/>
          </p:cNvSpPr>
          <p:nvPr>
            <p:ph type="body" idx="1"/>
          </p:nvPr>
        </p:nvSpPr>
        <p:spPr/>
        <p:txBody>
          <a:bodyPr/>
          <a:lstStyle/>
          <a:p>
            <a:r>
              <a:rPr lang="en-US" b="1" dirty="0"/>
              <a:t>Denmark</a:t>
            </a:r>
            <a:br>
              <a:rPr lang="en-US" dirty="0"/>
            </a:br>
            <a:r>
              <a:rPr lang="en-US" dirty="0" err="1"/>
              <a:t>Denmark</a:t>
            </a:r>
            <a:r>
              <a:rPr lang="en-US" dirty="0"/>
              <a:t> shows a </a:t>
            </a:r>
            <a:r>
              <a:rPr lang="en-US" b="1" dirty="0"/>
              <a:t>negative regression coefficient</a:t>
            </a:r>
            <a:r>
              <a:rPr lang="en-US" dirty="0"/>
              <a:t>, with BERD close to </a:t>
            </a:r>
            <a:r>
              <a:rPr lang="en-US" b="1" dirty="0"/>
              <a:t>2% of GDP</a:t>
            </a:r>
            <a:r>
              <a:rPr lang="en-US" dirty="0"/>
              <a:t>. Employment growth fluctuates sharply, with some years of strong expansion offset by steep contractions, underlining the volatility of smaller markets.</a:t>
            </a:r>
          </a:p>
          <a:p>
            <a:r>
              <a:rPr lang="en-US" b="1" dirty="0"/>
              <a:t>France</a:t>
            </a:r>
            <a:br>
              <a:rPr lang="en-US" dirty="0"/>
            </a:br>
            <a:r>
              <a:rPr lang="en-US" dirty="0" err="1"/>
              <a:t>France</a:t>
            </a:r>
            <a:r>
              <a:rPr lang="en-US" dirty="0"/>
              <a:t> emerges as the </a:t>
            </a:r>
            <a:r>
              <a:rPr lang="en-US" b="1" dirty="0"/>
              <a:t>least negative case</a:t>
            </a:r>
            <a:r>
              <a:rPr lang="en-US" dirty="0"/>
              <a:t>. Although the regression coefficient is still negative, the decline in jobs is less pronounced. Large enterprises in the French cleantech ecosystem sustain employment better than in other countries.</a:t>
            </a:r>
          </a:p>
          <a:p>
            <a:r>
              <a:rPr lang="en-US" b="1" dirty="0"/>
              <a:t>Germany</a:t>
            </a:r>
            <a:br>
              <a:rPr lang="en-US" dirty="0"/>
            </a:br>
            <a:r>
              <a:rPr lang="en-US" dirty="0" err="1"/>
              <a:t>Germany</a:t>
            </a:r>
            <a:r>
              <a:rPr lang="en-US" dirty="0"/>
              <a:t> records the </a:t>
            </a:r>
            <a:r>
              <a:rPr lang="en-US" b="1" dirty="0"/>
              <a:t>most striking mismatch</a:t>
            </a:r>
            <a:r>
              <a:rPr lang="en-US" dirty="0"/>
              <a:t>: BERD above </a:t>
            </a:r>
            <a:r>
              <a:rPr lang="en-US" b="1" dirty="0"/>
              <a:t>2% of GDP</a:t>
            </a:r>
            <a:r>
              <a:rPr lang="en-US" dirty="0"/>
              <a:t> but a regression showing a </a:t>
            </a:r>
            <a:r>
              <a:rPr lang="en-US" b="1" dirty="0"/>
              <a:t>highly negative and significant coefficient</a:t>
            </a:r>
            <a:r>
              <a:rPr lang="en-US" dirty="0"/>
              <a:t>. Employment in cleantech firms has steadily fallen, reflecting automation and capital intensity rather than workforce expansion.</a:t>
            </a:r>
          </a:p>
          <a:p>
            <a:r>
              <a:rPr lang="en-US" b="1" dirty="0"/>
              <a:t>Italy</a:t>
            </a:r>
            <a:br>
              <a:rPr lang="en-US" dirty="0"/>
            </a:br>
            <a:r>
              <a:rPr lang="en-US" dirty="0" err="1"/>
              <a:t>Italy</a:t>
            </a:r>
            <a:r>
              <a:rPr lang="en-US" dirty="0"/>
              <a:t> also shows a </a:t>
            </a:r>
            <a:r>
              <a:rPr lang="en-US" b="1" dirty="0"/>
              <a:t>negative and significant regression link</a:t>
            </a:r>
            <a:r>
              <a:rPr lang="en-US" dirty="0"/>
              <a:t> between BERD and jobs. Employment creation after five years rarely exceeds a few thousand units, confirming the structural weakness of translating R&amp;D into </a:t>
            </a:r>
            <a:r>
              <a:rPr lang="en-US" dirty="0" err="1"/>
              <a:t>labour</a:t>
            </a:r>
            <a:r>
              <a:rPr lang="en-US" dirty="0"/>
              <a:t> demand.</a:t>
            </a:r>
          </a:p>
          <a:p>
            <a:r>
              <a:rPr lang="en-US" b="1" dirty="0"/>
              <a:t>Netherlands</a:t>
            </a:r>
            <a:br>
              <a:rPr lang="en-US" dirty="0"/>
            </a:br>
            <a:r>
              <a:rPr lang="en-US" dirty="0"/>
              <a:t>The Netherlands produces </a:t>
            </a:r>
            <a:r>
              <a:rPr lang="en-US" b="1" dirty="0"/>
              <a:t>no clear employment gains</a:t>
            </a:r>
            <a:r>
              <a:rPr lang="en-US" dirty="0"/>
              <a:t>, with the regression coefficient negative though weaker than in Italy or Germany. The limited market size and dependence on external demand reduce the capacity of R&amp;D to generate domestic job creation.</a:t>
            </a:r>
          </a:p>
          <a:p>
            <a:endParaRPr lang="it-IT" dirty="0"/>
          </a:p>
        </p:txBody>
      </p:sp>
      <p:sp>
        <p:nvSpPr>
          <p:cNvPr id="4" name="Slide Number Placeholder 3">
            <a:extLst>
              <a:ext uri="{FF2B5EF4-FFF2-40B4-BE49-F238E27FC236}">
                <a16:creationId xmlns:a16="http://schemas.microsoft.com/office/drawing/2014/main" id="{7D70DFF1-E516-F1CB-6084-B945E04975CB}"/>
              </a:ext>
            </a:extLst>
          </p:cNvPr>
          <p:cNvSpPr>
            <a:spLocks noGrp="1"/>
          </p:cNvSpPr>
          <p:nvPr>
            <p:ph type="sldNum" sz="quarter" idx="5"/>
          </p:nvPr>
        </p:nvSpPr>
        <p:spPr/>
        <p:txBody>
          <a:bodyPr/>
          <a:lstStyle/>
          <a:p>
            <a:fld id="{9AB1F856-C26C-4684-858D-AE17F60A2B29}" type="slidenum">
              <a:rPr lang="it-IT" smtClean="0"/>
              <a:t>15</a:t>
            </a:fld>
            <a:endParaRPr lang="it-IT"/>
          </a:p>
        </p:txBody>
      </p:sp>
    </p:spTree>
    <p:extLst>
      <p:ext uri="{BB962C8B-B14F-4D97-AF65-F5344CB8AC3E}">
        <p14:creationId xmlns:p14="http://schemas.microsoft.com/office/powerpoint/2010/main" val="850039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90692-96F7-3417-DF78-02330A01A66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it-IT"/>
          </a:p>
        </p:txBody>
      </p:sp>
      <p:sp>
        <p:nvSpPr>
          <p:cNvPr id="3" name="Subtitle 2">
            <a:extLst>
              <a:ext uri="{FF2B5EF4-FFF2-40B4-BE49-F238E27FC236}">
                <a16:creationId xmlns:a16="http://schemas.microsoft.com/office/drawing/2014/main" id="{71A0562D-27A0-81E3-54CF-3011091B8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it-IT"/>
          </a:p>
        </p:txBody>
      </p:sp>
      <p:sp>
        <p:nvSpPr>
          <p:cNvPr id="4" name="Date Placeholder 3">
            <a:extLst>
              <a:ext uri="{FF2B5EF4-FFF2-40B4-BE49-F238E27FC236}">
                <a16:creationId xmlns:a16="http://schemas.microsoft.com/office/drawing/2014/main" id="{A22FC2EC-5E75-B0D1-1FBD-CB78FDB8E26A}"/>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5" name="Footer Placeholder 4">
            <a:extLst>
              <a:ext uri="{FF2B5EF4-FFF2-40B4-BE49-F238E27FC236}">
                <a16:creationId xmlns:a16="http://schemas.microsoft.com/office/drawing/2014/main" id="{A13572B3-8AC0-35A9-338D-1DB3F9AED988}"/>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A0C94934-CFA6-7506-DB31-1733E5FE6D86}"/>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14649993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6831-57E1-59BF-74B3-4D35A592AD0D}"/>
              </a:ext>
            </a:extLst>
          </p:cNvPr>
          <p:cNvSpPr>
            <a:spLocks noGrp="1"/>
          </p:cNvSpPr>
          <p:nvPr>
            <p:ph type="title"/>
          </p:nvPr>
        </p:nvSpPr>
        <p:spPr/>
        <p:txBody>
          <a:bodyPr/>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96D3B07E-9E3F-649E-24BE-4B5F4E200B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2DA226EF-F8CF-61A9-477C-F66DB70604E5}"/>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5" name="Footer Placeholder 4">
            <a:extLst>
              <a:ext uri="{FF2B5EF4-FFF2-40B4-BE49-F238E27FC236}">
                <a16:creationId xmlns:a16="http://schemas.microsoft.com/office/drawing/2014/main" id="{2F91F26F-A03A-4247-DADE-D7BF756CAC09}"/>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A8678042-E8C1-5890-AB0F-0B7BC6F7C3C7}"/>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4181729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FD4BB6-C388-B152-3C73-D04154E5DA1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it-IT"/>
          </a:p>
        </p:txBody>
      </p:sp>
      <p:sp>
        <p:nvSpPr>
          <p:cNvPr id="3" name="Vertical Text Placeholder 2">
            <a:extLst>
              <a:ext uri="{FF2B5EF4-FFF2-40B4-BE49-F238E27FC236}">
                <a16:creationId xmlns:a16="http://schemas.microsoft.com/office/drawing/2014/main" id="{8A1BCFDE-0EC5-3A45-076D-8D82840FA0E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D5982F4F-791B-2005-DEEC-F68523353F71}"/>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5" name="Footer Placeholder 4">
            <a:extLst>
              <a:ext uri="{FF2B5EF4-FFF2-40B4-BE49-F238E27FC236}">
                <a16:creationId xmlns:a16="http://schemas.microsoft.com/office/drawing/2014/main" id="{1582D54B-CA54-C906-1FD8-64C84821AA9F}"/>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EB603354-78DD-A885-74D1-ED93A7D722B3}"/>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2367395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1" descr="A blue and black logo&#10;&#10;AI-generated content may be incorrect.">
            <a:extLst>
              <a:ext uri="{FF2B5EF4-FFF2-40B4-BE49-F238E27FC236}">
                <a16:creationId xmlns:a16="http://schemas.microsoft.com/office/drawing/2014/main" id="{85A092E1-1653-D384-E2B8-D020CAAD54FB}"/>
              </a:ext>
            </a:extLst>
          </p:cNvPr>
          <p:cNvPicPr>
            <a:picLocks noChangeAspect="1"/>
          </p:cNvPicPr>
          <p:nvPr userDrawn="1"/>
        </p:nvPicPr>
        <p:blipFill>
          <a:blip r:embed="rId2"/>
          <a:stretch>
            <a:fillRect/>
          </a:stretch>
        </p:blipFill>
        <p:spPr>
          <a:xfrm>
            <a:off x="10786995" y="170280"/>
            <a:ext cx="981636" cy="431920"/>
          </a:xfrm>
          <a:prstGeom prst="rect">
            <a:avLst/>
          </a:prstGeom>
        </p:spPr>
      </p:pic>
      <p:cxnSp>
        <p:nvCxnSpPr>
          <p:cNvPr id="10" name="Straight Connector 9">
            <a:extLst>
              <a:ext uri="{FF2B5EF4-FFF2-40B4-BE49-F238E27FC236}">
                <a16:creationId xmlns:a16="http://schemas.microsoft.com/office/drawing/2014/main" id="{D395DD85-7B37-660C-D0DC-1401BC6F5E7A}"/>
              </a:ext>
            </a:extLst>
          </p:cNvPr>
          <p:cNvCxnSpPr>
            <a:cxnSpLocks/>
          </p:cNvCxnSpPr>
          <p:nvPr userDrawn="1"/>
        </p:nvCxnSpPr>
        <p:spPr>
          <a:xfrm>
            <a:off x="419099" y="357665"/>
            <a:ext cx="10224000" cy="0"/>
          </a:xfrm>
          <a:prstGeom prst="line">
            <a:avLst/>
          </a:prstGeom>
          <a:ln>
            <a:solidFill>
              <a:srgbClr val="003054"/>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C9577D0-D319-BD48-58F3-F65A9669C846}"/>
              </a:ext>
            </a:extLst>
          </p:cNvPr>
          <p:cNvCxnSpPr>
            <a:cxnSpLocks/>
          </p:cNvCxnSpPr>
          <p:nvPr userDrawn="1"/>
        </p:nvCxnSpPr>
        <p:spPr>
          <a:xfrm>
            <a:off x="419099" y="6491765"/>
            <a:ext cx="11353802" cy="0"/>
          </a:xfrm>
          <a:prstGeom prst="line">
            <a:avLst/>
          </a:prstGeom>
          <a:ln>
            <a:solidFill>
              <a:srgbClr val="003054"/>
            </a:solidFill>
          </a:ln>
        </p:spPr>
        <p:style>
          <a:lnRef idx="2">
            <a:schemeClr val="accent1"/>
          </a:lnRef>
          <a:fillRef idx="0">
            <a:schemeClr val="accent1"/>
          </a:fillRef>
          <a:effectRef idx="1">
            <a:schemeClr val="accent1"/>
          </a:effectRef>
          <a:fontRef idx="minor">
            <a:schemeClr val="tx1"/>
          </a:fontRef>
        </p:style>
      </p:cxnSp>
      <p:sp>
        <p:nvSpPr>
          <p:cNvPr id="12" name="Footer Placeholder 11">
            <a:extLst>
              <a:ext uri="{FF2B5EF4-FFF2-40B4-BE49-F238E27FC236}">
                <a16:creationId xmlns:a16="http://schemas.microsoft.com/office/drawing/2014/main" id="{B7CE36F0-8E24-ADB8-E0DB-7EE141C5508E}"/>
              </a:ext>
            </a:extLst>
          </p:cNvPr>
          <p:cNvSpPr txBox="1">
            <a:spLocks/>
          </p:cNvSpPr>
          <p:nvPr userDrawn="1"/>
        </p:nvSpPr>
        <p:spPr>
          <a:xfrm>
            <a:off x="419099" y="6538912"/>
            <a:ext cx="4114800" cy="261440"/>
          </a:xfrm>
          <a:prstGeom prst="rect">
            <a:avLst/>
          </a:prstGeom>
        </p:spPr>
        <p:txBody>
          <a:bodyPr vert="horz" lIns="91440" tIns="45720" rIns="91440" bIns="45720" rtlCol="0" anchor="ctr"/>
          <a:lstStyle>
            <a:defPPr>
              <a:defRPr lang="it-IT"/>
            </a:defPPr>
            <a:lvl1pPr algn="r">
              <a:defRPr sz="1050">
                <a:solidFill>
                  <a:schemeClr val="tx1">
                    <a:tint val="82000"/>
                  </a:schemeClr>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it-IT" dirty="0"/>
              <a:t>Emanuele Gay | Thesis Defense | November 2025</a:t>
            </a:r>
          </a:p>
        </p:txBody>
      </p:sp>
      <p:sp>
        <p:nvSpPr>
          <p:cNvPr id="13" name="Slide Number Placeholder 12">
            <a:extLst>
              <a:ext uri="{FF2B5EF4-FFF2-40B4-BE49-F238E27FC236}">
                <a16:creationId xmlns:a16="http://schemas.microsoft.com/office/drawing/2014/main" id="{214D110A-3ADE-DA41-3CFD-D597130781D4}"/>
              </a:ext>
            </a:extLst>
          </p:cNvPr>
          <p:cNvSpPr txBox="1">
            <a:spLocks/>
          </p:cNvSpPr>
          <p:nvPr userDrawn="1"/>
        </p:nvSpPr>
        <p:spPr>
          <a:xfrm>
            <a:off x="9025431" y="6538912"/>
            <a:ext cx="2743200" cy="261440"/>
          </a:xfrm>
          <a:prstGeom prst="rect">
            <a:avLst/>
          </a:prstGeom>
        </p:spPr>
        <p:txBody>
          <a:bodyPr vert="horz" lIns="91440" tIns="45720" rIns="91440" bIns="45720" rtlCol="0" anchor="ctr"/>
          <a:lstStyle>
            <a:defPPr>
              <a:defRPr lang="it-IT"/>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3EAF019-F042-45EA-8481-ABEB08358EFB}" type="slidenum">
              <a:rPr lang="it-IT" sz="1050" smtClean="0"/>
              <a:pPr/>
              <a:t>‹#›</a:t>
            </a:fld>
            <a:endParaRPr lang="it-IT" sz="1050"/>
          </a:p>
        </p:txBody>
      </p:sp>
    </p:spTree>
    <p:extLst>
      <p:ext uri="{BB962C8B-B14F-4D97-AF65-F5344CB8AC3E}">
        <p14:creationId xmlns:p14="http://schemas.microsoft.com/office/powerpoint/2010/main" val="663376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D4B03-A25C-558C-BE6D-8A807286FF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it-IT"/>
          </a:p>
        </p:txBody>
      </p:sp>
      <p:sp>
        <p:nvSpPr>
          <p:cNvPr id="3" name="Text Placeholder 2">
            <a:extLst>
              <a:ext uri="{FF2B5EF4-FFF2-40B4-BE49-F238E27FC236}">
                <a16:creationId xmlns:a16="http://schemas.microsoft.com/office/drawing/2014/main" id="{4BC962E0-F0AE-830C-FA17-5F8481C91D5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070219-893D-444F-1D7C-DD32CC72796A}"/>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5" name="Footer Placeholder 4">
            <a:extLst>
              <a:ext uri="{FF2B5EF4-FFF2-40B4-BE49-F238E27FC236}">
                <a16:creationId xmlns:a16="http://schemas.microsoft.com/office/drawing/2014/main" id="{A00BB378-D8AA-BB52-06D0-892BEC81E5E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9257E58D-5F3C-13FF-8AAB-7D418068C099}"/>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2775599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F1C24F-A3AA-F004-1120-638949479CB6}"/>
              </a:ext>
            </a:extLst>
          </p:cNvPr>
          <p:cNvSpPr>
            <a:spLocks noGrp="1"/>
          </p:cNvSpPr>
          <p:nvPr>
            <p:ph type="title"/>
          </p:nvPr>
        </p:nvSpPr>
        <p:spPr/>
        <p:txBody>
          <a:bodyPr/>
          <a:lstStyle/>
          <a:p>
            <a:r>
              <a:rPr lang="en-US"/>
              <a:t>Click to edit Master title style</a:t>
            </a:r>
            <a:endParaRPr lang="it-IT"/>
          </a:p>
        </p:txBody>
      </p:sp>
      <p:sp>
        <p:nvSpPr>
          <p:cNvPr id="3" name="Content Placeholder 2">
            <a:extLst>
              <a:ext uri="{FF2B5EF4-FFF2-40B4-BE49-F238E27FC236}">
                <a16:creationId xmlns:a16="http://schemas.microsoft.com/office/drawing/2014/main" id="{A68D4B72-FFC6-9AF7-F79D-0601E899FB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a:extLst>
              <a:ext uri="{FF2B5EF4-FFF2-40B4-BE49-F238E27FC236}">
                <a16:creationId xmlns:a16="http://schemas.microsoft.com/office/drawing/2014/main" id="{87B8D50E-49E6-EB02-70F5-2CB4BC8E02A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a:extLst>
              <a:ext uri="{FF2B5EF4-FFF2-40B4-BE49-F238E27FC236}">
                <a16:creationId xmlns:a16="http://schemas.microsoft.com/office/drawing/2014/main" id="{5AEAE8E5-C7F4-48D2-857C-01F24A90C0F2}"/>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6" name="Footer Placeholder 5">
            <a:extLst>
              <a:ext uri="{FF2B5EF4-FFF2-40B4-BE49-F238E27FC236}">
                <a16:creationId xmlns:a16="http://schemas.microsoft.com/office/drawing/2014/main" id="{9422EF8D-E043-D44A-3B19-C196D82446AA}"/>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2476065E-563C-1725-532B-61AB43D35481}"/>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3063408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25BEDE-238B-D094-8DC5-BFAF882BD99B}"/>
              </a:ext>
            </a:extLst>
          </p:cNvPr>
          <p:cNvSpPr>
            <a:spLocks noGrp="1"/>
          </p:cNvSpPr>
          <p:nvPr>
            <p:ph type="title"/>
          </p:nvPr>
        </p:nvSpPr>
        <p:spPr>
          <a:xfrm>
            <a:off x="839788" y="365125"/>
            <a:ext cx="10515600" cy="1325563"/>
          </a:xfrm>
        </p:spPr>
        <p:txBody>
          <a:bodyPr/>
          <a:lstStyle/>
          <a:p>
            <a:r>
              <a:rPr lang="en-US"/>
              <a:t>Click to edit Master title style</a:t>
            </a:r>
            <a:endParaRPr lang="it-IT"/>
          </a:p>
        </p:txBody>
      </p:sp>
      <p:sp>
        <p:nvSpPr>
          <p:cNvPr id="3" name="Text Placeholder 2">
            <a:extLst>
              <a:ext uri="{FF2B5EF4-FFF2-40B4-BE49-F238E27FC236}">
                <a16:creationId xmlns:a16="http://schemas.microsoft.com/office/drawing/2014/main" id="{DFC24584-B4C1-7584-C637-5FBBABBE8DC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9F72D88-8F79-83C5-C514-642101C856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a:extLst>
              <a:ext uri="{FF2B5EF4-FFF2-40B4-BE49-F238E27FC236}">
                <a16:creationId xmlns:a16="http://schemas.microsoft.com/office/drawing/2014/main" id="{AF3D3F23-F7B7-870B-F3CE-ADD1842A36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D43C18-D653-7CEB-DA46-BB757CB03F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a:extLst>
              <a:ext uri="{FF2B5EF4-FFF2-40B4-BE49-F238E27FC236}">
                <a16:creationId xmlns:a16="http://schemas.microsoft.com/office/drawing/2014/main" id="{6E7B9D5E-F4F4-BE6D-2A5B-3E89009C1BCB}"/>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8" name="Footer Placeholder 7">
            <a:extLst>
              <a:ext uri="{FF2B5EF4-FFF2-40B4-BE49-F238E27FC236}">
                <a16:creationId xmlns:a16="http://schemas.microsoft.com/office/drawing/2014/main" id="{68E41A41-82C4-E6C0-BAAD-6B9E1142B78D}"/>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269556FE-29C2-CD1F-7F25-61F6FB15C8ED}"/>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334715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3D245-31FC-BDA3-FFBF-BE325D2CEE69}"/>
              </a:ext>
            </a:extLst>
          </p:cNvPr>
          <p:cNvSpPr>
            <a:spLocks noGrp="1"/>
          </p:cNvSpPr>
          <p:nvPr>
            <p:ph type="title"/>
          </p:nvPr>
        </p:nvSpPr>
        <p:spPr/>
        <p:txBody>
          <a:bodyPr/>
          <a:lstStyle/>
          <a:p>
            <a:r>
              <a:rPr lang="en-US"/>
              <a:t>Click to edit Master title style</a:t>
            </a:r>
            <a:endParaRPr lang="it-IT"/>
          </a:p>
        </p:txBody>
      </p:sp>
      <p:sp>
        <p:nvSpPr>
          <p:cNvPr id="3" name="Date Placeholder 2">
            <a:extLst>
              <a:ext uri="{FF2B5EF4-FFF2-40B4-BE49-F238E27FC236}">
                <a16:creationId xmlns:a16="http://schemas.microsoft.com/office/drawing/2014/main" id="{77980863-D238-E008-AC58-3D2BD8259CDC}"/>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4" name="Footer Placeholder 3">
            <a:extLst>
              <a:ext uri="{FF2B5EF4-FFF2-40B4-BE49-F238E27FC236}">
                <a16:creationId xmlns:a16="http://schemas.microsoft.com/office/drawing/2014/main" id="{8EC5D870-A587-25CC-78D9-67255C60FE1B}"/>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859580AF-1190-B70B-52B4-C691276D77B9}"/>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1049278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CE1C1B-8D3C-BFA7-E12D-023D0F5A4D2E}"/>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3" name="Footer Placeholder 2">
            <a:extLst>
              <a:ext uri="{FF2B5EF4-FFF2-40B4-BE49-F238E27FC236}">
                <a16:creationId xmlns:a16="http://schemas.microsoft.com/office/drawing/2014/main" id="{93C2FD25-FC27-F6D2-458B-720E48BCA02A}"/>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672F6999-079C-460D-C472-87BDF64B6AA6}"/>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3232378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14AA1-AC88-415F-361F-458EDD3E83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Content Placeholder 2">
            <a:extLst>
              <a:ext uri="{FF2B5EF4-FFF2-40B4-BE49-F238E27FC236}">
                <a16:creationId xmlns:a16="http://schemas.microsoft.com/office/drawing/2014/main" id="{C5C5A64F-CC80-5B91-B522-A3F481604C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a:extLst>
              <a:ext uri="{FF2B5EF4-FFF2-40B4-BE49-F238E27FC236}">
                <a16:creationId xmlns:a16="http://schemas.microsoft.com/office/drawing/2014/main" id="{DE2D3FF2-5AC5-FD9C-39A6-D56D937D54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CA0888-C3B8-137A-EA32-CB3A59B9CB22}"/>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6" name="Footer Placeholder 5">
            <a:extLst>
              <a:ext uri="{FF2B5EF4-FFF2-40B4-BE49-F238E27FC236}">
                <a16:creationId xmlns:a16="http://schemas.microsoft.com/office/drawing/2014/main" id="{8546F541-E8BB-AB34-2E2F-5A997FDB2F83}"/>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53F0179-DE29-836E-D828-DA524207B574}"/>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1612968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09859-98D3-7E72-B708-ADD4D0242D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it-IT"/>
          </a:p>
        </p:txBody>
      </p:sp>
      <p:sp>
        <p:nvSpPr>
          <p:cNvPr id="3" name="Picture Placeholder 2">
            <a:extLst>
              <a:ext uri="{FF2B5EF4-FFF2-40B4-BE49-F238E27FC236}">
                <a16:creationId xmlns:a16="http://schemas.microsoft.com/office/drawing/2014/main" id="{64A2FA6E-5075-3216-CB49-7941A3CEDA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Text Placeholder 3">
            <a:extLst>
              <a:ext uri="{FF2B5EF4-FFF2-40B4-BE49-F238E27FC236}">
                <a16:creationId xmlns:a16="http://schemas.microsoft.com/office/drawing/2014/main" id="{52677F22-33AF-5D79-E09E-1FE0DA3D5D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AF2CC6-4589-B07D-9510-BD8B9A6197A5}"/>
              </a:ext>
            </a:extLst>
          </p:cNvPr>
          <p:cNvSpPr>
            <a:spLocks noGrp="1"/>
          </p:cNvSpPr>
          <p:nvPr>
            <p:ph type="dt" sz="half" idx="10"/>
          </p:nvPr>
        </p:nvSpPr>
        <p:spPr/>
        <p:txBody>
          <a:bodyPr/>
          <a:lstStyle/>
          <a:p>
            <a:fld id="{BDF7E65E-69F4-4677-8F04-4E71C0FF7F15}" type="datetimeFigureOut">
              <a:rPr lang="it-IT" smtClean="0"/>
              <a:t>15/11/2025</a:t>
            </a:fld>
            <a:endParaRPr lang="it-IT"/>
          </a:p>
        </p:txBody>
      </p:sp>
      <p:sp>
        <p:nvSpPr>
          <p:cNvPr id="6" name="Footer Placeholder 5">
            <a:extLst>
              <a:ext uri="{FF2B5EF4-FFF2-40B4-BE49-F238E27FC236}">
                <a16:creationId xmlns:a16="http://schemas.microsoft.com/office/drawing/2014/main" id="{E5175F5E-0FA5-39E0-ECFD-B415C59DB88C}"/>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967A385E-09DE-9962-4CC8-BFE9F90EB336}"/>
              </a:ext>
            </a:extLst>
          </p:cNvPr>
          <p:cNvSpPr>
            <a:spLocks noGrp="1"/>
          </p:cNvSpPr>
          <p:nvPr>
            <p:ph type="sldNum" sz="quarter" idx="12"/>
          </p:nvPr>
        </p:nvSpPr>
        <p:spPr/>
        <p:txBody>
          <a:bodyPr/>
          <a:lstStyle/>
          <a:p>
            <a:fld id="{E32490B5-539E-42FD-AE51-8BE6A667F3A8}" type="slidenum">
              <a:rPr lang="it-IT" smtClean="0"/>
              <a:t>‹#›</a:t>
            </a:fld>
            <a:endParaRPr lang="it-IT"/>
          </a:p>
        </p:txBody>
      </p:sp>
    </p:spTree>
    <p:extLst>
      <p:ext uri="{BB962C8B-B14F-4D97-AF65-F5344CB8AC3E}">
        <p14:creationId xmlns:p14="http://schemas.microsoft.com/office/powerpoint/2010/main" val="22501381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379DD9-A481-0D94-5C7A-C37AD5D674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a:extLst>
              <a:ext uri="{FF2B5EF4-FFF2-40B4-BE49-F238E27FC236}">
                <a16:creationId xmlns:a16="http://schemas.microsoft.com/office/drawing/2014/main" id="{B4055158-D45F-BFF3-1F26-5B6910C880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a:extLst>
              <a:ext uri="{FF2B5EF4-FFF2-40B4-BE49-F238E27FC236}">
                <a16:creationId xmlns:a16="http://schemas.microsoft.com/office/drawing/2014/main" id="{BF5110EB-8D33-5780-FF70-ADDB4039878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DF7E65E-69F4-4677-8F04-4E71C0FF7F15}" type="datetimeFigureOut">
              <a:rPr lang="it-IT" smtClean="0"/>
              <a:t>15/11/2025</a:t>
            </a:fld>
            <a:endParaRPr lang="it-IT"/>
          </a:p>
        </p:txBody>
      </p:sp>
      <p:sp>
        <p:nvSpPr>
          <p:cNvPr id="5" name="Footer Placeholder 4">
            <a:extLst>
              <a:ext uri="{FF2B5EF4-FFF2-40B4-BE49-F238E27FC236}">
                <a16:creationId xmlns:a16="http://schemas.microsoft.com/office/drawing/2014/main" id="{C3A8622C-1E9A-B01A-91BB-8DC4304C5B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lide Number Placeholder 5">
            <a:extLst>
              <a:ext uri="{FF2B5EF4-FFF2-40B4-BE49-F238E27FC236}">
                <a16:creationId xmlns:a16="http://schemas.microsoft.com/office/drawing/2014/main" id="{DF2FEDE1-622E-1DF9-1D8A-1B7A6600A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32490B5-539E-42FD-AE51-8BE6A667F3A8}" type="slidenum">
              <a:rPr lang="it-IT" smtClean="0"/>
              <a:t>‹#›</a:t>
            </a:fld>
            <a:endParaRPr lang="it-IT"/>
          </a:p>
        </p:txBody>
      </p:sp>
    </p:spTree>
    <p:extLst>
      <p:ext uri="{BB962C8B-B14F-4D97-AF65-F5344CB8AC3E}">
        <p14:creationId xmlns:p14="http://schemas.microsoft.com/office/powerpoint/2010/main" val="2849516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8FECD03-655D-2B23-B49D-454E807FA220}"/>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75CC5FF6-C911-4883-B5F7-F5F3E29A8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E2200F-ED39-40A1-A6F7-65A45ED6D7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3726E6E6-780F-4A0A-A5F4-00A5D98CD97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4" name="Oval 23">
              <a:extLst>
                <a:ext uri="{FF2B5EF4-FFF2-40B4-BE49-F238E27FC236}">
                  <a16:creationId xmlns:a16="http://schemas.microsoft.com/office/drawing/2014/main" id="{D0CE67C6-550F-4926-A0C6-3B04D13562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3FE779B0-F7A5-4CC4-866E-BE631E4936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BA0C0F8B-0FF1-48AC-AAFF-ADE67F5D31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E933A1D7-4610-4093-8383-604286D8C37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CF812992-42FB-42E1-BDF9-82281909A8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30B7AC02-CE8D-437F-AC5D-838D3B45DD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Rectangle 5">
            <a:extLst>
              <a:ext uri="{FF2B5EF4-FFF2-40B4-BE49-F238E27FC236}">
                <a16:creationId xmlns:a16="http://schemas.microsoft.com/office/drawing/2014/main" id="{CC446158-337B-0D95-4D0F-4D937312DC63}"/>
              </a:ext>
            </a:extLst>
          </p:cNvPr>
          <p:cNvSpPr/>
          <p:nvPr/>
        </p:nvSpPr>
        <p:spPr>
          <a:xfrm>
            <a:off x="629641" y="630936"/>
            <a:ext cx="5365702" cy="27020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algn="ctr">
              <a:lnSpc>
                <a:spcPct val="90000"/>
              </a:lnSpc>
              <a:spcBef>
                <a:spcPct val="0"/>
              </a:spcBef>
              <a:spcAft>
                <a:spcPts val="600"/>
              </a:spcAft>
            </a:pPr>
            <a:r>
              <a:rPr lang="en-US" sz="3600" b="1" dirty="0">
                <a:solidFill>
                  <a:schemeClr val="bg1"/>
                </a:solidFill>
                <a:latin typeface="+mj-lt"/>
                <a:ea typeface="+mj-ea"/>
                <a:cs typeface="+mj-cs"/>
              </a:rPr>
              <a:t>The Role and Impact of Business R&amp;D Expenditure in Shaping Cleantech Firm Revenues and Growth</a:t>
            </a:r>
            <a:endParaRPr lang="en-US" sz="3600" dirty="0">
              <a:solidFill>
                <a:schemeClr val="bg1"/>
              </a:solidFill>
              <a:latin typeface="+mj-lt"/>
              <a:ea typeface="+mj-ea"/>
              <a:cs typeface="+mj-cs"/>
            </a:endParaRPr>
          </a:p>
        </p:txBody>
      </p:sp>
      <p:sp>
        <p:nvSpPr>
          <p:cNvPr id="23" name="Rectangle 22">
            <a:extLst>
              <a:ext uri="{FF2B5EF4-FFF2-40B4-BE49-F238E27FC236}">
                <a16:creationId xmlns:a16="http://schemas.microsoft.com/office/drawing/2014/main" id="{A4AE5E3E-9489-4D5A-A458-72C3E481C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DE06513A-997E-439F-88F7-33C92E7454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200000">
            <a:off x="7037257" y="2562815"/>
            <a:ext cx="3065910" cy="3065910"/>
          </a:xfrm>
          <a:prstGeom prst="ellipse">
            <a:avLst/>
          </a:prstGeom>
          <a:gradFill>
            <a:gsLst>
              <a:gs pos="0">
                <a:schemeClr val="tx2">
                  <a:lumMod val="75000"/>
                  <a:alpha val="10000"/>
                </a:schemeClr>
              </a:gs>
              <a:gs pos="100000">
                <a:schemeClr val="tx2">
                  <a:lumMod val="7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B163B796-84D7-4069-93D0-7A496A03AA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87A77F8F-E829-4314-9F44-36169F7548C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0" name="Straight Connector 29">
              <a:extLst>
                <a:ext uri="{FF2B5EF4-FFF2-40B4-BE49-F238E27FC236}">
                  <a16:creationId xmlns:a16="http://schemas.microsoft.com/office/drawing/2014/main" id="{E8D18253-A2A5-4168-A077-5A4A9C532B0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DAC9C54-D328-4591-AE19-1C4E335C790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74A6996-7D92-4A5D-B88C-3B3E56C691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0F18B95-9F0D-423C-9242-0FBEC72769F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5" name="Oval 34">
            <a:extLst>
              <a:ext uri="{FF2B5EF4-FFF2-40B4-BE49-F238E27FC236}">
                <a16:creationId xmlns:a16="http://schemas.microsoft.com/office/drawing/2014/main" id="{D410E918-5C84-4D9A-9CFE-CD3CCB173E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460608" y="2568069"/>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7" name="Group 36">
            <a:extLst>
              <a:ext uri="{FF2B5EF4-FFF2-40B4-BE49-F238E27FC236}">
                <a16:creationId xmlns:a16="http://schemas.microsoft.com/office/drawing/2014/main" id="{B138BDDD-D054-4F0A-BB1F-9D016848D6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6693313" y="774915"/>
            <a:ext cx="304800" cy="429768"/>
            <a:chOff x="215328" y="-46937"/>
            <a:chExt cx="304800" cy="2773841"/>
          </a:xfrm>
        </p:grpSpPr>
        <p:cxnSp>
          <p:nvCxnSpPr>
            <p:cNvPr id="38" name="Straight Connector 37">
              <a:extLst>
                <a:ext uri="{FF2B5EF4-FFF2-40B4-BE49-F238E27FC236}">
                  <a16:creationId xmlns:a16="http://schemas.microsoft.com/office/drawing/2014/main" id="{3CB9B538-BCFF-41C2-87A8-28853C3998A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D34C8C8-72AB-40F5-87DE-E7AE196F7DE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DA1E9C3-A70A-49DD-AD8F-5E768B24FA3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C92A81C-B9D6-4A1C-BE78-377104DBEC0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85AC4472-E842-4CF4-BD50-983305EDB34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77278" y="4945279"/>
            <a:ext cx="1285875" cy="549007"/>
            <a:chOff x="7029447" y="3514725"/>
            <a:chExt cx="1285875" cy="549007"/>
          </a:xfrm>
        </p:grpSpPr>
        <p:cxnSp>
          <p:nvCxnSpPr>
            <p:cNvPr id="44" name="Straight Connector 43">
              <a:extLst>
                <a:ext uri="{FF2B5EF4-FFF2-40B4-BE49-F238E27FC236}">
                  <a16:creationId xmlns:a16="http://schemas.microsoft.com/office/drawing/2014/main" id="{C2EE92C3-E117-4FC2-A305-586C89CA7B2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A6FE6FB-7083-4B79-B1FD-B08855376FE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6D5D4DA-BEE4-4C4F-9CA9-0D068AAB838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CEB1644A-A3F6-44EF-AC1D-F2CB55C9F60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0E88FC08-D56F-45D4-AC54-B89F64697BE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0" name="Straight Connector 49">
              <a:extLst>
                <a:ext uri="{FF2B5EF4-FFF2-40B4-BE49-F238E27FC236}">
                  <a16:creationId xmlns:a16="http://schemas.microsoft.com/office/drawing/2014/main" id="{DA9CDF2D-7A78-4571-B1C1-857192D4A99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E46C3A6-A8E2-4FBB-B6F8-FBEA0D905D8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D35E17C-3C3F-401E-875C-1BA82BBA5A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8C01EF9-F43C-4B12-BBF9-A20421C7550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37950EF2-6968-019D-5F60-C0B02E86F73C}"/>
              </a:ext>
            </a:extLst>
          </p:cNvPr>
          <p:cNvGrpSpPr/>
          <p:nvPr/>
        </p:nvGrpSpPr>
        <p:grpSpPr>
          <a:xfrm>
            <a:off x="6172200" y="630936"/>
            <a:ext cx="5225397" cy="2359314"/>
            <a:chOff x="6172200" y="630936"/>
            <a:chExt cx="5225397" cy="2359314"/>
          </a:xfrm>
        </p:grpSpPr>
        <p:pic>
          <p:nvPicPr>
            <p:cNvPr id="4" name="Picture 3" descr="A blue and black logo&#10;&#10;AI-generated content may be incorrect.">
              <a:extLst>
                <a:ext uri="{FF2B5EF4-FFF2-40B4-BE49-F238E27FC236}">
                  <a16:creationId xmlns:a16="http://schemas.microsoft.com/office/drawing/2014/main" id="{A5C35051-C1F9-096B-BD56-EA1735682C00}"/>
                </a:ext>
              </a:extLst>
            </p:cNvPr>
            <p:cNvPicPr>
              <a:picLocks noChangeAspect="1"/>
            </p:cNvPicPr>
            <p:nvPr/>
          </p:nvPicPr>
          <p:blipFill>
            <a:blip r:embed="rId2"/>
            <a:stretch>
              <a:fillRect/>
            </a:stretch>
          </p:blipFill>
          <p:spPr>
            <a:xfrm>
              <a:off x="6764187" y="951550"/>
              <a:ext cx="4633410" cy="2038700"/>
            </a:xfrm>
            <a:prstGeom prst="rect">
              <a:avLst/>
            </a:prstGeom>
          </p:spPr>
        </p:pic>
        <p:sp>
          <p:nvSpPr>
            <p:cNvPr id="7" name="Rectangle 6">
              <a:extLst>
                <a:ext uri="{FF2B5EF4-FFF2-40B4-BE49-F238E27FC236}">
                  <a16:creationId xmlns:a16="http://schemas.microsoft.com/office/drawing/2014/main" id="{882EFF3E-26CB-4216-3EDE-436D8D8A7FB6}"/>
                </a:ext>
              </a:extLst>
            </p:cNvPr>
            <p:cNvSpPr/>
            <p:nvPr/>
          </p:nvSpPr>
          <p:spPr>
            <a:xfrm>
              <a:off x="6172200" y="630936"/>
              <a:ext cx="971550" cy="650157"/>
            </a:xfrm>
            <a:prstGeom prst="rect">
              <a:avLst/>
            </a:prstGeom>
            <a:solidFill>
              <a:srgbClr val="0713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10" name="Rectangle 9">
            <a:extLst>
              <a:ext uri="{FF2B5EF4-FFF2-40B4-BE49-F238E27FC236}">
                <a16:creationId xmlns:a16="http://schemas.microsoft.com/office/drawing/2014/main" id="{8733B3A0-3831-5C80-1410-CA9539A1052F}"/>
              </a:ext>
            </a:extLst>
          </p:cNvPr>
          <p:cNvSpPr/>
          <p:nvPr/>
        </p:nvSpPr>
        <p:spPr>
          <a:xfrm>
            <a:off x="629640" y="3429000"/>
            <a:ext cx="4633700" cy="2359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rPr>
              <a:t>Candidate: </a:t>
            </a:r>
            <a:r>
              <a:rPr lang="en-GB" sz="1600" dirty="0">
                <a:solidFill>
                  <a:schemeClr val="bg1"/>
                </a:solidFill>
              </a:rPr>
              <a:t>Emanuele Gay</a:t>
            </a:r>
            <a:endParaRPr lang="it-IT" sz="1600" dirty="0">
              <a:solidFill>
                <a:schemeClr val="bg1"/>
              </a:solidFill>
            </a:endParaRPr>
          </a:p>
          <a:p>
            <a:endParaRPr lang="en-GB" sz="1600" b="1" dirty="0">
              <a:solidFill>
                <a:schemeClr val="bg1"/>
              </a:solidFill>
            </a:endParaRPr>
          </a:p>
          <a:p>
            <a:r>
              <a:rPr lang="en-GB" sz="1600" b="1" dirty="0">
                <a:solidFill>
                  <a:schemeClr val="bg1"/>
                </a:solidFill>
              </a:rPr>
              <a:t>Thesis Supervisor: </a:t>
            </a:r>
            <a:r>
              <a:rPr lang="en-GB" sz="1600" dirty="0" err="1">
                <a:solidFill>
                  <a:schemeClr val="bg1"/>
                </a:solidFill>
              </a:rPr>
              <a:t>Prof.ssa</a:t>
            </a:r>
            <a:r>
              <a:rPr lang="en-GB" sz="1600" dirty="0">
                <a:solidFill>
                  <a:schemeClr val="bg1"/>
                </a:solidFill>
              </a:rPr>
              <a:t> Elisa </a:t>
            </a:r>
            <a:r>
              <a:rPr lang="en-GB" sz="1600" dirty="0" err="1">
                <a:solidFill>
                  <a:schemeClr val="bg1"/>
                </a:solidFill>
              </a:rPr>
              <a:t>Ughetto</a:t>
            </a:r>
            <a:endParaRPr lang="en-GB" sz="1600" dirty="0">
              <a:solidFill>
                <a:schemeClr val="bg1"/>
              </a:solidFill>
            </a:endParaRPr>
          </a:p>
          <a:p>
            <a:endParaRPr lang="en-GB" sz="1600" i="1" dirty="0">
              <a:solidFill>
                <a:schemeClr val="bg1"/>
              </a:solidFill>
            </a:endParaRPr>
          </a:p>
          <a:p>
            <a:r>
              <a:rPr lang="en-GB" sz="1600" i="1" dirty="0">
                <a:solidFill>
                  <a:schemeClr val="bg1"/>
                </a:solidFill>
              </a:rPr>
              <a:t>November 2025</a:t>
            </a:r>
            <a:br>
              <a:rPr lang="en-GB" sz="1600" i="1" dirty="0">
                <a:solidFill>
                  <a:schemeClr val="bg1"/>
                </a:solidFill>
              </a:rPr>
            </a:br>
            <a:r>
              <a:rPr lang="en-GB" sz="1600" i="1" dirty="0">
                <a:solidFill>
                  <a:schemeClr val="bg1"/>
                </a:solidFill>
              </a:rPr>
              <a:t>Academic Year 2024/2025</a:t>
            </a:r>
            <a:endParaRPr lang="it-IT" sz="1600" i="1" dirty="0">
              <a:solidFill>
                <a:schemeClr val="bg1"/>
              </a:solidFill>
            </a:endParaRPr>
          </a:p>
        </p:txBody>
      </p:sp>
    </p:spTree>
    <p:extLst>
      <p:ext uri="{BB962C8B-B14F-4D97-AF65-F5344CB8AC3E}">
        <p14:creationId xmlns:p14="http://schemas.microsoft.com/office/powerpoint/2010/main" val="22092136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6B95A-4DB2-00B8-88FD-8BD4DC76162B}"/>
            </a:ext>
          </a:extLst>
        </p:cNvPr>
        <p:cNvGrpSpPr/>
        <p:nvPr/>
      </p:nvGrpSpPr>
      <p:grpSpPr>
        <a:xfrm>
          <a:off x="0" y="0"/>
          <a:ext cx="0" cy="0"/>
          <a:chOff x="0" y="0"/>
          <a:chExt cx="0" cy="0"/>
        </a:xfrm>
      </p:grpSpPr>
      <p:pic>
        <p:nvPicPr>
          <p:cNvPr id="16" name="Picture 15" descr="A graph with a line&#10;&#10;AI-generated content may be incorrect.">
            <a:extLst>
              <a:ext uri="{FF2B5EF4-FFF2-40B4-BE49-F238E27FC236}">
                <a16:creationId xmlns:a16="http://schemas.microsoft.com/office/drawing/2014/main" id="{43353BD8-2303-7843-9C50-367B6EE9B201}"/>
              </a:ext>
            </a:extLst>
          </p:cNvPr>
          <p:cNvPicPr>
            <a:picLocks noChangeAspect="1"/>
          </p:cNvPicPr>
          <p:nvPr/>
        </p:nvPicPr>
        <p:blipFill>
          <a:blip r:embed="rId3"/>
          <a:srcRect t="18383" b="4987"/>
          <a:stretch>
            <a:fillRect/>
          </a:stretch>
        </p:blipFill>
        <p:spPr>
          <a:xfrm>
            <a:off x="5597324" y="3429000"/>
            <a:ext cx="5988662" cy="3041666"/>
          </a:xfrm>
          <a:prstGeom prst="rect">
            <a:avLst/>
          </a:prstGeom>
        </p:spPr>
      </p:pic>
      <p:pic>
        <p:nvPicPr>
          <p:cNvPr id="17" name="Picture 16" descr="A close-up of a spreadsheet&#10;&#10;AI-generated content may be incorrect.">
            <a:extLst>
              <a:ext uri="{FF2B5EF4-FFF2-40B4-BE49-F238E27FC236}">
                <a16:creationId xmlns:a16="http://schemas.microsoft.com/office/drawing/2014/main" id="{65438A08-2584-29ED-CB54-6EB9AB3D2E94}"/>
              </a:ext>
            </a:extLst>
          </p:cNvPr>
          <p:cNvPicPr>
            <a:picLocks noChangeAspect="1"/>
          </p:cNvPicPr>
          <p:nvPr/>
        </p:nvPicPr>
        <p:blipFill>
          <a:blip r:embed="rId4"/>
          <a:stretch>
            <a:fillRect/>
          </a:stretch>
        </p:blipFill>
        <p:spPr>
          <a:xfrm>
            <a:off x="423862" y="1247775"/>
            <a:ext cx="7639079" cy="2258601"/>
          </a:xfrm>
          <a:prstGeom prst="rect">
            <a:avLst/>
          </a:prstGeom>
        </p:spPr>
      </p:pic>
      <p:sp>
        <p:nvSpPr>
          <p:cNvPr id="15" name="Rectangle 14">
            <a:extLst>
              <a:ext uri="{FF2B5EF4-FFF2-40B4-BE49-F238E27FC236}">
                <a16:creationId xmlns:a16="http://schemas.microsoft.com/office/drawing/2014/main" id="{FBDF54C9-F560-90A2-B303-54112CF0087B}"/>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and Employment: Innovation Without Jobs? (1/2)</a:t>
            </a:r>
            <a:endParaRPr lang="it-IT" sz="2800" dirty="0">
              <a:solidFill>
                <a:schemeClr val="tx1"/>
              </a:solidFill>
            </a:endParaRPr>
          </a:p>
        </p:txBody>
      </p:sp>
      <p:sp>
        <p:nvSpPr>
          <p:cNvPr id="3" name="Rectangle 2">
            <a:extLst>
              <a:ext uri="{FF2B5EF4-FFF2-40B4-BE49-F238E27FC236}">
                <a16:creationId xmlns:a16="http://schemas.microsoft.com/office/drawing/2014/main" id="{6A43F33C-AE83-2056-DCD3-956D6A24B5D0}"/>
              </a:ext>
            </a:extLst>
          </p:cNvPr>
          <p:cNvSpPr/>
          <p:nvPr/>
        </p:nvSpPr>
        <p:spPr>
          <a:xfrm>
            <a:off x="8444753" y="1127245"/>
            <a:ext cx="3141233" cy="2379131"/>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This section explores the relationship between </a:t>
            </a:r>
            <a:r>
              <a:rPr lang="en-US" sz="1200" b="1" dirty="0">
                <a:solidFill>
                  <a:schemeClr val="tx1"/>
                </a:solidFill>
              </a:rPr>
              <a:t>Business Enterprise Expenditure on R&amp;D (BERD)</a:t>
            </a:r>
            <a:r>
              <a:rPr lang="en-US" sz="1200" dirty="0">
                <a:solidFill>
                  <a:schemeClr val="tx1"/>
                </a:solidFill>
              </a:rPr>
              <a:t> and </a:t>
            </a:r>
            <a:r>
              <a:rPr lang="en-US" sz="1200" b="1" dirty="0">
                <a:solidFill>
                  <a:schemeClr val="tx1"/>
                </a:solidFill>
              </a:rPr>
              <a:t>employment growth in cleantech firms five years after establishment</a:t>
            </a:r>
            <a:r>
              <a:rPr lang="en-US" sz="1200" dirty="0">
                <a:solidFill>
                  <a:schemeClr val="tx1"/>
                </a:solidFill>
              </a:rPr>
              <a:t>. The goal is to verify whether stronger research investment at the national level generates not only revenues but also jobs.</a:t>
            </a:r>
            <a:endParaRPr lang="it-IT" sz="1200" dirty="0">
              <a:solidFill>
                <a:schemeClr val="tx1"/>
              </a:solidFill>
            </a:endParaRPr>
          </a:p>
        </p:txBody>
      </p:sp>
      <p:sp>
        <p:nvSpPr>
          <p:cNvPr id="4" name="Rectangle 3">
            <a:extLst>
              <a:ext uri="{FF2B5EF4-FFF2-40B4-BE49-F238E27FC236}">
                <a16:creationId xmlns:a16="http://schemas.microsoft.com/office/drawing/2014/main" id="{64044588-E98D-D105-D9D0-FCC933814880}"/>
              </a:ext>
            </a:extLst>
          </p:cNvPr>
          <p:cNvSpPr/>
          <p:nvPr/>
        </p:nvSpPr>
        <p:spPr>
          <a:xfrm>
            <a:off x="423861" y="3699001"/>
            <a:ext cx="4734293" cy="2582996"/>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en-US" sz="1200" dirty="0">
                <a:solidFill>
                  <a:schemeClr val="tx1"/>
                </a:solidFill>
              </a:rPr>
              <a:t>In the analysis </a:t>
            </a:r>
            <a:r>
              <a:rPr lang="en-US" sz="1200" b="1" dirty="0">
                <a:solidFill>
                  <a:schemeClr val="tx1"/>
                </a:solidFill>
              </a:rPr>
              <a:t>employment</a:t>
            </a:r>
            <a:r>
              <a:rPr lang="en-US" sz="1200" dirty="0">
                <a:solidFill>
                  <a:schemeClr val="tx1"/>
                </a:solidFill>
              </a:rPr>
              <a:t> (</a:t>
            </a:r>
            <a:r>
              <a:rPr lang="en-US" sz="1200" i="1" dirty="0">
                <a:solidFill>
                  <a:schemeClr val="tx1"/>
                </a:solidFill>
              </a:rPr>
              <a:t>dependent variable</a:t>
            </a:r>
            <a:r>
              <a:rPr lang="en-US" sz="1200" dirty="0">
                <a:solidFill>
                  <a:schemeClr val="tx1"/>
                </a:solidFill>
              </a:rPr>
              <a:t>) is explained by </a:t>
            </a:r>
            <a:r>
              <a:rPr lang="en-US" sz="1200" b="1" dirty="0">
                <a:solidFill>
                  <a:schemeClr val="tx1"/>
                </a:solidFill>
              </a:rPr>
              <a:t>BERD</a:t>
            </a:r>
            <a:r>
              <a:rPr lang="en-US" sz="1200" dirty="0">
                <a:solidFill>
                  <a:schemeClr val="tx1"/>
                </a:solidFill>
              </a:rPr>
              <a:t> (</a:t>
            </a:r>
            <a:r>
              <a:rPr lang="en-US" sz="1200" i="1" dirty="0">
                <a:solidFill>
                  <a:schemeClr val="tx1"/>
                </a:solidFill>
              </a:rPr>
              <a:t>independent variable</a:t>
            </a:r>
            <a:r>
              <a:rPr lang="en-US" sz="1200" dirty="0">
                <a:solidFill>
                  <a:schemeClr val="tx1"/>
                </a:solidFill>
              </a:rPr>
              <a:t>).</a:t>
            </a:r>
          </a:p>
          <a:p>
            <a:pPr algn="just"/>
            <a:endParaRPr lang="en-US" sz="1200" dirty="0">
              <a:solidFill>
                <a:schemeClr val="tx1"/>
              </a:solidFill>
            </a:endParaRPr>
          </a:p>
          <a:p>
            <a:pPr marL="171450" indent="-171450" algn="just">
              <a:buFont typeface="Arial" panose="020B0604020202020204" pitchFamily="34" charset="0"/>
              <a:buChar char="•"/>
            </a:pPr>
            <a:r>
              <a:rPr lang="en-US" sz="1200" b="1" dirty="0">
                <a:solidFill>
                  <a:schemeClr val="tx1"/>
                </a:solidFill>
              </a:rPr>
              <a:t>Coefficient</a:t>
            </a:r>
            <a:r>
              <a:rPr lang="en-US" sz="1200" dirty="0">
                <a:solidFill>
                  <a:schemeClr val="tx1"/>
                </a:solidFill>
              </a:rPr>
              <a:t> → captures the </a:t>
            </a:r>
            <a:r>
              <a:rPr lang="en-US" sz="1200" i="1" dirty="0">
                <a:solidFill>
                  <a:schemeClr val="tx1"/>
                </a:solidFill>
              </a:rPr>
              <a:t>direction and strength</a:t>
            </a:r>
            <a:r>
              <a:rPr lang="en-US" sz="1200" dirty="0">
                <a:solidFill>
                  <a:schemeClr val="tx1"/>
                </a:solidFill>
              </a:rPr>
              <a:t> of the link. The value is </a:t>
            </a:r>
            <a:r>
              <a:rPr lang="en-US" sz="1200" b="1" dirty="0">
                <a:solidFill>
                  <a:schemeClr val="tx1"/>
                </a:solidFill>
              </a:rPr>
              <a:t>negative (≈ −0.27)</a:t>
            </a:r>
            <a:r>
              <a:rPr lang="en-US" sz="1200" dirty="0">
                <a:solidFill>
                  <a:schemeClr val="tx1"/>
                </a:solidFill>
              </a:rPr>
              <a:t>, meaning higher BERD is associated with lower employment levels five years later.</a:t>
            </a:r>
          </a:p>
          <a:p>
            <a:pPr marL="171450" indent="-171450" algn="just">
              <a:buFont typeface="Arial" panose="020B0604020202020204" pitchFamily="34" charset="0"/>
              <a:buChar char="•"/>
            </a:pPr>
            <a:r>
              <a:rPr lang="en-US" sz="1200" b="1" dirty="0">
                <a:solidFill>
                  <a:schemeClr val="tx1"/>
                </a:solidFill>
              </a:rPr>
              <a:t>R² (0.56)</a:t>
            </a:r>
            <a:r>
              <a:rPr lang="en-US" sz="1200" dirty="0">
                <a:solidFill>
                  <a:schemeClr val="tx1"/>
                </a:solidFill>
              </a:rPr>
              <a:t> → the model explains </a:t>
            </a:r>
            <a:r>
              <a:rPr lang="en-US" sz="1200" i="1" dirty="0">
                <a:solidFill>
                  <a:schemeClr val="tx1"/>
                </a:solidFill>
              </a:rPr>
              <a:t>around half of the variation</a:t>
            </a:r>
            <a:r>
              <a:rPr lang="en-US" sz="1200" dirty="0">
                <a:solidFill>
                  <a:schemeClr val="tx1"/>
                </a:solidFill>
              </a:rPr>
              <a:t> in employment outcomes, a relatively high explanatory power compared to the sales regressions.</a:t>
            </a:r>
          </a:p>
          <a:p>
            <a:pPr marL="171450" indent="-171450" algn="just">
              <a:buFont typeface="Arial" panose="020B0604020202020204" pitchFamily="34" charset="0"/>
              <a:buChar char="•"/>
            </a:pPr>
            <a:r>
              <a:rPr lang="en-US" sz="1200" b="1" dirty="0">
                <a:solidFill>
                  <a:schemeClr val="tx1"/>
                </a:solidFill>
              </a:rPr>
              <a:t>p-value (&lt;0.01)</a:t>
            </a:r>
            <a:r>
              <a:rPr lang="en-US" sz="1200" dirty="0">
                <a:solidFill>
                  <a:schemeClr val="tx1"/>
                </a:solidFill>
              </a:rPr>
              <a:t> → confirms that the relationship is </a:t>
            </a:r>
            <a:r>
              <a:rPr lang="en-US" sz="1200" i="1" dirty="0">
                <a:solidFill>
                  <a:schemeClr val="tx1"/>
                </a:solidFill>
              </a:rPr>
              <a:t>statistically significant</a:t>
            </a:r>
            <a:r>
              <a:rPr lang="en-US" sz="1200" dirty="0">
                <a:solidFill>
                  <a:schemeClr val="tx1"/>
                </a:solidFill>
              </a:rPr>
              <a:t>, so the negative association is unlikely to be due to chance.</a:t>
            </a:r>
          </a:p>
          <a:p>
            <a:pPr marL="171450" indent="-171450" algn="just">
              <a:buFont typeface="Arial" panose="020B0604020202020204" pitchFamily="34" charset="0"/>
              <a:buChar char="•"/>
            </a:pPr>
            <a:r>
              <a:rPr lang="en-US" sz="1200" b="1" dirty="0">
                <a:solidFill>
                  <a:schemeClr val="tx1"/>
                </a:solidFill>
              </a:rPr>
              <a:t>Standard Error</a:t>
            </a:r>
            <a:r>
              <a:rPr lang="en-US" sz="1200" dirty="0">
                <a:solidFill>
                  <a:schemeClr val="tx1"/>
                </a:solidFill>
              </a:rPr>
              <a:t> → relatively small, indicating </a:t>
            </a:r>
            <a:r>
              <a:rPr lang="en-US" sz="1200" i="1" dirty="0">
                <a:solidFill>
                  <a:schemeClr val="tx1"/>
                </a:solidFill>
              </a:rPr>
              <a:t>precision</a:t>
            </a:r>
            <a:r>
              <a:rPr lang="en-US" sz="1200" dirty="0">
                <a:solidFill>
                  <a:schemeClr val="tx1"/>
                </a:solidFill>
              </a:rPr>
              <a:t> in the estimated coefficient and reinforcing the robustness of the result.</a:t>
            </a:r>
          </a:p>
          <a:p>
            <a:pPr marL="171450" indent="-171450" algn="just">
              <a:buFont typeface="Arial" panose="020B0604020202020204" pitchFamily="34" charset="0"/>
              <a:buChar char="•"/>
            </a:pPr>
            <a:endParaRPr lang="it-IT" sz="1200" dirty="0">
              <a:solidFill>
                <a:schemeClr val="tx1"/>
              </a:solidFill>
            </a:endParaRPr>
          </a:p>
        </p:txBody>
      </p:sp>
      <p:sp>
        <p:nvSpPr>
          <p:cNvPr id="6" name="Rectangle 5">
            <a:extLst>
              <a:ext uri="{FF2B5EF4-FFF2-40B4-BE49-F238E27FC236}">
                <a16:creationId xmlns:a16="http://schemas.microsoft.com/office/drawing/2014/main" id="{96D2F5A0-3C8E-C7E3-2ECB-61A10E6CBBF9}"/>
              </a:ext>
            </a:extLst>
          </p:cNvPr>
          <p:cNvSpPr/>
          <p:nvPr/>
        </p:nvSpPr>
        <p:spPr>
          <a:xfrm>
            <a:off x="7853655" y="3674574"/>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GERMANY</a:t>
            </a:r>
          </a:p>
        </p:txBody>
      </p:sp>
      <p:sp>
        <p:nvSpPr>
          <p:cNvPr id="5" name="Arrow: Pentagon 4">
            <a:extLst>
              <a:ext uri="{FF2B5EF4-FFF2-40B4-BE49-F238E27FC236}">
                <a16:creationId xmlns:a16="http://schemas.microsoft.com/office/drawing/2014/main" id="{31C5A2A9-75C6-854B-4D53-4EDEDF91BC31}"/>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1" name="Group 20">
            <a:extLst>
              <a:ext uri="{FF2B5EF4-FFF2-40B4-BE49-F238E27FC236}">
                <a16:creationId xmlns:a16="http://schemas.microsoft.com/office/drawing/2014/main" id="{9DFB2CB8-32FD-9C85-B6E0-9F787B9A5106}"/>
              </a:ext>
            </a:extLst>
          </p:cNvPr>
          <p:cNvGrpSpPr/>
          <p:nvPr/>
        </p:nvGrpSpPr>
        <p:grpSpPr>
          <a:xfrm>
            <a:off x="-4763" y="1972405"/>
            <a:ext cx="180000" cy="2913190"/>
            <a:chOff x="-4763" y="1972405"/>
            <a:chExt cx="180000" cy="2913190"/>
          </a:xfrm>
        </p:grpSpPr>
        <p:sp>
          <p:nvSpPr>
            <p:cNvPr id="22" name="Rectangle 21">
              <a:extLst>
                <a:ext uri="{FF2B5EF4-FFF2-40B4-BE49-F238E27FC236}">
                  <a16:creationId xmlns:a16="http://schemas.microsoft.com/office/drawing/2014/main" id="{72516E2A-2FE1-F15D-4C16-B2EBF2286EE1}"/>
                </a:ext>
              </a:extLst>
            </p:cNvPr>
            <p:cNvSpPr/>
            <p:nvPr/>
          </p:nvSpPr>
          <p:spPr>
            <a:xfrm>
              <a:off x="-4763" y="197240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23" name="Rectangle 22">
              <a:extLst>
                <a:ext uri="{FF2B5EF4-FFF2-40B4-BE49-F238E27FC236}">
                  <a16:creationId xmlns:a16="http://schemas.microsoft.com/office/drawing/2014/main" id="{90EA6E1E-2A6C-BF41-C543-7FA8647223AF}"/>
                </a:ext>
              </a:extLst>
            </p:cNvPr>
            <p:cNvSpPr/>
            <p:nvPr/>
          </p:nvSpPr>
          <p:spPr>
            <a:xfrm>
              <a:off x="-4763" y="2565703"/>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24" name="Rectangle 23">
              <a:extLst>
                <a:ext uri="{FF2B5EF4-FFF2-40B4-BE49-F238E27FC236}">
                  <a16:creationId xmlns:a16="http://schemas.microsoft.com/office/drawing/2014/main" id="{563423FA-9015-7087-C920-7BE3354F4618}"/>
                </a:ext>
              </a:extLst>
            </p:cNvPr>
            <p:cNvSpPr/>
            <p:nvPr/>
          </p:nvSpPr>
          <p:spPr>
            <a:xfrm>
              <a:off x="-4763" y="3159001"/>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25" name="Rectangle 24">
              <a:extLst>
                <a:ext uri="{FF2B5EF4-FFF2-40B4-BE49-F238E27FC236}">
                  <a16:creationId xmlns:a16="http://schemas.microsoft.com/office/drawing/2014/main" id="{EC5B99F8-9009-E1CF-5AB2-1AC5EAC3D9AB}"/>
                </a:ext>
              </a:extLst>
            </p:cNvPr>
            <p:cNvSpPr/>
            <p:nvPr/>
          </p:nvSpPr>
          <p:spPr>
            <a:xfrm>
              <a:off x="-4763" y="3752299"/>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26" name="Rectangle 25">
              <a:extLst>
                <a:ext uri="{FF2B5EF4-FFF2-40B4-BE49-F238E27FC236}">
                  <a16:creationId xmlns:a16="http://schemas.microsoft.com/office/drawing/2014/main" id="{9611C357-C832-2276-1A0E-F86CA49F5F4B}"/>
                </a:ext>
              </a:extLst>
            </p:cNvPr>
            <p:cNvSpPr/>
            <p:nvPr/>
          </p:nvSpPr>
          <p:spPr>
            <a:xfrm>
              <a:off x="-4763" y="434559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Tree>
    <p:extLst>
      <p:ext uri="{BB962C8B-B14F-4D97-AF65-F5344CB8AC3E}">
        <p14:creationId xmlns:p14="http://schemas.microsoft.com/office/powerpoint/2010/main" val="2654300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32C39-5217-E4ED-432D-B0B4ED2C4F2B}"/>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E89FA3C6-3448-F2A5-5C2A-93775B8E7859}"/>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and Employment: Innovation Without Jobs? (2/2)</a:t>
            </a:r>
            <a:endParaRPr lang="it-IT" sz="2800" dirty="0">
              <a:solidFill>
                <a:schemeClr val="tx1"/>
              </a:solidFill>
            </a:endParaRPr>
          </a:p>
        </p:txBody>
      </p:sp>
      <p:sp>
        <p:nvSpPr>
          <p:cNvPr id="38" name="Rectangle 37">
            <a:extLst>
              <a:ext uri="{FF2B5EF4-FFF2-40B4-BE49-F238E27FC236}">
                <a16:creationId xmlns:a16="http://schemas.microsoft.com/office/drawing/2014/main" id="{E6436002-3566-78CD-C004-A012D77381E5}"/>
              </a:ext>
            </a:extLst>
          </p:cNvPr>
          <p:cNvSpPr/>
          <p:nvPr/>
        </p:nvSpPr>
        <p:spPr>
          <a:xfrm>
            <a:off x="423870" y="1454293"/>
            <a:ext cx="1985786" cy="90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err="1">
                <a:solidFill>
                  <a:schemeClr val="bg1"/>
                </a:solidFill>
                <a:latin typeface="Arial" panose="020B0604020202020204" pitchFamily="34" charset="0"/>
                <a:cs typeface="Arial" panose="020B0604020202020204" pitchFamily="34" charset="0"/>
              </a:rPr>
              <a:t>Denmark</a:t>
            </a:r>
            <a:endParaRPr lang="it-IT" sz="1300" b="1" dirty="0">
              <a:solidFill>
                <a:schemeClr val="bg1"/>
              </a:solidFill>
              <a:latin typeface="Arial" panose="020B0604020202020204" pitchFamily="34" charset="0"/>
              <a:cs typeface="Arial" panose="020B0604020202020204" pitchFamily="34" charset="0"/>
            </a:endParaRPr>
          </a:p>
        </p:txBody>
      </p:sp>
      <p:sp>
        <p:nvSpPr>
          <p:cNvPr id="39" name="Rectangle 38">
            <a:extLst>
              <a:ext uri="{FF2B5EF4-FFF2-40B4-BE49-F238E27FC236}">
                <a16:creationId xmlns:a16="http://schemas.microsoft.com/office/drawing/2014/main" id="{2DE702EC-FCDD-8E79-2373-E52C69F3718D}"/>
              </a:ext>
            </a:extLst>
          </p:cNvPr>
          <p:cNvSpPr/>
          <p:nvPr/>
        </p:nvSpPr>
        <p:spPr>
          <a:xfrm>
            <a:off x="3133556" y="1419202"/>
            <a:ext cx="8634574" cy="982060"/>
          </a:xfrm>
          <a:prstGeom prst="rect">
            <a:avLst/>
          </a:prstGeom>
          <a:no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Denmark shows a </a:t>
            </a:r>
            <a:r>
              <a:rPr lang="en-US" sz="1200" b="1" dirty="0">
                <a:solidFill>
                  <a:schemeClr val="tx1"/>
                </a:solidFill>
              </a:rPr>
              <a:t>negative regression coefficient</a:t>
            </a:r>
            <a:r>
              <a:rPr lang="en-US" sz="1200" dirty="0">
                <a:solidFill>
                  <a:schemeClr val="tx1"/>
                </a:solidFill>
              </a:rPr>
              <a:t>, with BERD close to </a:t>
            </a:r>
            <a:r>
              <a:rPr lang="en-US" sz="1200" b="1" dirty="0">
                <a:solidFill>
                  <a:schemeClr val="tx1"/>
                </a:solidFill>
              </a:rPr>
              <a:t>2% of GDP</a:t>
            </a:r>
            <a:r>
              <a:rPr lang="en-US" sz="1200" dirty="0">
                <a:solidFill>
                  <a:schemeClr val="tx1"/>
                </a:solidFill>
              </a:rPr>
              <a:t>. Employment growth fluctuates sharply, with some years of strong expansion offset by steep contractions, underlining the volatility of smaller markets.</a:t>
            </a:r>
            <a:endParaRPr lang="en-US" sz="1200" dirty="0">
              <a:solidFill>
                <a:schemeClr val="tx1"/>
              </a:solidFill>
              <a:latin typeface="Arial" panose="020B0604020202020204" pitchFamily="34" charset="0"/>
              <a:cs typeface="Arial" panose="020B0604020202020204" pitchFamily="34" charset="0"/>
            </a:endParaRPr>
          </a:p>
        </p:txBody>
      </p:sp>
      <p:sp>
        <p:nvSpPr>
          <p:cNvPr id="40" name="Isosceles Triangle 39">
            <a:extLst>
              <a:ext uri="{FF2B5EF4-FFF2-40B4-BE49-F238E27FC236}">
                <a16:creationId xmlns:a16="http://schemas.microsoft.com/office/drawing/2014/main" id="{FDB9B39B-AD31-210A-E2D9-0105215E3F83}"/>
              </a:ext>
            </a:extLst>
          </p:cNvPr>
          <p:cNvSpPr/>
          <p:nvPr/>
        </p:nvSpPr>
        <p:spPr>
          <a:xfrm rot="5400000">
            <a:off x="2610608" y="1784437"/>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Rettangolo 15">
            <a:extLst>
              <a:ext uri="{FF2B5EF4-FFF2-40B4-BE49-F238E27FC236}">
                <a16:creationId xmlns:a16="http://schemas.microsoft.com/office/drawing/2014/main" id="{E68D5E7C-92A2-1C73-04A9-F8672C7D2EB0}"/>
              </a:ext>
            </a:extLst>
          </p:cNvPr>
          <p:cNvSpPr/>
          <p:nvPr/>
        </p:nvSpPr>
        <p:spPr>
          <a:xfrm>
            <a:off x="423862" y="4330580"/>
            <a:ext cx="2709694" cy="9820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7A32EF4-C1D6-9A83-A89C-4DF12EE0864D}"/>
              </a:ext>
            </a:extLst>
          </p:cNvPr>
          <p:cNvSpPr/>
          <p:nvPr/>
        </p:nvSpPr>
        <p:spPr>
          <a:xfrm>
            <a:off x="423870" y="4370781"/>
            <a:ext cx="1985786" cy="90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err="1">
                <a:solidFill>
                  <a:schemeClr val="bg1"/>
                </a:solidFill>
                <a:latin typeface="Arial" panose="020B0604020202020204" pitchFamily="34" charset="0"/>
                <a:cs typeface="Arial" panose="020B0604020202020204" pitchFamily="34" charset="0"/>
              </a:rPr>
              <a:t>Italy</a:t>
            </a:r>
            <a:endParaRPr lang="it-IT" sz="1300" b="1" dirty="0">
              <a:solidFill>
                <a:schemeClr val="bg1"/>
              </a:solidFill>
              <a:latin typeface="Arial" panose="020B0604020202020204" pitchFamily="34" charset="0"/>
              <a:cs typeface="Arial" panose="020B0604020202020204" pitchFamily="34" charset="0"/>
            </a:endParaRPr>
          </a:p>
        </p:txBody>
      </p:sp>
      <p:sp>
        <p:nvSpPr>
          <p:cNvPr id="43" name="Rectangle 42">
            <a:extLst>
              <a:ext uri="{FF2B5EF4-FFF2-40B4-BE49-F238E27FC236}">
                <a16:creationId xmlns:a16="http://schemas.microsoft.com/office/drawing/2014/main" id="{684FF677-8024-9439-2C00-666873BA38D3}"/>
              </a:ext>
            </a:extLst>
          </p:cNvPr>
          <p:cNvSpPr/>
          <p:nvPr/>
        </p:nvSpPr>
        <p:spPr>
          <a:xfrm>
            <a:off x="3133556" y="4329751"/>
            <a:ext cx="8634574" cy="982060"/>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Italy also shows a </a:t>
            </a:r>
            <a:r>
              <a:rPr lang="en-US" sz="1200" b="1" dirty="0">
                <a:solidFill>
                  <a:schemeClr val="tx1"/>
                </a:solidFill>
              </a:rPr>
              <a:t>negative and significant regression link</a:t>
            </a:r>
            <a:r>
              <a:rPr lang="en-US" sz="1200" dirty="0">
                <a:solidFill>
                  <a:schemeClr val="tx1"/>
                </a:solidFill>
              </a:rPr>
              <a:t> between BERD and jobs. Employment creation after five years rarely exceeds a few thousand units, confirming the structural weakness of translating R&amp;D into </a:t>
            </a:r>
            <a:r>
              <a:rPr lang="en-US" sz="1200" dirty="0" err="1">
                <a:solidFill>
                  <a:schemeClr val="tx1"/>
                </a:solidFill>
              </a:rPr>
              <a:t>labour</a:t>
            </a:r>
            <a:r>
              <a:rPr lang="en-US" sz="1200" dirty="0">
                <a:solidFill>
                  <a:schemeClr val="tx1"/>
                </a:solidFill>
              </a:rPr>
              <a:t> demand.</a:t>
            </a:r>
          </a:p>
        </p:txBody>
      </p:sp>
      <p:sp>
        <p:nvSpPr>
          <p:cNvPr id="44" name="Isosceles Triangle 43">
            <a:extLst>
              <a:ext uri="{FF2B5EF4-FFF2-40B4-BE49-F238E27FC236}">
                <a16:creationId xmlns:a16="http://schemas.microsoft.com/office/drawing/2014/main" id="{22A2DEB5-0F1C-9A14-8E02-511C89C46DC5}"/>
              </a:ext>
            </a:extLst>
          </p:cNvPr>
          <p:cNvSpPr/>
          <p:nvPr/>
        </p:nvSpPr>
        <p:spPr>
          <a:xfrm rot="5400000">
            <a:off x="2610608" y="4701754"/>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Rectangle 13">
            <a:extLst>
              <a:ext uri="{FF2B5EF4-FFF2-40B4-BE49-F238E27FC236}">
                <a16:creationId xmlns:a16="http://schemas.microsoft.com/office/drawing/2014/main" id="{58FEA8B7-B1BF-A1E8-11D4-954374B91A1A}"/>
              </a:ext>
            </a:extLst>
          </p:cNvPr>
          <p:cNvSpPr/>
          <p:nvPr/>
        </p:nvSpPr>
        <p:spPr>
          <a:xfrm>
            <a:off x="423870" y="5340966"/>
            <a:ext cx="1985786" cy="90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a:solidFill>
                  <a:schemeClr val="bg1"/>
                </a:solidFill>
                <a:latin typeface="Arial" panose="020B0604020202020204" pitchFamily="34" charset="0"/>
                <a:cs typeface="Arial" panose="020B0604020202020204" pitchFamily="34" charset="0"/>
              </a:rPr>
              <a:t>Netherlands</a:t>
            </a:r>
          </a:p>
        </p:txBody>
      </p:sp>
      <p:sp>
        <p:nvSpPr>
          <p:cNvPr id="46" name="Rectangle 14">
            <a:extLst>
              <a:ext uri="{FF2B5EF4-FFF2-40B4-BE49-F238E27FC236}">
                <a16:creationId xmlns:a16="http://schemas.microsoft.com/office/drawing/2014/main" id="{9B8AE6E3-4BA9-A59B-D926-F870BB799010}"/>
              </a:ext>
            </a:extLst>
          </p:cNvPr>
          <p:cNvSpPr/>
          <p:nvPr/>
        </p:nvSpPr>
        <p:spPr>
          <a:xfrm>
            <a:off x="3133556" y="5299936"/>
            <a:ext cx="8634574" cy="982060"/>
          </a:xfrm>
          <a:prstGeom prst="rect">
            <a:avLst/>
          </a:prstGeom>
          <a:no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The Netherlands produces </a:t>
            </a:r>
            <a:r>
              <a:rPr lang="en-US" sz="1200" b="1" dirty="0">
                <a:solidFill>
                  <a:schemeClr val="tx1"/>
                </a:solidFill>
              </a:rPr>
              <a:t>no clear employment gains</a:t>
            </a:r>
            <a:r>
              <a:rPr lang="en-US" sz="1200" dirty="0">
                <a:solidFill>
                  <a:schemeClr val="tx1"/>
                </a:solidFill>
              </a:rPr>
              <a:t>, with the regression coefficient negative though weaker than in Italy or Germany. The limited market size and dependence on external demand reduce the capacity of R&amp;D to generate domestic job creation.</a:t>
            </a:r>
          </a:p>
        </p:txBody>
      </p:sp>
      <p:sp>
        <p:nvSpPr>
          <p:cNvPr id="47" name="Isosceles Triangle 16">
            <a:extLst>
              <a:ext uri="{FF2B5EF4-FFF2-40B4-BE49-F238E27FC236}">
                <a16:creationId xmlns:a16="http://schemas.microsoft.com/office/drawing/2014/main" id="{B57E4F6D-3278-2418-60E1-35A8249C8D66}"/>
              </a:ext>
            </a:extLst>
          </p:cNvPr>
          <p:cNvSpPr/>
          <p:nvPr/>
        </p:nvSpPr>
        <p:spPr>
          <a:xfrm rot="5400000">
            <a:off x="2610608" y="5674192"/>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Rettangolo 7">
            <a:extLst>
              <a:ext uri="{FF2B5EF4-FFF2-40B4-BE49-F238E27FC236}">
                <a16:creationId xmlns:a16="http://schemas.microsoft.com/office/drawing/2014/main" id="{DD076099-2480-46F8-BF37-FBE05346A084}"/>
              </a:ext>
            </a:extLst>
          </p:cNvPr>
          <p:cNvSpPr/>
          <p:nvPr/>
        </p:nvSpPr>
        <p:spPr>
          <a:xfrm>
            <a:off x="417331" y="2382618"/>
            <a:ext cx="2797505" cy="9820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9">
            <a:extLst>
              <a:ext uri="{FF2B5EF4-FFF2-40B4-BE49-F238E27FC236}">
                <a16:creationId xmlns:a16="http://schemas.microsoft.com/office/drawing/2014/main" id="{C78FE5EC-60D0-68E5-AFDA-D461E5DBC108}"/>
              </a:ext>
            </a:extLst>
          </p:cNvPr>
          <p:cNvSpPr/>
          <p:nvPr/>
        </p:nvSpPr>
        <p:spPr>
          <a:xfrm>
            <a:off x="423870" y="2425961"/>
            <a:ext cx="1985786" cy="90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a:solidFill>
                  <a:schemeClr val="bg1"/>
                </a:solidFill>
                <a:latin typeface="Arial" panose="020B0604020202020204" pitchFamily="34" charset="0"/>
                <a:cs typeface="Arial" panose="020B0604020202020204" pitchFamily="34" charset="0"/>
              </a:rPr>
              <a:t>France</a:t>
            </a:r>
          </a:p>
        </p:txBody>
      </p:sp>
      <p:sp>
        <p:nvSpPr>
          <p:cNvPr id="50" name="Rectangle 10">
            <a:extLst>
              <a:ext uri="{FF2B5EF4-FFF2-40B4-BE49-F238E27FC236}">
                <a16:creationId xmlns:a16="http://schemas.microsoft.com/office/drawing/2014/main" id="{B62CDD46-30C8-8646-A943-2291C2B17E12}"/>
              </a:ext>
            </a:extLst>
          </p:cNvPr>
          <p:cNvSpPr/>
          <p:nvPr/>
        </p:nvSpPr>
        <p:spPr>
          <a:xfrm>
            <a:off x="3133556" y="2389385"/>
            <a:ext cx="8634574" cy="982060"/>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France emerges as the </a:t>
            </a:r>
            <a:r>
              <a:rPr lang="en-US" sz="1200" b="1" dirty="0">
                <a:solidFill>
                  <a:schemeClr val="tx1"/>
                </a:solidFill>
              </a:rPr>
              <a:t>least negative case</a:t>
            </a:r>
            <a:r>
              <a:rPr lang="en-US" sz="1200" dirty="0">
                <a:solidFill>
                  <a:schemeClr val="tx1"/>
                </a:solidFill>
              </a:rPr>
              <a:t>. Although the regression coefficient is still negative, the decline in jobs is less pronounced. Large enterprises in the French cleantech ecosystem sustain employment better than in other countries.</a:t>
            </a:r>
          </a:p>
        </p:txBody>
      </p:sp>
      <p:sp>
        <p:nvSpPr>
          <p:cNvPr id="51" name="Isosceles Triangle 12">
            <a:extLst>
              <a:ext uri="{FF2B5EF4-FFF2-40B4-BE49-F238E27FC236}">
                <a16:creationId xmlns:a16="http://schemas.microsoft.com/office/drawing/2014/main" id="{FA4E607D-A105-C2FD-315F-A53A4011DE8D}"/>
              </a:ext>
            </a:extLst>
          </p:cNvPr>
          <p:cNvSpPr/>
          <p:nvPr/>
        </p:nvSpPr>
        <p:spPr>
          <a:xfrm rot="5400000">
            <a:off x="2610608" y="2756876"/>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2" name="Rectangle 51">
            <a:extLst>
              <a:ext uri="{FF2B5EF4-FFF2-40B4-BE49-F238E27FC236}">
                <a16:creationId xmlns:a16="http://schemas.microsoft.com/office/drawing/2014/main" id="{D64E734B-C658-5D65-6D29-7D637C34480C}"/>
              </a:ext>
            </a:extLst>
          </p:cNvPr>
          <p:cNvSpPr/>
          <p:nvPr/>
        </p:nvSpPr>
        <p:spPr>
          <a:xfrm>
            <a:off x="423870" y="3397629"/>
            <a:ext cx="1985786" cy="90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a:solidFill>
                  <a:schemeClr val="bg1"/>
                </a:solidFill>
                <a:latin typeface="Arial" panose="020B0604020202020204" pitchFamily="34" charset="0"/>
                <a:cs typeface="Arial" panose="020B0604020202020204" pitchFamily="34" charset="0"/>
              </a:rPr>
              <a:t>Germany</a:t>
            </a:r>
          </a:p>
        </p:txBody>
      </p:sp>
      <p:sp>
        <p:nvSpPr>
          <p:cNvPr id="53" name="Rectangle 52">
            <a:extLst>
              <a:ext uri="{FF2B5EF4-FFF2-40B4-BE49-F238E27FC236}">
                <a16:creationId xmlns:a16="http://schemas.microsoft.com/office/drawing/2014/main" id="{B7B13450-E3B7-3DA8-A6F8-F8F217CB6310}"/>
              </a:ext>
            </a:extLst>
          </p:cNvPr>
          <p:cNvSpPr/>
          <p:nvPr/>
        </p:nvSpPr>
        <p:spPr>
          <a:xfrm>
            <a:off x="3133556" y="3359568"/>
            <a:ext cx="8634574" cy="982060"/>
          </a:xfrm>
          <a:prstGeom prst="rect">
            <a:avLst/>
          </a:prstGeom>
          <a:no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Germany records the </a:t>
            </a:r>
            <a:r>
              <a:rPr lang="en-US" sz="1200" b="1" dirty="0">
                <a:solidFill>
                  <a:schemeClr val="tx1"/>
                </a:solidFill>
              </a:rPr>
              <a:t>most striking mismatch</a:t>
            </a:r>
            <a:r>
              <a:rPr lang="en-US" sz="1200" dirty="0">
                <a:solidFill>
                  <a:schemeClr val="tx1"/>
                </a:solidFill>
              </a:rPr>
              <a:t>: BERD above </a:t>
            </a:r>
            <a:r>
              <a:rPr lang="en-US" sz="1200" b="1" dirty="0">
                <a:solidFill>
                  <a:schemeClr val="tx1"/>
                </a:solidFill>
              </a:rPr>
              <a:t>2% of GDP</a:t>
            </a:r>
            <a:r>
              <a:rPr lang="en-US" sz="1200" dirty="0">
                <a:solidFill>
                  <a:schemeClr val="tx1"/>
                </a:solidFill>
              </a:rPr>
              <a:t> but a regression showing a </a:t>
            </a:r>
            <a:r>
              <a:rPr lang="en-US" sz="1200" b="1" dirty="0">
                <a:solidFill>
                  <a:schemeClr val="tx1"/>
                </a:solidFill>
              </a:rPr>
              <a:t>highly negative and significant coefficient</a:t>
            </a:r>
            <a:r>
              <a:rPr lang="en-US" sz="1200" dirty="0">
                <a:solidFill>
                  <a:schemeClr val="tx1"/>
                </a:solidFill>
              </a:rPr>
              <a:t>. Employment in cleantech firms has steadily fallen, reflecting automation and capital intensity rather than workforce expansion.</a:t>
            </a:r>
          </a:p>
        </p:txBody>
      </p:sp>
      <p:sp>
        <p:nvSpPr>
          <p:cNvPr id="54" name="Isosceles Triangle 53">
            <a:extLst>
              <a:ext uri="{FF2B5EF4-FFF2-40B4-BE49-F238E27FC236}">
                <a16:creationId xmlns:a16="http://schemas.microsoft.com/office/drawing/2014/main" id="{40A10787-2C7E-468C-78C9-610AAEEB330A}"/>
              </a:ext>
            </a:extLst>
          </p:cNvPr>
          <p:cNvSpPr/>
          <p:nvPr/>
        </p:nvSpPr>
        <p:spPr>
          <a:xfrm rot="5400000">
            <a:off x="2610608" y="3729315"/>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5" name="Picture 2" descr="Denmark ">
            <a:extLst>
              <a:ext uri="{FF2B5EF4-FFF2-40B4-BE49-F238E27FC236}">
                <a16:creationId xmlns:a16="http://schemas.microsoft.com/office/drawing/2014/main" id="{294AC2BE-1DA2-4887-26B5-9A223938AC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083" y="1658772"/>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France ">
            <a:extLst>
              <a:ext uri="{FF2B5EF4-FFF2-40B4-BE49-F238E27FC236}">
                <a16:creationId xmlns:a16="http://schemas.microsoft.com/office/drawing/2014/main" id="{38926CC2-2D9A-933A-5C1A-4E78FCC8C11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083" y="2628955"/>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6" descr="Germany ">
            <a:extLst>
              <a:ext uri="{FF2B5EF4-FFF2-40B4-BE49-F238E27FC236}">
                <a16:creationId xmlns:a16="http://schemas.microsoft.com/office/drawing/2014/main" id="{7F44DB75-208E-1F1A-F3B1-D36227C89A8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083" y="3599139"/>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8" descr="Italy ">
            <a:extLst>
              <a:ext uri="{FF2B5EF4-FFF2-40B4-BE49-F238E27FC236}">
                <a16:creationId xmlns:a16="http://schemas.microsoft.com/office/drawing/2014/main" id="{3A11FB20-1E18-B581-EE85-292979A637A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083" y="4569322"/>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0" descr="Netherlands ">
            <a:extLst>
              <a:ext uri="{FF2B5EF4-FFF2-40B4-BE49-F238E27FC236}">
                <a16:creationId xmlns:a16="http://schemas.microsoft.com/office/drawing/2014/main" id="{D585424E-5834-678E-94AB-7C2DC958DC3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083" y="5539506"/>
            <a:ext cx="502920" cy="502920"/>
          </a:xfrm>
          <a:prstGeom prst="rect">
            <a:avLst/>
          </a:prstGeom>
          <a:noFill/>
          <a:extLst>
            <a:ext uri="{909E8E84-426E-40DD-AFC4-6F175D3DCCD1}">
              <a14:hiddenFill xmlns:a14="http://schemas.microsoft.com/office/drawing/2010/main">
                <a:solidFill>
                  <a:srgbClr val="FFFFFF"/>
                </a:solidFill>
              </a14:hiddenFill>
            </a:ext>
          </a:extLst>
        </p:spPr>
      </p:pic>
      <p:sp>
        <p:nvSpPr>
          <p:cNvPr id="3" name="Arrow: Pentagon 2">
            <a:extLst>
              <a:ext uri="{FF2B5EF4-FFF2-40B4-BE49-F238E27FC236}">
                <a16:creationId xmlns:a16="http://schemas.microsoft.com/office/drawing/2014/main" id="{71304556-3B32-EBE3-93AA-92BAFCA8B74E}"/>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6" name="Group 15">
            <a:extLst>
              <a:ext uri="{FF2B5EF4-FFF2-40B4-BE49-F238E27FC236}">
                <a16:creationId xmlns:a16="http://schemas.microsoft.com/office/drawing/2014/main" id="{C7C5AC45-E109-755C-43A3-1DB285D3DCEE}"/>
              </a:ext>
            </a:extLst>
          </p:cNvPr>
          <p:cNvGrpSpPr/>
          <p:nvPr/>
        </p:nvGrpSpPr>
        <p:grpSpPr>
          <a:xfrm>
            <a:off x="-4763" y="1972405"/>
            <a:ext cx="180000" cy="2913190"/>
            <a:chOff x="-4763" y="1972405"/>
            <a:chExt cx="180000" cy="2913190"/>
          </a:xfrm>
        </p:grpSpPr>
        <p:sp>
          <p:nvSpPr>
            <p:cNvPr id="17" name="Rectangle 16">
              <a:extLst>
                <a:ext uri="{FF2B5EF4-FFF2-40B4-BE49-F238E27FC236}">
                  <a16:creationId xmlns:a16="http://schemas.microsoft.com/office/drawing/2014/main" id="{57804432-A2E1-5AD4-3BF5-15E646EA0B1A}"/>
                </a:ext>
              </a:extLst>
            </p:cNvPr>
            <p:cNvSpPr/>
            <p:nvPr/>
          </p:nvSpPr>
          <p:spPr>
            <a:xfrm>
              <a:off x="-4763" y="197240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18" name="Rectangle 17">
              <a:extLst>
                <a:ext uri="{FF2B5EF4-FFF2-40B4-BE49-F238E27FC236}">
                  <a16:creationId xmlns:a16="http://schemas.microsoft.com/office/drawing/2014/main" id="{EF538142-3B35-DB97-AECF-886139351F94}"/>
                </a:ext>
              </a:extLst>
            </p:cNvPr>
            <p:cNvSpPr/>
            <p:nvPr/>
          </p:nvSpPr>
          <p:spPr>
            <a:xfrm>
              <a:off x="-4763" y="2565703"/>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19" name="Rectangle 18">
              <a:extLst>
                <a:ext uri="{FF2B5EF4-FFF2-40B4-BE49-F238E27FC236}">
                  <a16:creationId xmlns:a16="http://schemas.microsoft.com/office/drawing/2014/main" id="{A5416553-8443-88ED-8C74-242C304B784A}"/>
                </a:ext>
              </a:extLst>
            </p:cNvPr>
            <p:cNvSpPr/>
            <p:nvPr/>
          </p:nvSpPr>
          <p:spPr>
            <a:xfrm>
              <a:off x="-4763" y="3159001"/>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20" name="Rectangle 19">
              <a:extLst>
                <a:ext uri="{FF2B5EF4-FFF2-40B4-BE49-F238E27FC236}">
                  <a16:creationId xmlns:a16="http://schemas.microsoft.com/office/drawing/2014/main" id="{6C91BC01-502A-DC88-C85B-4232EC8446D2}"/>
                </a:ext>
              </a:extLst>
            </p:cNvPr>
            <p:cNvSpPr/>
            <p:nvPr/>
          </p:nvSpPr>
          <p:spPr>
            <a:xfrm>
              <a:off x="-4763" y="3752299"/>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21" name="Rectangle 20">
              <a:extLst>
                <a:ext uri="{FF2B5EF4-FFF2-40B4-BE49-F238E27FC236}">
                  <a16:creationId xmlns:a16="http://schemas.microsoft.com/office/drawing/2014/main" id="{B7616927-CB25-444A-6C23-794A71C0C818}"/>
                </a:ext>
              </a:extLst>
            </p:cNvPr>
            <p:cNvSpPr/>
            <p:nvPr/>
          </p:nvSpPr>
          <p:spPr>
            <a:xfrm>
              <a:off x="-4763" y="434559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Tree>
    <p:extLst>
      <p:ext uri="{BB962C8B-B14F-4D97-AF65-F5344CB8AC3E}">
        <p14:creationId xmlns:p14="http://schemas.microsoft.com/office/powerpoint/2010/main" val="2201611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D1D6B-9D53-84DD-C8DA-6191AD8B590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31E6644F-94EA-CBA1-1A2F-970F2ED3E733}"/>
              </a:ext>
            </a:extLst>
          </p:cNvPr>
          <p:cNvSpPr/>
          <p:nvPr/>
        </p:nvSpPr>
        <p:spPr>
          <a:xfrm>
            <a:off x="423861" y="5417819"/>
            <a:ext cx="1855489" cy="967739"/>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684000" rIns="72000" rtlCol="0" anchor="ctr"/>
          <a:lstStyle/>
          <a:p>
            <a:pPr algn="ctr"/>
            <a:r>
              <a:rPr lang="it-IT" sz="1400" b="1" i="1" dirty="0">
                <a:solidFill>
                  <a:schemeClr val="bg1"/>
                </a:solidFill>
                <a:latin typeface="Arial" panose="020B0604020202020204" pitchFamily="34" charset="0"/>
                <a:cs typeface="Arial" panose="020B0604020202020204" pitchFamily="34" charset="0"/>
              </a:rPr>
              <a:t>Take-Aways</a:t>
            </a:r>
          </a:p>
        </p:txBody>
      </p:sp>
      <p:sp>
        <p:nvSpPr>
          <p:cNvPr id="2" name="Arrow: Pentagon 1">
            <a:extLst>
              <a:ext uri="{FF2B5EF4-FFF2-40B4-BE49-F238E27FC236}">
                <a16:creationId xmlns:a16="http://schemas.microsoft.com/office/drawing/2014/main" id="{AFC1C8D4-BB0F-A691-5E01-A89DB10F72AC}"/>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ctangle 14">
            <a:extLst>
              <a:ext uri="{FF2B5EF4-FFF2-40B4-BE49-F238E27FC236}">
                <a16:creationId xmlns:a16="http://schemas.microsoft.com/office/drawing/2014/main" id="{855FED59-9B10-FDAA-E974-0673608596EE}"/>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Country Comparisons: What We Can and Cannot Conclude</a:t>
            </a:r>
            <a:endParaRPr lang="it-IT" sz="2800" dirty="0">
              <a:solidFill>
                <a:schemeClr val="tx1"/>
              </a:solidFill>
            </a:endParaRPr>
          </a:p>
        </p:txBody>
      </p:sp>
      <p:sp>
        <p:nvSpPr>
          <p:cNvPr id="16" name="Rectangle 15">
            <a:extLst>
              <a:ext uri="{FF2B5EF4-FFF2-40B4-BE49-F238E27FC236}">
                <a16:creationId xmlns:a16="http://schemas.microsoft.com/office/drawing/2014/main" id="{615548AE-CA04-11B4-0BF7-27577AC9421F}"/>
              </a:ext>
            </a:extLst>
          </p:cNvPr>
          <p:cNvSpPr/>
          <p:nvPr/>
        </p:nvSpPr>
        <p:spPr>
          <a:xfrm>
            <a:off x="423861" y="1247775"/>
            <a:ext cx="1855489" cy="415385"/>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a:solidFill>
                  <a:schemeClr val="bg1"/>
                </a:solidFill>
                <a:latin typeface="Arial" panose="020B0604020202020204" pitchFamily="34" charset="0"/>
                <a:cs typeface="Arial" panose="020B0604020202020204" pitchFamily="34" charset="0"/>
              </a:rPr>
              <a:t>COMPANY</a:t>
            </a:r>
          </a:p>
        </p:txBody>
      </p:sp>
      <p:sp>
        <p:nvSpPr>
          <p:cNvPr id="20" name="Rectangle 19">
            <a:extLst>
              <a:ext uri="{FF2B5EF4-FFF2-40B4-BE49-F238E27FC236}">
                <a16:creationId xmlns:a16="http://schemas.microsoft.com/office/drawing/2014/main" id="{C964E4F0-B6C1-CEC0-D62F-A2412E705E92}"/>
              </a:ext>
            </a:extLst>
          </p:cNvPr>
          <p:cNvSpPr/>
          <p:nvPr/>
        </p:nvSpPr>
        <p:spPr>
          <a:xfrm>
            <a:off x="423861" y="1713074"/>
            <a:ext cx="1855489" cy="669014"/>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i="1" dirty="0" err="1">
                <a:solidFill>
                  <a:schemeClr val="bg1"/>
                </a:solidFill>
                <a:latin typeface="Arial" panose="020B0604020202020204" pitchFamily="34" charset="0"/>
                <a:cs typeface="Arial" panose="020B0604020202020204" pitchFamily="34" charset="0"/>
              </a:rPr>
              <a:t>Denmark</a:t>
            </a:r>
            <a:endParaRPr lang="it-IT" sz="1400" b="1" i="1" dirty="0">
              <a:solidFill>
                <a:schemeClr val="bg1"/>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3485CA28-B15B-F593-5394-54D8113AF491}"/>
              </a:ext>
            </a:extLst>
          </p:cNvPr>
          <p:cNvSpPr/>
          <p:nvPr/>
        </p:nvSpPr>
        <p:spPr>
          <a:xfrm>
            <a:off x="423861" y="2432002"/>
            <a:ext cx="1855489" cy="669014"/>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i="1" dirty="0">
                <a:solidFill>
                  <a:schemeClr val="bg1"/>
                </a:solidFill>
                <a:latin typeface="Arial" panose="020B0604020202020204" pitchFamily="34" charset="0"/>
                <a:cs typeface="Arial" panose="020B0604020202020204" pitchFamily="34" charset="0"/>
              </a:rPr>
              <a:t>France</a:t>
            </a:r>
          </a:p>
        </p:txBody>
      </p:sp>
      <p:sp>
        <p:nvSpPr>
          <p:cNvPr id="22" name="Rectangle 21">
            <a:extLst>
              <a:ext uri="{FF2B5EF4-FFF2-40B4-BE49-F238E27FC236}">
                <a16:creationId xmlns:a16="http://schemas.microsoft.com/office/drawing/2014/main" id="{88C4787A-0D24-03F8-8CDB-C1EFAFD44380}"/>
              </a:ext>
            </a:extLst>
          </p:cNvPr>
          <p:cNvSpPr/>
          <p:nvPr/>
        </p:nvSpPr>
        <p:spPr>
          <a:xfrm>
            <a:off x="423861" y="3150930"/>
            <a:ext cx="1855489" cy="669014"/>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i="1" dirty="0">
                <a:solidFill>
                  <a:schemeClr val="bg1"/>
                </a:solidFill>
                <a:latin typeface="Arial" panose="020B0604020202020204" pitchFamily="34" charset="0"/>
                <a:cs typeface="Arial" panose="020B0604020202020204" pitchFamily="34" charset="0"/>
              </a:rPr>
              <a:t>Germany</a:t>
            </a:r>
          </a:p>
        </p:txBody>
      </p:sp>
      <p:sp>
        <p:nvSpPr>
          <p:cNvPr id="23" name="Rectangle 22">
            <a:extLst>
              <a:ext uri="{FF2B5EF4-FFF2-40B4-BE49-F238E27FC236}">
                <a16:creationId xmlns:a16="http://schemas.microsoft.com/office/drawing/2014/main" id="{AE2568BD-BC66-737A-DC2F-1636CB25A847}"/>
              </a:ext>
            </a:extLst>
          </p:cNvPr>
          <p:cNvSpPr/>
          <p:nvPr/>
        </p:nvSpPr>
        <p:spPr>
          <a:xfrm>
            <a:off x="423861" y="4588786"/>
            <a:ext cx="1855489" cy="669014"/>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i="1" dirty="0">
                <a:solidFill>
                  <a:schemeClr val="bg1"/>
                </a:solidFill>
                <a:latin typeface="Arial" panose="020B0604020202020204" pitchFamily="34" charset="0"/>
                <a:cs typeface="Arial" panose="020B0604020202020204" pitchFamily="34" charset="0"/>
              </a:rPr>
              <a:t>Netherlands</a:t>
            </a:r>
          </a:p>
        </p:txBody>
      </p:sp>
      <p:sp>
        <p:nvSpPr>
          <p:cNvPr id="17" name="Rectangle 16">
            <a:extLst>
              <a:ext uri="{FF2B5EF4-FFF2-40B4-BE49-F238E27FC236}">
                <a16:creationId xmlns:a16="http://schemas.microsoft.com/office/drawing/2014/main" id="{21A1142D-17CB-54E2-7A01-3D10CD3E778C}"/>
              </a:ext>
            </a:extLst>
          </p:cNvPr>
          <p:cNvSpPr/>
          <p:nvPr/>
        </p:nvSpPr>
        <p:spPr>
          <a:xfrm>
            <a:off x="2432546" y="1247775"/>
            <a:ext cx="3008400" cy="415385"/>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dirty="0">
                <a:solidFill>
                  <a:schemeClr val="bg1"/>
                </a:solidFill>
                <a:latin typeface="Arial" panose="020B0604020202020204" pitchFamily="34" charset="0"/>
                <a:cs typeface="Arial" panose="020B0604020202020204" pitchFamily="34" charset="0"/>
              </a:rPr>
              <a:t>R&amp;D investments</a:t>
            </a:r>
          </a:p>
        </p:txBody>
      </p:sp>
      <p:sp>
        <p:nvSpPr>
          <p:cNvPr id="24" name="Rectangle 23">
            <a:extLst>
              <a:ext uri="{FF2B5EF4-FFF2-40B4-BE49-F238E27FC236}">
                <a16:creationId xmlns:a16="http://schemas.microsoft.com/office/drawing/2014/main" id="{6AB0DD9E-A8EF-066C-0824-4667E6A096B1}"/>
              </a:ext>
            </a:extLst>
          </p:cNvPr>
          <p:cNvSpPr/>
          <p:nvPr/>
        </p:nvSpPr>
        <p:spPr>
          <a:xfrm>
            <a:off x="2432546" y="1713074"/>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Exhibits high volatility in R&amp;D intensity, but private-sector financing plays a central role, driving innovation dynamism</a:t>
            </a:r>
            <a:endParaRPr lang="it-IT" sz="1000" dirty="0">
              <a:solidFill>
                <a:schemeClr val="tx1"/>
              </a:solidFill>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D7EB4A19-C637-399B-0C7C-BE4C5CA235A0}"/>
              </a:ext>
            </a:extLst>
          </p:cNvPr>
          <p:cNvSpPr/>
          <p:nvPr/>
        </p:nvSpPr>
        <p:spPr>
          <a:xfrm>
            <a:off x="2432546" y="2432002"/>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Combines steady GERD growth with strong public support, ensuring continuity even when private contributions fluctuate</a:t>
            </a:r>
            <a:endParaRPr lang="it-IT" sz="1000" dirty="0">
              <a:solidFill>
                <a:schemeClr val="tx1"/>
              </a:solidFill>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9E8937E5-8D29-3037-D957-682DE97A286F}"/>
              </a:ext>
            </a:extLst>
          </p:cNvPr>
          <p:cNvSpPr/>
          <p:nvPr/>
        </p:nvSpPr>
        <p:spPr>
          <a:xfrm>
            <a:off x="2432546" y="3150930"/>
            <a:ext cx="3008400" cy="669014"/>
          </a:xfrm>
          <a:prstGeom prst="rect">
            <a:avLst/>
          </a:prstGeom>
          <a:solidFill>
            <a:schemeClr val="accent6">
              <a:lumMod val="40000"/>
              <a:lumOff val="60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Is the European champion in BERD, with investments surpassing 2% of GDP, reflecting a powerful industrial research base</a:t>
            </a:r>
            <a:endParaRPr lang="it-IT" sz="1000" dirty="0">
              <a:solidFill>
                <a:schemeClr val="tx1"/>
              </a:solidFill>
              <a:latin typeface="Arial" panose="020B0604020202020204" pitchFamily="34" charset="0"/>
              <a:cs typeface="Arial" panose="020B0604020202020204" pitchFamily="34" charset="0"/>
            </a:endParaRPr>
          </a:p>
        </p:txBody>
      </p:sp>
      <p:sp>
        <p:nvSpPr>
          <p:cNvPr id="27" name="Rectangle 26">
            <a:extLst>
              <a:ext uri="{FF2B5EF4-FFF2-40B4-BE49-F238E27FC236}">
                <a16:creationId xmlns:a16="http://schemas.microsoft.com/office/drawing/2014/main" id="{1402B0C2-A244-1D5F-8DA7-04FA47AA5A3F}"/>
              </a:ext>
            </a:extLst>
          </p:cNvPr>
          <p:cNvSpPr/>
          <p:nvPr/>
        </p:nvSpPr>
        <p:spPr>
          <a:xfrm>
            <a:off x="2432546" y="4588786"/>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Shows consistent, moderate growth in R&amp;D spending, though absolute levels remain below those of France and Germany</a:t>
            </a:r>
            <a:endParaRPr lang="it-IT" sz="1000" dirty="0">
              <a:solidFill>
                <a:schemeClr val="tx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A6D9AB71-7744-F56F-F9D2-C6EEA7702C2C}"/>
              </a:ext>
            </a:extLst>
          </p:cNvPr>
          <p:cNvSpPr/>
          <p:nvPr/>
        </p:nvSpPr>
        <p:spPr>
          <a:xfrm>
            <a:off x="5594142" y="1247775"/>
            <a:ext cx="3008400" cy="415385"/>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dirty="0">
                <a:solidFill>
                  <a:schemeClr val="bg1"/>
                </a:solidFill>
                <a:latin typeface="Arial" panose="020B0604020202020204" pitchFamily="34" charset="0"/>
                <a:cs typeface="Arial" panose="020B0604020202020204" pitchFamily="34" charset="0"/>
              </a:rPr>
              <a:t>Sales impact</a:t>
            </a:r>
          </a:p>
        </p:txBody>
      </p:sp>
      <p:sp>
        <p:nvSpPr>
          <p:cNvPr id="28" name="Rectangle 27">
            <a:extLst>
              <a:ext uri="{FF2B5EF4-FFF2-40B4-BE49-F238E27FC236}">
                <a16:creationId xmlns:a16="http://schemas.microsoft.com/office/drawing/2014/main" id="{F3A06C61-78C3-4851-3024-B3F57F178A52}"/>
              </a:ext>
            </a:extLst>
          </p:cNvPr>
          <p:cNvSpPr/>
          <p:nvPr/>
        </p:nvSpPr>
        <p:spPr>
          <a:xfrm>
            <a:off x="5594142" y="1713074"/>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Higher BERD is paradoxically associated with lower sales performance in the short term, possibly due to delayed commercialization of research</a:t>
            </a:r>
            <a:endParaRPr lang="it-IT" sz="1000" dirty="0">
              <a:solidFill>
                <a:schemeClr val="tx1"/>
              </a:solidFill>
              <a:latin typeface="Arial" panose="020B060402020202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E5908832-CC20-103F-DAD0-D75AEB0AE2DC}"/>
              </a:ext>
            </a:extLst>
          </p:cNvPr>
          <p:cNvSpPr/>
          <p:nvPr/>
        </p:nvSpPr>
        <p:spPr>
          <a:xfrm>
            <a:off x="5594142" y="2432002"/>
            <a:ext cx="3008400" cy="669014"/>
          </a:xfrm>
          <a:prstGeom prst="rect">
            <a:avLst/>
          </a:prstGeom>
          <a:solidFill>
            <a:schemeClr val="accent6">
              <a:lumMod val="40000"/>
              <a:lumOff val="60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Sales outcomes are mixed: while cleantech firms do not fully capitalize on R&amp;D spending, some positive correlations emerge in recent years</a:t>
            </a:r>
            <a:endParaRPr lang="it-IT" sz="1000" dirty="0">
              <a:solidFill>
                <a:schemeClr val="tx1"/>
              </a:solidFill>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B366C52E-4DDB-4E20-C712-112D070DBCD1}"/>
              </a:ext>
            </a:extLst>
          </p:cNvPr>
          <p:cNvSpPr/>
          <p:nvPr/>
        </p:nvSpPr>
        <p:spPr>
          <a:xfrm>
            <a:off x="5594142" y="3150930"/>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Surprisingly, sales outcomes are weak, with regressions showing little or no significant link between R&amp;D intensity and firm revenue growth</a:t>
            </a:r>
            <a:endParaRPr lang="it-IT" sz="1000" dirty="0">
              <a:solidFill>
                <a:schemeClr val="tx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BE130382-2765-7271-A13E-30ECFD036EF3}"/>
              </a:ext>
            </a:extLst>
          </p:cNvPr>
          <p:cNvSpPr/>
          <p:nvPr/>
        </p:nvSpPr>
        <p:spPr>
          <a:xfrm>
            <a:off x="5594142" y="4588786"/>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No clear relationship is detected; sales results fluctuate without a strong connection to R&amp;D trends, suggesting other drivers dominate</a:t>
            </a:r>
            <a:endParaRPr lang="it-IT" sz="1000" dirty="0">
              <a:solidFill>
                <a:schemeClr val="tx1"/>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5C531999-A5B8-3D82-5B31-10621D0D555D}"/>
              </a:ext>
            </a:extLst>
          </p:cNvPr>
          <p:cNvSpPr/>
          <p:nvPr/>
        </p:nvSpPr>
        <p:spPr>
          <a:xfrm>
            <a:off x="8755739" y="1247775"/>
            <a:ext cx="3008400" cy="415385"/>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dirty="0" err="1">
                <a:solidFill>
                  <a:schemeClr val="bg1"/>
                </a:solidFill>
                <a:latin typeface="Arial" panose="020B0604020202020204" pitchFamily="34" charset="0"/>
                <a:cs typeface="Arial" panose="020B0604020202020204" pitchFamily="34" charset="0"/>
              </a:rPr>
              <a:t>Employment</a:t>
            </a:r>
            <a:r>
              <a:rPr lang="it-IT" sz="1400" b="1" dirty="0">
                <a:solidFill>
                  <a:schemeClr val="bg1"/>
                </a:solidFill>
                <a:latin typeface="Arial" panose="020B0604020202020204" pitchFamily="34" charset="0"/>
                <a:cs typeface="Arial" panose="020B0604020202020204" pitchFamily="34" charset="0"/>
              </a:rPr>
              <a:t> impact</a:t>
            </a:r>
          </a:p>
        </p:txBody>
      </p:sp>
      <p:sp>
        <p:nvSpPr>
          <p:cNvPr id="32" name="Rectangle 31">
            <a:extLst>
              <a:ext uri="{FF2B5EF4-FFF2-40B4-BE49-F238E27FC236}">
                <a16:creationId xmlns:a16="http://schemas.microsoft.com/office/drawing/2014/main" id="{E4186F93-C7D8-3CF1-E533-B4E37DDB84AB}"/>
              </a:ext>
            </a:extLst>
          </p:cNvPr>
          <p:cNvSpPr/>
          <p:nvPr/>
        </p:nvSpPr>
        <p:spPr>
          <a:xfrm>
            <a:off x="8755739" y="1713074"/>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err="1">
                <a:solidFill>
                  <a:schemeClr val="tx1"/>
                </a:solidFill>
              </a:rPr>
              <a:t>abour</a:t>
            </a:r>
            <a:r>
              <a:rPr lang="en-US" sz="1000" dirty="0">
                <a:solidFill>
                  <a:schemeClr val="tx1"/>
                </a:solidFill>
              </a:rPr>
              <a:t> market effects are unstable: some years show solid job creation, others record sharp contractions, highlighting the sensitivity of small markets</a:t>
            </a:r>
            <a:endParaRPr lang="it-IT" sz="1000" dirty="0">
              <a:solidFill>
                <a:schemeClr val="tx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C4EA2319-9752-6BDB-FA0C-2AE638AFA8D2}"/>
              </a:ext>
            </a:extLst>
          </p:cNvPr>
          <p:cNvSpPr/>
          <p:nvPr/>
        </p:nvSpPr>
        <p:spPr>
          <a:xfrm>
            <a:off x="8755739" y="2432002"/>
            <a:ext cx="3008400" cy="669014"/>
          </a:xfrm>
          <a:prstGeom prst="rect">
            <a:avLst/>
          </a:prstGeom>
          <a:solidFill>
            <a:schemeClr val="accent6">
              <a:lumMod val="40000"/>
              <a:lumOff val="60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Employment effects are relatively stronger; France stands out for sustaining jobs, thanks in part to large-scale enterprises and policy support</a:t>
            </a:r>
            <a:endParaRPr lang="it-IT" sz="1000" dirty="0">
              <a:solidFill>
                <a:schemeClr val="tx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CA9C7DCD-46AB-1BC9-A3DA-C6C295628839}"/>
              </a:ext>
            </a:extLst>
          </p:cNvPr>
          <p:cNvSpPr/>
          <p:nvPr/>
        </p:nvSpPr>
        <p:spPr>
          <a:xfrm>
            <a:off x="8755739" y="3150930"/>
            <a:ext cx="3008400" cy="669014"/>
          </a:xfrm>
          <a:prstGeom prst="rect">
            <a:avLst/>
          </a:prstGeom>
          <a:solidFill>
            <a:schemeClr val="accent2">
              <a:lumMod val="40000"/>
              <a:lumOff val="60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Employment results are disappointing; despite heavy R&amp;D spending, workforce numbers in cleantech often decline, reflecting automation and efficiency gains</a:t>
            </a:r>
            <a:endParaRPr lang="it-IT" sz="1000" dirty="0">
              <a:solidFill>
                <a:schemeClr val="tx1"/>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B7716B8B-DE90-3D52-555F-C3131207232C}"/>
              </a:ext>
            </a:extLst>
          </p:cNvPr>
          <p:cNvSpPr/>
          <p:nvPr/>
        </p:nvSpPr>
        <p:spPr>
          <a:xfrm>
            <a:off x="8755739" y="4588786"/>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Employment dynamics mirror the sales trend: performance is inconsistent, with firms alternating between expansion and contraction</a:t>
            </a:r>
            <a:endParaRPr lang="it-IT" sz="1000" dirty="0">
              <a:solidFill>
                <a:schemeClr val="tx1"/>
              </a:solidFill>
              <a:latin typeface="Arial" panose="020B0604020202020204" pitchFamily="34" charset="0"/>
              <a:cs typeface="Arial" panose="020B0604020202020204" pitchFamily="34" charset="0"/>
            </a:endParaRPr>
          </a:p>
        </p:txBody>
      </p:sp>
      <p:sp>
        <p:nvSpPr>
          <p:cNvPr id="45" name="Rectangle 44">
            <a:extLst>
              <a:ext uri="{FF2B5EF4-FFF2-40B4-BE49-F238E27FC236}">
                <a16:creationId xmlns:a16="http://schemas.microsoft.com/office/drawing/2014/main" id="{BF66C099-D48F-825C-58EB-D32435CAFD40}"/>
              </a:ext>
            </a:extLst>
          </p:cNvPr>
          <p:cNvSpPr/>
          <p:nvPr/>
        </p:nvSpPr>
        <p:spPr>
          <a:xfrm>
            <a:off x="423861" y="3869858"/>
            <a:ext cx="1855489" cy="669014"/>
          </a:xfrm>
          <a:prstGeom prst="rect">
            <a:avLst/>
          </a:prstGeom>
          <a:solidFill>
            <a:srgbClr val="003054"/>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algn="ctr"/>
            <a:r>
              <a:rPr lang="it-IT" sz="1400" b="1" i="1" dirty="0" err="1">
                <a:solidFill>
                  <a:schemeClr val="bg1"/>
                </a:solidFill>
                <a:latin typeface="Arial" panose="020B0604020202020204" pitchFamily="34" charset="0"/>
                <a:cs typeface="Arial" panose="020B0604020202020204" pitchFamily="34" charset="0"/>
              </a:rPr>
              <a:t>Italy</a:t>
            </a:r>
            <a:endParaRPr lang="it-IT" sz="1400" b="1" i="1" dirty="0">
              <a:solidFill>
                <a:schemeClr val="bg1"/>
              </a:solidFill>
              <a:latin typeface="Arial" panose="020B0604020202020204" pitchFamily="34" charset="0"/>
              <a:cs typeface="Arial" panose="020B0604020202020204" pitchFamily="34" charset="0"/>
            </a:endParaRPr>
          </a:p>
        </p:txBody>
      </p:sp>
      <p:sp>
        <p:nvSpPr>
          <p:cNvPr id="46" name="Rectangle 45">
            <a:extLst>
              <a:ext uri="{FF2B5EF4-FFF2-40B4-BE49-F238E27FC236}">
                <a16:creationId xmlns:a16="http://schemas.microsoft.com/office/drawing/2014/main" id="{FC92099A-A4A6-DC12-3013-DCE27AC59B27}"/>
              </a:ext>
            </a:extLst>
          </p:cNvPr>
          <p:cNvSpPr/>
          <p:nvPr/>
        </p:nvSpPr>
        <p:spPr>
          <a:xfrm>
            <a:off x="2432546" y="3869858"/>
            <a:ext cx="3008400" cy="669014"/>
          </a:xfrm>
          <a:prstGeom prst="rect">
            <a:avLst/>
          </a:prstGeom>
          <a:solidFill>
            <a:schemeClr val="accent2">
              <a:lumMod val="40000"/>
              <a:lumOff val="60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Allocates comparatively low resources to R&amp;D, with BERD as a share of GDP consistently lagging behind EU leaders</a:t>
            </a:r>
            <a:endParaRPr lang="it-IT" sz="1000" dirty="0">
              <a:solidFill>
                <a:schemeClr val="tx1"/>
              </a:solidFill>
              <a:latin typeface="Arial" panose="020B0604020202020204" pitchFamily="34" charset="0"/>
              <a:cs typeface="Arial" panose="020B0604020202020204" pitchFamily="34" charset="0"/>
            </a:endParaRPr>
          </a:p>
        </p:txBody>
      </p:sp>
      <p:sp>
        <p:nvSpPr>
          <p:cNvPr id="47" name="Rectangle 46">
            <a:extLst>
              <a:ext uri="{FF2B5EF4-FFF2-40B4-BE49-F238E27FC236}">
                <a16:creationId xmlns:a16="http://schemas.microsoft.com/office/drawing/2014/main" id="{5178B719-7A9A-7971-4A0B-F0BCBD6C05D0}"/>
              </a:ext>
            </a:extLst>
          </p:cNvPr>
          <p:cNvSpPr/>
          <p:nvPr/>
        </p:nvSpPr>
        <p:spPr>
          <a:xfrm>
            <a:off x="5594142" y="3869858"/>
            <a:ext cx="3008400" cy="669014"/>
          </a:xfrm>
          <a:prstGeom prst="rect">
            <a:avLst/>
          </a:prstGeom>
          <a:solidFill>
            <a:schemeClr val="accent2">
              <a:lumMod val="40000"/>
              <a:lumOff val="60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The link between BERD and sales five years after foundation is negative, suggesting structural barriers that prevent firms from scaling up revenues</a:t>
            </a:r>
            <a:endParaRPr lang="it-IT" sz="1000" dirty="0">
              <a:solidFill>
                <a:schemeClr val="tx1"/>
              </a:solidFill>
              <a:latin typeface="Arial" panose="020B0604020202020204" pitchFamily="34" charset="0"/>
              <a:cs typeface="Arial" panose="020B0604020202020204" pitchFamily="34" charset="0"/>
            </a:endParaRPr>
          </a:p>
        </p:txBody>
      </p:sp>
      <p:sp>
        <p:nvSpPr>
          <p:cNvPr id="48" name="Rectangle 47">
            <a:extLst>
              <a:ext uri="{FF2B5EF4-FFF2-40B4-BE49-F238E27FC236}">
                <a16:creationId xmlns:a16="http://schemas.microsoft.com/office/drawing/2014/main" id="{9B76AED4-CDAE-66F0-5BA9-17A69A988E26}"/>
              </a:ext>
            </a:extLst>
          </p:cNvPr>
          <p:cNvSpPr/>
          <p:nvPr/>
        </p:nvSpPr>
        <p:spPr>
          <a:xfrm>
            <a:off x="8755739" y="3869858"/>
            <a:ext cx="3008400" cy="669014"/>
          </a:xfrm>
          <a:prstGeom prst="rect">
            <a:avLst/>
          </a:prstGeom>
          <a:solidFill>
            <a:schemeClr val="bg1">
              <a:lumMod val="95000"/>
            </a:schemeClr>
          </a:solidFill>
          <a:ln w="9525">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000" dirty="0">
                <a:solidFill>
                  <a:schemeClr val="tx1"/>
                </a:solidFill>
              </a:rPr>
              <a:t>Job creation remains modest; cleantech firms show stable but limited workforce growth, highlighting rigidities in </a:t>
            </a:r>
            <a:r>
              <a:rPr lang="en-US" sz="1000" dirty="0" err="1">
                <a:solidFill>
                  <a:schemeClr val="tx1"/>
                </a:solidFill>
              </a:rPr>
              <a:t>labour</a:t>
            </a:r>
            <a:r>
              <a:rPr lang="en-US" sz="1000" dirty="0">
                <a:solidFill>
                  <a:schemeClr val="tx1"/>
                </a:solidFill>
              </a:rPr>
              <a:t> absorption</a:t>
            </a:r>
            <a:endParaRPr lang="it-IT" sz="1000" dirty="0">
              <a:solidFill>
                <a:schemeClr val="tx1"/>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7F063BEF-77B5-CA25-938E-BCCE952DFC15}"/>
              </a:ext>
            </a:extLst>
          </p:cNvPr>
          <p:cNvSpPr/>
          <p:nvPr/>
        </p:nvSpPr>
        <p:spPr>
          <a:xfrm>
            <a:off x="2432545" y="5417820"/>
            <a:ext cx="9331593" cy="967740"/>
          </a:xfrm>
          <a:prstGeom prst="rect">
            <a:avLst/>
          </a:prstGeom>
          <a:noFill/>
          <a:ln w="12700">
            <a:solidFill>
              <a:srgbClr val="003054"/>
            </a:solid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rIns="72000" rtlCol="0" anchor="ctr"/>
          <a:lstStyle/>
          <a:p>
            <a:pPr marL="171450" indent="-171450">
              <a:buFont typeface="Arial" panose="020B0604020202020204" pitchFamily="34" charset="0"/>
              <a:buChar char="•"/>
            </a:pPr>
            <a:r>
              <a:rPr lang="en-US" sz="1100" dirty="0">
                <a:solidFill>
                  <a:schemeClr val="tx1"/>
                </a:solidFill>
              </a:rPr>
              <a:t>The analysis shows that </a:t>
            </a:r>
            <a:r>
              <a:rPr lang="en-US" sz="1100" b="1" dirty="0">
                <a:solidFill>
                  <a:schemeClr val="tx1"/>
                </a:solidFill>
              </a:rPr>
              <a:t>business R&amp;D is a necessary driver of cleantech development, but its effects are uneven across countries</a:t>
            </a:r>
            <a:r>
              <a:rPr lang="en-US" sz="1100" dirty="0">
                <a:solidFill>
                  <a:schemeClr val="tx1"/>
                </a:solidFill>
              </a:rPr>
              <a:t>.</a:t>
            </a:r>
          </a:p>
          <a:p>
            <a:pPr marL="171450" indent="-171450">
              <a:buFont typeface="Arial" panose="020B0604020202020204" pitchFamily="34" charset="0"/>
              <a:buChar char="•"/>
            </a:pPr>
            <a:r>
              <a:rPr lang="en-US" sz="1100" dirty="0">
                <a:solidFill>
                  <a:schemeClr val="tx1"/>
                </a:solidFill>
              </a:rPr>
              <a:t>The results are </a:t>
            </a:r>
            <a:r>
              <a:rPr lang="en-US" sz="1100" b="1" dirty="0">
                <a:solidFill>
                  <a:schemeClr val="tx1"/>
                </a:solidFill>
              </a:rPr>
              <a:t>robust across different model specifications</a:t>
            </a:r>
            <a:r>
              <a:rPr lang="en-US" sz="1100" dirty="0">
                <a:solidFill>
                  <a:schemeClr val="tx1"/>
                </a:solidFill>
              </a:rPr>
              <a:t>, confirming that the observed patterns are not random. However, the explanatory power remains limited, as regressions capture associations rather than strict causality.</a:t>
            </a:r>
          </a:p>
          <a:p>
            <a:pPr marL="171450" indent="-171450">
              <a:buFont typeface="Arial" panose="020B0604020202020204" pitchFamily="34" charset="0"/>
              <a:buChar char="•"/>
            </a:pPr>
            <a:r>
              <a:rPr lang="en-US" sz="1100" dirty="0">
                <a:solidFill>
                  <a:schemeClr val="tx1"/>
                </a:solidFill>
              </a:rPr>
              <a:t>Overall, the thesis demonstrates that </a:t>
            </a:r>
            <a:r>
              <a:rPr lang="en-US" sz="1100" b="1" dirty="0">
                <a:solidFill>
                  <a:schemeClr val="tx1"/>
                </a:solidFill>
              </a:rPr>
              <a:t>R&amp;D intensity matters</a:t>
            </a:r>
            <a:r>
              <a:rPr lang="en-US" sz="1100" dirty="0">
                <a:solidFill>
                  <a:schemeClr val="tx1"/>
                </a:solidFill>
              </a:rPr>
              <a:t>, but the real impact depends on </a:t>
            </a:r>
            <a:r>
              <a:rPr lang="en-US" sz="1100" b="1" dirty="0">
                <a:solidFill>
                  <a:schemeClr val="tx1"/>
                </a:solidFill>
              </a:rPr>
              <a:t>who finances it, which sectors absorb it, and how national ecosystems facilitate commercialization and scaling</a:t>
            </a:r>
            <a:r>
              <a:rPr lang="en-US" sz="1100" dirty="0">
                <a:solidFill>
                  <a:schemeClr val="tx1"/>
                </a:solidFill>
              </a:rPr>
              <a:t>.</a:t>
            </a:r>
            <a:endParaRPr lang="it-IT" sz="1100" b="1" i="1" dirty="0">
              <a:solidFill>
                <a:schemeClr val="tx1"/>
              </a:solidFill>
              <a:latin typeface="Arial" panose="020B0604020202020204" pitchFamily="34" charset="0"/>
              <a:cs typeface="Arial" panose="020B0604020202020204" pitchFamily="34" charset="0"/>
            </a:endParaRPr>
          </a:p>
        </p:txBody>
      </p:sp>
      <p:pic>
        <p:nvPicPr>
          <p:cNvPr id="6" name="Graphic 5" descr="Clipboard with solid fill">
            <a:extLst>
              <a:ext uri="{FF2B5EF4-FFF2-40B4-BE49-F238E27FC236}">
                <a16:creationId xmlns:a16="http://schemas.microsoft.com/office/drawing/2014/main" id="{A99A6F20-FCB9-0018-87E7-5AA3934E843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3861" y="5539029"/>
            <a:ext cx="725317" cy="725317"/>
          </a:xfrm>
          <a:prstGeom prst="rect">
            <a:avLst/>
          </a:prstGeom>
        </p:spPr>
      </p:pic>
      <p:grpSp>
        <p:nvGrpSpPr>
          <p:cNvPr id="38" name="Group 37">
            <a:extLst>
              <a:ext uri="{FF2B5EF4-FFF2-40B4-BE49-F238E27FC236}">
                <a16:creationId xmlns:a16="http://schemas.microsoft.com/office/drawing/2014/main" id="{61766A94-569D-3EC6-F63A-33C69EFED775}"/>
              </a:ext>
            </a:extLst>
          </p:cNvPr>
          <p:cNvGrpSpPr/>
          <p:nvPr/>
        </p:nvGrpSpPr>
        <p:grpSpPr>
          <a:xfrm>
            <a:off x="-4763" y="1972405"/>
            <a:ext cx="180000" cy="2913190"/>
            <a:chOff x="-4763" y="1972405"/>
            <a:chExt cx="180000" cy="2913190"/>
          </a:xfrm>
        </p:grpSpPr>
        <p:sp>
          <p:nvSpPr>
            <p:cNvPr id="7" name="Rectangle 6">
              <a:extLst>
                <a:ext uri="{FF2B5EF4-FFF2-40B4-BE49-F238E27FC236}">
                  <a16:creationId xmlns:a16="http://schemas.microsoft.com/office/drawing/2014/main" id="{76D4FE49-CAF5-4921-B17B-6D26C2688361}"/>
                </a:ext>
              </a:extLst>
            </p:cNvPr>
            <p:cNvSpPr/>
            <p:nvPr/>
          </p:nvSpPr>
          <p:spPr>
            <a:xfrm>
              <a:off x="-4763" y="197240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8" name="Rectangle 7">
              <a:extLst>
                <a:ext uri="{FF2B5EF4-FFF2-40B4-BE49-F238E27FC236}">
                  <a16:creationId xmlns:a16="http://schemas.microsoft.com/office/drawing/2014/main" id="{3BD4ADAF-DEB5-67B7-0726-6376D9E8F3AB}"/>
                </a:ext>
              </a:extLst>
            </p:cNvPr>
            <p:cNvSpPr/>
            <p:nvPr/>
          </p:nvSpPr>
          <p:spPr>
            <a:xfrm>
              <a:off x="-4763" y="2565703"/>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14" name="Rectangle 13">
              <a:extLst>
                <a:ext uri="{FF2B5EF4-FFF2-40B4-BE49-F238E27FC236}">
                  <a16:creationId xmlns:a16="http://schemas.microsoft.com/office/drawing/2014/main" id="{BC014E7C-A26A-B429-6D38-1F0217560506}"/>
                </a:ext>
              </a:extLst>
            </p:cNvPr>
            <p:cNvSpPr/>
            <p:nvPr/>
          </p:nvSpPr>
          <p:spPr>
            <a:xfrm>
              <a:off x="-4763" y="3159001"/>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36" name="Rectangle 35">
              <a:extLst>
                <a:ext uri="{FF2B5EF4-FFF2-40B4-BE49-F238E27FC236}">
                  <a16:creationId xmlns:a16="http://schemas.microsoft.com/office/drawing/2014/main" id="{C3CE6BF2-93FB-432D-7A02-4ADAF4C0A7B7}"/>
                </a:ext>
              </a:extLst>
            </p:cNvPr>
            <p:cNvSpPr/>
            <p:nvPr/>
          </p:nvSpPr>
          <p:spPr>
            <a:xfrm>
              <a:off x="-4763" y="3752299"/>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37" name="Rectangle 36">
              <a:extLst>
                <a:ext uri="{FF2B5EF4-FFF2-40B4-BE49-F238E27FC236}">
                  <a16:creationId xmlns:a16="http://schemas.microsoft.com/office/drawing/2014/main" id="{69E3F61A-7EE8-960F-3049-6A1607B3FAE3}"/>
                </a:ext>
              </a:extLst>
            </p:cNvPr>
            <p:cNvSpPr/>
            <p:nvPr/>
          </p:nvSpPr>
          <p:spPr>
            <a:xfrm>
              <a:off x="-4763" y="4345595"/>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Tree>
    <p:extLst>
      <p:ext uri="{BB962C8B-B14F-4D97-AF65-F5344CB8AC3E}">
        <p14:creationId xmlns:p14="http://schemas.microsoft.com/office/powerpoint/2010/main" val="370055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AE9CCF2-6C9D-B8E6-342A-40C34FD895C1}"/>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307FF90D-C301-5A54-FB7E-B02B99A4A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D2191054-CBDE-8683-7E7E-F2EB5917BE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22" name="Group 21">
            <a:extLst>
              <a:ext uri="{FF2B5EF4-FFF2-40B4-BE49-F238E27FC236}">
                <a16:creationId xmlns:a16="http://schemas.microsoft.com/office/drawing/2014/main" id="{41DC5198-3B32-FCCA-7C80-BEC075EF35F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4" name="Oval 23">
              <a:extLst>
                <a:ext uri="{FF2B5EF4-FFF2-40B4-BE49-F238E27FC236}">
                  <a16:creationId xmlns:a16="http://schemas.microsoft.com/office/drawing/2014/main" id="{8098D019-9EA3-F3BC-F23E-A57F2C7895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6" name="Oval 25">
              <a:extLst>
                <a:ext uri="{FF2B5EF4-FFF2-40B4-BE49-F238E27FC236}">
                  <a16:creationId xmlns:a16="http://schemas.microsoft.com/office/drawing/2014/main" id="{2D0C691B-DEF8-8DCE-257F-B6AFB1A9A9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8" name="Oval 17">
              <a:extLst>
                <a:ext uri="{FF2B5EF4-FFF2-40B4-BE49-F238E27FC236}">
                  <a16:creationId xmlns:a16="http://schemas.microsoft.com/office/drawing/2014/main" id="{6262D7F3-F023-BEE4-E0E8-667E4D7C53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Oval 18">
              <a:extLst>
                <a:ext uri="{FF2B5EF4-FFF2-40B4-BE49-F238E27FC236}">
                  <a16:creationId xmlns:a16="http://schemas.microsoft.com/office/drawing/2014/main" id="{79D8DB1B-DD23-C8FF-7EB7-CB7ED24348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0" name="Oval 19">
              <a:extLst>
                <a:ext uri="{FF2B5EF4-FFF2-40B4-BE49-F238E27FC236}">
                  <a16:creationId xmlns:a16="http://schemas.microsoft.com/office/drawing/2014/main" id="{0DE51AFD-C3F3-4678-C164-36168F495B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1" name="Oval 20">
              <a:extLst>
                <a:ext uri="{FF2B5EF4-FFF2-40B4-BE49-F238E27FC236}">
                  <a16:creationId xmlns:a16="http://schemas.microsoft.com/office/drawing/2014/main" id="{68D3BB7B-556C-A174-1981-014140FAEC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6" name="Rectangle 5">
            <a:extLst>
              <a:ext uri="{FF2B5EF4-FFF2-40B4-BE49-F238E27FC236}">
                <a16:creationId xmlns:a16="http://schemas.microsoft.com/office/drawing/2014/main" id="{4B772763-EB3F-8697-7054-5966F780BDBD}"/>
              </a:ext>
            </a:extLst>
          </p:cNvPr>
          <p:cNvSpPr/>
          <p:nvPr/>
        </p:nvSpPr>
        <p:spPr>
          <a:xfrm>
            <a:off x="629641" y="630936"/>
            <a:ext cx="5365702" cy="270201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ptos Display" panose="02110004020202020204"/>
                <a:ea typeface="+mn-ea"/>
                <a:cs typeface="+mn-cs"/>
              </a:rPr>
              <a:t>Thank you for </a:t>
            </a:r>
            <a:br>
              <a:rPr kumimoji="0" lang="en-US" sz="3600" b="1" i="0" u="none" strike="noStrike" kern="1200" cap="none" spc="0" normalizeH="0" baseline="0" noProof="0" dirty="0">
                <a:ln>
                  <a:noFill/>
                </a:ln>
                <a:solidFill>
                  <a:prstClr val="white"/>
                </a:solidFill>
                <a:effectLst/>
                <a:uLnTx/>
                <a:uFillTx/>
                <a:latin typeface="Aptos Display" panose="02110004020202020204"/>
                <a:ea typeface="+mn-ea"/>
                <a:cs typeface="+mn-cs"/>
              </a:rPr>
            </a:br>
            <a:r>
              <a:rPr kumimoji="0" lang="en-US" sz="3600" b="1" i="0" u="none" strike="noStrike" kern="1200" cap="none" spc="0" normalizeH="0" baseline="0" noProof="0" dirty="0">
                <a:ln>
                  <a:noFill/>
                </a:ln>
                <a:solidFill>
                  <a:prstClr val="white"/>
                </a:solidFill>
                <a:effectLst/>
                <a:uLnTx/>
                <a:uFillTx/>
                <a:latin typeface="Aptos Display" panose="02110004020202020204"/>
                <a:ea typeface="+mn-ea"/>
                <a:cs typeface="+mn-cs"/>
              </a:rPr>
              <a:t>your attention!</a:t>
            </a:r>
            <a:endParaRPr kumimoji="0" lang="en-US" sz="3600" b="0" i="0" u="none" strike="noStrike" kern="1200" cap="none" spc="0" normalizeH="0" baseline="0" noProof="0" dirty="0">
              <a:ln>
                <a:noFill/>
              </a:ln>
              <a:solidFill>
                <a:prstClr val="white"/>
              </a:solidFill>
              <a:effectLst/>
              <a:uLnTx/>
              <a:uFillTx/>
              <a:latin typeface="Aptos Display" panose="02110004020202020204"/>
              <a:ea typeface="+mn-ea"/>
              <a:cs typeface="+mn-cs"/>
            </a:endParaRPr>
          </a:p>
        </p:txBody>
      </p:sp>
      <p:sp>
        <p:nvSpPr>
          <p:cNvPr id="23" name="Rectangle 22">
            <a:extLst>
              <a:ext uri="{FF2B5EF4-FFF2-40B4-BE49-F238E27FC236}">
                <a16:creationId xmlns:a16="http://schemas.microsoft.com/office/drawing/2014/main" id="{FA509987-DEC2-C119-CD87-A51419B294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5" name="Oval 24">
            <a:extLst>
              <a:ext uri="{FF2B5EF4-FFF2-40B4-BE49-F238E27FC236}">
                <a16:creationId xmlns:a16="http://schemas.microsoft.com/office/drawing/2014/main" id="{FD9E3752-E912-2C70-44D8-DE83BDC67A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200000">
            <a:off x="7037257" y="2562815"/>
            <a:ext cx="3065910" cy="3065910"/>
          </a:xfrm>
          <a:prstGeom prst="ellipse">
            <a:avLst/>
          </a:prstGeom>
          <a:gradFill>
            <a:gsLst>
              <a:gs pos="0">
                <a:schemeClr val="tx2">
                  <a:lumMod val="75000"/>
                  <a:alpha val="10000"/>
                </a:schemeClr>
              </a:gs>
              <a:gs pos="100000">
                <a:schemeClr val="tx2">
                  <a:lumMod val="7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7" name="Rectangle 26">
            <a:extLst>
              <a:ext uri="{FF2B5EF4-FFF2-40B4-BE49-F238E27FC236}">
                <a16:creationId xmlns:a16="http://schemas.microsoft.com/office/drawing/2014/main" id="{25055D54-06C2-F166-882E-8E1B30B7BF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29" name="Group 28">
            <a:extLst>
              <a:ext uri="{FF2B5EF4-FFF2-40B4-BE49-F238E27FC236}">
                <a16:creationId xmlns:a16="http://schemas.microsoft.com/office/drawing/2014/main" id="{CF3DFC47-67E4-9C63-60AE-BBED3A07736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0" name="Straight Connector 29">
              <a:extLst>
                <a:ext uri="{FF2B5EF4-FFF2-40B4-BE49-F238E27FC236}">
                  <a16:creationId xmlns:a16="http://schemas.microsoft.com/office/drawing/2014/main" id="{B95FD0EE-2409-32A1-B795-D839007A8F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A57B750-8373-CAC7-B0FD-D1AA3CBECD5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2536680-192B-AB05-FEBE-EBB277CF4FA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158F107-9103-439E-287B-D1C32C55F65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5" name="Oval 34">
            <a:extLst>
              <a:ext uri="{FF2B5EF4-FFF2-40B4-BE49-F238E27FC236}">
                <a16:creationId xmlns:a16="http://schemas.microsoft.com/office/drawing/2014/main" id="{03D30757-84D7-095A-785D-2179B90FC3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460608" y="2568069"/>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37" name="Group 36">
            <a:extLst>
              <a:ext uri="{FF2B5EF4-FFF2-40B4-BE49-F238E27FC236}">
                <a16:creationId xmlns:a16="http://schemas.microsoft.com/office/drawing/2014/main" id="{C24DC5BB-695E-5DF4-12B3-EB4B793DDED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6693313" y="774915"/>
            <a:ext cx="304800" cy="429768"/>
            <a:chOff x="215328" y="-46937"/>
            <a:chExt cx="304800" cy="2773841"/>
          </a:xfrm>
        </p:grpSpPr>
        <p:cxnSp>
          <p:nvCxnSpPr>
            <p:cNvPr id="38" name="Straight Connector 37">
              <a:extLst>
                <a:ext uri="{FF2B5EF4-FFF2-40B4-BE49-F238E27FC236}">
                  <a16:creationId xmlns:a16="http://schemas.microsoft.com/office/drawing/2014/main" id="{9CB6F69D-76EA-DE7E-40F6-4DFA9E40481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889105A-1D2F-9F4C-E0D6-22EF442C988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2AE1DB0-703A-1301-B1EC-5B04BD60D7C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03FE43A0-6025-D333-6B6D-E61007A8CD9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43472835-5E2B-2F72-153C-C73B4F60CC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77278" y="4945279"/>
            <a:ext cx="1285875" cy="549007"/>
            <a:chOff x="7029447" y="3514725"/>
            <a:chExt cx="1285875" cy="549007"/>
          </a:xfrm>
        </p:grpSpPr>
        <p:cxnSp>
          <p:nvCxnSpPr>
            <p:cNvPr id="44" name="Straight Connector 43">
              <a:extLst>
                <a:ext uri="{FF2B5EF4-FFF2-40B4-BE49-F238E27FC236}">
                  <a16:creationId xmlns:a16="http://schemas.microsoft.com/office/drawing/2014/main" id="{73FEC819-C9EF-F185-B2B4-CBB563284D5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ED097F0-B3F9-B8B3-806F-6D77259AE49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ED4F7884-FDEE-47A6-74E3-F5800E2945C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7767D896-8A48-91F7-6992-7795A8E9B18B}"/>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55930795-9C29-F987-5934-24491F09A0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0" name="Straight Connector 49">
              <a:extLst>
                <a:ext uri="{FF2B5EF4-FFF2-40B4-BE49-F238E27FC236}">
                  <a16:creationId xmlns:a16="http://schemas.microsoft.com/office/drawing/2014/main" id="{7E99EDD1-BF26-E169-3A39-1287FA6D5E9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7AAF8A6-7D0D-EBD0-D4A6-38128AEEB1A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0C31910-B6D9-4708-5273-06DDC58BDF6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ECC2B27-733A-F83D-9E03-C682DCDBEB7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10" name="Rectangle 9">
            <a:extLst>
              <a:ext uri="{FF2B5EF4-FFF2-40B4-BE49-F238E27FC236}">
                <a16:creationId xmlns:a16="http://schemas.microsoft.com/office/drawing/2014/main" id="{3324A786-030E-1181-A0A1-1084AB3D1978}"/>
              </a:ext>
            </a:extLst>
          </p:cNvPr>
          <p:cNvSpPr/>
          <p:nvPr/>
        </p:nvSpPr>
        <p:spPr>
          <a:xfrm>
            <a:off x="629640" y="3429000"/>
            <a:ext cx="4633700" cy="235944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GB" sz="1600" b="1" dirty="0">
                <a:solidFill>
                  <a:schemeClr val="bg1"/>
                </a:solidFill>
              </a:rPr>
              <a:t>Candidate: </a:t>
            </a:r>
            <a:r>
              <a:rPr lang="en-GB" sz="1600" dirty="0">
                <a:solidFill>
                  <a:schemeClr val="bg1"/>
                </a:solidFill>
              </a:rPr>
              <a:t>Emanuele Gay</a:t>
            </a:r>
            <a:endParaRPr lang="it-IT" sz="1600" dirty="0">
              <a:solidFill>
                <a:schemeClr val="bg1"/>
              </a:solidFill>
            </a:endParaRPr>
          </a:p>
          <a:p>
            <a:endParaRPr lang="en-GB" sz="1600" b="1" dirty="0">
              <a:solidFill>
                <a:schemeClr val="bg1"/>
              </a:solidFill>
            </a:endParaRPr>
          </a:p>
          <a:p>
            <a:r>
              <a:rPr lang="en-GB" sz="1600" b="1" dirty="0">
                <a:solidFill>
                  <a:schemeClr val="bg1"/>
                </a:solidFill>
              </a:rPr>
              <a:t>Thesis Supervisor: </a:t>
            </a:r>
            <a:r>
              <a:rPr lang="en-GB" sz="1600" dirty="0" err="1">
                <a:solidFill>
                  <a:schemeClr val="bg1"/>
                </a:solidFill>
              </a:rPr>
              <a:t>Prof.ssa</a:t>
            </a:r>
            <a:r>
              <a:rPr lang="en-GB" sz="1600" dirty="0">
                <a:solidFill>
                  <a:schemeClr val="bg1"/>
                </a:solidFill>
              </a:rPr>
              <a:t> Elisa </a:t>
            </a:r>
            <a:r>
              <a:rPr lang="en-GB" sz="1600" dirty="0" err="1">
                <a:solidFill>
                  <a:schemeClr val="bg1"/>
                </a:solidFill>
              </a:rPr>
              <a:t>Ughetto</a:t>
            </a:r>
            <a:endParaRPr lang="en-GB" sz="1600" dirty="0">
              <a:solidFill>
                <a:schemeClr val="bg1"/>
              </a:solidFill>
            </a:endParaRPr>
          </a:p>
          <a:p>
            <a:endParaRPr lang="en-GB" sz="1600" i="1" dirty="0">
              <a:solidFill>
                <a:schemeClr val="bg1"/>
              </a:solidFill>
            </a:endParaRPr>
          </a:p>
          <a:p>
            <a:r>
              <a:rPr lang="en-GB" sz="1600" i="1" dirty="0">
                <a:solidFill>
                  <a:schemeClr val="bg1"/>
                </a:solidFill>
              </a:rPr>
              <a:t>November 2025</a:t>
            </a:r>
            <a:br>
              <a:rPr lang="en-GB" sz="1600" i="1" dirty="0">
                <a:solidFill>
                  <a:schemeClr val="bg1"/>
                </a:solidFill>
              </a:rPr>
            </a:br>
            <a:r>
              <a:rPr lang="en-GB" sz="1600" i="1" dirty="0">
                <a:solidFill>
                  <a:schemeClr val="bg1"/>
                </a:solidFill>
              </a:rPr>
              <a:t>Academic Year 2024/2025</a:t>
            </a:r>
            <a:endParaRPr lang="it-IT" sz="1600" i="1" dirty="0">
              <a:solidFill>
                <a:schemeClr val="bg1"/>
              </a:solidFill>
            </a:endParaRPr>
          </a:p>
        </p:txBody>
      </p:sp>
      <p:grpSp>
        <p:nvGrpSpPr>
          <p:cNvPr id="16" name="Group 15">
            <a:extLst>
              <a:ext uri="{FF2B5EF4-FFF2-40B4-BE49-F238E27FC236}">
                <a16:creationId xmlns:a16="http://schemas.microsoft.com/office/drawing/2014/main" id="{613C1C9D-BFB6-821A-0100-5B1F3A4193DF}"/>
              </a:ext>
            </a:extLst>
          </p:cNvPr>
          <p:cNvGrpSpPr/>
          <p:nvPr/>
        </p:nvGrpSpPr>
        <p:grpSpPr>
          <a:xfrm>
            <a:off x="6172200" y="630936"/>
            <a:ext cx="5225397" cy="2359314"/>
            <a:chOff x="6172200" y="630936"/>
            <a:chExt cx="5225397" cy="2359314"/>
          </a:xfrm>
        </p:grpSpPr>
        <p:pic>
          <p:nvPicPr>
            <p:cNvPr id="17" name="Picture 16" descr="A blue and black logo&#10;&#10;AI-generated content may be incorrect.">
              <a:extLst>
                <a:ext uri="{FF2B5EF4-FFF2-40B4-BE49-F238E27FC236}">
                  <a16:creationId xmlns:a16="http://schemas.microsoft.com/office/drawing/2014/main" id="{A719CA31-B35E-C047-9295-51174D5C5124}"/>
                </a:ext>
              </a:extLst>
            </p:cNvPr>
            <p:cNvPicPr>
              <a:picLocks noChangeAspect="1"/>
            </p:cNvPicPr>
            <p:nvPr/>
          </p:nvPicPr>
          <p:blipFill>
            <a:blip r:embed="rId2"/>
            <a:stretch>
              <a:fillRect/>
            </a:stretch>
          </p:blipFill>
          <p:spPr>
            <a:xfrm>
              <a:off x="6764187" y="951550"/>
              <a:ext cx="4633410" cy="2038700"/>
            </a:xfrm>
            <a:prstGeom prst="rect">
              <a:avLst/>
            </a:prstGeom>
          </p:spPr>
        </p:pic>
        <p:sp>
          <p:nvSpPr>
            <p:cNvPr id="28" name="Rectangle 27">
              <a:extLst>
                <a:ext uri="{FF2B5EF4-FFF2-40B4-BE49-F238E27FC236}">
                  <a16:creationId xmlns:a16="http://schemas.microsoft.com/office/drawing/2014/main" id="{D8ECF891-3F3B-E894-2E83-00F5B53233AF}"/>
                </a:ext>
              </a:extLst>
            </p:cNvPr>
            <p:cNvSpPr/>
            <p:nvPr/>
          </p:nvSpPr>
          <p:spPr>
            <a:xfrm>
              <a:off x="6172200" y="630936"/>
              <a:ext cx="971550" cy="650157"/>
            </a:xfrm>
            <a:prstGeom prst="rect">
              <a:avLst/>
            </a:prstGeom>
            <a:solidFill>
              <a:srgbClr val="0713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2057811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9E2857D-5244-9136-6914-25EC1EF6D673}"/>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AF1A1885-510E-BCA6-89CE-8660CBA0FC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67CDBA48-E471-2B39-F46A-8A548B7A7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22" name="Group 21">
            <a:extLst>
              <a:ext uri="{FF2B5EF4-FFF2-40B4-BE49-F238E27FC236}">
                <a16:creationId xmlns:a16="http://schemas.microsoft.com/office/drawing/2014/main" id="{E5E0795D-8707-7D4A-CF60-0FC3780373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4" name="Oval 23">
              <a:extLst>
                <a:ext uri="{FF2B5EF4-FFF2-40B4-BE49-F238E27FC236}">
                  <a16:creationId xmlns:a16="http://schemas.microsoft.com/office/drawing/2014/main" id="{EDD4D349-F59A-10B1-79F0-D9F526BDB1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6" name="Oval 25">
              <a:extLst>
                <a:ext uri="{FF2B5EF4-FFF2-40B4-BE49-F238E27FC236}">
                  <a16:creationId xmlns:a16="http://schemas.microsoft.com/office/drawing/2014/main" id="{D1E6605B-2B13-9F4B-8F2C-6CD01B8E1D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8" name="Oval 17">
              <a:extLst>
                <a:ext uri="{FF2B5EF4-FFF2-40B4-BE49-F238E27FC236}">
                  <a16:creationId xmlns:a16="http://schemas.microsoft.com/office/drawing/2014/main" id="{AED65D95-27D0-3191-E718-469FFDA9FD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Oval 18">
              <a:extLst>
                <a:ext uri="{FF2B5EF4-FFF2-40B4-BE49-F238E27FC236}">
                  <a16:creationId xmlns:a16="http://schemas.microsoft.com/office/drawing/2014/main" id="{7FE22A37-2A61-6743-373A-C584342F6F7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0" name="Oval 19">
              <a:extLst>
                <a:ext uri="{FF2B5EF4-FFF2-40B4-BE49-F238E27FC236}">
                  <a16:creationId xmlns:a16="http://schemas.microsoft.com/office/drawing/2014/main" id="{5678416D-7DA9-0C60-F18F-BAAA3C1EA8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1" name="Oval 20">
              <a:extLst>
                <a:ext uri="{FF2B5EF4-FFF2-40B4-BE49-F238E27FC236}">
                  <a16:creationId xmlns:a16="http://schemas.microsoft.com/office/drawing/2014/main" id="{20990F73-5DD5-025E-5962-04C2302329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6" name="Rectangle 5">
            <a:extLst>
              <a:ext uri="{FF2B5EF4-FFF2-40B4-BE49-F238E27FC236}">
                <a16:creationId xmlns:a16="http://schemas.microsoft.com/office/drawing/2014/main" id="{723FDE5F-E4B6-D334-1981-1B7B9FE4F722}"/>
              </a:ext>
            </a:extLst>
          </p:cNvPr>
          <p:cNvSpPr/>
          <p:nvPr/>
        </p:nvSpPr>
        <p:spPr>
          <a:xfrm>
            <a:off x="629641" y="630936"/>
            <a:ext cx="5365702" cy="7112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ptos Display" panose="02110004020202020204"/>
                <a:ea typeface="+mn-ea"/>
                <a:cs typeface="+mn-cs"/>
              </a:rPr>
              <a:t>APPENDIX</a:t>
            </a:r>
            <a:endParaRPr kumimoji="0" lang="en-US" sz="3600" b="0" i="0" u="none" strike="noStrike" kern="1200" cap="none" spc="0" normalizeH="0" baseline="0" noProof="0" dirty="0">
              <a:ln>
                <a:noFill/>
              </a:ln>
              <a:solidFill>
                <a:prstClr val="white"/>
              </a:solidFill>
              <a:effectLst/>
              <a:uLnTx/>
              <a:uFillTx/>
              <a:latin typeface="Aptos Display" panose="02110004020202020204"/>
              <a:ea typeface="+mn-ea"/>
              <a:cs typeface="+mn-cs"/>
            </a:endParaRPr>
          </a:p>
        </p:txBody>
      </p:sp>
      <p:sp>
        <p:nvSpPr>
          <p:cNvPr id="23" name="Rectangle 22">
            <a:extLst>
              <a:ext uri="{FF2B5EF4-FFF2-40B4-BE49-F238E27FC236}">
                <a16:creationId xmlns:a16="http://schemas.microsoft.com/office/drawing/2014/main" id="{35892B56-3718-7192-A088-83E761CCAA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5" name="Oval 24">
            <a:extLst>
              <a:ext uri="{FF2B5EF4-FFF2-40B4-BE49-F238E27FC236}">
                <a16:creationId xmlns:a16="http://schemas.microsoft.com/office/drawing/2014/main" id="{BA2626B1-462F-3C64-795F-9A3CC4B3D3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200000">
            <a:off x="7037257" y="2562815"/>
            <a:ext cx="3065910" cy="3065910"/>
          </a:xfrm>
          <a:prstGeom prst="ellipse">
            <a:avLst/>
          </a:prstGeom>
          <a:gradFill>
            <a:gsLst>
              <a:gs pos="0">
                <a:schemeClr val="tx2">
                  <a:lumMod val="75000"/>
                  <a:alpha val="10000"/>
                </a:schemeClr>
              </a:gs>
              <a:gs pos="100000">
                <a:schemeClr val="tx2">
                  <a:lumMod val="7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7" name="Rectangle 26">
            <a:extLst>
              <a:ext uri="{FF2B5EF4-FFF2-40B4-BE49-F238E27FC236}">
                <a16:creationId xmlns:a16="http://schemas.microsoft.com/office/drawing/2014/main" id="{4A30098A-66B0-4021-2A0B-CC6A041484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29" name="Group 28">
            <a:extLst>
              <a:ext uri="{FF2B5EF4-FFF2-40B4-BE49-F238E27FC236}">
                <a16:creationId xmlns:a16="http://schemas.microsoft.com/office/drawing/2014/main" id="{13BD4D0C-EFB2-289D-AC6E-64D6B95539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0" name="Straight Connector 29">
              <a:extLst>
                <a:ext uri="{FF2B5EF4-FFF2-40B4-BE49-F238E27FC236}">
                  <a16:creationId xmlns:a16="http://schemas.microsoft.com/office/drawing/2014/main" id="{3F977328-942B-06E2-7334-34B491D69AE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7977EC9-F54D-3FC6-C6E0-4100EE40121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68F0E01-7846-D6E9-89F4-B2C3F5E37D5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FDBE9C4-94D3-935E-D164-1A0A9EB91B2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5" name="Oval 34">
            <a:extLst>
              <a:ext uri="{FF2B5EF4-FFF2-40B4-BE49-F238E27FC236}">
                <a16:creationId xmlns:a16="http://schemas.microsoft.com/office/drawing/2014/main" id="{4CA59571-4272-8D78-E2D3-3E528B8957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460608" y="2568069"/>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37" name="Group 36">
            <a:extLst>
              <a:ext uri="{FF2B5EF4-FFF2-40B4-BE49-F238E27FC236}">
                <a16:creationId xmlns:a16="http://schemas.microsoft.com/office/drawing/2014/main" id="{CF502D98-1A09-6FA8-9715-FF74DBA31C0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6693313" y="774915"/>
            <a:ext cx="304800" cy="429768"/>
            <a:chOff x="215328" y="-46937"/>
            <a:chExt cx="304800" cy="2773841"/>
          </a:xfrm>
        </p:grpSpPr>
        <p:cxnSp>
          <p:nvCxnSpPr>
            <p:cNvPr id="38" name="Straight Connector 37">
              <a:extLst>
                <a:ext uri="{FF2B5EF4-FFF2-40B4-BE49-F238E27FC236}">
                  <a16:creationId xmlns:a16="http://schemas.microsoft.com/office/drawing/2014/main" id="{F9BD3E8D-4EAC-3BA6-2A7D-7EDFCCC7928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EB544BC-DD13-AEF8-6857-64E0C89DF47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9FA01265-9DD9-66C6-B320-6428DF1087E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1877389-F8CB-61CE-1DD8-E1FFDF5C2A93}"/>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B3E94D5C-68E0-4EC6-FC4F-E4719F4C57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77278" y="4945279"/>
            <a:ext cx="1285875" cy="549007"/>
            <a:chOff x="7029447" y="3514725"/>
            <a:chExt cx="1285875" cy="549007"/>
          </a:xfrm>
        </p:grpSpPr>
        <p:cxnSp>
          <p:nvCxnSpPr>
            <p:cNvPr id="44" name="Straight Connector 43">
              <a:extLst>
                <a:ext uri="{FF2B5EF4-FFF2-40B4-BE49-F238E27FC236}">
                  <a16:creationId xmlns:a16="http://schemas.microsoft.com/office/drawing/2014/main" id="{3F087BAB-CCBE-BA24-C26B-004DB4D68DF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B165EC6-990D-4712-266A-FAD7BDD6439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DEB644E-D438-A80B-DB6C-0A3CFEE3F1A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872383D-7D48-1707-E009-F62D5DA153E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575088B1-8A63-2B61-6349-5367EAFD6E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0" name="Straight Connector 49">
              <a:extLst>
                <a:ext uri="{FF2B5EF4-FFF2-40B4-BE49-F238E27FC236}">
                  <a16:creationId xmlns:a16="http://schemas.microsoft.com/office/drawing/2014/main" id="{43B3C708-7C6C-EBF9-9AFD-A627A5F9EB6C}"/>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BD566C9-EE49-F4F4-8EFD-F001E895C7C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0E3A5E99-08B0-7D27-3EFD-FA1E9736FA9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0AA31C2-7077-06AF-0C13-11E01175716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3AFAFBE2-34DF-B42C-4EB2-EFE188F4C296}"/>
              </a:ext>
            </a:extLst>
          </p:cNvPr>
          <p:cNvSpPr/>
          <p:nvPr/>
        </p:nvSpPr>
        <p:spPr>
          <a:xfrm>
            <a:off x="629641" y="1342187"/>
            <a:ext cx="5150324" cy="40829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marR="0" lvl="0" indent="-342900" algn="l" defTabSz="914400" rtl="0" eaLnBrk="1" fontAlgn="auto" latinLnBrk="0" hangingPunct="1">
              <a:lnSpc>
                <a:spcPct val="150000"/>
              </a:lnSpc>
              <a:spcBef>
                <a:spcPts val="0"/>
              </a:spcBef>
              <a:spcAft>
                <a:spcPts val="0"/>
              </a:spcAft>
              <a:buClrTx/>
              <a:buSzTx/>
              <a:buFont typeface="+mj-lt"/>
              <a:buAutoNum type="arabicPeriod"/>
              <a:tabLst/>
              <a:defRPr/>
            </a:pPr>
            <a:r>
              <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rPr>
              <a:t>R&amp;D </a:t>
            </a:r>
            <a:r>
              <a:rPr kumimoji="0" lang="it-IT" sz="1600" b="0" i="0" u="none" strike="noStrike" kern="1200" cap="none" spc="0" normalizeH="0" baseline="0" noProof="0" dirty="0" err="1">
                <a:ln>
                  <a:noFill/>
                </a:ln>
                <a:solidFill>
                  <a:prstClr val="white"/>
                </a:solidFill>
                <a:effectLst/>
                <a:uLnTx/>
                <a:uFillTx/>
                <a:latin typeface="Aptos" panose="02110004020202020204"/>
                <a:ea typeface="+mn-ea"/>
                <a:cs typeface="+mn-cs"/>
              </a:rPr>
              <a:t>Expenditures</a:t>
            </a:r>
            <a:r>
              <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rPr>
              <a:t>: GERD and BERD – </a:t>
            </a:r>
            <a:r>
              <a:rPr kumimoji="0" lang="it-IT" sz="1600" b="0" i="0" u="none" strike="noStrike" kern="1200" cap="none" spc="0" normalizeH="0" baseline="0" noProof="0" dirty="0" err="1">
                <a:ln>
                  <a:noFill/>
                </a:ln>
                <a:solidFill>
                  <a:prstClr val="white"/>
                </a:solidFill>
                <a:effectLst/>
                <a:uLnTx/>
                <a:uFillTx/>
                <a:latin typeface="Aptos" panose="02110004020202020204"/>
                <a:ea typeface="+mn-ea"/>
                <a:cs typeface="+mn-cs"/>
              </a:rPr>
              <a:t>Denmark</a:t>
            </a:r>
            <a:r>
              <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rPr>
              <a:t>, France &amp; Netherlands</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tabLst/>
              <a:defRPr/>
            </a:pPr>
            <a:r>
              <a:rPr kumimoji="0" lang="it-IT" sz="1600" b="0" i="0" u="none" strike="noStrike" kern="1200" cap="none" spc="0" normalizeH="0" baseline="0" noProof="0" dirty="0" err="1">
                <a:ln>
                  <a:noFill/>
                </a:ln>
                <a:solidFill>
                  <a:prstClr val="white"/>
                </a:solidFill>
                <a:effectLst/>
                <a:uLnTx/>
                <a:uFillTx/>
                <a:latin typeface="Aptos" panose="02110004020202020204"/>
                <a:ea typeface="+mn-ea"/>
                <a:cs typeface="+mn-cs"/>
              </a:rPr>
              <a:t>Sectoral</a:t>
            </a:r>
            <a:r>
              <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rPr>
              <a:t> </a:t>
            </a:r>
            <a:r>
              <a:rPr kumimoji="0" lang="it-IT" sz="1600" b="0" i="0" u="none" strike="noStrike" kern="1200" cap="none" spc="0" normalizeH="0" baseline="0" noProof="0" dirty="0" err="1">
                <a:ln>
                  <a:noFill/>
                </a:ln>
                <a:solidFill>
                  <a:prstClr val="white"/>
                </a:solidFill>
                <a:effectLst/>
                <a:uLnTx/>
                <a:uFillTx/>
                <a:latin typeface="Aptos" panose="02110004020202020204"/>
                <a:ea typeface="+mn-ea"/>
                <a:cs typeface="+mn-cs"/>
              </a:rPr>
              <a:t>Allocation</a:t>
            </a:r>
            <a:r>
              <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rPr>
              <a:t>: </a:t>
            </a:r>
            <a:r>
              <a:rPr kumimoji="0" lang="it-IT" sz="1600" b="0" i="0" u="none" strike="noStrike" kern="1200" cap="none" spc="0" normalizeH="0" baseline="0" noProof="0" dirty="0" err="1">
                <a:ln>
                  <a:noFill/>
                </a:ln>
                <a:solidFill>
                  <a:prstClr val="white"/>
                </a:solidFill>
                <a:effectLst/>
                <a:uLnTx/>
                <a:uFillTx/>
                <a:latin typeface="Aptos" panose="02110004020202020204"/>
                <a:ea typeface="+mn-ea"/>
                <a:cs typeface="+mn-cs"/>
              </a:rPr>
              <a:t>Denmark</a:t>
            </a:r>
            <a:r>
              <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rPr>
              <a:t>, France &amp; </a:t>
            </a:r>
            <a:r>
              <a:rPr kumimoji="0" lang="it-IT" sz="1600" b="0" i="0" u="none" strike="noStrike" kern="1200" cap="none" spc="0" normalizeH="0" baseline="0" noProof="0" dirty="0" err="1">
                <a:ln>
                  <a:noFill/>
                </a:ln>
                <a:solidFill>
                  <a:prstClr val="white"/>
                </a:solidFill>
                <a:effectLst/>
                <a:uLnTx/>
                <a:uFillTx/>
                <a:latin typeface="Aptos" panose="02110004020202020204"/>
                <a:ea typeface="+mn-ea"/>
                <a:cs typeface="+mn-cs"/>
              </a:rPr>
              <a:t>Italy</a:t>
            </a:r>
            <a:endParaRPr kumimoji="0" lang="it-IT" sz="1600" b="0" i="0" u="none" strike="noStrike" kern="1200" cap="none" spc="0" normalizeH="0" baseline="0" noProof="0" dirty="0">
              <a:ln>
                <a:noFill/>
              </a:ln>
              <a:solidFill>
                <a:prstClr val="white"/>
              </a:solidFill>
              <a:effectLst/>
              <a:uLnTx/>
              <a:uFillTx/>
              <a:latin typeface="Aptos" panose="02110004020202020204"/>
              <a:ea typeface="+mn-ea"/>
              <a:cs typeface="+mn-cs"/>
            </a:endParaRPr>
          </a:p>
          <a:p>
            <a:pPr marL="342900" marR="0" lvl="0" indent="-342900" algn="l" defTabSz="914400" rtl="0" eaLnBrk="1" fontAlgn="auto" latinLnBrk="0" hangingPunct="1">
              <a:lnSpc>
                <a:spcPct val="150000"/>
              </a:lnSpc>
              <a:spcBef>
                <a:spcPts val="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white"/>
                </a:solidFill>
                <a:effectLst/>
                <a:uLnTx/>
                <a:uFillTx/>
                <a:latin typeface="Aptos" panose="02110004020202020204"/>
                <a:ea typeface="+mn-ea"/>
                <a:cs typeface="+mn-cs"/>
              </a:rPr>
              <a:t>R&amp;D and Sales: Denmark, France, Italy &amp; Netherlands</a:t>
            </a:r>
          </a:p>
          <a:p>
            <a:pPr marL="342900" marR="0" lvl="0" indent="-342900" algn="l" defTabSz="914400" rtl="0" eaLnBrk="1" fontAlgn="auto" latinLnBrk="0" hangingPunct="1">
              <a:lnSpc>
                <a:spcPct val="150000"/>
              </a:lnSpc>
              <a:spcBef>
                <a:spcPts val="0"/>
              </a:spcBef>
              <a:spcAft>
                <a:spcPts val="0"/>
              </a:spcAft>
              <a:buClrTx/>
              <a:buSzTx/>
              <a:buFont typeface="+mj-lt"/>
              <a:buAutoNum type="arabicPeriod"/>
              <a:tabLst/>
              <a:defRPr/>
            </a:pPr>
            <a:r>
              <a:rPr kumimoji="0" lang="en-US" sz="1600" b="0" i="0" u="none" strike="noStrike" kern="1200" cap="none" spc="0" normalizeH="0" baseline="0" noProof="0" dirty="0">
                <a:ln>
                  <a:noFill/>
                </a:ln>
                <a:solidFill>
                  <a:prstClr val="white"/>
                </a:solidFill>
                <a:effectLst/>
                <a:uLnTx/>
                <a:uFillTx/>
                <a:latin typeface="Aptos" panose="02110004020202020204"/>
                <a:ea typeface="+mn-ea"/>
                <a:cs typeface="+mn-cs"/>
              </a:rPr>
              <a:t>R&amp;D and Employment : Denmark, France, Italy &amp; Netherlands</a:t>
            </a:r>
          </a:p>
        </p:txBody>
      </p:sp>
      <p:grpSp>
        <p:nvGrpSpPr>
          <p:cNvPr id="3" name="Group 2">
            <a:extLst>
              <a:ext uri="{FF2B5EF4-FFF2-40B4-BE49-F238E27FC236}">
                <a16:creationId xmlns:a16="http://schemas.microsoft.com/office/drawing/2014/main" id="{F633EB3C-33BC-1009-3670-1828B94C2959}"/>
              </a:ext>
            </a:extLst>
          </p:cNvPr>
          <p:cNvGrpSpPr/>
          <p:nvPr/>
        </p:nvGrpSpPr>
        <p:grpSpPr>
          <a:xfrm>
            <a:off x="6172200" y="630936"/>
            <a:ext cx="5225397" cy="2359314"/>
            <a:chOff x="6172200" y="630936"/>
            <a:chExt cx="5225397" cy="2359314"/>
          </a:xfrm>
        </p:grpSpPr>
        <p:pic>
          <p:nvPicPr>
            <p:cNvPr id="9" name="Picture 8" descr="A blue and black logo&#10;&#10;AI-generated content may be incorrect.">
              <a:extLst>
                <a:ext uri="{FF2B5EF4-FFF2-40B4-BE49-F238E27FC236}">
                  <a16:creationId xmlns:a16="http://schemas.microsoft.com/office/drawing/2014/main" id="{EA63CD38-F8AC-09A6-E2F8-358B4BFEBFD2}"/>
                </a:ext>
              </a:extLst>
            </p:cNvPr>
            <p:cNvPicPr>
              <a:picLocks noChangeAspect="1"/>
            </p:cNvPicPr>
            <p:nvPr/>
          </p:nvPicPr>
          <p:blipFill>
            <a:blip r:embed="rId2"/>
            <a:stretch>
              <a:fillRect/>
            </a:stretch>
          </p:blipFill>
          <p:spPr>
            <a:xfrm>
              <a:off x="6764187" y="951550"/>
              <a:ext cx="4633410" cy="2038700"/>
            </a:xfrm>
            <a:prstGeom prst="rect">
              <a:avLst/>
            </a:prstGeom>
          </p:spPr>
        </p:pic>
        <p:sp>
          <p:nvSpPr>
            <p:cNvPr id="10" name="Rectangle 9">
              <a:extLst>
                <a:ext uri="{FF2B5EF4-FFF2-40B4-BE49-F238E27FC236}">
                  <a16:creationId xmlns:a16="http://schemas.microsoft.com/office/drawing/2014/main" id="{62D1F7F8-C3F7-9A67-0FB7-1AEE0F743250}"/>
                </a:ext>
              </a:extLst>
            </p:cNvPr>
            <p:cNvSpPr/>
            <p:nvPr/>
          </p:nvSpPr>
          <p:spPr>
            <a:xfrm>
              <a:off x="6172200" y="630936"/>
              <a:ext cx="971550" cy="650157"/>
            </a:xfrm>
            <a:prstGeom prst="rect">
              <a:avLst/>
            </a:prstGeom>
            <a:solidFill>
              <a:srgbClr val="0713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1645156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4B78F-22DD-D7E0-53EA-6CB374931D26}"/>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468C77FA-A7C1-005A-9F6D-E4B5828033E4}"/>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Expenditures: GERD and BERD – Denmark, France &amp; Netherlands</a:t>
            </a:r>
            <a:endParaRPr lang="it-IT" sz="2800" dirty="0">
              <a:solidFill>
                <a:schemeClr val="tx1"/>
              </a:solidFill>
            </a:endParaRPr>
          </a:p>
        </p:txBody>
      </p:sp>
      <p:pic>
        <p:nvPicPr>
          <p:cNvPr id="3" name="Picture 2" descr="A graph of a graph&#10;&#10;AI-generated content may be incorrect.">
            <a:extLst>
              <a:ext uri="{FF2B5EF4-FFF2-40B4-BE49-F238E27FC236}">
                <a16:creationId xmlns:a16="http://schemas.microsoft.com/office/drawing/2014/main" id="{B553AA3B-D853-E713-0106-1914DFD22D08}"/>
              </a:ext>
            </a:extLst>
          </p:cNvPr>
          <p:cNvPicPr>
            <a:picLocks noChangeAspect="1"/>
          </p:cNvPicPr>
          <p:nvPr/>
        </p:nvPicPr>
        <p:blipFill>
          <a:blip r:embed="rId3"/>
          <a:stretch>
            <a:fillRect/>
          </a:stretch>
        </p:blipFill>
        <p:spPr>
          <a:xfrm>
            <a:off x="423862" y="1281025"/>
            <a:ext cx="5579745" cy="2463800"/>
          </a:xfrm>
          <a:prstGeom prst="rect">
            <a:avLst/>
          </a:prstGeom>
        </p:spPr>
      </p:pic>
      <p:pic>
        <p:nvPicPr>
          <p:cNvPr id="4" name="Picture 3" descr="A graph of a graph of a graph&#10;&#10;AI-generated content may be incorrect.">
            <a:extLst>
              <a:ext uri="{FF2B5EF4-FFF2-40B4-BE49-F238E27FC236}">
                <a16:creationId xmlns:a16="http://schemas.microsoft.com/office/drawing/2014/main" id="{75350507-F762-27F4-AF4E-E91B09A5A743}"/>
              </a:ext>
            </a:extLst>
          </p:cNvPr>
          <p:cNvPicPr>
            <a:picLocks noChangeAspect="1"/>
          </p:cNvPicPr>
          <p:nvPr/>
        </p:nvPicPr>
        <p:blipFill>
          <a:blip r:embed="rId4"/>
          <a:stretch>
            <a:fillRect/>
          </a:stretch>
        </p:blipFill>
        <p:spPr>
          <a:xfrm>
            <a:off x="6188395" y="1296265"/>
            <a:ext cx="5579745" cy="2448560"/>
          </a:xfrm>
          <a:prstGeom prst="rect">
            <a:avLst/>
          </a:prstGeom>
        </p:spPr>
      </p:pic>
      <p:pic>
        <p:nvPicPr>
          <p:cNvPr id="5" name="Picture 4" descr="A graph of a graph with different colored lines&#10;&#10;AI-generated content may be incorrect.">
            <a:extLst>
              <a:ext uri="{FF2B5EF4-FFF2-40B4-BE49-F238E27FC236}">
                <a16:creationId xmlns:a16="http://schemas.microsoft.com/office/drawing/2014/main" id="{8782744D-1CF2-506F-C926-FF7A75DA69CA}"/>
              </a:ext>
            </a:extLst>
          </p:cNvPr>
          <p:cNvPicPr>
            <a:picLocks noChangeAspect="1"/>
          </p:cNvPicPr>
          <p:nvPr/>
        </p:nvPicPr>
        <p:blipFill>
          <a:blip r:embed="rId5"/>
          <a:stretch>
            <a:fillRect/>
          </a:stretch>
        </p:blipFill>
        <p:spPr>
          <a:xfrm>
            <a:off x="3306127" y="4015624"/>
            <a:ext cx="5579745" cy="2451100"/>
          </a:xfrm>
          <a:prstGeom prst="rect">
            <a:avLst/>
          </a:prstGeom>
        </p:spPr>
      </p:pic>
      <p:sp>
        <p:nvSpPr>
          <p:cNvPr id="6" name="Rectangle 5">
            <a:extLst>
              <a:ext uri="{FF2B5EF4-FFF2-40B4-BE49-F238E27FC236}">
                <a16:creationId xmlns:a16="http://schemas.microsoft.com/office/drawing/2014/main" id="{CDB5557B-8BE5-1A2B-BC50-037108B5325D}"/>
              </a:ext>
            </a:extLst>
          </p:cNvPr>
          <p:cNvSpPr/>
          <p:nvPr/>
        </p:nvSpPr>
        <p:spPr>
          <a:xfrm>
            <a:off x="256812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DENMARK</a:t>
            </a:r>
          </a:p>
        </p:txBody>
      </p:sp>
      <p:sp>
        <p:nvSpPr>
          <p:cNvPr id="7" name="Rectangle 6">
            <a:extLst>
              <a:ext uri="{FF2B5EF4-FFF2-40B4-BE49-F238E27FC236}">
                <a16:creationId xmlns:a16="http://schemas.microsoft.com/office/drawing/2014/main" id="{F1FCA02A-8331-A27F-63E2-DD0F3AC34A72}"/>
              </a:ext>
            </a:extLst>
          </p:cNvPr>
          <p:cNvSpPr/>
          <p:nvPr/>
        </p:nvSpPr>
        <p:spPr>
          <a:xfrm>
            <a:off x="824026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FRANCE</a:t>
            </a:r>
          </a:p>
        </p:txBody>
      </p:sp>
      <p:sp>
        <p:nvSpPr>
          <p:cNvPr id="8" name="Rectangle 7">
            <a:extLst>
              <a:ext uri="{FF2B5EF4-FFF2-40B4-BE49-F238E27FC236}">
                <a16:creationId xmlns:a16="http://schemas.microsoft.com/office/drawing/2014/main" id="{7AA04120-93A7-9E5D-B347-3C190DB4718C}"/>
              </a:ext>
            </a:extLst>
          </p:cNvPr>
          <p:cNvSpPr/>
          <p:nvPr/>
        </p:nvSpPr>
        <p:spPr>
          <a:xfrm>
            <a:off x="5357999" y="3937899"/>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NETHERLANDS</a:t>
            </a:r>
          </a:p>
        </p:txBody>
      </p:sp>
      <p:sp>
        <p:nvSpPr>
          <p:cNvPr id="9" name="Arrow: Pentagon 8">
            <a:extLst>
              <a:ext uri="{FF2B5EF4-FFF2-40B4-BE49-F238E27FC236}">
                <a16:creationId xmlns:a16="http://schemas.microsoft.com/office/drawing/2014/main" id="{C9690C96-DAE5-DF47-A22C-AA65CB1A22FA}"/>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985186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C41EE-A559-23BC-0E74-B56954F6B312}"/>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3C484265-9CB0-5CED-931D-EF912AA276EB}"/>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Sectoral Allocation: Denmark, France &amp; Italy</a:t>
            </a:r>
            <a:endParaRPr lang="it-IT" sz="2800" dirty="0">
              <a:solidFill>
                <a:schemeClr val="tx1"/>
              </a:solidFill>
            </a:endParaRPr>
          </a:p>
        </p:txBody>
      </p:sp>
      <p:pic>
        <p:nvPicPr>
          <p:cNvPr id="3" name="Picture 2" descr="A graph with different colored lines&#10;&#10;AI-generated content may be incorrect.">
            <a:extLst>
              <a:ext uri="{FF2B5EF4-FFF2-40B4-BE49-F238E27FC236}">
                <a16:creationId xmlns:a16="http://schemas.microsoft.com/office/drawing/2014/main" id="{5A4FF6D6-57C2-2467-2CC4-BAF1C65B5892}"/>
              </a:ext>
            </a:extLst>
          </p:cNvPr>
          <p:cNvPicPr>
            <a:picLocks noChangeAspect="1"/>
          </p:cNvPicPr>
          <p:nvPr/>
        </p:nvPicPr>
        <p:blipFill>
          <a:blip r:embed="rId3"/>
          <a:stretch>
            <a:fillRect/>
          </a:stretch>
        </p:blipFill>
        <p:spPr>
          <a:xfrm>
            <a:off x="423862" y="1288149"/>
            <a:ext cx="5579745" cy="2804160"/>
          </a:xfrm>
          <a:prstGeom prst="rect">
            <a:avLst/>
          </a:prstGeom>
        </p:spPr>
      </p:pic>
      <p:pic>
        <p:nvPicPr>
          <p:cNvPr id="4" name="Picture 3" descr="A graph of a graph&#10;&#10;AI-generated content may be incorrect.">
            <a:extLst>
              <a:ext uri="{FF2B5EF4-FFF2-40B4-BE49-F238E27FC236}">
                <a16:creationId xmlns:a16="http://schemas.microsoft.com/office/drawing/2014/main" id="{7875BAC0-59CA-2DB5-7FA3-835B93F59B3F}"/>
              </a:ext>
            </a:extLst>
          </p:cNvPr>
          <p:cNvPicPr>
            <a:picLocks noChangeAspect="1"/>
          </p:cNvPicPr>
          <p:nvPr/>
        </p:nvPicPr>
        <p:blipFill>
          <a:blip r:embed="rId4"/>
          <a:stretch>
            <a:fillRect/>
          </a:stretch>
        </p:blipFill>
        <p:spPr>
          <a:xfrm>
            <a:off x="6188393" y="1354824"/>
            <a:ext cx="5579745" cy="2670810"/>
          </a:xfrm>
          <a:prstGeom prst="rect">
            <a:avLst/>
          </a:prstGeom>
        </p:spPr>
      </p:pic>
      <p:pic>
        <p:nvPicPr>
          <p:cNvPr id="5" name="Picture 4" descr="A graph of different colored lines&#10;&#10;AI-generated content may be incorrect.">
            <a:extLst>
              <a:ext uri="{FF2B5EF4-FFF2-40B4-BE49-F238E27FC236}">
                <a16:creationId xmlns:a16="http://schemas.microsoft.com/office/drawing/2014/main" id="{6BB499C4-0EE0-A6B8-152B-C58A7559BA2B}"/>
              </a:ext>
            </a:extLst>
          </p:cNvPr>
          <p:cNvPicPr>
            <a:picLocks noChangeAspect="1"/>
          </p:cNvPicPr>
          <p:nvPr/>
        </p:nvPicPr>
        <p:blipFill>
          <a:blip r:embed="rId5"/>
          <a:srcRect t="7451" b="5077"/>
          <a:stretch>
            <a:fillRect/>
          </a:stretch>
        </p:blipFill>
        <p:spPr>
          <a:xfrm>
            <a:off x="3306127" y="4132683"/>
            <a:ext cx="5460309" cy="2336214"/>
          </a:xfrm>
          <a:prstGeom prst="rect">
            <a:avLst/>
          </a:prstGeom>
        </p:spPr>
      </p:pic>
      <p:sp>
        <p:nvSpPr>
          <p:cNvPr id="6" name="Rectangle 5">
            <a:extLst>
              <a:ext uri="{FF2B5EF4-FFF2-40B4-BE49-F238E27FC236}">
                <a16:creationId xmlns:a16="http://schemas.microsoft.com/office/drawing/2014/main" id="{71FCA6C3-D4CA-9069-391F-D72481B038E1}"/>
              </a:ext>
            </a:extLst>
          </p:cNvPr>
          <p:cNvSpPr/>
          <p:nvPr/>
        </p:nvSpPr>
        <p:spPr>
          <a:xfrm>
            <a:off x="256812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DENMARK</a:t>
            </a:r>
          </a:p>
        </p:txBody>
      </p:sp>
      <p:sp>
        <p:nvSpPr>
          <p:cNvPr id="7" name="Rectangle 6">
            <a:extLst>
              <a:ext uri="{FF2B5EF4-FFF2-40B4-BE49-F238E27FC236}">
                <a16:creationId xmlns:a16="http://schemas.microsoft.com/office/drawing/2014/main" id="{BBDF0D6D-9855-A3E2-91FD-DF5EA1BBD35E}"/>
              </a:ext>
            </a:extLst>
          </p:cNvPr>
          <p:cNvSpPr/>
          <p:nvPr/>
        </p:nvSpPr>
        <p:spPr>
          <a:xfrm>
            <a:off x="824026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FRANCE</a:t>
            </a:r>
          </a:p>
        </p:txBody>
      </p:sp>
      <p:sp>
        <p:nvSpPr>
          <p:cNvPr id="8" name="Rectangle 7">
            <a:extLst>
              <a:ext uri="{FF2B5EF4-FFF2-40B4-BE49-F238E27FC236}">
                <a16:creationId xmlns:a16="http://schemas.microsoft.com/office/drawing/2014/main" id="{A7D8E0E2-0DBB-98CC-22E7-A46ED9253FDA}"/>
              </a:ext>
            </a:extLst>
          </p:cNvPr>
          <p:cNvSpPr/>
          <p:nvPr/>
        </p:nvSpPr>
        <p:spPr>
          <a:xfrm>
            <a:off x="5357999" y="3937899"/>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NETHERLANDS</a:t>
            </a:r>
          </a:p>
        </p:txBody>
      </p:sp>
      <p:sp>
        <p:nvSpPr>
          <p:cNvPr id="9" name="Arrow: Pentagon 8">
            <a:extLst>
              <a:ext uri="{FF2B5EF4-FFF2-40B4-BE49-F238E27FC236}">
                <a16:creationId xmlns:a16="http://schemas.microsoft.com/office/drawing/2014/main" id="{4D3D020D-7EBB-8D05-671E-BDD4A350185D}"/>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7533368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4D69AD-1DFE-8DCF-6B58-8C3E39DC45D0}"/>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5591AC49-0C1E-FEDF-118E-1A76ABE4935C}"/>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and Sales: Denmark, France, Italy &amp; Netherlands</a:t>
            </a:r>
            <a:endParaRPr lang="it-IT" sz="2800" dirty="0">
              <a:solidFill>
                <a:schemeClr val="tx1"/>
              </a:solidFill>
            </a:endParaRPr>
          </a:p>
        </p:txBody>
      </p:sp>
      <p:pic>
        <p:nvPicPr>
          <p:cNvPr id="3" name="Picture 2" descr="A graph with blue and orange dots&#10;&#10;AI-generated content may be incorrect.">
            <a:extLst>
              <a:ext uri="{FF2B5EF4-FFF2-40B4-BE49-F238E27FC236}">
                <a16:creationId xmlns:a16="http://schemas.microsoft.com/office/drawing/2014/main" id="{304C3058-AEC4-A6F6-A6BC-7103E81488E7}"/>
              </a:ext>
            </a:extLst>
          </p:cNvPr>
          <p:cNvPicPr>
            <a:picLocks noChangeAspect="1"/>
          </p:cNvPicPr>
          <p:nvPr/>
        </p:nvPicPr>
        <p:blipFill rotWithShape="1">
          <a:blip r:embed="rId3"/>
          <a:srcRect t="6575"/>
          <a:stretch>
            <a:fillRect/>
          </a:stretch>
        </p:blipFill>
        <p:spPr bwMode="auto">
          <a:xfrm>
            <a:off x="588961" y="1149929"/>
            <a:ext cx="5414646" cy="2390899"/>
          </a:xfrm>
          <a:prstGeom prst="rect">
            <a:avLst/>
          </a:prstGeom>
          <a:ln>
            <a:noFill/>
          </a:ln>
          <a:extLst>
            <a:ext uri="{53640926-AAD7-44D8-BBD7-CCE9431645EC}">
              <a14:shadowObscured xmlns:a14="http://schemas.microsoft.com/office/drawing/2010/main"/>
            </a:ext>
          </a:extLst>
        </p:spPr>
      </p:pic>
      <p:pic>
        <p:nvPicPr>
          <p:cNvPr id="4" name="Picture 3" descr="A graph with dotted lines&#10;&#10;AI-generated content may be incorrect.">
            <a:extLst>
              <a:ext uri="{FF2B5EF4-FFF2-40B4-BE49-F238E27FC236}">
                <a16:creationId xmlns:a16="http://schemas.microsoft.com/office/drawing/2014/main" id="{A07E8037-6B07-7272-74D9-01EF48790138}"/>
              </a:ext>
            </a:extLst>
          </p:cNvPr>
          <p:cNvPicPr>
            <a:picLocks noChangeAspect="1"/>
          </p:cNvPicPr>
          <p:nvPr/>
        </p:nvPicPr>
        <p:blipFill rotWithShape="1">
          <a:blip r:embed="rId4"/>
          <a:srcRect t="8005"/>
          <a:stretch>
            <a:fillRect/>
          </a:stretch>
        </p:blipFill>
        <p:spPr bwMode="auto">
          <a:xfrm>
            <a:off x="6188393" y="1185613"/>
            <a:ext cx="5579745" cy="2355215"/>
          </a:xfrm>
          <a:prstGeom prst="rect">
            <a:avLst/>
          </a:prstGeom>
          <a:ln>
            <a:noFill/>
          </a:ln>
          <a:extLst>
            <a:ext uri="{53640926-AAD7-44D8-BBD7-CCE9431645EC}">
              <a14:shadowObscured xmlns:a14="http://schemas.microsoft.com/office/drawing/2010/main"/>
            </a:ext>
          </a:extLst>
        </p:spPr>
      </p:pic>
      <p:pic>
        <p:nvPicPr>
          <p:cNvPr id="5" name="Picture 4" descr="A graph with orange and green dots&#10;&#10;AI-generated content may be incorrect.">
            <a:extLst>
              <a:ext uri="{FF2B5EF4-FFF2-40B4-BE49-F238E27FC236}">
                <a16:creationId xmlns:a16="http://schemas.microsoft.com/office/drawing/2014/main" id="{9318822C-0BCC-D15C-6A3D-7544046F32BE}"/>
              </a:ext>
            </a:extLst>
          </p:cNvPr>
          <p:cNvPicPr>
            <a:picLocks noChangeAspect="1"/>
          </p:cNvPicPr>
          <p:nvPr/>
        </p:nvPicPr>
        <p:blipFill rotWithShape="1">
          <a:blip r:embed="rId5"/>
          <a:srcRect t="9080"/>
          <a:stretch>
            <a:fillRect/>
          </a:stretch>
        </p:blipFill>
        <p:spPr bwMode="auto">
          <a:xfrm>
            <a:off x="588964" y="3905826"/>
            <a:ext cx="5249545" cy="2376170"/>
          </a:xfrm>
          <a:prstGeom prst="rect">
            <a:avLst/>
          </a:prstGeom>
          <a:ln>
            <a:noFill/>
          </a:ln>
          <a:extLst>
            <a:ext uri="{53640926-AAD7-44D8-BBD7-CCE9431645EC}">
              <a14:shadowObscured xmlns:a14="http://schemas.microsoft.com/office/drawing/2010/main"/>
            </a:ext>
          </a:extLst>
        </p:spPr>
      </p:pic>
      <p:pic>
        <p:nvPicPr>
          <p:cNvPr id="6" name="Picture 5" descr="A graph with green and orange dots&#10;&#10;AI-generated content may be incorrect.">
            <a:extLst>
              <a:ext uri="{FF2B5EF4-FFF2-40B4-BE49-F238E27FC236}">
                <a16:creationId xmlns:a16="http://schemas.microsoft.com/office/drawing/2014/main" id="{0A74127A-0375-1ABF-B665-7D8E2059E358}"/>
              </a:ext>
            </a:extLst>
          </p:cNvPr>
          <p:cNvPicPr>
            <a:picLocks noChangeAspect="1"/>
          </p:cNvPicPr>
          <p:nvPr/>
        </p:nvPicPr>
        <p:blipFill rotWithShape="1">
          <a:blip r:embed="rId6"/>
          <a:srcRect t="6682"/>
          <a:stretch>
            <a:fillRect/>
          </a:stretch>
        </p:blipFill>
        <p:spPr bwMode="auto">
          <a:xfrm>
            <a:off x="6353492" y="3688704"/>
            <a:ext cx="5249546" cy="2639084"/>
          </a:xfrm>
          <a:prstGeom prst="rect">
            <a:avLst/>
          </a:prstGeom>
          <a:ln>
            <a:noFill/>
          </a:ln>
          <a:extLst>
            <a:ext uri="{53640926-AAD7-44D8-BBD7-CCE9431645EC}">
              <a14:shadowObscured xmlns:a14="http://schemas.microsoft.com/office/drawing/2010/main"/>
            </a:ext>
          </a:extLst>
        </p:spPr>
      </p:pic>
      <p:sp>
        <p:nvSpPr>
          <p:cNvPr id="7" name="Rectangle 6">
            <a:extLst>
              <a:ext uri="{FF2B5EF4-FFF2-40B4-BE49-F238E27FC236}">
                <a16:creationId xmlns:a16="http://schemas.microsoft.com/office/drawing/2014/main" id="{C7391800-89E7-5B3E-C7FF-9B17C791C714}"/>
              </a:ext>
            </a:extLst>
          </p:cNvPr>
          <p:cNvSpPr/>
          <p:nvPr/>
        </p:nvSpPr>
        <p:spPr>
          <a:xfrm>
            <a:off x="256812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DENMARK</a:t>
            </a:r>
          </a:p>
        </p:txBody>
      </p:sp>
      <p:sp>
        <p:nvSpPr>
          <p:cNvPr id="8" name="Rectangle 7">
            <a:extLst>
              <a:ext uri="{FF2B5EF4-FFF2-40B4-BE49-F238E27FC236}">
                <a16:creationId xmlns:a16="http://schemas.microsoft.com/office/drawing/2014/main" id="{5B61F0CB-DD6A-4F8D-FF3E-512461E97986}"/>
              </a:ext>
            </a:extLst>
          </p:cNvPr>
          <p:cNvSpPr/>
          <p:nvPr/>
        </p:nvSpPr>
        <p:spPr>
          <a:xfrm>
            <a:off x="824026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FRANCE</a:t>
            </a:r>
          </a:p>
        </p:txBody>
      </p:sp>
      <p:sp>
        <p:nvSpPr>
          <p:cNvPr id="9" name="Rectangle 8">
            <a:extLst>
              <a:ext uri="{FF2B5EF4-FFF2-40B4-BE49-F238E27FC236}">
                <a16:creationId xmlns:a16="http://schemas.microsoft.com/office/drawing/2014/main" id="{BFBCC719-A4D5-0C27-8A2E-9A1E98613CDF}"/>
              </a:ext>
            </a:extLst>
          </p:cNvPr>
          <p:cNvSpPr/>
          <p:nvPr/>
        </p:nvSpPr>
        <p:spPr>
          <a:xfrm>
            <a:off x="2568127" y="3750377"/>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ITALY</a:t>
            </a:r>
          </a:p>
        </p:txBody>
      </p:sp>
      <p:sp>
        <p:nvSpPr>
          <p:cNvPr id="10" name="Rectangle 9">
            <a:extLst>
              <a:ext uri="{FF2B5EF4-FFF2-40B4-BE49-F238E27FC236}">
                <a16:creationId xmlns:a16="http://schemas.microsoft.com/office/drawing/2014/main" id="{F31D7BB5-5CEF-9076-B101-D835EA214843}"/>
              </a:ext>
            </a:extLst>
          </p:cNvPr>
          <p:cNvSpPr/>
          <p:nvPr/>
        </p:nvSpPr>
        <p:spPr>
          <a:xfrm>
            <a:off x="8240267" y="3750377"/>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NETHERLANDS</a:t>
            </a:r>
          </a:p>
        </p:txBody>
      </p:sp>
      <p:sp>
        <p:nvSpPr>
          <p:cNvPr id="11" name="Arrow: Pentagon 10">
            <a:extLst>
              <a:ext uri="{FF2B5EF4-FFF2-40B4-BE49-F238E27FC236}">
                <a16:creationId xmlns:a16="http://schemas.microsoft.com/office/drawing/2014/main" id="{46B9A2C7-C930-DC81-AA0E-59CEA39A0EA7}"/>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8356714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2A6A5B-0765-E900-35DD-F0C5FDF3E762}"/>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AC185B11-317E-8FEA-F20D-B53F2B569364}"/>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and Employment : Denmark, France, Italy &amp; Netherlands</a:t>
            </a:r>
            <a:endParaRPr lang="it-IT" sz="2800" dirty="0">
              <a:solidFill>
                <a:schemeClr val="tx1"/>
              </a:solidFill>
            </a:endParaRPr>
          </a:p>
        </p:txBody>
      </p:sp>
      <p:pic>
        <p:nvPicPr>
          <p:cNvPr id="3" name="Picture 2" descr="A graph of a graph&#10;&#10;AI-generated content may be incorrect.">
            <a:extLst>
              <a:ext uri="{FF2B5EF4-FFF2-40B4-BE49-F238E27FC236}">
                <a16:creationId xmlns:a16="http://schemas.microsoft.com/office/drawing/2014/main" id="{D44EDB25-B028-947C-9F51-A2B0EFE750D2}"/>
              </a:ext>
            </a:extLst>
          </p:cNvPr>
          <p:cNvPicPr>
            <a:picLocks noChangeAspect="1"/>
          </p:cNvPicPr>
          <p:nvPr/>
        </p:nvPicPr>
        <p:blipFill>
          <a:blip r:embed="rId3"/>
          <a:srcRect t="7912" b="4346"/>
          <a:stretch>
            <a:fillRect/>
          </a:stretch>
        </p:blipFill>
        <p:spPr>
          <a:xfrm>
            <a:off x="820256" y="1219297"/>
            <a:ext cx="4658860" cy="2652168"/>
          </a:xfrm>
          <a:prstGeom prst="rect">
            <a:avLst/>
          </a:prstGeom>
        </p:spPr>
      </p:pic>
      <p:pic>
        <p:nvPicPr>
          <p:cNvPr id="4" name="Picture 3" descr="A graph with a line&#10;&#10;AI-generated content may be incorrect.">
            <a:extLst>
              <a:ext uri="{FF2B5EF4-FFF2-40B4-BE49-F238E27FC236}">
                <a16:creationId xmlns:a16="http://schemas.microsoft.com/office/drawing/2014/main" id="{199F5C21-1A3D-A8A0-123F-7D00B5134819}"/>
              </a:ext>
            </a:extLst>
          </p:cNvPr>
          <p:cNvPicPr>
            <a:picLocks noChangeAspect="1"/>
          </p:cNvPicPr>
          <p:nvPr/>
        </p:nvPicPr>
        <p:blipFill>
          <a:blip r:embed="rId4"/>
          <a:srcRect t="9892" b="4341"/>
          <a:stretch>
            <a:fillRect/>
          </a:stretch>
        </p:blipFill>
        <p:spPr>
          <a:xfrm>
            <a:off x="6712885" y="1247775"/>
            <a:ext cx="4658860" cy="2595212"/>
          </a:xfrm>
          <a:prstGeom prst="rect">
            <a:avLst/>
          </a:prstGeom>
        </p:spPr>
      </p:pic>
      <p:pic>
        <p:nvPicPr>
          <p:cNvPr id="6" name="Picture 5" descr="A graph with a line&#10;&#10;AI-generated content may be incorrect.">
            <a:extLst>
              <a:ext uri="{FF2B5EF4-FFF2-40B4-BE49-F238E27FC236}">
                <a16:creationId xmlns:a16="http://schemas.microsoft.com/office/drawing/2014/main" id="{6B1FE254-CFD3-477F-FDCF-FA6B21FBB52A}"/>
              </a:ext>
            </a:extLst>
          </p:cNvPr>
          <p:cNvPicPr>
            <a:picLocks noChangeAspect="1"/>
          </p:cNvPicPr>
          <p:nvPr/>
        </p:nvPicPr>
        <p:blipFill>
          <a:blip r:embed="rId5"/>
          <a:srcRect t="9002" b="3478"/>
          <a:stretch>
            <a:fillRect/>
          </a:stretch>
        </p:blipFill>
        <p:spPr>
          <a:xfrm>
            <a:off x="1124255" y="4139080"/>
            <a:ext cx="4050861" cy="2321184"/>
          </a:xfrm>
          <a:prstGeom prst="rect">
            <a:avLst/>
          </a:prstGeom>
        </p:spPr>
      </p:pic>
      <p:pic>
        <p:nvPicPr>
          <p:cNvPr id="7" name="Picture 6" descr="A graph with a line and numbers&#10;&#10;AI-generated content may be incorrect.">
            <a:extLst>
              <a:ext uri="{FF2B5EF4-FFF2-40B4-BE49-F238E27FC236}">
                <a16:creationId xmlns:a16="http://schemas.microsoft.com/office/drawing/2014/main" id="{E301B8FE-94AC-1296-3BA8-27BB349A1EC8}"/>
              </a:ext>
            </a:extLst>
          </p:cNvPr>
          <p:cNvPicPr>
            <a:picLocks noChangeAspect="1"/>
          </p:cNvPicPr>
          <p:nvPr/>
        </p:nvPicPr>
        <p:blipFill>
          <a:blip r:embed="rId6"/>
          <a:srcRect t="13272" b="4570"/>
          <a:stretch>
            <a:fillRect/>
          </a:stretch>
        </p:blipFill>
        <p:spPr>
          <a:xfrm>
            <a:off x="6712885" y="3960812"/>
            <a:ext cx="4658860" cy="2499452"/>
          </a:xfrm>
          <a:prstGeom prst="rect">
            <a:avLst/>
          </a:prstGeom>
        </p:spPr>
      </p:pic>
      <p:sp>
        <p:nvSpPr>
          <p:cNvPr id="8" name="Rectangle 7">
            <a:extLst>
              <a:ext uri="{FF2B5EF4-FFF2-40B4-BE49-F238E27FC236}">
                <a16:creationId xmlns:a16="http://schemas.microsoft.com/office/drawing/2014/main" id="{5F89465A-3BBF-3FFB-C953-DEDB5ECCED02}"/>
              </a:ext>
            </a:extLst>
          </p:cNvPr>
          <p:cNvSpPr/>
          <p:nvPr/>
        </p:nvSpPr>
        <p:spPr>
          <a:xfrm>
            <a:off x="256812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DENMARK</a:t>
            </a:r>
          </a:p>
        </p:txBody>
      </p:sp>
      <p:sp>
        <p:nvSpPr>
          <p:cNvPr id="9" name="Rectangle 8">
            <a:extLst>
              <a:ext uri="{FF2B5EF4-FFF2-40B4-BE49-F238E27FC236}">
                <a16:creationId xmlns:a16="http://schemas.microsoft.com/office/drawing/2014/main" id="{A648B7EE-2321-0E35-C705-2990058F411A}"/>
              </a:ext>
            </a:extLst>
          </p:cNvPr>
          <p:cNvSpPr/>
          <p:nvPr/>
        </p:nvSpPr>
        <p:spPr>
          <a:xfrm>
            <a:off x="8240267" y="1227725"/>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FRANCE</a:t>
            </a:r>
          </a:p>
        </p:txBody>
      </p:sp>
      <p:sp>
        <p:nvSpPr>
          <p:cNvPr id="10" name="Rectangle 9">
            <a:extLst>
              <a:ext uri="{FF2B5EF4-FFF2-40B4-BE49-F238E27FC236}">
                <a16:creationId xmlns:a16="http://schemas.microsoft.com/office/drawing/2014/main" id="{264791DD-E7E0-9CB8-3979-8759F04C18BB}"/>
              </a:ext>
            </a:extLst>
          </p:cNvPr>
          <p:cNvSpPr/>
          <p:nvPr/>
        </p:nvSpPr>
        <p:spPr>
          <a:xfrm>
            <a:off x="2568127" y="4061668"/>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ITALY</a:t>
            </a:r>
          </a:p>
        </p:txBody>
      </p:sp>
      <p:sp>
        <p:nvSpPr>
          <p:cNvPr id="11" name="Rectangle 10">
            <a:extLst>
              <a:ext uri="{FF2B5EF4-FFF2-40B4-BE49-F238E27FC236}">
                <a16:creationId xmlns:a16="http://schemas.microsoft.com/office/drawing/2014/main" id="{4C917058-55AB-D14B-1DC7-85122C9B562D}"/>
              </a:ext>
            </a:extLst>
          </p:cNvPr>
          <p:cNvSpPr/>
          <p:nvPr/>
        </p:nvSpPr>
        <p:spPr>
          <a:xfrm>
            <a:off x="8240267" y="4061668"/>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NETHERLANDS</a:t>
            </a:r>
          </a:p>
        </p:txBody>
      </p:sp>
      <p:sp>
        <p:nvSpPr>
          <p:cNvPr id="5" name="Arrow: Pentagon 4">
            <a:extLst>
              <a:ext uri="{FF2B5EF4-FFF2-40B4-BE49-F238E27FC236}">
                <a16:creationId xmlns:a16="http://schemas.microsoft.com/office/drawing/2014/main" id="{CE670069-A9F6-62B8-DD56-2C79712C4224}"/>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80888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CF4F363-BDDE-B2F0-471A-5D5B57FC0BC2}"/>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6F0B6A65-F4E7-6641-E18B-3FDAD96DE4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3" name="Rectangle 12">
            <a:extLst>
              <a:ext uri="{FF2B5EF4-FFF2-40B4-BE49-F238E27FC236}">
                <a16:creationId xmlns:a16="http://schemas.microsoft.com/office/drawing/2014/main" id="{34C087FE-E42F-E190-51F5-0E086AC1AC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22" name="Group 21">
            <a:extLst>
              <a:ext uri="{FF2B5EF4-FFF2-40B4-BE49-F238E27FC236}">
                <a16:creationId xmlns:a16="http://schemas.microsoft.com/office/drawing/2014/main" id="{28938CCE-85C9-99EA-CEA2-8A825D94E3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075420"/>
            <a:ext cx="12048729" cy="4093306"/>
            <a:chOff x="1" y="2075420"/>
            <a:chExt cx="12048729" cy="4093306"/>
          </a:xfrm>
        </p:grpSpPr>
        <p:sp>
          <p:nvSpPr>
            <p:cNvPr id="24" name="Oval 23">
              <a:extLst>
                <a:ext uri="{FF2B5EF4-FFF2-40B4-BE49-F238E27FC236}">
                  <a16:creationId xmlns:a16="http://schemas.microsoft.com/office/drawing/2014/main" id="{0AA665BA-6EE6-6636-FA7E-B99FE3C170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7942191" y="2507571"/>
              <a:ext cx="3563871" cy="3563871"/>
            </a:xfrm>
            <a:prstGeom prst="ellipse">
              <a:avLst/>
            </a:prstGeom>
            <a:noFill/>
            <a:ln w="31750">
              <a:gradFill>
                <a:gsLst>
                  <a:gs pos="0">
                    <a:schemeClr val="tx2">
                      <a:lumMod val="60000"/>
                      <a:lumOff val="40000"/>
                      <a:alpha val="1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6" name="Oval 25">
              <a:extLst>
                <a:ext uri="{FF2B5EF4-FFF2-40B4-BE49-F238E27FC236}">
                  <a16:creationId xmlns:a16="http://schemas.microsoft.com/office/drawing/2014/main" id="{01D7CB94-2164-8E52-8426-4636CEE4BA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435065" y="4048931"/>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8" name="Oval 17">
              <a:extLst>
                <a:ext uri="{FF2B5EF4-FFF2-40B4-BE49-F238E27FC236}">
                  <a16:creationId xmlns:a16="http://schemas.microsoft.com/office/drawing/2014/main" id="{CD188599-523A-3516-6C0A-1E1123B9A0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 y="2075420"/>
              <a:ext cx="3144364" cy="3144364"/>
            </a:xfrm>
            <a:prstGeom prst="ellipse">
              <a:avLst/>
            </a:prstGeom>
            <a:gradFill>
              <a:gsLst>
                <a:gs pos="0">
                  <a:schemeClr val="tx2">
                    <a:lumMod val="75000"/>
                    <a:alpha val="20000"/>
                  </a:schemeClr>
                </a:gs>
                <a:gs pos="100000">
                  <a:schemeClr val="tx2">
                    <a:lumMod val="50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9" name="Oval 18">
              <a:extLst>
                <a:ext uri="{FF2B5EF4-FFF2-40B4-BE49-F238E27FC236}">
                  <a16:creationId xmlns:a16="http://schemas.microsoft.com/office/drawing/2014/main" id="{7451DC28-851B-A94F-E2DE-D4B94F343B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2600000">
              <a:off x="10150845" y="4270841"/>
              <a:ext cx="1897885" cy="1897885"/>
            </a:xfrm>
            <a:prstGeom prst="ellipse">
              <a:avLst/>
            </a:prstGeom>
            <a:gradFill>
              <a:gsLst>
                <a:gs pos="0">
                  <a:schemeClr val="tx2">
                    <a:lumMod val="75000"/>
                    <a:alpha val="10000"/>
                  </a:schemeClr>
                </a:gs>
                <a:gs pos="100000">
                  <a:schemeClr val="tx2">
                    <a:lumMod val="75000"/>
                    <a:alpha val="2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ptos" panose="02110004020202020204"/>
                <a:ea typeface="+mn-ea"/>
                <a:cs typeface="+mn-cs"/>
              </a:endParaRPr>
            </a:p>
          </p:txBody>
        </p:sp>
        <p:sp>
          <p:nvSpPr>
            <p:cNvPr id="20" name="Oval 19">
              <a:extLst>
                <a:ext uri="{FF2B5EF4-FFF2-40B4-BE49-F238E27FC236}">
                  <a16:creationId xmlns:a16="http://schemas.microsoft.com/office/drawing/2014/main" id="{4D888CBB-E0C1-E1B1-062D-2566A7210E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046780" y="3040492"/>
              <a:ext cx="2579322" cy="2579322"/>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1" name="Oval 20">
              <a:extLst>
                <a:ext uri="{FF2B5EF4-FFF2-40B4-BE49-F238E27FC236}">
                  <a16:creationId xmlns:a16="http://schemas.microsoft.com/office/drawing/2014/main" id="{26FB5189-9D9D-9B26-5962-1284792CAC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500000">
              <a:off x="2224640" y="3193975"/>
              <a:ext cx="2243193" cy="2243193"/>
            </a:xfrm>
            <a:prstGeom prst="ellipse">
              <a:avLst/>
            </a:prstGeom>
            <a:noFill/>
            <a:ln w="31750">
              <a:gradFill>
                <a:gsLst>
                  <a:gs pos="0">
                    <a:schemeClr val="tx2">
                      <a:lumMod val="60000"/>
                      <a:lumOff val="40000"/>
                      <a:alpha val="10000"/>
                    </a:schemeClr>
                  </a:gs>
                  <a:gs pos="100000">
                    <a:schemeClr val="tx2">
                      <a:lumMod val="50000"/>
                      <a:alpha val="1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sp>
        <p:nvSpPr>
          <p:cNvPr id="6" name="Rectangle 5">
            <a:extLst>
              <a:ext uri="{FF2B5EF4-FFF2-40B4-BE49-F238E27FC236}">
                <a16:creationId xmlns:a16="http://schemas.microsoft.com/office/drawing/2014/main" id="{CA64017D-F531-C5BA-EEC0-752F5EC2C9EE}"/>
              </a:ext>
            </a:extLst>
          </p:cNvPr>
          <p:cNvSpPr/>
          <p:nvPr/>
        </p:nvSpPr>
        <p:spPr>
          <a:xfrm>
            <a:off x="629641" y="630936"/>
            <a:ext cx="5365702" cy="71125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marL="0" marR="0" lvl="0" indent="0" defTabSz="914400" rtl="0" eaLnBrk="1" fontAlgn="auto" latinLnBrk="0" hangingPunct="1">
              <a:lnSpc>
                <a:spcPct val="90000"/>
              </a:lnSpc>
              <a:spcBef>
                <a:spcPct val="0"/>
              </a:spcBef>
              <a:spcAft>
                <a:spcPts val="600"/>
              </a:spcAft>
              <a:buClrTx/>
              <a:buSzTx/>
              <a:buFontTx/>
              <a:buNone/>
              <a:tabLst/>
              <a:defRPr/>
            </a:pPr>
            <a:r>
              <a:rPr kumimoji="0" lang="en-US" sz="3600" b="1" i="0" u="none" strike="noStrike" kern="1200" cap="none" spc="0" normalizeH="0" baseline="0" noProof="0" dirty="0">
                <a:ln>
                  <a:noFill/>
                </a:ln>
                <a:solidFill>
                  <a:prstClr val="white"/>
                </a:solidFill>
                <a:effectLst/>
                <a:uLnTx/>
                <a:uFillTx/>
                <a:latin typeface="Aptos Display" panose="02110004020202020204"/>
                <a:ea typeface="+mn-ea"/>
                <a:cs typeface="+mn-cs"/>
              </a:rPr>
              <a:t>AGENDA</a:t>
            </a:r>
            <a:endParaRPr kumimoji="0" lang="en-US" sz="3600" b="0" i="0" u="none" strike="noStrike" kern="1200" cap="none" spc="0" normalizeH="0" baseline="0" noProof="0" dirty="0">
              <a:ln>
                <a:noFill/>
              </a:ln>
              <a:solidFill>
                <a:prstClr val="white"/>
              </a:solidFill>
              <a:effectLst/>
              <a:uLnTx/>
              <a:uFillTx/>
              <a:latin typeface="Aptos Display" panose="02110004020202020204"/>
              <a:ea typeface="+mn-ea"/>
              <a:cs typeface="+mn-cs"/>
            </a:endParaRPr>
          </a:p>
        </p:txBody>
      </p:sp>
      <p:sp>
        <p:nvSpPr>
          <p:cNvPr id="23" name="Rectangle 22">
            <a:extLst>
              <a:ext uri="{FF2B5EF4-FFF2-40B4-BE49-F238E27FC236}">
                <a16:creationId xmlns:a16="http://schemas.microsoft.com/office/drawing/2014/main" id="{28BA02AE-F22F-4AA9-00F5-F11F0601FF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 y="6140785"/>
            <a:ext cx="6095997" cy="711252"/>
          </a:xfrm>
          <a:prstGeom prst="rect">
            <a:avLst/>
          </a:prstGeom>
          <a:gradFill flip="none" rotWithShape="1">
            <a:gsLst>
              <a:gs pos="10000">
                <a:schemeClr val="tx2">
                  <a:lumMod val="50000"/>
                  <a:alpha val="10000"/>
                </a:schemeClr>
              </a:gs>
              <a:gs pos="100000">
                <a:schemeClr val="tx2">
                  <a:lumMod val="60000"/>
                  <a:lumOff val="40000"/>
                  <a:alpha val="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5" name="Oval 24">
            <a:extLst>
              <a:ext uri="{FF2B5EF4-FFF2-40B4-BE49-F238E27FC236}">
                <a16:creationId xmlns:a16="http://schemas.microsoft.com/office/drawing/2014/main" id="{1ECBA6AE-F158-FDC8-06AA-596DFA8F69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7200000">
            <a:off x="7037257" y="2562815"/>
            <a:ext cx="3065910" cy="3065910"/>
          </a:xfrm>
          <a:prstGeom prst="ellipse">
            <a:avLst/>
          </a:prstGeom>
          <a:gradFill>
            <a:gsLst>
              <a:gs pos="0">
                <a:schemeClr val="tx2">
                  <a:lumMod val="75000"/>
                  <a:alpha val="10000"/>
                </a:schemeClr>
              </a:gs>
              <a:gs pos="100000">
                <a:schemeClr val="tx2">
                  <a:lumMod val="75000"/>
                  <a:alpha val="1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27" name="Rectangle 26">
            <a:extLst>
              <a:ext uri="{FF2B5EF4-FFF2-40B4-BE49-F238E27FC236}">
                <a16:creationId xmlns:a16="http://schemas.microsoft.com/office/drawing/2014/main" id="{09825B8E-D078-F7FA-CBE3-623630FF93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438146" y="1042605"/>
            <a:ext cx="2796461" cy="711252"/>
          </a:xfrm>
          <a:prstGeom prst="rect">
            <a:avLst/>
          </a:prstGeom>
          <a:gradFill flip="none" rotWithShape="1">
            <a:gsLst>
              <a:gs pos="0">
                <a:schemeClr val="tx2">
                  <a:lumMod val="40000"/>
                  <a:lumOff val="60000"/>
                  <a:alpha val="0"/>
                </a:schemeClr>
              </a:gs>
              <a:gs pos="100000">
                <a:schemeClr val="tx2">
                  <a:lumMod val="75000"/>
                  <a:alpha val="10000"/>
                </a:schemeClr>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29" name="Group 28">
            <a:extLst>
              <a:ext uri="{FF2B5EF4-FFF2-40B4-BE49-F238E27FC236}">
                <a16:creationId xmlns:a16="http://schemas.microsoft.com/office/drawing/2014/main" id="{E993AC13-DD10-49F5-3DC2-7D90E56D042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59539" y="317578"/>
            <a:ext cx="548640" cy="549007"/>
            <a:chOff x="7029447" y="3514725"/>
            <a:chExt cx="1285875" cy="549007"/>
          </a:xfrm>
        </p:grpSpPr>
        <p:cxnSp>
          <p:nvCxnSpPr>
            <p:cNvPr id="30" name="Straight Connector 29">
              <a:extLst>
                <a:ext uri="{FF2B5EF4-FFF2-40B4-BE49-F238E27FC236}">
                  <a16:creationId xmlns:a16="http://schemas.microsoft.com/office/drawing/2014/main" id="{588E8812-3ECD-B3F4-AC50-666F81651019}"/>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DF3ABD82-0921-8B76-6B05-0CCE7E17F8D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8384139-E4EA-014F-75A1-356AF1FC81D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AD91F84A-3499-8CD4-FB77-99E08173606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75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35" name="Oval 34">
            <a:extLst>
              <a:ext uri="{FF2B5EF4-FFF2-40B4-BE49-F238E27FC236}">
                <a16:creationId xmlns:a16="http://schemas.microsoft.com/office/drawing/2014/main" id="{48D0A42E-ACA0-DDB8-EC29-F8341F5DC0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9460608" y="2568069"/>
            <a:ext cx="1381607" cy="1381607"/>
          </a:xfrm>
          <a:prstGeom prst="ellipse">
            <a:avLst/>
          </a:prstGeom>
          <a:noFill/>
          <a:ln w="31750">
            <a:gradFill>
              <a:gsLst>
                <a:gs pos="0">
                  <a:schemeClr val="tx2">
                    <a:lumMod val="60000"/>
                    <a:lumOff val="40000"/>
                    <a:alpha val="20000"/>
                  </a:schemeClr>
                </a:gs>
                <a:gs pos="100000">
                  <a:schemeClr val="tx2">
                    <a:lumMod val="50000"/>
                    <a:alpha val="20000"/>
                  </a:schemeClr>
                </a:gs>
              </a:gsLst>
              <a:lin ang="5400000" scaled="1"/>
            </a:gra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37" name="Group 36">
            <a:extLst>
              <a:ext uri="{FF2B5EF4-FFF2-40B4-BE49-F238E27FC236}">
                <a16:creationId xmlns:a16="http://schemas.microsoft.com/office/drawing/2014/main" id="{19C5F88C-9E30-3DE6-37BF-22246CFA72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6693313" y="774915"/>
            <a:ext cx="304800" cy="429768"/>
            <a:chOff x="215328" y="-46937"/>
            <a:chExt cx="304800" cy="2773841"/>
          </a:xfrm>
        </p:grpSpPr>
        <p:cxnSp>
          <p:nvCxnSpPr>
            <p:cNvPr id="38" name="Straight Connector 37">
              <a:extLst>
                <a:ext uri="{FF2B5EF4-FFF2-40B4-BE49-F238E27FC236}">
                  <a16:creationId xmlns:a16="http://schemas.microsoft.com/office/drawing/2014/main" id="{33B8CEB7-4AEA-DA22-F16E-CFA88C5B9234}"/>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2153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03AC7CFD-035C-097C-A630-E6946F13331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3169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CC046A-3B14-5FD4-FA79-27B4150E652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4185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8BA71D3F-CAEA-CD45-60EB-29F78C87572F}"/>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520128" y="-46937"/>
              <a:ext cx="0" cy="2773841"/>
            </a:xfrm>
            <a:prstGeom prst="line">
              <a:avLst/>
            </a:prstGeom>
            <a:ln w="25400" cmpd="sng">
              <a:solidFill>
                <a:schemeClr val="bg2">
                  <a:lumMod val="60000"/>
                  <a:lumOff val="40000"/>
                  <a:alpha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11084D6E-4D09-4931-E514-713E4A648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877278" y="4945279"/>
            <a:ext cx="1285875" cy="549007"/>
            <a:chOff x="7029447" y="3514725"/>
            <a:chExt cx="1285875" cy="549007"/>
          </a:xfrm>
        </p:grpSpPr>
        <p:cxnSp>
          <p:nvCxnSpPr>
            <p:cNvPr id="44" name="Straight Connector 43">
              <a:extLst>
                <a:ext uri="{FF2B5EF4-FFF2-40B4-BE49-F238E27FC236}">
                  <a16:creationId xmlns:a16="http://schemas.microsoft.com/office/drawing/2014/main" id="{02AEC623-325B-E8BA-9AB0-9090B713C67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6E2DF51-AE09-70B7-BD92-63C4C304B6B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B4BD1E-34A2-FA8B-9F5F-A17E9A334757}"/>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0E9C7E0B-CD53-EDBB-E7B6-98140BBD51DE}"/>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20000"/>
                    </a:schemeClr>
                  </a:gs>
                  <a:gs pos="100000">
                    <a:schemeClr val="tx2">
                      <a:lumMod val="50000"/>
                      <a:alpha val="2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54D16DBD-B1A0-8DFB-1D16-B74E14BFAE5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616345" y="5940560"/>
            <a:ext cx="1285875" cy="549007"/>
            <a:chOff x="7029447" y="3514725"/>
            <a:chExt cx="1285875" cy="549007"/>
          </a:xfrm>
        </p:grpSpPr>
        <p:cxnSp>
          <p:nvCxnSpPr>
            <p:cNvPr id="50" name="Straight Connector 49">
              <a:extLst>
                <a:ext uri="{FF2B5EF4-FFF2-40B4-BE49-F238E27FC236}">
                  <a16:creationId xmlns:a16="http://schemas.microsoft.com/office/drawing/2014/main" id="{6F95E173-DAEB-89D7-C6A2-C88F46E0E94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514725"/>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4A9EA5B-5493-20C3-CB6A-836617F4D268}"/>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697727"/>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F8D993C-E4B2-47BF-750C-B00807F353E5}"/>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3880729"/>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911FF1-E122-DF06-4EFC-61177578B030}"/>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7029447" y="4063732"/>
              <a:ext cx="1285875" cy="0"/>
            </a:xfrm>
            <a:prstGeom prst="line">
              <a:avLst/>
            </a:prstGeom>
            <a:ln w="31750" cap="rnd" cmpd="sng">
              <a:gradFill>
                <a:gsLst>
                  <a:gs pos="0">
                    <a:schemeClr val="tx2">
                      <a:lumMod val="60000"/>
                      <a:lumOff val="40000"/>
                      <a:alpha val="40000"/>
                    </a:schemeClr>
                  </a:gs>
                  <a:gs pos="100000">
                    <a:schemeClr val="tx2">
                      <a:lumMod val="50000"/>
                      <a:alpha val="40000"/>
                    </a:schemeClr>
                  </a:gs>
                </a:gsLst>
                <a:lin ang="5400000" scaled="1"/>
              </a:gradFill>
              <a:prstDash val="sysDot"/>
              <a:round/>
            </a:ln>
          </p:spPr>
          <p:style>
            <a:lnRef idx="1">
              <a:schemeClr val="accent1"/>
            </a:lnRef>
            <a:fillRef idx="0">
              <a:schemeClr val="accent1"/>
            </a:fillRef>
            <a:effectRef idx="0">
              <a:schemeClr val="accent1"/>
            </a:effectRef>
            <a:fontRef idx="minor">
              <a:schemeClr val="tx1"/>
            </a:fontRef>
          </p:style>
        </p:cxnSp>
      </p:grpSp>
      <p:sp>
        <p:nvSpPr>
          <p:cNvPr id="2" name="Rectangle 1">
            <a:extLst>
              <a:ext uri="{FF2B5EF4-FFF2-40B4-BE49-F238E27FC236}">
                <a16:creationId xmlns:a16="http://schemas.microsoft.com/office/drawing/2014/main" id="{EC001B08-F416-C2E4-5FF3-FF3858D31C71}"/>
              </a:ext>
            </a:extLst>
          </p:cNvPr>
          <p:cNvSpPr/>
          <p:nvPr/>
        </p:nvSpPr>
        <p:spPr>
          <a:xfrm>
            <a:off x="629640" y="1342187"/>
            <a:ext cx="5785811" cy="408294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marL="342900" marR="0" lvl="0" indent="-342900" algn="l" defTabSz="914400" rtl="0" eaLnBrk="1" fontAlgn="auto" latinLnBrk="0" hangingPunct="1">
              <a:lnSpc>
                <a:spcPts val="2800"/>
              </a:lnSpc>
              <a:spcBef>
                <a:spcPts val="0"/>
              </a:spcBef>
              <a:spcAft>
                <a:spcPts val="0"/>
              </a:spcAft>
              <a:buClrTx/>
              <a:buSzTx/>
              <a:buFont typeface="+mj-lt"/>
              <a:buAutoNum type="arabicPeriod"/>
              <a:tabLst/>
              <a:defRPr/>
            </a:pPr>
            <a:r>
              <a:rPr kumimoji="0" lang="it-IT" sz="1600" b="0" i="0" u="none" strike="noStrike" kern="1200" cap="none" spc="0" normalizeH="0" baseline="0" noProof="0" dirty="0">
                <a:ln>
                  <a:noFill/>
                </a:ln>
                <a:solidFill>
                  <a:prstClr val="white"/>
                </a:solidFill>
                <a:effectLst/>
                <a:uLnTx/>
                <a:uFillTx/>
                <a:ea typeface="+mn-ea"/>
                <a:cs typeface="+mn-cs"/>
              </a:rPr>
              <a:t>Executive </a:t>
            </a:r>
            <a:r>
              <a:rPr kumimoji="0" lang="it-IT" sz="1600" b="0" i="0" u="none" strike="noStrike" kern="1200" cap="none" spc="0" normalizeH="0" baseline="0" noProof="0" dirty="0" err="1">
                <a:ln>
                  <a:noFill/>
                </a:ln>
                <a:solidFill>
                  <a:prstClr val="white"/>
                </a:solidFill>
                <a:effectLst/>
                <a:uLnTx/>
                <a:uFillTx/>
                <a:ea typeface="+mn-ea"/>
                <a:cs typeface="+mn-cs"/>
              </a:rPr>
              <a:t>Summary</a:t>
            </a:r>
            <a:endParaRPr kumimoji="0" lang="it-IT" sz="1600" b="0" i="0" u="none" strike="noStrike" kern="1200" cap="none" spc="0" normalizeH="0" baseline="0" noProof="0" dirty="0">
              <a:ln>
                <a:noFill/>
              </a:ln>
              <a:solidFill>
                <a:prstClr val="white"/>
              </a:solidFill>
              <a:effectLst/>
              <a:uLnTx/>
              <a:uFillTx/>
              <a:ea typeface="+mn-ea"/>
              <a:cs typeface="+mn-cs"/>
            </a:endParaRPr>
          </a:p>
          <a:p>
            <a:pPr marL="342900" marR="0" lvl="0" indent="-342900" algn="l" defTabSz="914400" rtl="0" eaLnBrk="1" fontAlgn="auto" latinLnBrk="0" hangingPunct="1">
              <a:lnSpc>
                <a:spcPts val="2800"/>
              </a:lnSpc>
              <a:spcBef>
                <a:spcPts val="0"/>
              </a:spcBef>
              <a:spcAft>
                <a:spcPts val="0"/>
              </a:spcAft>
              <a:buClrTx/>
              <a:buSzTx/>
              <a:buFont typeface="+mj-lt"/>
              <a:buAutoNum type="arabicPeriod"/>
              <a:tabLst/>
              <a:defRPr/>
            </a:pPr>
            <a:r>
              <a:rPr lang="it-IT" sz="1600" dirty="0">
                <a:solidFill>
                  <a:prstClr val="white"/>
                </a:solidFill>
              </a:rPr>
              <a:t>Literature Review &amp; </a:t>
            </a:r>
            <a:r>
              <a:rPr lang="it-IT" sz="1600" dirty="0" err="1">
                <a:solidFill>
                  <a:prstClr val="white"/>
                </a:solidFill>
              </a:rPr>
              <a:t>Research</a:t>
            </a:r>
            <a:r>
              <a:rPr lang="it-IT" sz="1600" dirty="0">
                <a:solidFill>
                  <a:prstClr val="white"/>
                </a:solidFill>
              </a:rPr>
              <a:t> </a:t>
            </a:r>
            <a:r>
              <a:rPr lang="it-IT" sz="1600" dirty="0" err="1">
                <a:solidFill>
                  <a:prstClr val="white"/>
                </a:solidFill>
              </a:rPr>
              <a:t>Question</a:t>
            </a:r>
            <a:endParaRPr lang="it-IT" sz="1600" dirty="0">
              <a:solidFill>
                <a:prstClr val="white"/>
              </a:solidFill>
            </a:endParaRPr>
          </a:p>
          <a:p>
            <a:pPr marL="342900" marR="0" lvl="0" indent="-342900" algn="l" defTabSz="914400" rtl="0" eaLnBrk="1" fontAlgn="auto" latinLnBrk="0" hangingPunct="1">
              <a:lnSpc>
                <a:spcPts val="2800"/>
              </a:lnSpc>
              <a:spcBef>
                <a:spcPts val="0"/>
              </a:spcBef>
              <a:spcAft>
                <a:spcPts val="0"/>
              </a:spcAft>
              <a:buClrTx/>
              <a:buSzTx/>
              <a:buFont typeface="+mj-lt"/>
              <a:buAutoNum type="arabicPeriod"/>
              <a:tabLst/>
              <a:defRPr/>
            </a:pPr>
            <a:r>
              <a:rPr kumimoji="0" lang="it-IT" sz="1600" b="0" i="0" u="none" strike="noStrike" kern="1200" cap="none" spc="0" normalizeH="0" baseline="0" noProof="0" dirty="0">
                <a:ln>
                  <a:noFill/>
                </a:ln>
                <a:solidFill>
                  <a:prstClr val="white"/>
                </a:solidFill>
                <a:effectLst/>
                <a:uLnTx/>
                <a:uFillTx/>
                <a:ea typeface="+mn-ea"/>
                <a:cs typeface="+mn-cs"/>
              </a:rPr>
              <a:t>Dataset </a:t>
            </a:r>
            <a:r>
              <a:rPr kumimoji="0" lang="it-IT" sz="1600" b="0" i="0" u="none" strike="noStrike" kern="1200" cap="none" spc="0" normalizeH="0" baseline="0" noProof="0" dirty="0" err="1">
                <a:ln>
                  <a:noFill/>
                </a:ln>
                <a:solidFill>
                  <a:prstClr val="white"/>
                </a:solidFill>
                <a:effectLst/>
                <a:uLnTx/>
                <a:uFillTx/>
                <a:ea typeface="+mn-ea"/>
                <a:cs typeface="+mn-cs"/>
              </a:rPr>
              <a:t>Description</a:t>
            </a:r>
            <a:endParaRPr kumimoji="0" lang="it-IT" sz="1600" b="0" i="0" u="none" strike="noStrike" kern="1200" cap="none" spc="0" normalizeH="0" baseline="0" noProof="0" dirty="0">
              <a:ln>
                <a:noFill/>
              </a:ln>
              <a:solidFill>
                <a:prstClr val="white"/>
              </a:solidFill>
              <a:effectLst/>
              <a:uLnTx/>
              <a:uFillTx/>
              <a:ea typeface="+mn-ea"/>
              <a:cs typeface="+mn-cs"/>
            </a:endParaRPr>
          </a:p>
          <a:p>
            <a:pPr marL="800100" lvl="1" indent="-342900">
              <a:lnSpc>
                <a:spcPts val="2800"/>
              </a:lnSpc>
              <a:buFont typeface="Wingdings" panose="05000000000000000000" pitchFamily="2" charset="2"/>
              <a:buChar char="Ø"/>
              <a:defRPr/>
            </a:pPr>
            <a:r>
              <a:rPr lang="it-IT" sz="1600" dirty="0" err="1"/>
              <a:t>Firm</a:t>
            </a:r>
            <a:r>
              <a:rPr lang="it-IT" sz="1600" dirty="0"/>
              <a:t>-Level Cleantech Data</a:t>
            </a:r>
          </a:p>
          <a:p>
            <a:pPr marL="800100" lvl="1" indent="-342900">
              <a:lnSpc>
                <a:spcPts val="2800"/>
              </a:lnSpc>
              <a:buFont typeface="Wingdings" panose="05000000000000000000" pitchFamily="2" charset="2"/>
              <a:buChar char="Ø"/>
              <a:defRPr/>
            </a:pPr>
            <a:r>
              <a:rPr lang="it-IT" sz="1600" dirty="0">
                <a:solidFill>
                  <a:prstClr val="white"/>
                </a:solidFill>
              </a:rPr>
              <a:t>National R&amp;D </a:t>
            </a:r>
            <a:r>
              <a:rPr lang="it-IT" sz="1600" dirty="0" err="1">
                <a:solidFill>
                  <a:prstClr val="white"/>
                </a:solidFill>
              </a:rPr>
              <a:t>Expenditures</a:t>
            </a:r>
            <a:r>
              <a:rPr lang="it-IT" sz="1600" dirty="0">
                <a:solidFill>
                  <a:prstClr val="white"/>
                </a:solidFill>
              </a:rPr>
              <a:t>: GERD vs BERD</a:t>
            </a:r>
            <a:endParaRPr lang="it-IT" sz="1600" dirty="0"/>
          </a:p>
          <a:p>
            <a:pPr marL="342900" indent="-342900">
              <a:lnSpc>
                <a:spcPts val="2800"/>
              </a:lnSpc>
              <a:buFont typeface="+mj-lt"/>
              <a:buAutoNum type="arabicPeriod"/>
              <a:defRPr/>
            </a:pPr>
            <a:r>
              <a:rPr lang="it-IT" sz="1600" dirty="0" err="1"/>
              <a:t>Empirical</a:t>
            </a:r>
            <a:r>
              <a:rPr lang="it-IT" sz="1600" dirty="0"/>
              <a:t> Analysis</a:t>
            </a:r>
          </a:p>
          <a:p>
            <a:pPr marL="800100" lvl="1" indent="-342900">
              <a:lnSpc>
                <a:spcPts val="2800"/>
              </a:lnSpc>
              <a:buFont typeface="Wingdings" panose="05000000000000000000" pitchFamily="2" charset="2"/>
              <a:buChar char="Ø"/>
              <a:defRPr/>
            </a:pPr>
            <a:r>
              <a:rPr lang="en-US" sz="1600" dirty="0"/>
              <a:t>Sectoral Allocation: Manufacturing vs Pharmaceuticals</a:t>
            </a:r>
          </a:p>
          <a:p>
            <a:pPr marL="800100" lvl="1" indent="-342900">
              <a:lnSpc>
                <a:spcPts val="2800"/>
              </a:lnSpc>
              <a:buFont typeface="Wingdings" panose="05000000000000000000" pitchFamily="2" charset="2"/>
              <a:buChar char="Ø"/>
              <a:defRPr/>
            </a:pPr>
            <a:r>
              <a:rPr lang="it-IT" sz="1600" dirty="0"/>
              <a:t>R&amp;D and Sales</a:t>
            </a:r>
          </a:p>
          <a:p>
            <a:pPr marL="800100" lvl="1" indent="-342900">
              <a:lnSpc>
                <a:spcPts val="2800"/>
              </a:lnSpc>
              <a:buFont typeface="Wingdings" panose="05000000000000000000" pitchFamily="2" charset="2"/>
              <a:buChar char="Ø"/>
              <a:defRPr/>
            </a:pPr>
            <a:r>
              <a:rPr lang="it-IT" sz="1600" dirty="0"/>
              <a:t>R&amp;D and </a:t>
            </a:r>
            <a:r>
              <a:rPr lang="it-IT" sz="1600" dirty="0" err="1"/>
              <a:t>Employment</a:t>
            </a:r>
            <a:endParaRPr lang="it-IT" sz="1600" dirty="0"/>
          </a:p>
          <a:p>
            <a:pPr marL="342900" indent="-342900">
              <a:lnSpc>
                <a:spcPts val="2800"/>
              </a:lnSpc>
              <a:buFont typeface="+mj-lt"/>
              <a:buAutoNum type="arabicPeriod"/>
              <a:defRPr/>
            </a:pPr>
            <a:r>
              <a:rPr lang="it-IT" sz="1600" dirty="0" err="1"/>
              <a:t>Conclusion</a:t>
            </a:r>
            <a:r>
              <a:rPr lang="it-IT" sz="1600" dirty="0"/>
              <a:t> &amp; Key Take-Aways</a:t>
            </a:r>
          </a:p>
          <a:p>
            <a:pPr marL="800100" lvl="1" indent="-342900">
              <a:lnSpc>
                <a:spcPts val="2800"/>
              </a:lnSpc>
              <a:buFont typeface="Wingdings" panose="05000000000000000000" pitchFamily="2" charset="2"/>
              <a:buChar char="Ø"/>
              <a:defRPr/>
            </a:pPr>
            <a:r>
              <a:rPr lang="it-IT" sz="1600" dirty="0"/>
              <a:t>Country </a:t>
            </a:r>
            <a:r>
              <a:rPr lang="it-IT" sz="1600" dirty="0" err="1"/>
              <a:t>Comparisons</a:t>
            </a:r>
            <a:endParaRPr lang="it-IT" sz="1600" dirty="0"/>
          </a:p>
        </p:txBody>
      </p:sp>
      <p:grpSp>
        <p:nvGrpSpPr>
          <p:cNvPr id="3" name="Group 2">
            <a:extLst>
              <a:ext uri="{FF2B5EF4-FFF2-40B4-BE49-F238E27FC236}">
                <a16:creationId xmlns:a16="http://schemas.microsoft.com/office/drawing/2014/main" id="{E57FBAC2-A809-2B0C-F267-0FB7EA0C342B}"/>
              </a:ext>
            </a:extLst>
          </p:cNvPr>
          <p:cNvGrpSpPr/>
          <p:nvPr/>
        </p:nvGrpSpPr>
        <p:grpSpPr>
          <a:xfrm>
            <a:off x="6172200" y="630936"/>
            <a:ext cx="5225397" cy="2359314"/>
            <a:chOff x="6172200" y="630936"/>
            <a:chExt cx="5225397" cy="2359314"/>
          </a:xfrm>
        </p:grpSpPr>
        <p:pic>
          <p:nvPicPr>
            <p:cNvPr id="9" name="Picture 8" descr="A blue and black logo&#10;&#10;AI-generated content may be incorrect.">
              <a:extLst>
                <a:ext uri="{FF2B5EF4-FFF2-40B4-BE49-F238E27FC236}">
                  <a16:creationId xmlns:a16="http://schemas.microsoft.com/office/drawing/2014/main" id="{9EF04EEC-4545-5E2A-B5DE-2E3F9D0AD4FA}"/>
                </a:ext>
              </a:extLst>
            </p:cNvPr>
            <p:cNvPicPr>
              <a:picLocks noChangeAspect="1"/>
            </p:cNvPicPr>
            <p:nvPr/>
          </p:nvPicPr>
          <p:blipFill>
            <a:blip r:embed="rId2"/>
            <a:stretch>
              <a:fillRect/>
            </a:stretch>
          </p:blipFill>
          <p:spPr>
            <a:xfrm>
              <a:off x="6764187" y="951550"/>
              <a:ext cx="4633410" cy="2038700"/>
            </a:xfrm>
            <a:prstGeom prst="rect">
              <a:avLst/>
            </a:prstGeom>
          </p:spPr>
        </p:pic>
        <p:sp>
          <p:nvSpPr>
            <p:cNvPr id="10" name="Rectangle 9">
              <a:extLst>
                <a:ext uri="{FF2B5EF4-FFF2-40B4-BE49-F238E27FC236}">
                  <a16:creationId xmlns:a16="http://schemas.microsoft.com/office/drawing/2014/main" id="{3B71CF52-445D-6477-4A1B-362F268A7857}"/>
                </a:ext>
              </a:extLst>
            </p:cNvPr>
            <p:cNvSpPr/>
            <p:nvPr/>
          </p:nvSpPr>
          <p:spPr>
            <a:xfrm>
              <a:off x="6172200" y="630936"/>
              <a:ext cx="971550" cy="650157"/>
            </a:xfrm>
            <a:prstGeom prst="rect">
              <a:avLst/>
            </a:prstGeom>
            <a:solidFill>
              <a:srgbClr val="07131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2605539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rrow: Pentagon 11">
            <a:extLst>
              <a:ext uri="{FF2B5EF4-FFF2-40B4-BE49-F238E27FC236}">
                <a16:creationId xmlns:a16="http://schemas.microsoft.com/office/drawing/2014/main" id="{DF5A87B3-3565-ADEC-B6F2-815536198DD8}"/>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ctangle 12">
            <a:extLst>
              <a:ext uri="{FF2B5EF4-FFF2-40B4-BE49-F238E27FC236}">
                <a16:creationId xmlns:a16="http://schemas.microsoft.com/office/drawing/2014/main" id="{2676EBB5-12C6-937A-54B3-5323B4A9432F}"/>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Business R&amp;D as a Driver of Cleantech Performance</a:t>
            </a:r>
            <a:endParaRPr lang="it-IT" sz="2800" dirty="0">
              <a:solidFill>
                <a:schemeClr val="tx1"/>
              </a:solidFill>
            </a:endParaRPr>
          </a:p>
        </p:txBody>
      </p:sp>
      <p:sp>
        <p:nvSpPr>
          <p:cNvPr id="21" name="Rectangle 20">
            <a:extLst>
              <a:ext uri="{FF2B5EF4-FFF2-40B4-BE49-F238E27FC236}">
                <a16:creationId xmlns:a16="http://schemas.microsoft.com/office/drawing/2014/main" id="{8ECA9DB0-90E1-825C-E391-2A78DAC7DA7B}"/>
              </a:ext>
            </a:extLst>
          </p:cNvPr>
          <p:cNvSpPr/>
          <p:nvPr/>
        </p:nvSpPr>
        <p:spPr>
          <a:xfrm>
            <a:off x="423862" y="1247775"/>
            <a:ext cx="11344276" cy="503422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lnSpc>
                <a:spcPts val="2000"/>
              </a:lnSpc>
            </a:pPr>
            <a:r>
              <a:rPr lang="en-US" sz="1400" dirty="0">
                <a:solidFill>
                  <a:schemeClr val="tx1"/>
                </a:solidFill>
              </a:rPr>
              <a:t>The </a:t>
            </a:r>
            <a:r>
              <a:rPr lang="en-US" sz="1400" b="1" dirty="0">
                <a:solidFill>
                  <a:schemeClr val="tx1"/>
                </a:solidFill>
              </a:rPr>
              <a:t>purpose</a:t>
            </a:r>
            <a:r>
              <a:rPr lang="en-US" sz="1400" dirty="0">
                <a:solidFill>
                  <a:schemeClr val="tx1"/>
                </a:solidFill>
              </a:rPr>
              <a:t> of this thesis is to examine </a:t>
            </a:r>
            <a:r>
              <a:rPr lang="en-US" sz="1400" b="1" dirty="0">
                <a:solidFill>
                  <a:schemeClr val="tx1"/>
                </a:solidFill>
              </a:rPr>
              <a:t>how business expenditure on research and development (BERD) influences the performance of cleantech firms</a:t>
            </a:r>
            <a:r>
              <a:rPr lang="en-US" sz="1400" dirty="0">
                <a:solidFill>
                  <a:schemeClr val="tx1"/>
                </a:solidFill>
              </a:rPr>
              <a:t> in Italy, France, Germany, Denmark, and the Netherlands. The focus is on </a:t>
            </a:r>
            <a:r>
              <a:rPr lang="en-US" sz="1400" i="1" dirty="0">
                <a:solidFill>
                  <a:schemeClr val="tx1"/>
                </a:solidFill>
              </a:rPr>
              <a:t>whether higher business-led R&amp;D translates into stronger sales growth and employment creation</a:t>
            </a:r>
            <a:r>
              <a:rPr lang="en-US" sz="1400" dirty="0">
                <a:solidFill>
                  <a:schemeClr val="tx1"/>
                </a:solidFill>
              </a:rPr>
              <a:t>, and how differences in sectoral allocation and funding structures shape these outcomes.</a:t>
            </a:r>
          </a:p>
          <a:p>
            <a:pPr algn="just">
              <a:lnSpc>
                <a:spcPts val="2000"/>
              </a:lnSpc>
            </a:pPr>
            <a:br>
              <a:rPr lang="en-US" sz="1400" dirty="0">
                <a:solidFill>
                  <a:schemeClr val="tx1"/>
                </a:solidFill>
              </a:rPr>
            </a:br>
            <a:r>
              <a:rPr lang="en-US" sz="1400" dirty="0">
                <a:solidFill>
                  <a:schemeClr val="tx1"/>
                </a:solidFill>
              </a:rPr>
              <a:t>The study combines </a:t>
            </a:r>
            <a:r>
              <a:rPr lang="en-US" sz="1400" b="1" dirty="0">
                <a:solidFill>
                  <a:schemeClr val="tx1"/>
                </a:solidFill>
              </a:rPr>
              <a:t>national-level data on R&amp;D intensity</a:t>
            </a:r>
            <a:r>
              <a:rPr lang="en-US" sz="1400" dirty="0">
                <a:solidFill>
                  <a:schemeClr val="tx1"/>
                </a:solidFill>
              </a:rPr>
              <a:t> (GERD and BERD, both in absolute terms and as a percentage of GDP) with </a:t>
            </a:r>
            <a:r>
              <a:rPr lang="en-US" sz="1400" b="1" dirty="0">
                <a:solidFill>
                  <a:schemeClr val="tx1"/>
                </a:solidFill>
              </a:rPr>
              <a:t>firm-level information</a:t>
            </a:r>
            <a:r>
              <a:rPr lang="en-US" sz="1400" dirty="0">
                <a:solidFill>
                  <a:schemeClr val="tx1"/>
                </a:solidFill>
              </a:rPr>
              <a:t> on cleantech sales, employment, and new enterprise creation. To capture differences across contexts, the analysis investigates the </a:t>
            </a:r>
            <a:r>
              <a:rPr lang="en-US" sz="1400" b="1" dirty="0">
                <a:solidFill>
                  <a:schemeClr val="tx1"/>
                </a:solidFill>
              </a:rPr>
              <a:t>composition of R&amp;D financing</a:t>
            </a:r>
            <a:r>
              <a:rPr lang="en-US" sz="1400" dirty="0">
                <a:solidFill>
                  <a:schemeClr val="tx1"/>
                </a:solidFill>
              </a:rPr>
              <a:t> by distinguishing between </a:t>
            </a:r>
            <a:r>
              <a:rPr lang="en-US" sz="1400" b="1" dirty="0">
                <a:solidFill>
                  <a:schemeClr val="tx1"/>
                </a:solidFill>
              </a:rPr>
              <a:t>government-funded</a:t>
            </a:r>
            <a:r>
              <a:rPr lang="en-US" sz="1400" dirty="0">
                <a:solidFill>
                  <a:schemeClr val="tx1"/>
                </a:solidFill>
              </a:rPr>
              <a:t> and </a:t>
            </a:r>
            <a:r>
              <a:rPr lang="en-US" sz="1400" b="1" dirty="0">
                <a:solidFill>
                  <a:schemeClr val="tx1"/>
                </a:solidFill>
              </a:rPr>
              <a:t>business-funded research</a:t>
            </a:r>
            <a:r>
              <a:rPr lang="en-US" sz="1400" dirty="0">
                <a:solidFill>
                  <a:schemeClr val="tx1"/>
                </a:solidFill>
              </a:rPr>
              <a:t>, while also considering the </a:t>
            </a:r>
            <a:r>
              <a:rPr lang="en-US" sz="1400" b="1" dirty="0">
                <a:solidFill>
                  <a:schemeClr val="tx1"/>
                </a:solidFill>
              </a:rPr>
              <a:t>sectoral allocation</a:t>
            </a:r>
            <a:r>
              <a:rPr lang="en-US" sz="1400" dirty="0">
                <a:solidFill>
                  <a:schemeClr val="tx1"/>
                </a:solidFill>
              </a:rPr>
              <a:t> of resources, with particular attention to </a:t>
            </a:r>
            <a:r>
              <a:rPr lang="en-US" sz="1400" b="1" dirty="0">
                <a:solidFill>
                  <a:schemeClr val="tx1"/>
                </a:solidFill>
              </a:rPr>
              <a:t>manufacturing</a:t>
            </a:r>
            <a:r>
              <a:rPr lang="en-US" sz="1400" dirty="0">
                <a:solidFill>
                  <a:schemeClr val="tx1"/>
                </a:solidFill>
              </a:rPr>
              <a:t> and </a:t>
            </a:r>
            <a:r>
              <a:rPr lang="en-US" sz="1400" b="1" dirty="0">
                <a:solidFill>
                  <a:schemeClr val="tx1"/>
                </a:solidFill>
              </a:rPr>
              <a:t>pharmaceuticals. </a:t>
            </a:r>
            <a:r>
              <a:rPr lang="en-US" sz="1400" dirty="0">
                <a:solidFill>
                  <a:schemeClr val="tx1"/>
                </a:solidFill>
              </a:rPr>
              <a:t>First, a </a:t>
            </a:r>
            <a:r>
              <a:rPr lang="en-US" sz="1400" b="1" dirty="0">
                <a:solidFill>
                  <a:schemeClr val="tx1"/>
                </a:solidFill>
              </a:rPr>
              <a:t>descriptive analysis</a:t>
            </a:r>
            <a:r>
              <a:rPr lang="en-US" sz="1400" dirty="0">
                <a:solidFill>
                  <a:schemeClr val="tx1"/>
                </a:solidFill>
              </a:rPr>
              <a:t> explores long-term trends in R&amp;D expenditures and firm performance across the five countries, highlighting similarities and divergences. Second, a set of </a:t>
            </a:r>
            <a:r>
              <a:rPr lang="en-US" sz="1400" b="1" dirty="0">
                <a:solidFill>
                  <a:schemeClr val="tx1"/>
                </a:solidFill>
              </a:rPr>
              <a:t>econometric models</a:t>
            </a:r>
            <a:r>
              <a:rPr lang="en-US" sz="1400" dirty="0">
                <a:solidFill>
                  <a:schemeClr val="tx1"/>
                </a:solidFill>
              </a:rPr>
              <a:t> is applied, focusing on linear regressions that test the link between BERD and outcomes such as sales and employment five years after firm creation. By combining these methods, the thesis establishes a </a:t>
            </a:r>
            <a:r>
              <a:rPr lang="en-US" sz="1400" b="1" dirty="0">
                <a:solidFill>
                  <a:schemeClr val="tx1"/>
                </a:solidFill>
              </a:rPr>
              <a:t>comparative framework</a:t>
            </a:r>
            <a:r>
              <a:rPr lang="en-US" sz="1400" dirty="0">
                <a:solidFill>
                  <a:schemeClr val="tx1"/>
                </a:solidFill>
              </a:rPr>
              <a:t> that connects </a:t>
            </a:r>
            <a:r>
              <a:rPr lang="en-US" sz="1400" b="1" dirty="0">
                <a:solidFill>
                  <a:schemeClr val="tx1"/>
                </a:solidFill>
              </a:rPr>
              <a:t>macro-level investment patterns</a:t>
            </a:r>
            <a:r>
              <a:rPr lang="en-US" sz="1400" dirty="0">
                <a:solidFill>
                  <a:schemeClr val="tx1"/>
                </a:solidFill>
              </a:rPr>
              <a:t> with </a:t>
            </a:r>
            <a:r>
              <a:rPr lang="en-US" sz="1400" b="1" dirty="0">
                <a:solidFill>
                  <a:schemeClr val="tx1"/>
                </a:solidFill>
              </a:rPr>
              <a:t>micro-level firm results</a:t>
            </a:r>
            <a:r>
              <a:rPr lang="en-US" sz="1400" dirty="0">
                <a:solidFill>
                  <a:schemeClr val="tx1"/>
                </a:solidFill>
              </a:rPr>
              <a:t>, offering evidence on whether business R&amp;D spending acts as a genuine driver of cleantech.</a:t>
            </a:r>
          </a:p>
          <a:p>
            <a:pPr algn="just">
              <a:lnSpc>
                <a:spcPts val="2000"/>
              </a:lnSpc>
            </a:pPr>
            <a:br>
              <a:rPr lang="en-US" sz="1400" dirty="0">
                <a:solidFill>
                  <a:schemeClr val="tx1"/>
                </a:solidFill>
              </a:rPr>
            </a:br>
            <a:r>
              <a:rPr lang="en-US" sz="1400" dirty="0">
                <a:solidFill>
                  <a:schemeClr val="tx1"/>
                </a:solidFill>
              </a:rPr>
              <a:t>The results show that </a:t>
            </a:r>
            <a:r>
              <a:rPr lang="en-US" sz="1400" b="1" dirty="0">
                <a:solidFill>
                  <a:schemeClr val="tx1"/>
                </a:solidFill>
              </a:rPr>
              <a:t>the link between BERD and firm performance is uneven</a:t>
            </a:r>
            <a:r>
              <a:rPr lang="en-US" sz="1400" dirty="0">
                <a:solidFill>
                  <a:schemeClr val="tx1"/>
                </a:solidFill>
              </a:rPr>
              <a:t>. Germany invests the most in business R&amp;D, yet the impact on firm sales and jobs is limited. France shows strong public support, with employment contributions more resilient than sales outcomes. Denmark and the Netherlands present volatile patterns due to their smaller size, while Italy struggles to convert R&amp;D into tangible growth. Manufacturing dominates business R&amp;D everywhere, while pharmaceuticals play a smaller but distinctive role. Overall, </a:t>
            </a:r>
            <a:r>
              <a:rPr lang="en-US" sz="1400" b="1" dirty="0">
                <a:solidFill>
                  <a:schemeClr val="tx1"/>
                </a:solidFill>
              </a:rPr>
              <a:t>business R&amp;D is a necessary condition for cleantech growth, but effectiveness depends on who funds it, which sectors absorb it, and how quickly innovation translates into market results.</a:t>
            </a:r>
          </a:p>
        </p:txBody>
      </p:sp>
      <p:grpSp>
        <p:nvGrpSpPr>
          <p:cNvPr id="5" name="Group 4">
            <a:extLst>
              <a:ext uri="{FF2B5EF4-FFF2-40B4-BE49-F238E27FC236}">
                <a16:creationId xmlns:a16="http://schemas.microsoft.com/office/drawing/2014/main" id="{BADA00F6-0D16-1346-FBB3-5FD1CB060A46}"/>
              </a:ext>
            </a:extLst>
          </p:cNvPr>
          <p:cNvGrpSpPr/>
          <p:nvPr/>
        </p:nvGrpSpPr>
        <p:grpSpPr>
          <a:xfrm>
            <a:off x="-4763" y="1972405"/>
            <a:ext cx="180000" cy="2913190"/>
            <a:chOff x="-4763" y="1972405"/>
            <a:chExt cx="180000" cy="2913190"/>
          </a:xfrm>
        </p:grpSpPr>
        <p:sp>
          <p:nvSpPr>
            <p:cNvPr id="15" name="Rectangle 14">
              <a:extLst>
                <a:ext uri="{FF2B5EF4-FFF2-40B4-BE49-F238E27FC236}">
                  <a16:creationId xmlns:a16="http://schemas.microsoft.com/office/drawing/2014/main" id="{DFC656A8-D0E2-9240-4CE4-ECF23E31A80E}"/>
                </a:ext>
              </a:extLst>
            </p:cNvPr>
            <p:cNvSpPr/>
            <p:nvPr/>
          </p:nvSpPr>
          <p:spPr>
            <a:xfrm>
              <a:off x="-4763" y="2565703"/>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16" name="Rectangle 15">
              <a:extLst>
                <a:ext uri="{FF2B5EF4-FFF2-40B4-BE49-F238E27FC236}">
                  <a16:creationId xmlns:a16="http://schemas.microsoft.com/office/drawing/2014/main" id="{3B6F82FB-4006-51C6-E2CF-AC9905937F87}"/>
                </a:ext>
              </a:extLst>
            </p:cNvPr>
            <p:cNvSpPr/>
            <p:nvPr/>
          </p:nvSpPr>
          <p:spPr>
            <a:xfrm>
              <a:off x="-4763" y="3159001"/>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17" name="Rectangle 16">
              <a:extLst>
                <a:ext uri="{FF2B5EF4-FFF2-40B4-BE49-F238E27FC236}">
                  <a16:creationId xmlns:a16="http://schemas.microsoft.com/office/drawing/2014/main" id="{50088C41-6DDE-6867-2CC2-482EBFCE23D7}"/>
                </a:ext>
              </a:extLst>
            </p:cNvPr>
            <p:cNvSpPr/>
            <p:nvPr/>
          </p:nvSpPr>
          <p:spPr>
            <a:xfrm>
              <a:off x="-4763" y="3752299"/>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18" name="Rectangle 17">
              <a:extLst>
                <a:ext uri="{FF2B5EF4-FFF2-40B4-BE49-F238E27FC236}">
                  <a16:creationId xmlns:a16="http://schemas.microsoft.com/office/drawing/2014/main" id="{DD6A7D60-CB26-2256-87EB-C4B76778A3FC}"/>
                </a:ext>
              </a:extLst>
            </p:cNvPr>
            <p:cNvSpPr/>
            <p:nvPr/>
          </p:nvSpPr>
          <p:spPr>
            <a:xfrm>
              <a:off x="-4763" y="434559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sp>
          <p:nvSpPr>
            <p:cNvPr id="3" name="Rectangle 2">
              <a:extLst>
                <a:ext uri="{FF2B5EF4-FFF2-40B4-BE49-F238E27FC236}">
                  <a16:creationId xmlns:a16="http://schemas.microsoft.com/office/drawing/2014/main" id="{82FABEAB-8477-309C-76F3-541277D08264}"/>
                </a:ext>
              </a:extLst>
            </p:cNvPr>
            <p:cNvSpPr/>
            <p:nvPr/>
          </p:nvSpPr>
          <p:spPr>
            <a:xfrm>
              <a:off x="-4763" y="1972405"/>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grpSp>
    </p:spTree>
    <p:extLst>
      <p:ext uri="{BB962C8B-B14F-4D97-AF65-F5344CB8AC3E}">
        <p14:creationId xmlns:p14="http://schemas.microsoft.com/office/powerpoint/2010/main" val="2998056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32B2F-E44C-D7CE-6BB4-6D45AF4B4192}"/>
            </a:ext>
          </a:extLst>
        </p:cNvPr>
        <p:cNvGrpSpPr/>
        <p:nvPr/>
      </p:nvGrpSpPr>
      <p:grpSpPr>
        <a:xfrm>
          <a:off x="0" y="0"/>
          <a:ext cx="0" cy="0"/>
          <a:chOff x="0" y="0"/>
          <a:chExt cx="0" cy="0"/>
        </a:xfrm>
      </p:grpSpPr>
      <p:sp>
        <p:nvSpPr>
          <p:cNvPr id="2" name="Arrow: Pentagon 1">
            <a:extLst>
              <a:ext uri="{FF2B5EF4-FFF2-40B4-BE49-F238E27FC236}">
                <a16:creationId xmlns:a16="http://schemas.microsoft.com/office/drawing/2014/main" id="{72EB6D0B-BC53-A4B5-33FB-AB794F94CA01}"/>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ctangle 3">
            <a:extLst>
              <a:ext uri="{FF2B5EF4-FFF2-40B4-BE49-F238E27FC236}">
                <a16:creationId xmlns:a16="http://schemas.microsoft.com/office/drawing/2014/main" id="{19B88FAA-F92C-C19D-D31F-AF9358BC35EE}"/>
              </a:ext>
            </a:extLst>
          </p:cNvPr>
          <p:cNvSpPr/>
          <p:nvPr/>
        </p:nvSpPr>
        <p:spPr>
          <a:xfrm>
            <a:off x="-4763" y="197240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5" name="Rectangle 4">
            <a:extLst>
              <a:ext uri="{FF2B5EF4-FFF2-40B4-BE49-F238E27FC236}">
                <a16:creationId xmlns:a16="http://schemas.microsoft.com/office/drawing/2014/main" id="{04FE40E0-54C1-749D-B4EE-95C829D48ABB}"/>
              </a:ext>
            </a:extLst>
          </p:cNvPr>
          <p:cNvSpPr/>
          <p:nvPr/>
        </p:nvSpPr>
        <p:spPr>
          <a:xfrm>
            <a:off x="-4763" y="2565703"/>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6" name="Rectangle 5">
            <a:extLst>
              <a:ext uri="{FF2B5EF4-FFF2-40B4-BE49-F238E27FC236}">
                <a16:creationId xmlns:a16="http://schemas.microsoft.com/office/drawing/2014/main" id="{F8E00420-569C-C7BA-7D13-2B5D16811557}"/>
              </a:ext>
            </a:extLst>
          </p:cNvPr>
          <p:cNvSpPr/>
          <p:nvPr/>
        </p:nvSpPr>
        <p:spPr>
          <a:xfrm>
            <a:off x="-4763" y="3159001"/>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7" name="Rectangle 6">
            <a:extLst>
              <a:ext uri="{FF2B5EF4-FFF2-40B4-BE49-F238E27FC236}">
                <a16:creationId xmlns:a16="http://schemas.microsoft.com/office/drawing/2014/main" id="{D51CFBEA-A5C0-3622-1958-B2DB8296515E}"/>
              </a:ext>
            </a:extLst>
          </p:cNvPr>
          <p:cNvSpPr/>
          <p:nvPr/>
        </p:nvSpPr>
        <p:spPr>
          <a:xfrm>
            <a:off x="-4763" y="3752299"/>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8" name="Rectangle 7">
            <a:extLst>
              <a:ext uri="{FF2B5EF4-FFF2-40B4-BE49-F238E27FC236}">
                <a16:creationId xmlns:a16="http://schemas.microsoft.com/office/drawing/2014/main" id="{C1FF9D4F-6CA3-520D-CA1B-09E273BF710B}"/>
              </a:ext>
            </a:extLst>
          </p:cNvPr>
          <p:cNvSpPr/>
          <p:nvPr/>
        </p:nvSpPr>
        <p:spPr>
          <a:xfrm>
            <a:off x="-4763" y="434559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sp>
        <p:nvSpPr>
          <p:cNvPr id="10" name="Rectangle 9">
            <a:extLst>
              <a:ext uri="{FF2B5EF4-FFF2-40B4-BE49-F238E27FC236}">
                <a16:creationId xmlns:a16="http://schemas.microsoft.com/office/drawing/2014/main" id="{D6558B33-B6EA-8694-EAC6-A95CE341DC54}"/>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Literature Review &amp; Research Question</a:t>
            </a:r>
            <a:endParaRPr lang="it-IT" sz="2800" dirty="0">
              <a:solidFill>
                <a:schemeClr val="tx1"/>
              </a:solidFill>
            </a:endParaRPr>
          </a:p>
        </p:txBody>
      </p:sp>
      <p:sp>
        <p:nvSpPr>
          <p:cNvPr id="13" name="Rectangle 12">
            <a:extLst>
              <a:ext uri="{FF2B5EF4-FFF2-40B4-BE49-F238E27FC236}">
                <a16:creationId xmlns:a16="http://schemas.microsoft.com/office/drawing/2014/main" id="{46635E1D-68E7-E27F-FE9C-F8991F683E4E}"/>
              </a:ext>
            </a:extLst>
          </p:cNvPr>
          <p:cNvSpPr/>
          <p:nvPr/>
        </p:nvSpPr>
        <p:spPr>
          <a:xfrm>
            <a:off x="9569171" y="3432250"/>
            <a:ext cx="1517921" cy="27432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300" b="1" dirty="0">
                <a:solidFill>
                  <a:schemeClr val="bg1"/>
                </a:solidFill>
                <a:cs typeface="Arial" panose="020B0604020202020204" pitchFamily="34" charset="0"/>
              </a:rPr>
              <a:t>EMPLOYEES</a:t>
            </a:r>
          </a:p>
        </p:txBody>
      </p:sp>
      <p:sp>
        <p:nvSpPr>
          <p:cNvPr id="14" name="Rectangle 13">
            <a:extLst>
              <a:ext uri="{FF2B5EF4-FFF2-40B4-BE49-F238E27FC236}">
                <a16:creationId xmlns:a16="http://schemas.microsoft.com/office/drawing/2014/main" id="{B725479B-5ABE-158D-4FE5-A2EE0DE1CD01}"/>
              </a:ext>
            </a:extLst>
          </p:cNvPr>
          <p:cNvSpPr/>
          <p:nvPr/>
        </p:nvSpPr>
        <p:spPr>
          <a:xfrm>
            <a:off x="9467578" y="3845464"/>
            <a:ext cx="1721107" cy="2250535"/>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en-US" sz="1100" dirty="0">
                <a:solidFill>
                  <a:schemeClr val="tx1"/>
                </a:solidFill>
                <a:cs typeface="Arial" panose="020B0604020202020204" pitchFamily="34" charset="0"/>
              </a:rPr>
              <a:t>Reflects the </a:t>
            </a:r>
            <a:r>
              <a:rPr lang="en-US" sz="1100" b="1" dirty="0">
                <a:solidFill>
                  <a:schemeClr val="tx1"/>
                </a:solidFill>
                <a:cs typeface="Arial" panose="020B0604020202020204" pitchFamily="34" charset="0"/>
              </a:rPr>
              <a:t>contribution to job creation</a:t>
            </a:r>
            <a:r>
              <a:rPr lang="en-US" sz="1100" dirty="0">
                <a:solidFill>
                  <a:schemeClr val="tx1"/>
                </a:solidFill>
                <a:cs typeface="Arial" panose="020B0604020202020204" pitchFamily="34" charset="0"/>
              </a:rPr>
              <a:t>. The number of employees after five years provides insight into firms’ capacity to expand operations, sustain growth, and generate long-term economic impact.</a:t>
            </a:r>
            <a:endParaRPr lang="it-IT" sz="1100" dirty="0">
              <a:solidFill>
                <a:schemeClr val="tx1"/>
              </a:solidFill>
              <a:cs typeface="Arial" panose="020B0604020202020204" pitchFamily="34" charset="0"/>
            </a:endParaRPr>
          </a:p>
        </p:txBody>
      </p:sp>
      <p:sp>
        <p:nvSpPr>
          <p:cNvPr id="19" name="Rectangle 18">
            <a:extLst>
              <a:ext uri="{FF2B5EF4-FFF2-40B4-BE49-F238E27FC236}">
                <a16:creationId xmlns:a16="http://schemas.microsoft.com/office/drawing/2014/main" id="{BE367874-9780-726B-5068-1CB157E05EB8}"/>
              </a:ext>
            </a:extLst>
          </p:cNvPr>
          <p:cNvSpPr/>
          <p:nvPr/>
        </p:nvSpPr>
        <p:spPr>
          <a:xfrm>
            <a:off x="7556985" y="3438913"/>
            <a:ext cx="1517921" cy="27432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300" b="1" dirty="0">
                <a:solidFill>
                  <a:schemeClr val="bg1"/>
                </a:solidFill>
                <a:cs typeface="Arial" panose="020B0604020202020204" pitchFamily="34" charset="0"/>
              </a:rPr>
              <a:t>SALES</a:t>
            </a:r>
          </a:p>
        </p:txBody>
      </p:sp>
      <p:sp>
        <p:nvSpPr>
          <p:cNvPr id="20" name="Rectangle 19">
            <a:extLst>
              <a:ext uri="{FF2B5EF4-FFF2-40B4-BE49-F238E27FC236}">
                <a16:creationId xmlns:a16="http://schemas.microsoft.com/office/drawing/2014/main" id="{6FB4E4DC-06D1-E21C-05B9-975ED265606A}"/>
              </a:ext>
            </a:extLst>
          </p:cNvPr>
          <p:cNvSpPr/>
          <p:nvPr/>
        </p:nvSpPr>
        <p:spPr>
          <a:xfrm>
            <a:off x="7455392" y="3852127"/>
            <a:ext cx="1721107" cy="2250535"/>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en-US" sz="1100" dirty="0">
                <a:solidFill>
                  <a:schemeClr val="tx1"/>
                </a:solidFill>
                <a:cs typeface="Arial" panose="020B0604020202020204" pitchFamily="34" charset="0"/>
              </a:rPr>
              <a:t>Measures firm-level market performance. </a:t>
            </a:r>
            <a:r>
              <a:rPr lang="en-US" sz="1100" b="1" dirty="0">
                <a:solidFill>
                  <a:schemeClr val="tx1"/>
                </a:solidFill>
                <a:cs typeface="Arial" panose="020B0604020202020204" pitchFamily="34" charset="0"/>
              </a:rPr>
              <a:t>Sales are tracked five years after a company’s foundation,</a:t>
            </a:r>
            <a:r>
              <a:rPr lang="en-US" sz="1100" dirty="0">
                <a:solidFill>
                  <a:schemeClr val="tx1"/>
                </a:solidFill>
                <a:cs typeface="Arial" panose="020B0604020202020204" pitchFamily="34" charset="0"/>
              </a:rPr>
              <a:t> serving as a proxy for scalability, customer adoption, and the ability to transform innovation into revenues.</a:t>
            </a:r>
            <a:endParaRPr lang="it-IT" sz="1100" dirty="0">
              <a:solidFill>
                <a:schemeClr val="tx1"/>
              </a:solidFill>
              <a:cs typeface="Arial" panose="020B0604020202020204" pitchFamily="34" charset="0"/>
            </a:endParaRPr>
          </a:p>
        </p:txBody>
      </p:sp>
      <p:sp>
        <p:nvSpPr>
          <p:cNvPr id="17" name="Rectangle 16">
            <a:extLst>
              <a:ext uri="{FF2B5EF4-FFF2-40B4-BE49-F238E27FC236}">
                <a16:creationId xmlns:a16="http://schemas.microsoft.com/office/drawing/2014/main" id="{72110E62-8ACE-9319-1B66-27B9E6EEF005}"/>
              </a:ext>
            </a:extLst>
          </p:cNvPr>
          <p:cNvSpPr/>
          <p:nvPr/>
        </p:nvSpPr>
        <p:spPr>
          <a:xfrm>
            <a:off x="3532614" y="3439252"/>
            <a:ext cx="1517921" cy="27432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300" b="1" dirty="0">
                <a:solidFill>
                  <a:schemeClr val="bg1"/>
                </a:solidFill>
                <a:cs typeface="Arial" panose="020B0604020202020204" pitchFamily="34" charset="0"/>
              </a:rPr>
              <a:t>BERD</a:t>
            </a:r>
          </a:p>
        </p:txBody>
      </p:sp>
      <p:sp>
        <p:nvSpPr>
          <p:cNvPr id="18" name="Rectangle 17">
            <a:extLst>
              <a:ext uri="{FF2B5EF4-FFF2-40B4-BE49-F238E27FC236}">
                <a16:creationId xmlns:a16="http://schemas.microsoft.com/office/drawing/2014/main" id="{EF6A8D2F-C87B-C397-7B4E-5F0133A6D1F4}"/>
              </a:ext>
            </a:extLst>
          </p:cNvPr>
          <p:cNvSpPr/>
          <p:nvPr/>
        </p:nvSpPr>
        <p:spPr>
          <a:xfrm>
            <a:off x="3431021" y="3852466"/>
            <a:ext cx="1721107" cy="2250535"/>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en-US" sz="1100" dirty="0">
                <a:solidFill>
                  <a:schemeClr val="tx1"/>
                </a:solidFill>
                <a:cs typeface="Arial" panose="020B0604020202020204" pitchFamily="34" charset="0"/>
              </a:rPr>
              <a:t>Captures </a:t>
            </a:r>
            <a:r>
              <a:rPr lang="en-US" sz="1100" b="1" dirty="0">
                <a:solidFill>
                  <a:schemeClr val="tx1"/>
                </a:solidFill>
                <a:cs typeface="Arial" panose="020B0604020202020204" pitchFamily="34" charset="0"/>
              </a:rPr>
              <a:t>the role of businesses in driving innovation</a:t>
            </a:r>
            <a:r>
              <a:rPr lang="en-US" sz="1100" dirty="0">
                <a:solidFill>
                  <a:schemeClr val="tx1"/>
                </a:solidFill>
                <a:cs typeface="Arial" panose="020B0604020202020204" pitchFamily="34" charset="0"/>
              </a:rPr>
              <a:t>. BERD isolates the portion of R&amp;D financed and performed by enterprises, offering a clearer picture of market-driven research intensity and private sector engagement.</a:t>
            </a:r>
            <a:endParaRPr lang="it-IT" sz="1100" dirty="0">
              <a:solidFill>
                <a:schemeClr val="tx1"/>
              </a:solidFill>
              <a:cs typeface="Arial" panose="020B0604020202020204" pitchFamily="34" charset="0"/>
            </a:endParaRPr>
          </a:p>
        </p:txBody>
      </p:sp>
      <p:sp>
        <p:nvSpPr>
          <p:cNvPr id="11" name="Rectangle 10">
            <a:extLst>
              <a:ext uri="{FF2B5EF4-FFF2-40B4-BE49-F238E27FC236}">
                <a16:creationId xmlns:a16="http://schemas.microsoft.com/office/drawing/2014/main" id="{24A4E622-817C-2A57-FE07-874472AD48C6}"/>
              </a:ext>
            </a:extLst>
          </p:cNvPr>
          <p:cNvSpPr/>
          <p:nvPr/>
        </p:nvSpPr>
        <p:spPr>
          <a:xfrm>
            <a:off x="1520429" y="3438343"/>
            <a:ext cx="1517921" cy="27432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300" b="1" dirty="0">
                <a:solidFill>
                  <a:schemeClr val="bg1"/>
                </a:solidFill>
                <a:cs typeface="Arial" panose="020B0604020202020204" pitchFamily="34" charset="0"/>
              </a:rPr>
              <a:t>GERD</a:t>
            </a:r>
          </a:p>
        </p:txBody>
      </p:sp>
      <p:sp>
        <p:nvSpPr>
          <p:cNvPr id="12" name="Rectangle 11">
            <a:extLst>
              <a:ext uri="{FF2B5EF4-FFF2-40B4-BE49-F238E27FC236}">
                <a16:creationId xmlns:a16="http://schemas.microsoft.com/office/drawing/2014/main" id="{E5426806-532C-BBA3-F8B2-F8A2696B6B20}"/>
              </a:ext>
            </a:extLst>
          </p:cNvPr>
          <p:cNvSpPr/>
          <p:nvPr/>
        </p:nvSpPr>
        <p:spPr>
          <a:xfrm>
            <a:off x="1418836" y="3851557"/>
            <a:ext cx="1721107" cy="2250535"/>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en-US" sz="1100" dirty="0">
                <a:solidFill>
                  <a:schemeClr val="tx1"/>
                </a:solidFill>
                <a:cs typeface="Arial" panose="020B0604020202020204" pitchFamily="34" charset="0"/>
              </a:rPr>
              <a:t>Represents </a:t>
            </a:r>
            <a:r>
              <a:rPr lang="en-US" sz="1100" b="1" dirty="0">
                <a:solidFill>
                  <a:schemeClr val="tx1"/>
                </a:solidFill>
                <a:cs typeface="Arial" panose="020B0604020202020204" pitchFamily="34" charset="0"/>
              </a:rPr>
              <a:t>the overall national effort in research and development</a:t>
            </a:r>
            <a:r>
              <a:rPr lang="en-US" sz="1100" dirty="0">
                <a:solidFill>
                  <a:schemeClr val="tx1"/>
                </a:solidFill>
                <a:cs typeface="Arial" panose="020B0604020202020204" pitchFamily="34" charset="0"/>
              </a:rPr>
              <a:t>. GERD measures the total R&amp;D expenditure as a share of GDP, including public and private contributions, and reflects a country’s capacity to generate innovation.</a:t>
            </a:r>
            <a:endParaRPr lang="it-IT" sz="1100" dirty="0">
              <a:solidFill>
                <a:schemeClr val="tx1"/>
              </a:solidFill>
              <a:cs typeface="Arial" panose="020B0604020202020204" pitchFamily="34" charset="0"/>
            </a:endParaRPr>
          </a:p>
        </p:txBody>
      </p:sp>
      <p:sp>
        <p:nvSpPr>
          <p:cNvPr id="15" name="Rectangle 14">
            <a:extLst>
              <a:ext uri="{FF2B5EF4-FFF2-40B4-BE49-F238E27FC236}">
                <a16:creationId xmlns:a16="http://schemas.microsoft.com/office/drawing/2014/main" id="{A15DBC73-4245-15DE-FDDB-5B09467FC738}"/>
              </a:ext>
            </a:extLst>
          </p:cNvPr>
          <p:cNvSpPr/>
          <p:nvPr/>
        </p:nvSpPr>
        <p:spPr>
          <a:xfrm>
            <a:off x="5544799" y="3446020"/>
            <a:ext cx="1517921" cy="27432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300" b="1" dirty="0">
                <a:solidFill>
                  <a:schemeClr val="bg1"/>
                </a:solidFill>
                <a:cs typeface="Arial" panose="020B0604020202020204" pitchFamily="34" charset="0"/>
              </a:rPr>
              <a:t>INDUSTRIES</a:t>
            </a:r>
          </a:p>
        </p:txBody>
      </p:sp>
      <p:sp>
        <p:nvSpPr>
          <p:cNvPr id="16" name="Rectangle 15">
            <a:extLst>
              <a:ext uri="{FF2B5EF4-FFF2-40B4-BE49-F238E27FC236}">
                <a16:creationId xmlns:a16="http://schemas.microsoft.com/office/drawing/2014/main" id="{529226BD-E822-E8B1-6848-99196F37B64D}"/>
              </a:ext>
            </a:extLst>
          </p:cNvPr>
          <p:cNvSpPr/>
          <p:nvPr/>
        </p:nvSpPr>
        <p:spPr>
          <a:xfrm>
            <a:off x="5443206" y="3859234"/>
            <a:ext cx="1721107" cy="2250535"/>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ctr"/>
            <a:r>
              <a:rPr lang="en-US" sz="1100" dirty="0">
                <a:solidFill>
                  <a:schemeClr val="tx1"/>
                </a:solidFill>
                <a:cs typeface="Arial" panose="020B0604020202020204" pitchFamily="34" charset="0"/>
              </a:rPr>
              <a:t>Highlights the sectoral allocation of R&amp;D resources. Particular attention is given to </a:t>
            </a:r>
            <a:r>
              <a:rPr lang="en-US" sz="1100" b="1" dirty="0">
                <a:solidFill>
                  <a:schemeClr val="tx1"/>
                </a:solidFill>
                <a:cs typeface="Arial" panose="020B0604020202020204" pitchFamily="34" charset="0"/>
              </a:rPr>
              <a:t>manufacturing</a:t>
            </a:r>
            <a:r>
              <a:rPr lang="en-US" sz="1100" dirty="0">
                <a:solidFill>
                  <a:schemeClr val="tx1"/>
                </a:solidFill>
                <a:cs typeface="Arial" panose="020B0604020202020204" pitchFamily="34" charset="0"/>
              </a:rPr>
              <a:t>, the </a:t>
            </a:r>
            <a:r>
              <a:rPr lang="en-US" sz="1100" b="1" dirty="0">
                <a:solidFill>
                  <a:schemeClr val="tx1"/>
                </a:solidFill>
                <a:cs typeface="Arial" panose="020B0604020202020204" pitchFamily="34" charset="0"/>
              </a:rPr>
              <a:t>backbone</a:t>
            </a:r>
            <a:r>
              <a:rPr lang="en-US" sz="1100" dirty="0">
                <a:solidFill>
                  <a:schemeClr val="tx1"/>
                </a:solidFill>
                <a:cs typeface="Arial" panose="020B0604020202020204" pitchFamily="34" charset="0"/>
              </a:rPr>
              <a:t> of industrial innovation, and </a:t>
            </a:r>
            <a:r>
              <a:rPr lang="en-US" sz="1100" b="1" dirty="0">
                <a:solidFill>
                  <a:schemeClr val="tx1"/>
                </a:solidFill>
                <a:cs typeface="Arial" panose="020B0604020202020204" pitchFamily="34" charset="0"/>
              </a:rPr>
              <a:t>pharmaceuticals</a:t>
            </a:r>
            <a:r>
              <a:rPr lang="en-US" sz="1100" dirty="0">
                <a:solidFill>
                  <a:schemeClr val="tx1"/>
                </a:solidFill>
                <a:cs typeface="Arial" panose="020B0604020202020204" pitchFamily="34" charset="0"/>
              </a:rPr>
              <a:t>, a </a:t>
            </a:r>
            <a:r>
              <a:rPr lang="en-US" sz="1100" b="1" dirty="0">
                <a:solidFill>
                  <a:schemeClr val="tx1"/>
                </a:solidFill>
                <a:cs typeface="Arial" panose="020B0604020202020204" pitchFamily="34" charset="0"/>
              </a:rPr>
              <a:t>smaller but highly knowledge-intensive </a:t>
            </a:r>
            <a:r>
              <a:rPr lang="en-US" sz="1100" dirty="0">
                <a:solidFill>
                  <a:schemeClr val="tx1"/>
                </a:solidFill>
                <a:cs typeface="Arial" panose="020B0604020202020204" pitchFamily="34" charset="0"/>
              </a:rPr>
              <a:t>sector with strong spillovers.</a:t>
            </a:r>
            <a:endParaRPr lang="it-IT" sz="1100" dirty="0">
              <a:solidFill>
                <a:schemeClr val="tx1"/>
              </a:solidFill>
              <a:cs typeface="Arial" panose="020B0604020202020204" pitchFamily="34" charset="0"/>
            </a:endParaRPr>
          </a:p>
        </p:txBody>
      </p:sp>
      <p:sp>
        <p:nvSpPr>
          <p:cNvPr id="27" name="Rectangle 26">
            <a:extLst>
              <a:ext uri="{FF2B5EF4-FFF2-40B4-BE49-F238E27FC236}">
                <a16:creationId xmlns:a16="http://schemas.microsoft.com/office/drawing/2014/main" id="{40E72C87-E42D-9636-76BB-13B5286D6E80}"/>
              </a:ext>
            </a:extLst>
          </p:cNvPr>
          <p:cNvSpPr/>
          <p:nvPr/>
        </p:nvSpPr>
        <p:spPr>
          <a:xfrm>
            <a:off x="423862" y="1247776"/>
            <a:ext cx="11344276" cy="131792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lnSpc>
                <a:spcPts val="2000"/>
              </a:lnSpc>
            </a:pPr>
            <a:r>
              <a:rPr lang="en-US" sz="1400" dirty="0">
                <a:solidFill>
                  <a:schemeClr val="tx1"/>
                </a:solidFill>
              </a:rPr>
              <a:t>Building on the literature, </a:t>
            </a:r>
            <a:r>
              <a:rPr lang="en-US" sz="1400" b="1" dirty="0">
                <a:solidFill>
                  <a:schemeClr val="tx1"/>
                </a:solidFill>
              </a:rPr>
              <a:t>three engines of cleantech growth </a:t>
            </a:r>
            <a:r>
              <a:rPr lang="en-US" sz="1400" dirty="0">
                <a:solidFill>
                  <a:schemeClr val="tx1"/>
                </a:solidFill>
              </a:rPr>
              <a:t>emerge: </a:t>
            </a:r>
            <a:r>
              <a:rPr lang="en-US" sz="1400" b="1" i="1" dirty="0">
                <a:solidFill>
                  <a:schemeClr val="tx1"/>
                </a:solidFill>
              </a:rPr>
              <a:t>public policy, R&amp;D investment</a:t>
            </a:r>
            <a:r>
              <a:rPr lang="en-US" sz="1400" dirty="0">
                <a:solidFill>
                  <a:schemeClr val="tx1"/>
                </a:solidFill>
              </a:rPr>
              <a:t>, and </a:t>
            </a:r>
            <a:r>
              <a:rPr lang="en-US" sz="1400" b="1" i="1" dirty="0">
                <a:solidFill>
                  <a:schemeClr val="tx1"/>
                </a:solidFill>
              </a:rPr>
              <a:t>venture capital. </a:t>
            </a:r>
            <a:r>
              <a:rPr lang="en-US" sz="1400" dirty="0">
                <a:solidFill>
                  <a:schemeClr val="tx1"/>
                </a:solidFill>
              </a:rPr>
              <a:t>To test how these forces translate into firm outcomes, five variables were considered: </a:t>
            </a:r>
            <a:r>
              <a:rPr lang="en-US" sz="1400" b="1" dirty="0">
                <a:solidFill>
                  <a:schemeClr val="tx1"/>
                </a:solidFill>
              </a:rPr>
              <a:t>GERD</a:t>
            </a:r>
            <a:r>
              <a:rPr lang="en-US" sz="1400" dirty="0">
                <a:solidFill>
                  <a:schemeClr val="tx1"/>
                </a:solidFill>
              </a:rPr>
              <a:t> (Gross Domestic Expenditure on R&amp;D); </a:t>
            </a:r>
            <a:r>
              <a:rPr lang="en-US" sz="1400" b="1" dirty="0">
                <a:solidFill>
                  <a:schemeClr val="tx1"/>
                </a:solidFill>
              </a:rPr>
              <a:t>BERD</a:t>
            </a:r>
            <a:r>
              <a:rPr lang="en-US" sz="1400" dirty="0">
                <a:solidFill>
                  <a:schemeClr val="tx1"/>
                </a:solidFill>
              </a:rPr>
              <a:t> (</a:t>
            </a:r>
            <a:r>
              <a:rPr lang="en-US" sz="1400" i="1" dirty="0">
                <a:solidFill>
                  <a:schemeClr val="tx1"/>
                </a:solidFill>
              </a:rPr>
              <a:t>Businesses Domestic Expenditure on R&amp;D</a:t>
            </a:r>
            <a:r>
              <a:rPr lang="en-US" sz="1400" dirty="0">
                <a:solidFill>
                  <a:schemeClr val="tx1"/>
                </a:solidFill>
              </a:rPr>
              <a:t>); Industries in the sense of allocation of R&amp;D across manufacturing and pharmaceuticals sectors; and firm outcomes are observed through Sales and Employees five years after founding. Together, these variables connect macro-level innovation spending to micro-level growth, allowing to trace the pathway from resources and sector choices to revenue and jobs.</a:t>
            </a:r>
            <a:endParaRPr lang="en-US" sz="1400" b="1" dirty="0">
              <a:solidFill>
                <a:schemeClr val="tx1"/>
              </a:solidFill>
            </a:endParaRPr>
          </a:p>
        </p:txBody>
      </p:sp>
      <p:pic>
        <p:nvPicPr>
          <p:cNvPr id="2050" name="Picture 2" descr="Spending ">
            <a:extLst>
              <a:ext uri="{FF2B5EF4-FFF2-40B4-BE49-F238E27FC236}">
                <a16:creationId xmlns:a16="http://schemas.microsoft.com/office/drawing/2014/main" id="{4AFB968F-D982-FDA6-ACCB-41A0F7F7DC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389" y="2705448"/>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nfrastructure ">
            <a:extLst>
              <a:ext uri="{FF2B5EF4-FFF2-40B4-BE49-F238E27FC236}">
                <a16:creationId xmlns:a16="http://schemas.microsoft.com/office/drawing/2014/main" id="{3126B11F-544F-9F21-0EC9-58214F80FB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759" y="2713125"/>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ncrease ">
            <a:extLst>
              <a:ext uri="{FF2B5EF4-FFF2-40B4-BE49-F238E27FC236}">
                <a16:creationId xmlns:a16="http://schemas.microsoft.com/office/drawing/2014/main" id="{8D606023-5925-6B6D-BDB7-D09F1DE1B1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8945" y="2705448"/>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Employee ">
            <a:extLst>
              <a:ext uri="{FF2B5EF4-FFF2-40B4-BE49-F238E27FC236}">
                <a16:creationId xmlns:a16="http://schemas.microsoft.com/office/drawing/2014/main" id="{E582C09E-25D0-BF34-3908-561C47CF85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31131" y="2699355"/>
            <a:ext cx="594000" cy="5940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Expenses ">
            <a:extLst>
              <a:ext uri="{FF2B5EF4-FFF2-40B4-BE49-F238E27FC236}">
                <a16:creationId xmlns:a16="http://schemas.microsoft.com/office/drawing/2014/main" id="{DDBA79BB-6A7E-C150-9B5B-6432F2C12B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94574" y="2699355"/>
            <a:ext cx="594000" cy="59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768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BEAA9-0172-707E-CA78-6A9BA581A60A}"/>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33E201C4-9E99-D243-089D-5F47A205FA76}"/>
              </a:ext>
            </a:extLst>
          </p:cNvPr>
          <p:cNvSpPr/>
          <p:nvPr/>
        </p:nvSpPr>
        <p:spPr>
          <a:xfrm>
            <a:off x="423862" y="1247774"/>
            <a:ext cx="5672138" cy="26844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en-US" sz="1200" dirty="0">
                <a:solidFill>
                  <a:schemeClr val="tx1"/>
                </a:solidFill>
              </a:rPr>
              <a:t>The analysis highlights strong cross-country differences and structural dynamics within the cleantech sector.</a:t>
            </a:r>
          </a:p>
          <a:p>
            <a:pPr marL="285750" indent="-285750" algn="just">
              <a:buFont typeface="Arial" panose="020B0604020202020204" pitchFamily="34" charset="0"/>
              <a:buChar char="•"/>
            </a:pPr>
            <a:r>
              <a:rPr lang="en-US" sz="1200" b="1" dirty="0">
                <a:solidFill>
                  <a:schemeClr val="tx1"/>
                </a:solidFill>
              </a:rPr>
              <a:t>Firm creation</a:t>
            </a:r>
            <a:r>
              <a:rPr lang="en-US" sz="1200" dirty="0">
                <a:solidFill>
                  <a:schemeClr val="tx1"/>
                </a:solidFill>
              </a:rPr>
              <a:t>: Germany and France consistently recorded the highest number of new cleantech companies over the past 30 years, while Denmark and the Netherlands contributed smaller but more volatile flows. </a:t>
            </a:r>
          </a:p>
          <a:p>
            <a:pPr marL="285750" indent="-285750" algn="just">
              <a:buFont typeface="Arial" panose="020B0604020202020204" pitchFamily="34" charset="0"/>
              <a:buChar char="•"/>
            </a:pPr>
            <a:r>
              <a:rPr lang="en-US" sz="1200" b="1" dirty="0">
                <a:solidFill>
                  <a:schemeClr val="tx1"/>
                </a:solidFill>
              </a:rPr>
              <a:t>Sales after 5 years</a:t>
            </a:r>
            <a:r>
              <a:rPr lang="en-US" sz="1200" dirty="0">
                <a:solidFill>
                  <a:schemeClr val="tx1"/>
                </a:solidFill>
              </a:rPr>
              <a:t>: France initially displayed very high sales levels (peaking above €7 billion in the mid-1990s), followed by a steep decline. Germany also shows a downward trajectory, while Denmark reached its peak in the 2000s but later contracted. The Netherlands and Italy maintained significantly smaller volumes.</a:t>
            </a:r>
          </a:p>
          <a:p>
            <a:pPr marL="285750" indent="-285750" algn="just">
              <a:buFont typeface="Arial" panose="020B0604020202020204" pitchFamily="34" charset="0"/>
              <a:buChar char="•"/>
            </a:pPr>
            <a:r>
              <a:rPr lang="en-US" sz="1200" b="1" dirty="0">
                <a:solidFill>
                  <a:schemeClr val="tx1"/>
                </a:solidFill>
              </a:rPr>
              <a:t>Employment after 5 years</a:t>
            </a:r>
            <a:r>
              <a:rPr lang="en-US" sz="1200" dirty="0">
                <a:solidFill>
                  <a:schemeClr val="tx1"/>
                </a:solidFill>
              </a:rPr>
              <a:t>: France dominated in job creation in the 1990s, with more than 60,000 employees, though numbers sharply decreased afterwards. Germany follows with smaller but still significant employment levels, while Italy, Denmark, and the Netherlands show much lower contributions.</a:t>
            </a:r>
          </a:p>
        </p:txBody>
      </p:sp>
      <p:sp>
        <p:nvSpPr>
          <p:cNvPr id="2" name="Arrow: Pentagon 1">
            <a:extLst>
              <a:ext uri="{FF2B5EF4-FFF2-40B4-BE49-F238E27FC236}">
                <a16:creationId xmlns:a16="http://schemas.microsoft.com/office/drawing/2014/main" id="{1B1892AE-92A5-6E33-F87F-BF46E50E1AC5}"/>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 name="Group 2">
            <a:extLst>
              <a:ext uri="{FF2B5EF4-FFF2-40B4-BE49-F238E27FC236}">
                <a16:creationId xmlns:a16="http://schemas.microsoft.com/office/drawing/2014/main" id="{A3FA7409-911F-4266-484E-95272029F6EB}"/>
              </a:ext>
            </a:extLst>
          </p:cNvPr>
          <p:cNvGrpSpPr/>
          <p:nvPr/>
        </p:nvGrpSpPr>
        <p:grpSpPr>
          <a:xfrm>
            <a:off x="-4763" y="1972405"/>
            <a:ext cx="180000" cy="2913190"/>
            <a:chOff x="-4763" y="1972405"/>
            <a:chExt cx="180000" cy="2913190"/>
          </a:xfrm>
        </p:grpSpPr>
        <p:sp>
          <p:nvSpPr>
            <p:cNvPr id="4" name="Rectangle 3">
              <a:extLst>
                <a:ext uri="{FF2B5EF4-FFF2-40B4-BE49-F238E27FC236}">
                  <a16:creationId xmlns:a16="http://schemas.microsoft.com/office/drawing/2014/main" id="{C35ED0FD-FE8F-58BA-C4CF-72F56B079B40}"/>
                </a:ext>
              </a:extLst>
            </p:cNvPr>
            <p:cNvSpPr/>
            <p:nvPr/>
          </p:nvSpPr>
          <p:spPr>
            <a:xfrm>
              <a:off x="-4763" y="197240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5" name="Rectangle 4">
              <a:extLst>
                <a:ext uri="{FF2B5EF4-FFF2-40B4-BE49-F238E27FC236}">
                  <a16:creationId xmlns:a16="http://schemas.microsoft.com/office/drawing/2014/main" id="{725E17EB-9D95-66DF-2631-94F034E68755}"/>
                </a:ext>
              </a:extLst>
            </p:cNvPr>
            <p:cNvSpPr/>
            <p:nvPr/>
          </p:nvSpPr>
          <p:spPr>
            <a:xfrm>
              <a:off x="-4763" y="2565703"/>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6" name="Rectangle 5">
              <a:extLst>
                <a:ext uri="{FF2B5EF4-FFF2-40B4-BE49-F238E27FC236}">
                  <a16:creationId xmlns:a16="http://schemas.microsoft.com/office/drawing/2014/main" id="{7993B311-31FD-91A6-9D03-877744685F49}"/>
                </a:ext>
              </a:extLst>
            </p:cNvPr>
            <p:cNvSpPr/>
            <p:nvPr/>
          </p:nvSpPr>
          <p:spPr>
            <a:xfrm>
              <a:off x="-4763" y="3159001"/>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7" name="Rectangle 6">
              <a:extLst>
                <a:ext uri="{FF2B5EF4-FFF2-40B4-BE49-F238E27FC236}">
                  <a16:creationId xmlns:a16="http://schemas.microsoft.com/office/drawing/2014/main" id="{39BD0399-46CD-4537-90E5-181EB15C32A7}"/>
                </a:ext>
              </a:extLst>
            </p:cNvPr>
            <p:cNvSpPr/>
            <p:nvPr/>
          </p:nvSpPr>
          <p:spPr>
            <a:xfrm>
              <a:off x="-4763" y="3752299"/>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8" name="Rectangle 7">
              <a:extLst>
                <a:ext uri="{FF2B5EF4-FFF2-40B4-BE49-F238E27FC236}">
                  <a16:creationId xmlns:a16="http://schemas.microsoft.com/office/drawing/2014/main" id="{7807EBB1-E74E-DAFA-CD03-E5C59C584890}"/>
                </a:ext>
              </a:extLst>
            </p:cNvPr>
            <p:cNvSpPr/>
            <p:nvPr/>
          </p:nvSpPr>
          <p:spPr>
            <a:xfrm>
              <a:off x="-4763" y="434559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
        <p:nvSpPr>
          <p:cNvPr id="10" name="Rectangle 9">
            <a:extLst>
              <a:ext uri="{FF2B5EF4-FFF2-40B4-BE49-F238E27FC236}">
                <a16:creationId xmlns:a16="http://schemas.microsoft.com/office/drawing/2014/main" id="{4469A29D-3D8A-B0EA-C2AE-51F86A184EBD}"/>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Firm-Level Cleantech Data: Sales, Employment, and Birth Dynamics</a:t>
            </a:r>
            <a:endParaRPr lang="it-IT" sz="2800" dirty="0">
              <a:solidFill>
                <a:schemeClr val="tx1"/>
              </a:solidFill>
            </a:endParaRPr>
          </a:p>
        </p:txBody>
      </p:sp>
      <p:graphicFrame>
        <p:nvGraphicFramePr>
          <p:cNvPr id="11" name="Chart 10">
            <a:extLst>
              <a:ext uri="{FF2B5EF4-FFF2-40B4-BE49-F238E27FC236}">
                <a16:creationId xmlns:a16="http://schemas.microsoft.com/office/drawing/2014/main" id="{9B5525E5-3C0C-7FBC-692E-3F42126CB18A}"/>
              </a:ext>
            </a:extLst>
          </p:cNvPr>
          <p:cNvGraphicFramePr/>
          <p:nvPr>
            <p:extLst>
              <p:ext uri="{D42A27DB-BD31-4B8C-83A1-F6EECF244321}">
                <p14:modId xmlns:p14="http://schemas.microsoft.com/office/powerpoint/2010/main" val="818399434"/>
              </p:ext>
            </p:extLst>
          </p:nvPr>
        </p:nvGraphicFramePr>
        <p:xfrm>
          <a:off x="6324600" y="1247774"/>
          <a:ext cx="5334000" cy="26844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7A1BD996-7E23-CFD8-FB94-34747884E3E8}"/>
              </a:ext>
            </a:extLst>
          </p:cNvPr>
          <p:cNvGraphicFramePr/>
          <p:nvPr>
            <p:extLst>
              <p:ext uri="{D42A27DB-BD31-4B8C-83A1-F6EECF244321}">
                <p14:modId xmlns:p14="http://schemas.microsoft.com/office/powerpoint/2010/main" val="2130492328"/>
              </p:ext>
            </p:extLst>
          </p:nvPr>
        </p:nvGraphicFramePr>
        <p:xfrm>
          <a:off x="6324601" y="3828499"/>
          <a:ext cx="5443538" cy="27193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a:extLst>
              <a:ext uri="{FF2B5EF4-FFF2-40B4-BE49-F238E27FC236}">
                <a16:creationId xmlns:a16="http://schemas.microsoft.com/office/drawing/2014/main" id="{A6BBC245-0B43-D9D0-00B3-ADACE12B6A1E}"/>
              </a:ext>
            </a:extLst>
          </p:cNvPr>
          <p:cNvGraphicFramePr/>
          <p:nvPr>
            <p:extLst>
              <p:ext uri="{D42A27DB-BD31-4B8C-83A1-F6EECF244321}">
                <p14:modId xmlns:p14="http://schemas.microsoft.com/office/powerpoint/2010/main" val="1695506381"/>
              </p:ext>
            </p:extLst>
          </p:nvPr>
        </p:nvGraphicFramePr>
        <p:xfrm>
          <a:off x="423860" y="3932237"/>
          <a:ext cx="5672140" cy="2684463"/>
        </p:xfrm>
        <a:graphic>
          <a:graphicData uri="http://schemas.openxmlformats.org/drawingml/2006/chart">
            <c:chart xmlns:c="http://schemas.openxmlformats.org/drawingml/2006/chart" xmlns:r="http://schemas.openxmlformats.org/officeDocument/2006/relationships" r:id="rId5"/>
          </a:graphicData>
        </a:graphic>
      </p:graphicFrame>
      <p:sp>
        <p:nvSpPr>
          <p:cNvPr id="14" name="Rectangle 13">
            <a:extLst>
              <a:ext uri="{FF2B5EF4-FFF2-40B4-BE49-F238E27FC236}">
                <a16:creationId xmlns:a16="http://schemas.microsoft.com/office/drawing/2014/main" id="{7C5B0F71-C98C-0F58-FFC4-8500FA8A73BC}"/>
              </a:ext>
            </a:extLst>
          </p:cNvPr>
          <p:cNvSpPr/>
          <p:nvPr/>
        </p:nvSpPr>
        <p:spPr>
          <a:xfrm>
            <a:off x="7558390" y="1247774"/>
            <a:ext cx="3733200" cy="190800"/>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dirty="0">
                <a:solidFill>
                  <a:srgbClr val="003054"/>
                </a:solidFill>
              </a:rPr>
              <a:t>Sales 5 </a:t>
            </a:r>
            <a:r>
              <a:rPr lang="it-IT" sz="1000" dirty="0" err="1">
                <a:solidFill>
                  <a:srgbClr val="003054"/>
                </a:solidFill>
              </a:rPr>
              <a:t>years</a:t>
            </a:r>
            <a:r>
              <a:rPr lang="it-IT" sz="1000" dirty="0">
                <a:solidFill>
                  <a:srgbClr val="003054"/>
                </a:solidFill>
              </a:rPr>
              <a:t> after establishment</a:t>
            </a:r>
          </a:p>
        </p:txBody>
      </p:sp>
      <p:sp>
        <p:nvSpPr>
          <p:cNvPr id="16" name="Rectangle 15">
            <a:extLst>
              <a:ext uri="{FF2B5EF4-FFF2-40B4-BE49-F238E27FC236}">
                <a16:creationId xmlns:a16="http://schemas.microsoft.com/office/drawing/2014/main" id="{0E4A22A4-3104-096C-3D8F-3CB4BD3217D0}"/>
              </a:ext>
            </a:extLst>
          </p:cNvPr>
          <p:cNvSpPr/>
          <p:nvPr/>
        </p:nvSpPr>
        <p:spPr>
          <a:xfrm>
            <a:off x="1393030" y="3926253"/>
            <a:ext cx="3733800" cy="192092"/>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it-IT" sz="1000" kern="1200" dirty="0" err="1">
                <a:solidFill>
                  <a:srgbClr val="003054"/>
                </a:solidFill>
              </a:rPr>
              <a:t>Number</a:t>
            </a:r>
            <a:r>
              <a:rPr lang="it-IT" sz="1000" kern="1200" dirty="0">
                <a:solidFill>
                  <a:srgbClr val="003054"/>
                </a:solidFill>
              </a:rPr>
              <a:t> of </a:t>
            </a:r>
            <a:r>
              <a:rPr lang="it-IT" sz="1000" kern="1200" dirty="0" err="1">
                <a:solidFill>
                  <a:srgbClr val="003054"/>
                </a:solidFill>
              </a:rPr>
              <a:t>cleantech</a:t>
            </a:r>
            <a:r>
              <a:rPr lang="it-IT" sz="1000" kern="1200" dirty="0">
                <a:solidFill>
                  <a:srgbClr val="003054"/>
                </a:solidFill>
              </a:rPr>
              <a:t> companies </a:t>
            </a:r>
            <a:r>
              <a:rPr lang="it-IT" sz="1000" kern="1200" dirty="0" err="1">
                <a:solidFill>
                  <a:srgbClr val="003054"/>
                </a:solidFill>
              </a:rPr>
              <a:t>establieshed</a:t>
            </a:r>
            <a:r>
              <a:rPr lang="it-IT" sz="1000" kern="1200" dirty="0">
                <a:solidFill>
                  <a:srgbClr val="003054"/>
                </a:solidFill>
              </a:rPr>
              <a:t> in the </a:t>
            </a:r>
            <a:r>
              <a:rPr lang="it-IT" sz="1000" kern="1200" dirty="0" err="1">
                <a:solidFill>
                  <a:srgbClr val="003054"/>
                </a:solidFill>
              </a:rPr>
              <a:t>las</a:t>
            </a:r>
            <a:r>
              <a:rPr lang="it-IT" sz="1000" kern="1200" dirty="0">
                <a:solidFill>
                  <a:srgbClr val="003054"/>
                </a:solidFill>
              </a:rPr>
              <a:t> 30 </a:t>
            </a:r>
            <a:r>
              <a:rPr lang="it-IT" sz="1000" kern="1200" dirty="0" err="1">
                <a:solidFill>
                  <a:srgbClr val="003054"/>
                </a:solidFill>
              </a:rPr>
              <a:t>years</a:t>
            </a:r>
            <a:endParaRPr lang="it-IT" sz="1000" kern="1200" dirty="0">
              <a:solidFill>
                <a:srgbClr val="003054"/>
              </a:solidFill>
            </a:endParaRPr>
          </a:p>
        </p:txBody>
      </p:sp>
      <p:sp>
        <p:nvSpPr>
          <p:cNvPr id="17" name="Rectangle 16">
            <a:extLst>
              <a:ext uri="{FF2B5EF4-FFF2-40B4-BE49-F238E27FC236}">
                <a16:creationId xmlns:a16="http://schemas.microsoft.com/office/drawing/2014/main" id="{03BF8B96-FBCB-583E-7F84-BCA44ED36DF3}"/>
              </a:ext>
            </a:extLst>
          </p:cNvPr>
          <p:cNvSpPr/>
          <p:nvPr/>
        </p:nvSpPr>
        <p:spPr>
          <a:xfrm>
            <a:off x="7558390" y="3923898"/>
            <a:ext cx="3733200" cy="190800"/>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dirty="0" err="1">
                <a:solidFill>
                  <a:srgbClr val="003054"/>
                </a:solidFill>
              </a:rPr>
              <a:t>Employment</a:t>
            </a:r>
            <a:r>
              <a:rPr lang="it-IT" sz="1000" dirty="0">
                <a:solidFill>
                  <a:srgbClr val="003054"/>
                </a:solidFill>
              </a:rPr>
              <a:t> 5 </a:t>
            </a:r>
            <a:r>
              <a:rPr lang="it-IT" sz="1000" dirty="0" err="1">
                <a:solidFill>
                  <a:srgbClr val="003054"/>
                </a:solidFill>
              </a:rPr>
              <a:t>years</a:t>
            </a:r>
            <a:r>
              <a:rPr lang="it-IT" sz="1000" dirty="0">
                <a:solidFill>
                  <a:srgbClr val="003054"/>
                </a:solidFill>
              </a:rPr>
              <a:t> after establishment</a:t>
            </a:r>
          </a:p>
        </p:txBody>
      </p:sp>
    </p:spTree>
    <p:extLst>
      <p:ext uri="{BB962C8B-B14F-4D97-AF65-F5344CB8AC3E}">
        <p14:creationId xmlns:p14="http://schemas.microsoft.com/office/powerpoint/2010/main" val="10253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2C2257-A3A6-6B6E-9F79-5175FD8E31B2}"/>
            </a:ext>
          </a:extLst>
        </p:cNvPr>
        <p:cNvGrpSpPr/>
        <p:nvPr/>
      </p:nvGrpSpPr>
      <p:grpSpPr>
        <a:xfrm>
          <a:off x="0" y="0"/>
          <a:ext cx="0" cy="0"/>
          <a:chOff x="0" y="0"/>
          <a:chExt cx="0" cy="0"/>
        </a:xfrm>
      </p:grpSpPr>
      <p:sp>
        <p:nvSpPr>
          <p:cNvPr id="2" name="Arrow: Pentagon 1">
            <a:extLst>
              <a:ext uri="{FF2B5EF4-FFF2-40B4-BE49-F238E27FC236}">
                <a16:creationId xmlns:a16="http://schemas.microsoft.com/office/drawing/2014/main" id="{FCD89CBE-B2AB-9C0A-B532-FDA4569EC2F1}"/>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ctangle 9">
            <a:extLst>
              <a:ext uri="{FF2B5EF4-FFF2-40B4-BE49-F238E27FC236}">
                <a16:creationId xmlns:a16="http://schemas.microsoft.com/office/drawing/2014/main" id="{EFC65142-B6B9-4C7F-5A1F-C17C82266B36}"/>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National R&amp;D Expenditures: GERD and BERD as Innovation Drivers</a:t>
            </a:r>
            <a:endParaRPr lang="it-IT" sz="2800" dirty="0">
              <a:solidFill>
                <a:schemeClr val="tx1"/>
              </a:solidFill>
            </a:endParaRPr>
          </a:p>
        </p:txBody>
      </p:sp>
      <p:pic>
        <p:nvPicPr>
          <p:cNvPr id="11" name="Picture 10" descr="A graph of a growing graph&#10;&#10;AI-generated content may be incorrect.">
            <a:extLst>
              <a:ext uri="{FF2B5EF4-FFF2-40B4-BE49-F238E27FC236}">
                <a16:creationId xmlns:a16="http://schemas.microsoft.com/office/drawing/2014/main" id="{A36741A5-DA45-9030-7F36-80C105334D01}"/>
              </a:ext>
            </a:extLst>
          </p:cNvPr>
          <p:cNvPicPr>
            <a:picLocks noChangeAspect="1"/>
          </p:cNvPicPr>
          <p:nvPr/>
        </p:nvPicPr>
        <p:blipFill>
          <a:blip r:embed="rId3"/>
          <a:stretch>
            <a:fillRect/>
          </a:stretch>
        </p:blipFill>
        <p:spPr>
          <a:xfrm>
            <a:off x="5852160" y="1246631"/>
            <a:ext cx="5915977" cy="2600148"/>
          </a:xfrm>
          <a:prstGeom prst="rect">
            <a:avLst/>
          </a:prstGeom>
        </p:spPr>
      </p:pic>
      <p:pic>
        <p:nvPicPr>
          <p:cNvPr id="12" name="Picture 11" descr="A graph with a line and a line&#10;&#10;AI-generated content may be incorrect.">
            <a:extLst>
              <a:ext uri="{FF2B5EF4-FFF2-40B4-BE49-F238E27FC236}">
                <a16:creationId xmlns:a16="http://schemas.microsoft.com/office/drawing/2014/main" id="{3BD55387-0870-7878-4C54-D0176B44DE5E}"/>
              </a:ext>
            </a:extLst>
          </p:cNvPr>
          <p:cNvPicPr>
            <a:picLocks noChangeAspect="1"/>
          </p:cNvPicPr>
          <p:nvPr/>
        </p:nvPicPr>
        <p:blipFill>
          <a:blip r:embed="rId4"/>
          <a:stretch>
            <a:fillRect/>
          </a:stretch>
        </p:blipFill>
        <p:spPr>
          <a:xfrm>
            <a:off x="5852160" y="3831013"/>
            <a:ext cx="5915977" cy="2573218"/>
          </a:xfrm>
          <a:prstGeom prst="rect">
            <a:avLst/>
          </a:prstGeom>
        </p:spPr>
      </p:pic>
      <p:sp>
        <p:nvSpPr>
          <p:cNvPr id="3" name="Rectangle 2">
            <a:extLst>
              <a:ext uri="{FF2B5EF4-FFF2-40B4-BE49-F238E27FC236}">
                <a16:creationId xmlns:a16="http://schemas.microsoft.com/office/drawing/2014/main" id="{07FD9AB8-C0D3-B565-B2B3-40DAE5220CE4}"/>
              </a:ext>
            </a:extLst>
          </p:cNvPr>
          <p:cNvSpPr/>
          <p:nvPr/>
        </p:nvSpPr>
        <p:spPr>
          <a:xfrm>
            <a:off x="423861" y="1247775"/>
            <a:ext cx="5179673" cy="515645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en-US" sz="1200" dirty="0">
                <a:solidFill>
                  <a:schemeClr val="tx1"/>
                </a:solidFill>
              </a:rPr>
              <a:t>The comparison of GERD and BERD over the past three decades reveals strong divergences in both absolute levels and intensity relative to GDP, reflecting different national strategies in financing innovation.</a:t>
            </a:r>
          </a:p>
          <a:p>
            <a:pPr algn="just"/>
            <a:endParaRPr lang="en-US" sz="1200" dirty="0">
              <a:solidFill>
                <a:schemeClr val="tx1"/>
              </a:solidFill>
            </a:endParaRPr>
          </a:p>
          <a:p>
            <a:pPr marL="171450" indent="-171450" algn="just">
              <a:buFont typeface="Arial" panose="020B0604020202020204" pitchFamily="34" charset="0"/>
              <a:buChar char="•"/>
            </a:pPr>
            <a:r>
              <a:rPr lang="en-US" sz="1200" b="1" dirty="0">
                <a:solidFill>
                  <a:schemeClr val="tx1"/>
                </a:solidFill>
              </a:rPr>
              <a:t>Germany</a:t>
            </a:r>
            <a:r>
              <a:rPr lang="en-US" sz="1200" dirty="0">
                <a:solidFill>
                  <a:schemeClr val="tx1"/>
                </a:solidFill>
              </a:rPr>
              <a:t> is the clear leader, with </a:t>
            </a:r>
            <a:r>
              <a:rPr lang="en-US" sz="1200" b="1" dirty="0">
                <a:solidFill>
                  <a:schemeClr val="tx1"/>
                </a:solidFill>
              </a:rPr>
              <a:t>GERD above €110 billion in 2022</a:t>
            </a:r>
            <a:r>
              <a:rPr lang="en-US" sz="1200" dirty="0">
                <a:solidFill>
                  <a:schemeClr val="tx1"/>
                </a:solidFill>
              </a:rPr>
              <a:t> and </a:t>
            </a:r>
            <a:r>
              <a:rPr lang="en-US" sz="1200" b="1" dirty="0">
                <a:solidFill>
                  <a:schemeClr val="tx1"/>
                </a:solidFill>
              </a:rPr>
              <a:t>BERD consistently above 2% of GDP</a:t>
            </a:r>
            <a:r>
              <a:rPr lang="en-US" sz="1200" dirty="0">
                <a:solidFill>
                  <a:schemeClr val="tx1"/>
                </a:solidFill>
              </a:rPr>
              <a:t>. Growth has been steady but is now showing signs of stabilization, suggesting limits to further expansion.</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France </a:t>
            </a:r>
            <a:r>
              <a:rPr lang="en-US" sz="1200" dirty="0">
                <a:solidFill>
                  <a:schemeClr val="tx1"/>
                </a:solidFill>
              </a:rPr>
              <a:t>combines </a:t>
            </a:r>
            <a:r>
              <a:rPr lang="en-US" sz="1200" b="1" dirty="0">
                <a:solidFill>
                  <a:schemeClr val="tx1"/>
                </a:solidFill>
              </a:rPr>
              <a:t>GERD close to €70 billion</a:t>
            </a:r>
            <a:r>
              <a:rPr lang="en-US" sz="1200" dirty="0">
                <a:solidFill>
                  <a:schemeClr val="tx1"/>
                </a:solidFill>
              </a:rPr>
              <a:t> with BERD around </a:t>
            </a:r>
            <a:r>
              <a:rPr lang="en-US" sz="1200" b="1" dirty="0">
                <a:solidFill>
                  <a:schemeClr val="tx1"/>
                </a:solidFill>
              </a:rPr>
              <a:t>1.5% of GDP</a:t>
            </a:r>
            <a:r>
              <a:rPr lang="en-US" sz="1200" dirty="0">
                <a:solidFill>
                  <a:schemeClr val="tx1"/>
                </a:solidFill>
              </a:rPr>
              <a:t>. Public financing remains decisive, accounting for over 40% of total R&amp;D, which ensures resilience but reduces private-sector weight.</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Italy </a:t>
            </a:r>
            <a:r>
              <a:rPr lang="en-US" sz="1200" dirty="0">
                <a:solidFill>
                  <a:schemeClr val="tx1"/>
                </a:solidFill>
              </a:rPr>
              <a:t>lags behind, with </a:t>
            </a:r>
            <a:r>
              <a:rPr lang="en-US" sz="1200" b="1" dirty="0">
                <a:solidFill>
                  <a:schemeClr val="tx1"/>
                </a:solidFill>
              </a:rPr>
              <a:t>GERD only around 1.5% of GDP</a:t>
            </a:r>
            <a:r>
              <a:rPr lang="en-US" sz="1200" dirty="0">
                <a:solidFill>
                  <a:schemeClr val="tx1"/>
                </a:solidFill>
              </a:rPr>
              <a:t> and BERD barely exceeding </a:t>
            </a:r>
            <a:r>
              <a:rPr lang="en-US" sz="1200" b="1" dirty="0">
                <a:solidFill>
                  <a:schemeClr val="tx1"/>
                </a:solidFill>
              </a:rPr>
              <a:t>0.9%</a:t>
            </a:r>
            <a:r>
              <a:rPr lang="en-US" sz="1200" dirty="0">
                <a:solidFill>
                  <a:schemeClr val="tx1"/>
                </a:solidFill>
              </a:rPr>
              <a:t>. Despite a small upward trend after 2015, the gap with leaders like Germany remains substantial.</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Denmark </a:t>
            </a:r>
            <a:r>
              <a:rPr lang="en-US" sz="1200" dirty="0">
                <a:solidFill>
                  <a:schemeClr val="tx1"/>
                </a:solidFill>
              </a:rPr>
              <a:t>shows </a:t>
            </a:r>
            <a:r>
              <a:rPr lang="en-US" sz="1200" b="1" dirty="0">
                <a:solidFill>
                  <a:schemeClr val="tx1"/>
                </a:solidFill>
              </a:rPr>
              <a:t>high BERD intensity (close to 2% of GDP)</a:t>
            </a:r>
            <a:r>
              <a:rPr lang="en-US" sz="1200" dirty="0">
                <a:solidFill>
                  <a:schemeClr val="tx1"/>
                </a:solidFill>
              </a:rPr>
              <a:t> but marked volatility year by year. Its small market makes it highly sensitive to external shocks, yet the private share of R&amp;D remains among the strongest in Europe.</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Netherlands </a:t>
            </a:r>
            <a:r>
              <a:rPr lang="en-US" sz="1200" dirty="0">
                <a:solidFill>
                  <a:schemeClr val="tx1"/>
                </a:solidFill>
              </a:rPr>
              <a:t>records moderate volumes, with </a:t>
            </a:r>
            <a:r>
              <a:rPr lang="en-US" sz="1200" b="1" dirty="0">
                <a:solidFill>
                  <a:schemeClr val="tx1"/>
                </a:solidFill>
              </a:rPr>
              <a:t>GERD around €25–30 billion</a:t>
            </a:r>
            <a:r>
              <a:rPr lang="en-US" sz="1200" dirty="0">
                <a:solidFill>
                  <a:schemeClr val="tx1"/>
                </a:solidFill>
              </a:rPr>
              <a:t> and BERD about </a:t>
            </a:r>
            <a:r>
              <a:rPr lang="en-US" sz="1200" b="1" dirty="0">
                <a:solidFill>
                  <a:schemeClr val="tx1"/>
                </a:solidFill>
              </a:rPr>
              <a:t>1.3% of GDP</a:t>
            </a:r>
            <a:r>
              <a:rPr lang="en-US" sz="1200" dirty="0">
                <a:solidFill>
                  <a:schemeClr val="tx1"/>
                </a:solidFill>
              </a:rPr>
              <a:t>. Growth is consistent and converging, though absolute levels remain lower than France and Germany.</a:t>
            </a:r>
          </a:p>
          <a:p>
            <a:pPr marL="285750" indent="-285750" algn="just">
              <a:buFont typeface="Arial" panose="020B0604020202020204" pitchFamily="34" charset="0"/>
              <a:buChar char="•"/>
            </a:pPr>
            <a:endParaRPr lang="en-US" sz="1200" dirty="0">
              <a:solidFill>
                <a:schemeClr val="tx1"/>
              </a:solidFill>
            </a:endParaRPr>
          </a:p>
        </p:txBody>
      </p:sp>
      <p:grpSp>
        <p:nvGrpSpPr>
          <p:cNvPr id="6" name="Group 5">
            <a:extLst>
              <a:ext uri="{FF2B5EF4-FFF2-40B4-BE49-F238E27FC236}">
                <a16:creationId xmlns:a16="http://schemas.microsoft.com/office/drawing/2014/main" id="{9CB0807F-D34C-1677-BC80-E768BAF36A57}"/>
              </a:ext>
            </a:extLst>
          </p:cNvPr>
          <p:cNvGrpSpPr/>
          <p:nvPr/>
        </p:nvGrpSpPr>
        <p:grpSpPr>
          <a:xfrm>
            <a:off x="-4763" y="1972405"/>
            <a:ext cx="180000" cy="2913190"/>
            <a:chOff x="-4763" y="1972405"/>
            <a:chExt cx="180000" cy="2913190"/>
          </a:xfrm>
        </p:grpSpPr>
        <p:sp>
          <p:nvSpPr>
            <p:cNvPr id="18" name="Rectangle 17">
              <a:extLst>
                <a:ext uri="{FF2B5EF4-FFF2-40B4-BE49-F238E27FC236}">
                  <a16:creationId xmlns:a16="http://schemas.microsoft.com/office/drawing/2014/main" id="{32DF2D20-441F-9BD2-A225-90B7E3E7236B}"/>
                </a:ext>
              </a:extLst>
            </p:cNvPr>
            <p:cNvSpPr/>
            <p:nvPr/>
          </p:nvSpPr>
          <p:spPr>
            <a:xfrm>
              <a:off x="-4763" y="197240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19" name="Rectangle 18">
              <a:extLst>
                <a:ext uri="{FF2B5EF4-FFF2-40B4-BE49-F238E27FC236}">
                  <a16:creationId xmlns:a16="http://schemas.microsoft.com/office/drawing/2014/main" id="{762AEC0F-B50B-5170-DDA2-6614F042EB99}"/>
                </a:ext>
              </a:extLst>
            </p:cNvPr>
            <p:cNvSpPr/>
            <p:nvPr/>
          </p:nvSpPr>
          <p:spPr>
            <a:xfrm>
              <a:off x="-4763" y="2565703"/>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20" name="Rectangle 19">
              <a:extLst>
                <a:ext uri="{FF2B5EF4-FFF2-40B4-BE49-F238E27FC236}">
                  <a16:creationId xmlns:a16="http://schemas.microsoft.com/office/drawing/2014/main" id="{BAE986C5-16A6-04A1-D852-9CD41C0D78E6}"/>
                </a:ext>
              </a:extLst>
            </p:cNvPr>
            <p:cNvSpPr/>
            <p:nvPr/>
          </p:nvSpPr>
          <p:spPr>
            <a:xfrm>
              <a:off x="-4763" y="3159001"/>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21" name="Rectangle 20">
              <a:extLst>
                <a:ext uri="{FF2B5EF4-FFF2-40B4-BE49-F238E27FC236}">
                  <a16:creationId xmlns:a16="http://schemas.microsoft.com/office/drawing/2014/main" id="{D8CE9D83-6050-9CBA-41B2-39E2C9867EAE}"/>
                </a:ext>
              </a:extLst>
            </p:cNvPr>
            <p:cNvSpPr/>
            <p:nvPr/>
          </p:nvSpPr>
          <p:spPr>
            <a:xfrm>
              <a:off x="-4763" y="3752299"/>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22" name="Rectangle 21">
              <a:extLst>
                <a:ext uri="{FF2B5EF4-FFF2-40B4-BE49-F238E27FC236}">
                  <a16:creationId xmlns:a16="http://schemas.microsoft.com/office/drawing/2014/main" id="{3964BAAB-CEF9-B0FC-1C02-138104A2CB6E}"/>
                </a:ext>
              </a:extLst>
            </p:cNvPr>
            <p:cNvSpPr/>
            <p:nvPr/>
          </p:nvSpPr>
          <p:spPr>
            <a:xfrm>
              <a:off x="-4763" y="4345595"/>
              <a:ext cx="180000" cy="540000"/>
            </a:xfrm>
            <a:prstGeom prst="rect">
              <a:avLst/>
            </a:prstGeom>
            <a:solidFill>
              <a:srgbClr val="003054">
                <a:alpha val="6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
        <p:nvSpPr>
          <p:cNvPr id="4" name="Rectangle 3">
            <a:extLst>
              <a:ext uri="{FF2B5EF4-FFF2-40B4-BE49-F238E27FC236}">
                <a16:creationId xmlns:a16="http://schemas.microsoft.com/office/drawing/2014/main" id="{FA6C3553-BDFD-EDC4-DC99-989C2DEEEFD0}"/>
              </a:ext>
            </a:extLst>
          </p:cNvPr>
          <p:cNvSpPr/>
          <p:nvPr/>
        </p:nvSpPr>
        <p:spPr>
          <a:xfrm>
            <a:off x="8072148" y="1200911"/>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GERMANY</a:t>
            </a:r>
          </a:p>
        </p:txBody>
      </p:sp>
      <p:sp>
        <p:nvSpPr>
          <p:cNvPr id="5" name="Rectangle 4">
            <a:extLst>
              <a:ext uri="{FF2B5EF4-FFF2-40B4-BE49-F238E27FC236}">
                <a16:creationId xmlns:a16="http://schemas.microsoft.com/office/drawing/2014/main" id="{16D547D6-4478-2B82-14FE-A80E2BBF639F}"/>
              </a:ext>
            </a:extLst>
          </p:cNvPr>
          <p:cNvSpPr/>
          <p:nvPr/>
        </p:nvSpPr>
        <p:spPr>
          <a:xfrm>
            <a:off x="8072148" y="3810762"/>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ITALY</a:t>
            </a:r>
          </a:p>
        </p:txBody>
      </p:sp>
    </p:spTree>
    <p:extLst>
      <p:ext uri="{BB962C8B-B14F-4D97-AF65-F5344CB8AC3E}">
        <p14:creationId xmlns:p14="http://schemas.microsoft.com/office/powerpoint/2010/main" val="2749951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08759-2B69-1500-03EB-025D56282B14}"/>
            </a:ext>
          </a:extLst>
        </p:cNvPr>
        <p:cNvGrpSpPr/>
        <p:nvPr/>
      </p:nvGrpSpPr>
      <p:grpSpPr>
        <a:xfrm>
          <a:off x="0" y="0"/>
          <a:ext cx="0" cy="0"/>
          <a:chOff x="0" y="0"/>
          <a:chExt cx="0" cy="0"/>
        </a:xfrm>
      </p:grpSpPr>
      <p:sp>
        <p:nvSpPr>
          <p:cNvPr id="15" name="Rectangle 14">
            <a:extLst>
              <a:ext uri="{FF2B5EF4-FFF2-40B4-BE49-F238E27FC236}">
                <a16:creationId xmlns:a16="http://schemas.microsoft.com/office/drawing/2014/main" id="{DFDA7EB4-4428-28F2-539E-8DA67726D353}"/>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Sectoral Allocation: Manufacturing vs Pharmaceuticals</a:t>
            </a:r>
            <a:endParaRPr lang="it-IT" sz="2800" dirty="0">
              <a:solidFill>
                <a:schemeClr val="tx1"/>
              </a:solidFill>
            </a:endParaRPr>
          </a:p>
        </p:txBody>
      </p:sp>
      <p:pic>
        <p:nvPicPr>
          <p:cNvPr id="17" name="Picture 16" descr="A graph of a graph&#10;&#10;AI-generated content may be incorrect.">
            <a:extLst>
              <a:ext uri="{FF2B5EF4-FFF2-40B4-BE49-F238E27FC236}">
                <a16:creationId xmlns:a16="http://schemas.microsoft.com/office/drawing/2014/main" id="{C3E6AD01-A68A-3EEE-A085-5A0BE21DF203}"/>
              </a:ext>
            </a:extLst>
          </p:cNvPr>
          <p:cNvPicPr>
            <a:picLocks noChangeAspect="1"/>
          </p:cNvPicPr>
          <p:nvPr/>
        </p:nvPicPr>
        <p:blipFill>
          <a:blip r:embed="rId3"/>
          <a:srcRect t="8242" b="5031"/>
          <a:stretch>
            <a:fillRect/>
          </a:stretch>
        </p:blipFill>
        <p:spPr>
          <a:xfrm>
            <a:off x="5983546" y="1323643"/>
            <a:ext cx="5784592" cy="2484119"/>
          </a:xfrm>
          <a:prstGeom prst="rect">
            <a:avLst/>
          </a:prstGeom>
        </p:spPr>
      </p:pic>
      <p:pic>
        <p:nvPicPr>
          <p:cNvPr id="18" name="Picture 17" descr="A graph of a graph&#10;&#10;AI-generated content may be incorrect.">
            <a:extLst>
              <a:ext uri="{FF2B5EF4-FFF2-40B4-BE49-F238E27FC236}">
                <a16:creationId xmlns:a16="http://schemas.microsoft.com/office/drawing/2014/main" id="{C88F6633-E125-1F9E-5541-F721251A111F}"/>
              </a:ext>
            </a:extLst>
          </p:cNvPr>
          <p:cNvPicPr>
            <a:picLocks noChangeAspect="1"/>
          </p:cNvPicPr>
          <p:nvPr/>
        </p:nvPicPr>
        <p:blipFill>
          <a:blip r:embed="rId4"/>
          <a:srcRect t="10470" b="4174"/>
          <a:stretch>
            <a:fillRect/>
          </a:stretch>
        </p:blipFill>
        <p:spPr>
          <a:xfrm>
            <a:off x="5983546" y="4011168"/>
            <a:ext cx="5784592" cy="2416746"/>
          </a:xfrm>
          <a:prstGeom prst="rect">
            <a:avLst/>
          </a:prstGeom>
        </p:spPr>
      </p:pic>
      <p:sp>
        <p:nvSpPr>
          <p:cNvPr id="4" name="Rectangle 3">
            <a:extLst>
              <a:ext uri="{FF2B5EF4-FFF2-40B4-BE49-F238E27FC236}">
                <a16:creationId xmlns:a16="http://schemas.microsoft.com/office/drawing/2014/main" id="{851E7A86-8390-AD21-62E7-1026154090C6}"/>
              </a:ext>
            </a:extLst>
          </p:cNvPr>
          <p:cNvSpPr/>
          <p:nvPr/>
        </p:nvSpPr>
        <p:spPr>
          <a:xfrm>
            <a:off x="423861" y="1247775"/>
            <a:ext cx="5179673" cy="515645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en-US" sz="1200" dirty="0">
                <a:solidFill>
                  <a:schemeClr val="tx1"/>
                </a:solidFill>
              </a:rPr>
              <a:t>The allocation of BERD across sectors highlights two main trajectories. </a:t>
            </a:r>
            <a:r>
              <a:rPr lang="en-US" sz="1200" b="1" dirty="0">
                <a:solidFill>
                  <a:schemeClr val="tx1"/>
                </a:solidFill>
              </a:rPr>
              <a:t>Manufacturing consistently absorbs the majority of R&amp;D resources</a:t>
            </a:r>
            <a:r>
              <a:rPr lang="en-US" sz="1200" dirty="0">
                <a:solidFill>
                  <a:schemeClr val="tx1"/>
                </a:solidFill>
              </a:rPr>
              <a:t>, reflecting the industrial backbone of European economies. </a:t>
            </a:r>
            <a:r>
              <a:rPr lang="en-US" sz="1200" b="1" dirty="0">
                <a:solidFill>
                  <a:schemeClr val="tx1"/>
                </a:solidFill>
              </a:rPr>
              <a:t>Pharmaceuticals, while much smaller in absolute terms, stand out for their knowledge intensity and high spillover effects</a:t>
            </a:r>
            <a:r>
              <a:rPr lang="en-US" sz="1200" dirty="0">
                <a:solidFill>
                  <a:schemeClr val="tx1"/>
                </a:solidFill>
              </a:rPr>
              <a:t>. </a:t>
            </a:r>
          </a:p>
          <a:p>
            <a:pPr algn="just"/>
            <a:endParaRPr lang="en-US" sz="1200" dirty="0">
              <a:solidFill>
                <a:schemeClr val="tx1"/>
              </a:solidFill>
            </a:endParaRPr>
          </a:p>
          <a:p>
            <a:pPr marL="171450" indent="-171450" algn="just">
              <a:buFont typeface="Arial" panose="020B0604020202020204" pitchFamily="34" charset="0"/>
              <a:buChar char="•"/>
            </a:pPr>
            <a:r>
              <a:rPr lang="en-US" sz="1200" b="1" dirty="0">
                <a:solidFill>
                  <a:schemeClr val="tx1"/>
                </a:solidFill>
              </a:rPr>
              <a:t>Germany: </a:t>
            </a:r>
            <a:r>
              <a:rPr lang="en-US" sz="1200" dirty="0">
                <a:solidFill>
                  <a:schemeClr val="tx1"/>
                </a:solidFill>
              </a:rPr>
              <a:t>Manufacturing dominates, absorbing </a:t>
            </a:r>
            <a:r>
              <a:rPr lang="en-US" sz="1200" b="1" dirty="0">
                <a:solidFill>
                  <a:schemeClr val="tx1"/>
                </a:solidFill>
              </a:rPr>
              <a:t>over 80% of BERD</a:t>
            </a:r>
            <a:r>
              <a:rPr lang="en-US" sz="1200" dirty="0">
                <a:solidFill>
                  <a:schemeClr val="tx1"/>
                </a:solidFill>
              </a:rPr>
              <a:t>, with absolute spending surpassing </a:t>
            </a:r>
            <a:r>
              <a:rPr lang="en-US" sz="1200" b="1" dirty="0">
                <a:solidFill>
                  <a:schemeClr val="tx1"/>
                </a:solidFill>
              </a:rPr>
              <a:t>€60 billion by 2022</a:t>
            </a:r>
            <a:r>
              <a:rPr lang="en-US" sz="1200" dirty="0">
                <a:solidFill>
                  <a:schemeClr val="tx1"/>
                </a:solidFill>
              </a:rPr>
              <a:t>. Pharmaceuticals remain limited at around </a:t>
            </a:r>
            <a:r>
              <a:rPr lang="en-US" sz="1200" b="1" dirty="0">
                <a:solidFill>
                  <a:schemeClr val="tx1"/>
                </a:solidFill>
              </a:rPr>
              <a:t>5–6%</a:t>
            </a:r>
            <a:r>
              <a:rPr lang="en-US" sz="1200" dirty="0">
                <a:solidFill>
                  <a:schemeClr val="tx1"/>
                </a:solidFill>
              </a:rPr>
              <a:t>, though still relevant in niche areas.</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France: </a:t>
            </a:r>
            <a:r>
              <a:rPr lang="en-US" sz="1200" dirty="0">
                <a:solidFill>
                  <a:schemeClr val="tx1"/>
                </a:solidFill>
              </a:rPr>
              <a:t>Manufacturing R&amp;D is strong, but pharmaceuticals play a more visible role, accounting for </a:t>
            </a:r>
            <a:r>
              <a:rPr lang="en-US" sz="1200" b="1" dirty="0">
                <a:solidFill>
                  <a:schemeClr val="tx1"/>
                </a:solidFill>
              </a:rPr>
              <a:t>10–12% of BERD</a:t>
            </a:r>
            <a:r>
              <a:rPr lang="en-US" sz="1200" dirty="0">
                <a:solidFill>
                  <a:schemeClr val="tx1"/>
                </a:solidFill>
              </a:rPr>
              <a:t>. By 2022, French pharmaceutical R&amp;D reached roughly </a:t>
            </a:r>
            <a:r>
              <a:rPr lang="en-US" sz="1200" b="1" dirty="0">
                <a:solidFill>
                  <a:schemeClr val="tx1"/>
                </a:solidFill>
              </a:rPr>
              <a:t>€7 billion</a:t>
            </a:r>
            <a:r>
              <a:rPr lang="en-US" sz="1200" dirty="0">
                <a:solidFill>
                  <a:schemeClr val="tx1"/>
                </a:solidFill>
              </a:rPr>
              <a:t>, sustaining the country’s leadership in biotech.</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Italy: </a:t>
            </a:r>
            <a:r>
              <a:rPr lang="en-US" sz="1200" dirty="0">
                <a:solidFill>
                  <a:schemeClr val="tx1"/>
                </a:solidFill>
              </a:rPr>
              <a:t>Italy is heavily skewed toward manufacturing, with </a:t>
            </a:r>
            <a:r>
              <a:rPr lang="en-US" sz="1200" b="1" dirty="0">
                <a:solidFill>
                  <a:schemeClr val="tx1"/>
                </a:solidFill>
              </a:rPr>
              <a:t>over 85% of BERD</a:t>
            </a:r>
            <a:r>
              <a:rPr lang="en-US" sz="1200" dirty="0">
                <a:solidFill>
                  <a:schemeClr val="tx1"/>
                </a:solidFill>
              </a:rPr>
              <a:t> concentrated in this sector. Pharmaceutical R&amp;D is small (around </a:t>
            </a:r>
            <a:r>
              <a:rPr lang="en-US" sz="1200" b="1" dirty="0">
                <a:solidFill>
                  <a:schemeClr val="tx1"/>
                </a:solidFill>
              </a:rPr>
              <a:t>€1–2 billion annually</a:t>
            </a:r>
            <a:r>
              <a:rPr lang="en-US" sz="1200" dirty="0">
                <a:solidFill>
                  <a:schemeClr val="tx1"/>
                </a:solidFill>
              </a:rPr>
              <a:t>), reflecting a narrower industrial base.</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Denmark: </a:t>
            </a:r>
            <a:r>
              <a:rPr lang="en-US" sz="1200" dirty="0">
                <a:solidFill>
                  <a:schemeClr val="tx1"/>
                </a:solidFill>
              </a:rPr>
              <a:t>Pharmaceuticals are disproportionately important: the sector accounts for </a:t>
            </a:r>
            <a:r>
              <a:rPr lang="en-US" sz="1200" b="1" dirty="0">
                <a:solidFill>
                  <a:schemeClr val="tx1"/>
                </a:solidFill>
              </a:rPr>
              <a:t>over 30% of national BERD</a:t>
            </a:r>
            <a:r>
              <a:rPr lang="en-US" sz="1200" dirty="0">
                <a:solidFill>
                  <a:schemeClr val="tx1"/>
                </a:solidFill>
              </a:rPr>
              <a:t>, making Denmark one of the most pharma-intensive economies in Europe. Manufacturing is still relevant, but the country stands out for its biotech specialization.</a:t>
            </a:r>
          </a:p>
          <a:p>
            <a:pPr marL="171450" indent="-171450" algn="just">
              <a:buFont typeface="Arial" panose="020B0604020202020204" pitchFamily="34" charset="0"/>
              <a:buChar char="•"/>
            </a:pPr>
            <a:endParaRPr lang="en-US" sz="1200" b="1" dirty="0">
              <a:solidFill>
                <a:schemeClr val="tx1"/>
              </a:solidFill>
            </a:endParaRPr>
          </a:p>
          <a:p>
            <a:pPr marL="171450" indent="-171450" algn="just">
              <a:buFont typeface="Arial" panose="020B0604020202020204" pitchFamily="34" charset="0"/>
              <a:buChar char="•"/>
            </a:pPr>
            <a:r>
              <a:rPr lang="en-US" sz="1200" b="1" dirty="0">
                <a:solidFill>
                  <a:schemeClr val="tx1"/>
                </a:solidFill>
              </a:rPr>
              <a:t>Netherlands: </a:t>
            </a:r>
            <a:r>
              <a:rPr lang="en-US" sz="1200" dirty="0">
                <a:solidFill>
                  <a:schemeClr val="tx1"/>
                </a:solidFill>
              </a:rPr>
              <a:t>Data are more recent and show a balanced but modest profile. Manufacturing remains the largest recipient, while pharmaceuticals reached </a:t>
            </a:r>
            <a:r>
              <a:rPr lang="en-US" sz="1200" b="1" dirty="0">
                <a:solidFill>
                  <a:schemeClr val="tx1"/>
                </a:solidFill>
              </a:rPr>
              <a:t>around €2–3 billion</a:t>
            </a:r>
            <a:r>
              <a:rPr lang="en-US" sz="1200" dirty="0">
                <a:solidFill>
                  <a:schemeClr val="tx1"/>
                </a:solidFill>
              </a:rPr>
              <a:t> in 2022, representing close to </a:t>
            </a:r>
            <a:r>
              <a:rPr lang="en-US" sz="1200" b="1" dirty="0">
                <a:solidFill>
                  <a:schemeClr val="tx1"/>
                </a:solidFill>
              </a:rPr>
              <a:t>15% of BERD</a:t>
            </a:r>
            <a:r>
              <a:rPr lang="en-US" sz="1200" dirty="0">
                <a:solidFill>
                  <a:schemeClr val="tx1"/>
                </a:solidFill>
              </a:rPr>
              <a:t>.</a:t>
            </a:r>
          </a:p>
          <a:p>
            <a:pPr marL="285750" indent="-285750" algn="just">
              <a:buFont typeface="Arial" panose="020B0604020202020204" pitchFamily="34" charset="0"/>
              <a:buChar char="•"/>
            </a:pPr>
            <a:endParaRPr lang="en-US" sz="1200" dirty="0">
              <a:solidFill>
                <a:schemeClr val="tx1"/>
              </a:solidFill>
            </a:endParaRPr>
          </a:p>
        </p:txBody>
      </p:sp>
      <p:sp>
        <p:nvSpPr>
          <p:cNvPr id="3" name="Rectangle 2">
            <a:extLst>
              <a:ext uri="{FF2B5EF4-FFF2-40B4-BE49-F238E27FC236}">
                <a16:creationId xmlns:a16="http://schemas.microsoft.com/office/drawing/2014/main" id="{C7D66EA4-8AE0-E4C7-10FF-A4D7B2D2241A}"/>
              </a:ext>
            </a:extLst>
          </p:cNvPr>
          <p:cNvSpPr/>
          <p:nvPr/>
        </p:nvSpPr>
        <p:spPr>
          <a:xfrm>
            <a:off x="8072148" y="1272564"/>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GERMANY</a:t>
            </a:r>
          </a:p>
        </p:txBody>
      </p:sp>
      <p:sp>
        <p:nvSpPr>
          <p:cNvPr id="5" name="Rectangle 4">
            <a:extLst>
              <a:ext uri="{FF2B5EF4-FFF2-40B4-BE49-F238E27FC236}">
                <a16:creationId xmlns:a16="http://schemas.microsoft.com/office/drawing/2014/main" id="{250A6453-F4AB-15CB-BB41-A30DEE8641AD}"/>
              </a:ext>
            </a:extLst>
          </p:cNvPr>
          <p:cNvSpPr/>
          <p:nvPr/>
        </p:nvSpPr>
        <p:spPr>
          <a:xfrm>
            <a:off x="8072148" y="3871722"/>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NETHERLANDS</a:t>
            </a:r>
          </a:p>
        </p:txBody>
      </p:sp>
      <p:sp>
        <p:nvSpPr>
          <p:cNvPr id="6" name="Arrow: Pentagon 5">
            <a:extLst>
              <a:ext uri="{FF2B5EF4-FFF2-40B4-BE49-F238E27FC236}">
                <a16:creationId xmlns:a16="http://schemas.microsoft.com/office/drawing/2014/main" id="{FD464CC2-FF1D-E7C3-9CD3-FD7F3D02E319}"/>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21" name="Group 20">
            <a:extLst>
              <a:ext uri="{FF2B5EF4-FFF2-40B4-BE49-F238E27FC236}">
                <a16:creationId xmlns:a16="http://schemas.microsoft.com/office/drawing/2014/main" id="{E22A481F-2530-CCCF-1B69-C4F8C41A6A86}"/>
              </a:ext>
            </a:extLst>
          </p:cNvPr>
          <p:cNvGrpSpPr/>
          <p:nvPr/>
        </p:nvGrpSpPr>
        <p:grpSpPr>
          <a:xfrm>
            <a:off x="-4763" y="1972405"/>
            <a:ext cx="180000" cy="2913190"/>
            <a:chOff x="-4763" y="1972405"/>
            <a:chExt cx="180000" cy="2913190"/>
          </a:xfrm>
        </p:grpSpPr>
        <p:sp>
          <p:nvSpPr>
            <p:cNvPr id="7" name="Rectangle 6">
              <a:extLst>
                <a:ext uri="{FF2B5EF4-FFF2-40B4-BE49-F238E27FC236}">
                  <a16:creationId xmlns:a16="http://schemas.microsoft.com/office/drawing/2014/main" id="{90AF02DA-C611-57D5-617E-A28A71A7EB5A}"/>
                </a:ext>
              </a:extLst>
            </p:cNvPr>
            <p:cNvSpPr/>
            <p:nvPr/>
          </p:nvSpPr>
          <p:spPr>
            <a:xfrm>
              <a:off x="-4763" y="197240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8" name="Rectangle 7">
              <a:extLst>
                <a:ext uri="{FF2B5EF4-FFF2-40B4-BE49-F238E27FC236}">
                  <a16:creationId xmlns:a16="http://schemas.microsoft.com/office/drawing/2014/main" id="{3F0B546E-2044-93EF-9FE5-45887D4EF03F}"/>
                </a:ext>
              </a:extLst>
            </p:cNvPr>
            <p:cNvSpPr/>
            <p:nvPr/>
          </p:nvSpPr>
          <p:spPr>
            <a:xfrm>
              <a:off x="-4763" y="2565703"/>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16" name="Rectangle 15">
              <a:extLst>
                <a:ext uri="{FF2B5EF4-FFF2-40B4-BE49-F238E27FC236}">
                  <a16:creationId xmlns:a16="http://schemas.microsoft.com/office/drawing/2014/main" id="{98AFDA9A-9F16-2B8A-BFBA-43830D35C14D}"/>
                </a:ext>
              </a:extLst>
            </p:cNvPr>
            <p:cNvSpPr/>
            <p:nvPr/>
          </p:nvSpPr>
          <p:spPr>
            <a:xfrm>
              <a:off x="-4763" y="3159001"/>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19" name="Rectangle 18">
              <a:extLst>
                <a:ext uri="{FF2B5EF4-FFF2-40B4-BE49-F238E27FC236}">
                  <a16:creationId xmlns:a16="http://schemas.microsoft.com/office/drawing/2014/main" id="{29ACFF85-D36D-AD75-D0D7-89896747E0A8}"/>
                </a:ext>
              </a:extLst>
            </p:cNvPr>
            <p:cNvSpPr/>
            <p:nvPr/>
          </p:nvSpPr>
          <p:spPr>
            <a:xfrm>
              <a:off x="-4763" y="3752299"/>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20" name="Rectangle 19">
              <a:extLst>
                <a:ext uri="{FF2B5EF4-FFF2-40B4-BE49-F238E27FC236}">
                  <a16:creationId xmlns:a16="http://schemas.microsoft.com/office/drawing/2014/main" id="{A8CA6217-7720-E8AE-8EBB-956008EB87B9}"/>
                </a:ext>
              </a:extLst>
            </p:cNvPr>
            <p:cNvSpPr/>
            <p:nvPr/>
          </p:nvSpPr>
          <p:spPr>
            <a:xfrm>
              <a:off x="-4763" y="434559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Tree>
    <p:extLst>
      <p:ext uri="{BB962C8B-B14F-4D97-AF65-F5344CB8AC3E}">
        <p14:creationId xmlns:p14="http://schemas.microsoft.com/office/powerpoint/2010/main" val="790041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0A47F-BC39-6DBC-8EA3-1380A93575CB}"/>
            </a:ext>
          </a:extLst>
        </p:cNvPr>
        <p:cNvGrpSpPr/>
        <p:nvPr/>
      </p:nvGrpSpPr>
      <p:grpSpPr>
        <a:xfrm>
          <a:off x="0" y="0"/>
          <a:ext cx="0" cy="0"/>
          <a:chOff x="0" y="0"/>
          <a:chExt cx="0" cy="0"/>
        </a:xfrm>
      </p:grpSpPr>
      <p:sp>
        <p:nvSpPr>
          <p:cNvPr id="20" name="Rectangle 19">
            <a:extLst>
              <a:ext uri="{FF2B5EF4-FFF2-40B4-BE49-F238E27FC236}">
                <a16:creationId xmlns:a16="http://schemas.microsoft.com/office/drawing/2014/main" id="{C1F26377-FA7C-994E-8061-D45272F72463}"/>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and Sales: Mixed Evidence Across Countries (1/2)</a:t>
            </a:r>
            <a:endParaRPr lang="it-IT" sz="2800" dirty="0">
              <a:solidFill>
                <a:schemeClr val="tx1"/>
              </a:solidFill>
            </a:endParaRPr>
          </a:p>
        </p:txBody>
      </p:sp>
      <p:pic>
        <p:nvPicPr>
          <p:cNvPr id="22" name="Picture 21" descr="A screenshot of a computer&#10;&#10;AI-generated content may be incorrect.">
            <a:extLst>
              <a:ext uri="{FF2B5EF4-FFF2-40B4-BE49-F238E27FC236}">
                <a16:creationId xmlns:a16="http://schemas.microsoft.com/office/drawing/2014/main" id="{C8F08C7F-4174-EE3F-022B-C809725F6C40}"/>
              </a:ext>
            </a:extLst>
          </p:cNvPr>
          <p:cNvPicPr>
            <a:picLocks noChangeAspect="1"/>
          </p:cNvPicPr>
          <p:nvPr/>
        </p:nvPicPr>
        <p:blipFill>
          <a:blip r:embed="rId3"/>
          <a:stretch>
            <a:fillRect/>
          </a:stretch>
        </p:blipFill>
        <p:spPr>
          <a:xfrm>
            <a:off x="423862" y="1247775"/>
            <a:ext cx="7856820" cy="2258601"/>
          </a:xfrm>
          <a:prstGeom prst="rect">
            <a:avLst/>
          </a:prstGeom>
        </p:spPr>
      </p:pic>
      <p:pic>
        <p:nvPicPr>
          <p:cNvPr id="23" name="Picture 22" descr="A graph with orange and green dots&#10;&#10;AI-generated content may be incorrect.">
            <a:extLst>
              <a:ext uri="{FF2B5EF4-FFF2-40B4-BE49-F238E27FC236}">
                <a16:creationId xmlns:a16="http://schemas.microsoft.com/office/drawing/2014/main" id="{8E322000-E1CD-8D8E-30A6-8BFA5116C311}"/>
              </a:ext>
            </a:extLst>
          </p:cNvPr>
          <p:cNvPicPr>
            <a:picLocks noChangeAspect="1"/>
          </p:cNvPicPr>
          <p:nvPr/>
        </p:nvPicPr>
        <p:blipFill rotWithShape="1">
          <a:blip r:embed="rId4"/>
          <a:srcRect t="8061"/>
          <a:stretch>
            <a:fillRect/>
          </a:stretch>
        </p:blipFill>
        <p:spPr bwMode="auto">
          <a:xfrm>
            <a:off x="5057775" y="3555092"/>
            <a:ext cx="6710363" cy="2924022"/>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7DA15D5B-0EC7-9BB3-8BCC-768EFFA6F6C0}"/>
              </a:ext>
            </a:extLst>
          </p:cNvPr>
          <p:cNvSpPr/>
          <p:nvPr/>
        </p:nvSpPr>
        <p:spPr>
          <a:xfrm>
            <a:off x="8444753" y="1127245"/>
            <a:ext cx="3141233" cy="2379131"/>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The analysis tests whether </a:t>
            </a:r>
            <a:r>
              <a:rPr lang="en-US" sz="1200" b="1" dirty="0">
                <a:solidFill>
                  <a:schemeClr val="tx1"/>
                </a:solidFill>
              </a:rPr>
              <a:t>BERD</a:t>
            </a:r>
            <a:r>
              <a:rPr lang="en-US" sz="1200" dirty="0">
                <a:solidFill>
                  <a:schemeClr val="tx1"/>
                </a:solidFill>
              </a:rPr>
              <a:t> influences </a:t>
            </a:r>
            <a:r>
              <a:rPr lang="en-US" sz="1200" b="1" dirty="0">
                <a:solidFill>
                  <a:schemeClr val="tx1"/>
                </a:solidFill>
              </a:rPr>
              <a:t>employment in cleantech firms five years after establishment</a:t>
            </a:r>
            <a:r>
              <a:rPr lang="en-US" sz="1200" dirty="0">
                <a:solidFill>
                  <a:schemeClr val="tx1"/>
                </a:solidFill>
              </a:rPr>
              <a:t>, checking if research investment translates into jobs or mainly into efficiency gains.</a:t>
            </a:r>
            <a:endParaRPr lang="it-IT" sz="1200" dirty="0">
              <a:solidFill>
                <a:schemeClr val="tx1"/>
              </a:solidFill>
            </a:endParaRPr>
          </a:p>
        </p:txBody>
      </p:sp>
      <p:sp>
        <p:nvSpPr>
          <p:cNvPr id="8" name="Rectangle 7">
            <a:extLst>
              <a:ext uri="{FF2B5EF4-FFF2-40B4-BE49-F238E27FC236}">
                <a16:creationId xmlns:a16="http://schemas.microsoft.com/office/drawing/2014/main" id="{24465F44-18B4-CE53-17D7-DBEC5E24C698}"/>
              </a:ext>
            </a:extLst>
          </p:cNvPr>
          <p:cNvSpPr/>
          <p:nvPr/>
        </p:nvSpPr>
        <p:spPr>
          <a:xfrm>
            <a:off x="423861" y="3699001"/>
            <a:ext cx="4476385" cy="2582996"/>
          </a:xfrm>
          <a:prstGeom prst="rect">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en-US" sz="1200" dirty="0">
                <a:solidFill>
                  <a:schemeClr val="tx1"/>
                </a:solidFill>
              </a:rPr>
              <a:t>In the analysis </a:t>
            </a:r>
            <a:r>
              <a:rPr lang="en-US" sz="1200" b="1" dirty="0">
                <a:solidFill>
                  <a:schemeClr val="tx1"/>
                </a:solidFill>
              </a:rPr>
              <a:t>sales</a:t>
            </a:r>
            <a:r>
              <a:rPr lang="en-US" sz="1200" dirty="0">
                <a:solidFill>
                  <a:schemeClr val="tx1"/>
                </a:solidFill>
              </a:rPr>
              <a:t> (</a:t>
            </a:r>
            <a:r>
              <a:rPr lang="en-US" sz="1200" i="1" dirty="0">
                <a:solidFill>
                  <a:schemeClr val="tx1"/>
                </a:solidFill>
              </a:rPr>
              <a:t>dependent variable</a:t>
            </a:r>
            <a:r>
              <a:rPr lang="en-US" sz="1200" dirty="0">
                <a:solidFill>
                  <a:schemeClr val="tx1"/>
                </a:solidFill>
              </a:rPr>
              <a:t>) are explained by </a:t>
            </a:r>
            <a:r>
              <a:rPr lang="en-US" sz="1200" b="1" dirty="0">
                <a:solidFill>
                  <a:schemeClr val="tx1"/>
                </a:solidFill>
              </a:rPr>
              <a:t>BERD</a:t>
            </a:r>
            <a:r>
              <a:rPr lang="en-US" sz="1200" dirty="0">
                <a:solidFill>
                  <a:schemeClr val="tx1"/>
                </a:solidFill>
              </a:rPr>
              <a:t> (</a:t>
            </a:r>
            <a:r>
              <a:rPr lang="en-US" sz="1200" i="1" dirty="0">
                <a:solidFill>
                  <a:schemeClr val="tx1"/>
                </a:solidFill>
              </a:rPr>
              <a:t>independent variable</a:t>
            </a:r>
            <a:r>
              <a:rPr lang="en-US" sz="1200" dirty="0">
                <a:solidFill>
                  <a:schemeClr val="tx1"/>
                </a:solidFill>
              </a:rPr>
              <a:t>).</a:t>
            </a:r>
          </a:p>
          <a:p>
            <a:pPr algn="just"/>
            <a:endParaRPr lang="en-US" sz="1200" dirty="0">
              <a:solidFill>
                <a:schemeClr val="tx1"/>
              </a:solidFill>
            </a:endParaRPr>
          </a:p>
          <a:p>
            <a:pPr marL="171450" indent="-171450" algn="just">
              <a:buFont typeface="Arial" panose="020B0604020202020204" pitchFamily="34" charset="0"/>
              <a:buChar char="•"/>
            </a:pPr>
            <a:r>
              <a:rPr lang="en-US" sz="1200" b="1" dirty="0">
                <a:solidFill>
                  <a:schemeClr val="tx1"/>
                </a:solidFill>
              </a:rPr>
              <a:t>Coefficient</a:t>
            </a:r>
            <a:r>
              <a:rPr lang="en-US" sz="1200" dirty="0">
                <a:solidFill>
                  <a:schemeClr val="tx1"/>
                </a:solidFill>
              </a:rPr>
              <a:t> → measures the </a:t>
            </a:r>
            <a:r>
              <a:rPr lang="en-US" sz="1200" i="1" dirty="0">
                <a:solidFill>
                  <a:schemeClr val="tx1"/>
                </a:solidFill>
              </a:rPr>
              <a:t>direction and intensity</a:t>
            </a:r>
            <a:r>
              <a:rPr lang="en-US" sz="1200" dirty="0">
                <a:solidFill>
                  <a:schemeClr val="tx1"/>
                </a:solidFill>
              </a:rPr>
              <a:t> of the effect. In most countries the coefficient is </a:t>
            </a:r>
            <a:r>
              <a:rPr lang="en-US" sz="1200" b="1" dirty="0">
                <a:solidFill>
                  <a:schemeClr val="tx1"/>
                </a:solidFill>
              </a:rPr>
              <a:t>weak or negative</a:t>
            </a:r>
            <a:r>
              <a:rPr lang="en-US" sz="1200" dirty="0">
                <a:solidFill>
                  <a:schemeClr val="tx1"/>
                </a:solidFill>
              </a:rPr>
              <a:t>, meaning higher BERD does not clearly boost sales five years after foundation.</a:t>
            </a:r>
          </a:p>
          <a:p>
            <a:pPr marL="171450" indent="-171450" algn="just">
              <a:buFont typeface="Arial" panose="020B0604020202020204" pitchFamily="34" charset="0"/>
              <a:buChar char="•"/>
            </a:pPr>
            <a:r>
              <a:rPr lang="en-US" sz="1200" b="1" dirty="0">
                <a:solidFill>
                  <a:schemeClr val="tx1"/>
                </a:solidFill>
              </a:rPr>
              <a:t>R² (low, often &lt;0.10)</a:t>
            </a:r>
            <a:r>
              <a:rPr lang="en-US" sz="1200" dirty="0">
                <a:solidFill>
                  <a:schemeClr val="tx1"/>
                </a:solidFill>
              </a:rPr>
              <a:t> → shows that the model explains only a </a:t>
            </a:r>
            <a:r>
              <a:rPr lang="en-US" sz="1200" i="1" dirty="0">
                <a:solidFill>
                  <a:schemeClr val="tx1"/>
                </a:solidFill>
              </a:rPr>
              <a:t>small fraction of the variation</a:t>
            </a:r>
            <a:r>
              <a:rPr lang="en-US" sz="1200" dirty="0">
                <a:solidFill>
                  <a:schemeClr val="tx1"/>
                </a:solidFill>
              </a:rPr>
              <a:t> in sales outcomes.</a:t>
            </a:r>
          </a:p>
          <a:p>
            <a:pPr marL="171450" indent="-171450" algn="just">
              <a:buFont typeface="Arial" panose="020B0604020202020204" pitchFamily="34" charset="0"/>
              <a:buChar char="•"/>
            </a:pPr>
            <a:r>
              <a:rPr lang="en-US" sz="1200" b="1" dirty="0">
                <a:solidFill>
                  <a:schemeClr val="tx1"/>
                </a:solidFill>
              </a:rPr>
              <a:t>p-value (mostly &gt;0.05)</a:t>
            </a:r>
            <a:r>
              <a:rPr lang="en-US" sz="1200" dirty="0">
                <a:solidFill>
                  <a:schemeClr val="tx1"/>
                </a:solidFill>
              </a:rPr>
              <a:t> → indicates that the relationship is generally </a:t>
            </a:r>
            <a:r>
              <a:rPr lang="en-US" sz="1200" i="1" dirty="0">
                <a:solidFill>
                  <a:schemeClr val="tx1"/>
                </a:solidFill>
              </a:rPr>
              <a:t>not statistically significant</a:t>
            </a:r>
            <a:r>
              <a:rPr lang="en-US" sz="1200" dirty="0">
                <a:solidFill>
                  <a:schemeClr val="tx1"/>
                </a:solidFill>
              </a:rPr>
              <a:t>, i.e. results cannot confirm a systematic link.</a:t>
            </a:r>
          </a:p>
          <a:p>
            <a:pPr marL="171450" indent="-171450" algn="just">
              <a:buFont typeface="Arial" panose="020B0604020202020204" pitchFamily="34" charset="0"/>
              <a:buChar char="•"/>
            </a:pPr>
            <a:r>
              <a:rPr lang="en-US" sz="1200" b="1" dirty="0">
                <a:solidFill>
                  <a:schemeClr val="tx1"/>
                </a:solidFill>
              </a:rPr>
              <a:t>Standard Error</a:t>
            </a:r>
            <a:r>
              <a:rPr lang="en-US" sz="1200" dirty="0">
                <a:solidFill>
                  <a:schemeClr val="tx1"/>
                </a:solidFill>
              </a:rPr>
              <a:t> → reflects high </a:t>
            </a:r>
            <a:r>
              <a:rPr lang="en-US" sz="1200" i="1" dirty="0">
                <a:solidFill>
                  <a:schemeClr val="tx1"/>
                </a:solidFill>
              </a:rPr>
              <a:t>uncertainty</a:t>
            </a:r>
            <a:r>
              <a:rPr lang="en-US" sz="1200" dirty="0">
                <a:solidFill>
                  <a:schemeClr val="tx1"/>
                </a:solidFill>
              </a:rPr>
              <a:t> around estimates, typical when sales are volatile across firms and countries.</a:t>
            </a:r>
          </a:p>
          <a:p>
            <a:pPr marL="171450" indent="-171450" algn="just">
              <a:buFont typeface="Arial" panose="020B0604020202020204" pitchFamily="34" charset="0"/>
              <a:buChar char="•"/>
            </a:pPr>
            <a:endParaRPr lang="en-US" sz="1200" dirty="0">
              <a:solidFill>
                <a:schemeClr val="tx1"/>
              </a:solidFill>
            </a:endParaRPr>
          </a:p>
          <a:p>
            <a:pPr marL="171450" indent="-171450" algn="just">
              <a:buFont typeface="Arial" panose="020B0604020202020204" pitchFamily="34" charset="0"/>
              <a:buChar char="•"/>
            </a:pPr>
            <a:endParaRPr lang="it-IT" sz="1200" dirty="0">
              <a:solidFill>
                <a:schemeClr val="tx1"/>
              </a:solidFill>
            </a:endParaRPr>
          </a:p>
        </p:txBody>
      </p:sp>
      <p:sp>
        <p:nvSpPr>
          <p:cNvPr id="3" name="Rectangle 2">
            <a:extLst>
              <a:ext uri="{FF2B5EF4-FFF2-40B4-BE49-F238E27FC236}">
                <a16:creationId xmlns:a16="http://schemas.microsoft.com/office/drawing/2014/main" id="{72B678E6-2C26-B601-CC33-C791AFDF4F52}"/>
              </a:ext>
            </a:extLst>
          </p:cNvPr>
          <p:cNvSpPr/>
          <p:nvPr/>
        </p:nvSpPr>
        <p:spPr>
          <a:xfrm>
            <a:off x="7853655" y="3674574"/>
            <a:ext cx="1476000" cy="155449"/>
          </a:xfrm>
          <a:prstGeom prst="rect">
            <a:avLst/>
          </a:prstGeom>
          <a:solidFill>
            <a:schemeClr val="bg1"/>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000" b="1" dirty="0">
                <a:solidFill>
                  <a:srgbClr val="003054"/>
                </a:solidFill>
              </a:rPr>
              <a:t>GERMANY</a:t>
            </a:r>
          </a:p>
        </p:txBody>
      </p:sp>
      <p:sp>
        <p:nvSpPr>
          <p:cNvPr id="4" name="Arrow: Pentagon 3">
            <a:extLst>
              <a:ext uri="{FF2B5EF4-FFF2-40B4-BE49-F238E27FC236}">
                <a16:creationId xmlns:a16="http://schemas.microsoft.com/office/drawing/2014/main" id="{6946326A-5F12-6B16-0F65-3AC9611DD4DA}"/>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2" name="Group 11">
            <a:extLst>
              <a:ext uri="{FF2B5EF4-FFF2-40B4-BE49-F238E27FC236}">
                <a16:creationId xmlns:a16="http://schemas.microsoft.com/office/drawing/2014/main" id="{A7D61E88-0125-D9CA-2E94-3FF3C50F186C}"/>
              </a:ext>
            </a:extLst>
          </p:cNvPr>
          <p:cNvGrpSpPr/>
          <p:nvPr/>
        </p:nvGrpSpPr>
        <p:grpSpPr>
          <a:xfrm>
            <a:off x="-4763" y="1972405"/>
            <a:ext cx="180000" cy="2913190"/>
            <a:chOff x="-4763" y="1972405"/>
            <a:chExt cx="180000" cy="2913190"/>
          </a:xfrm>
        </p:grpSpPr>
        <p:sp>
          <p:nvSpPr>
            <p:cNvPr id="13" name="Rectangle 12">
              <a:extLst>
                <a:ext uri="{FF2B5EF4-FFF2-40B4-BE49-F238E27FC236}">
                  <a16:creationId xmlns:a16="http://schemas.microsoft.com/office/drawing/2014/main" id="{39E723F9-2A76-3FEE-63CB-17EE8F22E02F}"/>
                </a:ext>
              </a:extLst>
            </p:cNvPr>
            <p:cNvSpPr/>
            <p:nvPr/>
          </p:nvSpPr>
          <p:spPr>
            <a:xfrm>
              <a:off x="-4763" y="197240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21" name="Rectangle 20">
              <a:extLst>
                <a:ext uri="{FF2B5EF4-FFF2-40B4-BE49-F238E27FC236}">
                  <a16:creationId xmlns:a16="http://schemas.microsoft.com/office/drawing/2014/main" id="{EDCAFD34-D2C2-6D76-66E7-20AA87335FDB}"/>
                </a:ext>
              </a:extLst>
            </p:cNvPr>
            <p:cNvSpPr/>
            <p:nvPr/>
          </p:nvSpPr>
          <p:spPr>
            <a:xfrm>
              <a:off x="-4763" y="2565703"/>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24" name="Rectangle 23">
              <a:extLst>
                <a:ext uri="{FF2B5EF4-FFF2-40B4-BE49-F238E27FC236}">
                  <a16:creationId xmlns:a16="http://schemas.microsoft.com/office/drawing/2014/main" id="{70D771EC-0573-EAC4-2037-6A0BFA25F485}"/>
                </a:ext>
              </a:extLst>
            </p:cNvPr>
            <p:cNvSpPr/>
            <p:nvPr/>
          </p:nvSpPr>
          <p:spPr>
            <a:xfrm>
              <a:off x="-4763" y="3159001"/>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25" name="Rectangle 24">
              <a:extLst>
                <a:ext uri="{FF2B5EF4-FFF2-40B4-BE49-F238E27FC236}">
                  <a16:creationId xmlns:a16="http://schemas.microsoft.com/office/drawing/2014/main" id="{5FC25F39-6C06-1438-1E9C-6939AB2A57B5}"/>
                </a:ext>
              </a:extLst>
            </p:cNvPr>
            <p:cNvSpPr/>
            <p:nvPr/>
          </p:nvSpPr>
          <p:spPr>
            <a:xfrm>
              <a:off x="-4763" y="3752299"/>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26" name="Rectangle 25">
              <a:extLst>
                <a:ext uri="{FF2B5EF4-FFF2-40B4-BE49-F238E27FC236}">
                  <a16:creationId xmlns:a16="http://schemas.microsoft.com/office/drawing/2014/main" id="{E122633C-9DD0-865E-C0AA-2C031DBD3ABE}"/>
                </a:ext>
              </a:extLst>
            </p:cNvPr>
            <p:cNvSpPr/>
            <p:nvPr/>
          </p:nvSpPr>
          <p:spPr>
            <a:xfrm>
              <a:off x="-4763" y="434559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Tree>
    <p:extLst>
      <p:ext uri="{BB962C8B-B14F-4D97-AF65-F5344CB8AC3E}">
        <p14:creationId xmlns:p14="http://schemas.microsoft.com/office/powerpoint/2010/main" val="1668468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55AFF-69E3-1D4C-DD87-6039D742C5EC}"/>
            </a:ext>
          </a:extLst>
        </p:cNvPr>
        <p:cNvGrpSpPr/>
        <p:nvPr/>
      </p:nvGrpSpPr>
      <p:grpSpPr>
        <a:xfrm>
          <a:off x="0" y="0"/>
          <a:ext cx="0" cy="0"/>
          <a:chOff x="0" y="0"/>
          <a:chExt cx="0" cy="0"/>
        </a:xfrm>
      </p:grpSpPr>
      <p:sp>
        <p:nvSpPr>
          <p:cNvPr id="10" name="Rectangle 9">
            <a:extLst>
              <a:ext uri="{FF2B5EF4-FFF2-40B4-BE49-F238E27FC236}">
                <a16:creationId xmlns:a16="http://schemas.microsoft.com/office/drawing/2014/main" id="{16566ED1-ECDB-357B-F882-048B7A9E0FDA}"/>
              </a:ext>
            </a:extLst>
          </p:cNvPr>
          <p:cNvSpPr/>
          <p:nvPr/>
        </p:nvSpPr>
        <p:spPr>
          <a:xfrm>
            <a:off x="423862" y="576004"/>
            <a:ext cx="11344276" cy="6717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solidFill>
                  <a:schemeClr val="tx1"/>
                </a:solidFill>
              </a:rPr>
              <a:t>R&amp;D and Sales: Mixed Evidence Across Countries (2/2)</a:t>
            </a:r>
            <a:endParaRPr lang="it-IT" sz="2800" dirty="0">
              <a:solidFill>
                <a:schemeClr val="tx1"/>
              </a:solidFill>
            </a:endParaRPr>
          </a:p>
        </p:txBody>
      </p:sp>
      <p:sp>
        <p:nvSpPr>
          <p:cNvPr id="3" name="Rettangolo 7">
            <a:extLst>
              <a:ext uri="{FF2B5EF4-FFF2-40B4-BE49-F238E27FC236}">
                <a16:creationId xmlns:a16="http://schemas.microsoft.com/office/drawing/2014/main" id="{6C2AAE54-CCA2-A315-954A-FA7580E15B45}"/>
              </a:ext>
            </a:extLst>
          </p:cNvPr>
          <p:cNvSpPr/>
          <p:nvPr/>
        </p:nvSpPr>
        <p:spPr>
          <a:xfrm>
            <a:off x="417331" y="2382618"/>
            <a:ext cx="2797505" cy="9820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C7ADDB70-D4B4-972C-AC32-04CE81A4D165}"/>
              </a:ext>
            </a:extLst>
          </p:cNvPr>
          <p:cNvSpPr/>
          <p:nvPr/>
        </p:nvSpPr>
        <p:spPr>
          <a:xfrm>
            <a:off x="423870" y="1454293"/>
            <a:ext cx="1985786" cy="900000"/>
          </a:xfrm>
          <a:prstGeom prst="rect">
            <a:avLst/>
          </a:prstGeom>
          <a:solidFill>
            <a:srgbClr val="003054"/>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err="1">
                <a:solidFill>
                  <a:schemeClr val="bg1"/>
                </a:solidFill>
                <a:latin typeface="Arial" panose="020B0604020202020204" pitchFamily="34" charset="0"/>
                <a:cs typeface="Arial" panose="020B0604020202020204" pitchFamily="34" charset="0"/>
              </a:rPr>
              <a:t>Denmark</a:t>
            </a:r>
            <a:endParaRPr lang="it-IT" sz="1300" b="1" dirty="0">
              <a:solidFill>
                <a:schemeClr val="bg1"/>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AAA65E9F-D8AC-69FC-32BC-7D04CCF42F3B}"/>
              </a:ext>
            </a:extLst>
          </p:cNvPr>
          <p:cNvSpPr/>
          <p:nvPr/>
        </p:nvSpPr>
        <p:spPr>
          <a:xfrm>
            <a:off x="3133556" y="1419202"/>
            <a:ext cx="8634574" cy="982060"/>
          </a:xfrm>
          <a:prstGeom prst="rect">
            <a:avLst/>
          </a:prstGeom>
          <a:no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The regression for Denmark yields a </a:t>
            </a:r>
            <a:r>
              <a:rPr lang="en-US" sz="1200" b="1" dirty="0">
                <a:solidFill>
                  <a:schemeClr val="tx1"/>
                </a:solidFill>
              </a:rPr>
              <a:t>negative coefficient</a:t>
            </a:r>
            <a:r>
              <a:rPr lang="en-US" sz="1200" dirty="0">
                <a:solidFill>
                  <a:schemeClr val="tx1"/>
                </a:solidFill>
              </a:rPr>
              <a:t>, suggesting an inverse link between BERD and sales. Despite BERD approaching </a:t>
            </a:r>
            <a:r>
              <a:rPr lang="en-US" sz="1200" b="1" dirty="0">
                <a:solidFill>
                  <a:schemeClr val="tx1"/>
                </a:solidFill>
              </a:rPr>
              <a:t>2% of GDP</a:t>
            </a:r>
            <a:r>
              <a:rPr lang="en-US" sz="1200" dirty="0">
                <a:solidFill>
                  <a:schemeClr val="tx1"/>
                </a:solidFill>
              </a:rPr>
              <a:t>, the model indicates that firms investing in this context tend to show lower revenues five years later. This result highlights how R&amp;D effects may take longer to materialize in small markets.</a:t>
            </a:r>
            <a:endParaRPr lang="en-US" sz="1200" dirty="0">
              <a:solidFill>
                <a:schemeClr val="tx1"/>
              </a:solidFill>
              <a:latin typeface="Arial" panose="020B0604020202020204" pitchFamily="34" charset="0"/>
              <a:cs typeface="Arial" panose="020B0604020202020204" pitchFamily="34" charset="0"/>
            </a:endParaRPr>
          </a:p>
        </p:txBody>
      </p:sp>
      <p:sp>
        <p:nvSpPr>
          <p:cNvPr id="36" name="Isosceles Triangle 35">
            <a:extLst>
              <a:ext uri="{FF2B5EF4-FFF2-40B4-BE49-F238E27FC236}">
                <a16:creationId xmlns:a16="http://schemas.microsoft.com/office/drawing/2014/main" id="{721F2AA3-4F4C-0DBD-C6FC-237C448A524B}"/>
              </a:ext>
            </a:extLst>
          </p:cNvPr>
          <p:cNvSpPr/>
          <p:nvPr/>
        </p:nvSpPr>
        <p:spPr>
          <a:xfrm rot="5400000">
            <a:off x="2610608" y="1784437"/>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Rettangolo 15">
            <a:extLst>
              <a:ext uri="{FF2B5EF4-FFF2-40B4-BE49-F238E27FC236}">
                <a16:creationId xmlns:a16="http://schemas.microsoft.com/office/drawing/2014/main" id="{8F1055ED-0A4C-CE55-D560-22C730D756FE}"/>
              </a:ext>
            </a:extLst>
          </p:cNvPr>
          <p:cNvSpPr/>
          <p:nvPr/>
        </p:nvSpPr>
        <p:spPr>
          <a:xfrm>
            <a:off x="423862" y="4330580"/>
            <a:ext cx="2709694" cy="982060"/>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2A8B40B6-1F02-E225-6A0D-18E98695AF58}"/>
              </a:ext>
            </a:extLst>
          </p:cNvPr>
          <p:cNvSpPr/>
          <p:nvPr/>
        </p:nvSpPr>
        <p:spPr>
          <a:xfrm>
            <a:off x="423870" y="4370781"/>
            <a:ext cx="1985786" cy="900000"/>
          </a:xfrm>
          <a:prstGeom prst="rect">
            <a:avLst/>
          </a:prstGeom>
          <a:solidFill>
            <a:srgbClr val="003054"/>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err="1">
                <a:solidFill>
                  <a:schemeClr val="bg1"/>
                </a:solidFill>
                <a:latin typeface="Arial" panose="020B0604020202020204" pitchFamily="34" charset="0"/>
                <a:cs typeface="Arial" panose="020B0604020202020204" pitchFamily="34" charset="0"/>
              </a:rPr>
              <a:t>Italy</a:t>
            </a:r>
            <a:endParaRPr lang="it-IT" sz="1300" b="1" dirty="0">
              <a:solidFill>
                <a:schemeClr val="bg1"/>
              </a:solidFill>
              <a:latin typeface="Arial" panose="020B0604020202020204" pitchFamily="34" charset="0"/>
              <a:cs typeface="Arial" panose="020B0604020202020204" pitchFamily="34" charset="0"/>
            </a:endParaRPr>
          </a:p>
        </p:txBody>
      </p:sp>
      <p:sp>
        <p:nvSpPr>
          <p:cNvPr id="39" name="Rectangle 38">
            <a:extLst>
              <a:ext uri="{FF2B5EF4-FFF2-40B4-BE49-F238E27FC236}">
                <a16:creationId xmlns:a16="http://schemas.microsoft.com/office/drawing/2014/main" id="{90DDAB77-A18C-2467-5399-CA439D99688D}"/>
              </a:ext>
            </a:extLst>
          </p:cNvPr>
          <p:cNvSpPr/>
          <p:nvPr/>
        </p:nvSpPr>
        <p:spPr>
          <a:xfrm>
            <a:off x="3133556" y="4329751"/>
            <a:ext cx="8634574" cy="982060"/>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r>
              <a:rPr lang="en-US" sz="1200" dirty="0">
                <a:solidFill>
                  <a:schemeClr val="tx1"/>
                </a:solidFill>
              </a:rPr>
              <a:t>Italy shows the </a:t>
            </a:r>
            <a:r>
              <a:rPr lang="en-US" sz="1200" b="1" dirty="0">
                <a:solidFill>
                  <a:schemeClr val="tx1"/>
                </a:solidFill>
              </a:rPr>
              <a:t>strongest negative regression coefficient</a:t>
            </a:r>
            <a:r>
              <a:rPr lang="en-US" sz="1200" dirty="0">
                <a:solidFill>
                  <a:schemeClr val="tx1"/>
                </a:solidFill>
              </a:rPr>
              <a:t>, with BERD levels below </a:t>
            </a:r>
            <a:r>
              <a:rPr lang="en-US" sz="1200" b="1" dirty="0">
                <a:solidFill>
                  <a:schemeClr val="tx1"/>
                </a:solidFill>
              </a:rPr>
              <a:t>1% of GDP</a:t>
            </a:r>
            <a:r>
              <a:rPr lang="en-US" sz="1200" dirty="0">
                <a:solidFill>
                  <a:schemeClr val="tx1"/>
                </a:solidFill>
              </a:rPr>
              <a:t>. Periods of higher business R&amp;D spending correlate with lower firm revenues, which average only </a:t>
            </a:r>
            <a:r>
              <a:rPr lang="en-US" sz="1200" b="1" dirty="0">
                <a:solidFill>
                  <a:schemeClr val="tx1"/>
                </a:solidFill>
              </a:rPr>
              <a:t>€0.5–1 million</a:t>
            </a:r>
            <a:r>
              <a:rPr lang="en-US" sz="1200" dirty="0">
                <a:solidFill>
                  <a:schemeClr val="tx1"/>
                </a:solidFill>
              </a:rPr>
              <a:t> five years after establishment. The model underlines Italy’s structural difficulties in turning research inputs into scalable business outcomes.</a:t>
            </a:r>
          </a:p>
        </p:txBody>
      </p:sp>
      <p:sp>
        <p:nvSpPr>
          <p:cNvPr id="40" name="Isosceles Triangle 39">
            <a:extLst>
              <a:ext uri="{FF2B5EF4-FFF2-40B4-BE49-F238E27FC236}">
                <a16:creationId xmlns:a16="http://schemas.microsoft.com/office/drawing/2014/main" id="{5EB423B4-1B8E-A895-E87A-5F296C9A414F}"/>
              </a:ext>
            </a:extLst>
          </p:cNvPr>
          <p:cNvSpPr/>
          <p:nvPr/>
        </p:nvSpPr>
        <p:spPr>
          <a:xfrm rot="5400000">
            <a:off x="2610608" y="4701754"/>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Rectangle 13">
            <a:extLst>
              <a:ext uri="{FF2B5EF4-FFF2-40B4-BE49-F238E27FC236}">
                <a16:creationId xmlns:a16="http://schemas.microsoft.com/office/drawing/2014/main" id="{1EEE9DCC-3ECC-BD74-BDC8-9EC2998C69B5}"/>
              </a:ext>
            </a:extLst>
          </p:cNvPr>
          <p:cNvSpPr/>
          <p:nvPr/>
        </p:nvSpPr>
        <p:spPr>
          <a:xfrm>
            <a:off x="423870" y="5340966"/>
            <a:ext cx="1985786" cy="900000"/>
          </a:xfrm>
          <a:prstGeom prst="rect">
            <a:avLst/>
          </a:prstGeom>
          <a:solidFill>
            <a:srgbClr val="003054"/>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a:solidFill>
                  <a:schemeClr val="bg1"/>
                </a:solidFill>
                <a:latin typeface="Arial" panose="020B0604020202020204" pitchFamily="34" charset="0"/>
                <a:cs typeface="Arial" panose="020B0604020202020204" pitchFamily="34" charset="0"/>
              </a:rPr>
              <a:t>Netherlands</a:t>
            </a:r>
          </a:p>
        </p:txBody>
      </p:sp>
      <p:sp>
        <p:nvSpPr>
          <p:cNvPr id="42" name="Rectangle 14">
            <a:extLst>
              <a:ext uri="{FF2B5EF4-FFF2-40B4-BE49-F238E27FC236}">
                <a16:creationId xmlns:a16="http://schemas.microsoft.com/office/drawing/2014/main" id="{529FE8A9-EF8A-85AD-303A-0A0BF950574A}"/>
              </a:ext>
            </a:extLst>
          </p:cNvPr>
          <p:cNvSpPr/>
          <p:nvPr/>
        </p:nvSpPr>
        <p:spPr>
          <a:xfrm>
            <a:off x="3133556" y="5299936"/>
            <a:ext cx="8634574" cy="982060"/>
          </a:xfrm>
          <a:prstGeom prst="rect">
            <a:avLst/>
          </a:prstGeom>
          <a:no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r>
              <a:rPr lang="en-US" sz="1200" dirty="0">
                <a:solidFill>
                  <a:schemeClr val="tx1"/>
                </a:solidFill>
              </a:rPr>
              <a:t>For the Netherlands, the regression produces a </a:t>
            </a:r>
            <a:r>
              <a:rPr lang="en-US" sz="1200" b="1" dirty="0">
                <a:solidFill>
                  <a:schemeClr val="tx1"/>
                </a:solidFill>
              </a:rPr>
              <a:t>coefficient close to zero with no significance</a:t>
            </a:r>
            <a:r>
              <a:rPr lang="en-US" sz="1200" dirty="0">
                <a:solidFill>
                  <a:schemeClr val="tx1"/>
                </a:solidFill>
              </a:rPr>
              <a:t>. With BERD around </a:t>
            </a:r>
            <a:r>
              <a:rPr lang="en-US" sz="1200" b="1" dirty="0">
                <a:solidFill>
                  <a:schemeClr val="tx1"/>
                </a:solidFill>
              </a:rPr>
              <a:t>1.3% of GDP</a:t>
            </a:r>
            <a:r>
              <a:rPr lang="en-US" sz="1200" dirty="0">
                <a:solidFill>
                  <a:schemeClr val="tx1"/>
                </a:solidFill>
              </a:rPr>
              <a:t>, sales outcomes fluctuate between </a:t>
            </a:r>
            <a:r>
              <a:rPr lang="en-US" sz="1200" b="1" dirty="0">
                <a:solidFill>
                  <a:schemeClr val="tx1"/>
                </a:solidFill>
              </a:rPr>
              <a:t>€1–1.5 million</a:t>
            </a:r>
            <a:r>
              <a:rPr lang="en-US" sz="1200" dirty="0">
                <a:solidFill>
                  <a:schemeClr val="tx1"/>
                </a:solidFill>
              </a:rPr>
              <a:t>, but the model suggests no consistent link. This reinforces the idea that in small and open economies, external demand factors weigh more than R&amp;D intensity.</a:t>
            </a:r>
          </a:p>
        </p:txBody>
      </p:sp>
      <p:sp>
        <p:nvSpPr>
          <p:cNvPr id="43" name="Isosceles Triangle 16">
            <a:extLst>
              <a:ext uri="{FF2B5EF4-FFF2-40B4-BE49-F238E27FC236}">
                <a16:creationId xmlns:a16="http://schemas.microsoft.com/office/drawing/2014/main" id="{AA474F1C-CABC-9814-7E8A-BDCE001CA855}"/>
              </a:ext>
            </a:extLst>
          </p:cNvPr>
          <p:cNvSpPr/>
          <p:nvPr/>
        </p:nvSpPr>
        <p:spPr>
          <a:xfrm rot="5400000">
            <a:off x="2610608" y="5674192"/>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Rectangle 9">
            <a:extLst>
              <a:ext uri="{FF2B5EF4-FFF2-40B4-BE49-F238E27FC236}">
                <a16:creationId xmlns:a16="http://schemas.microsoft.com/office/drawing/2014/main" id="{F55B4F44-2E07-BFC5-6D8A-89B7545CD3DE}"/>
              </a:ext>
            </a:extLst>
          </p:cNvPr>
          <p:cNvSpPr/>
          <p:nvPr/>
        </p:nvSpPr>
        <p:spPr>
          <a:xfrm>
            <a:off x="423870" y="2425961"/>
            <a:ext cx="1985786" cy="900000"/>
          </a:xfrm>
          <a:prstGeom prst="rect">
            <a:avLst/>
          </a:prstGeom>
          <a:solidFill>
            <a:srgbClr val="003054"/>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a:solidFill>
                  <a:schemeClr val="bg1"/>
                </a:solidFill>
                <a:latin typeface="Arial" panose="020B0604020202020204" pitchFamily="34" charset="0"/>
                <a:cs typeface="Arial" panose="020B0604020202020204" pitchFamily="34" charset="0"/>
              </a:rPr>
              <a:t>France</a:t>
            </a:r>
          </a:p>
        </p:txBody>
      </p:sp>
      <p:sp>
        <p:nvSpPr>
          <p:cNvPr id="46" name="Rectangle 10">
            <a:extLst>
              <a:ext uri="{FF2B5EF4-FFF2-40B4-BE49-F238E27FC236}">
                <a16:creationId xmlns:a16="http://schemas.microsoft.com/office/drawing/2014/main" id="{4039BEBC-B321-5E18-008A-4F08FD667B09}"/>
              </a:ext>
            </a:extLst>
          </p:cNvPr>
          <p:cNvSpPr/>
          <p:nvPr/>
        </p:nvSpPr>
        <p:spPr>
          <a:xfrm>
            <a:off x="3133556" y="2389385"/>
            <a:ext cx="8634574" cy="982060"/>
          </a:xfrm>
          <a:prstGeom prst="rect">
            <a:avLst/>
          </a:prstGeom>
          <a:solidFill>
            <a:schemeClr val="bg1">
              <a:lumMod val="95000"/>
            </a:schemeClr>
          </a:solid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pPr algn="just"/>
            <a:r>
              <a:rPr lang="en-US" sz="1200" dirty="0">
                <a:solidFill>
                  <a:schemeClr val="tx1"/>
                </a:solidFill>
              </a:rPr>
              <a:t>France’s regression results show a </a:t>
            </a:r>
            <a:r>
              <a:rPr lang="en-US" sz="1200" b="1" dirty="0">
                <a:solidFill>
                  <a:schemeClr val="tx1"/>
                </a:solidFill>
              </a:rPr>
              <a:t>weakly positive but not strongly significant coefficient</a:t>
            </a:r>
            <a:r>
              <a:rPr lang="en-US" sz="1200" dirty="0">
                <a:solidFill>
                  <a:schemeClr val="tx1"/>
                </a:solidFill>
              </a:rPr>
              <a:t>. While BERD hovers around </a:t>
            </a:r>
            <a:r>
              <a:rPr lang="en-US" sz="1200" b="1" dirty="0">
                <a:solidFill>
                  <a:schemeClr val="tx1"/>
                </a:solidFill>
              </a:rPr>
              <a:t>1.5% of GDP</a:t>
            </a:r>
            <a:r>
              <a:rPr lang="en-US" sz="1200" dirty="0">
                <a:solidFill>
                  <a:schemeClr val="tx1"/>
                </a:solidFill>
              </a:rPr>
              <a:t>, the relationship with sales is fragile. Nonetheless, historical peaks, such as sales above </a:t>
            </a:r>
            <a:r>
              <a:rPr lang="en-US" sz="1200" b="1" dirty="0">
                <a:solidFill>
                  <a:schemeClr val="tx1"/>
                </a:solidFill>
              </a:rPr>
              <a:t>€7 million</a:t>
            </a:r>
            <a:r>
              <a:rPr lang="en-US" sz="1200" dirty="0">
                <a:solidFill>
                  <a:schemeClr val="tx1"/>
                </a:solidFill>
              </a:rPr>
              <a:t> in </a:t>
            </a:r>
            <a:r>
              <a:rPr lang="en-US" sz="1200">
                <a:solidFill>
                  <a:schemeClr val="tx1"/>
                </a:solidFill>
              </a:rPr>
              <a:t>the 1990s, suggest </a:t>
            </a:r>
            <a:r>
              <a:rPr lang="en-US" sz="1200" dirty="0">
                <a:solidFill>
                  <a:schemeClr val="tx1"/>
                </a:solidFill>
              </a:rPr>
              <a:t>that in some phases the innovation ecosystem could effectively transform R&amp;D into revenues.</a:t>
            </a:r>
            <a:endParaRPr lang="en-US" sz="1200" b="1" dirty="0">
              <a:solidFill>
                <a:schemeClr val="tx1"/>
              </a:solidFill>
              <a:latin typeface="Arial" panose="020B0604020202020204" pitchFamily="34" charset="0"/>
              <a:cs typeface="Arial" panose="020B0604020202020204" pitchFamily="34" charset="0"/>
            </a:endParaRPr>
          </a:p>
        </p:txBody>
      </p:sp>
      <p:sp>
        <p:nvSpPr>
          <p:cNvPr id="47" name="Isosceles Triangle 12">
            <a:extLst>
              <a:ext uri="{FF2B5EF4-FFF2-40B4-BE49-F238E27FC236}">
                <a16:creationId xmlns:a16="http://schemas.microsoft.com/office/drawing/2014/main" id="{08BF8C6B-275E-B9D1-6E23-7675496AB009}"/>
              </a:ext>
            </a:extLst>
          </p:cNvPr>
          <p:cNvSpPr/>
          <p:nvPr/>
        </p:nvSpPr>
        <p:spPr>
          <a:xfrm rot="5400000">
            <a:off x="2610608" y="2756876"/>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Rectangle 47">
            <a:extLst>
              <a:ext uri="{FF2B5EF4-FFF2-40B4-BE49-F238E27FC236}">
                <a16:creationId xmlns:a16="http://schemas.microsoft.com/office/drawing/2014/main" id="{7AF55F2B-6ADA-5B5F-7489-4A4E7A67CB67}"/>
              </a:ext>
            </a:extLst>
          </p:cNvPr>
          <p:cNvSpPr/>
          <p:nvPr/>
        </p:nvSpPr>
        <p:spPr>
          <a:xfrm>
            <a:off x="423870" y="3397629"/>
            <a:ext cx="1985786" cy="900000"/>
          </a:xfrm>
          <a:prstGeom prst="rect">
            <a:avLst/>
          </a:prstGeom>
          <a:solidFill>
            <a:srgbClr val="003054"/>
          </a:solidFill>
          <a:ln>
            <a:solidFill>
              <a:srgbClr val="003054"/>
            </a:solidFill>
          </a:ln>
        </p:spPr>
        <p:style>
          <a:lnRef idx="2">
            <a:schemeClr val="accent1">
              <a:shade val="15000"/>
            </a:schemeClr>
          </a:lnRef>
          <a:fillRef idx="1">
            <a:schemeClr val="accent1"/>
          </a:fillRef>
          <a:effectRef idx="0">
            <a:schemeClr val="accent1"/>
          </a:effectRef>
          <a:fontRef idx="minor">
            <a:schemeClr val="lt1"/>
          </a:fontRef>
        </p:style>
        <p:txBody>
          <a:bodyPr lIns="792000" rtlCol="0" anchor="ctr"/>
          <a:lstStyle/>
          <a:p>
            <a:r>
              <a:rPr lang="it-IT" sz="1300" b="1" dirty="0">
                <a:solidFill>
                  <a:schemeClr val="bg1"/>
                </a:solidFill>
                <a:latin typeface="Arial" panose="020B0604020202020204" pitchFamily="34" charset="0"/>
                <a:cs typeface="Arial" panose="020B0604020202020204" pitchFamily="34" charset="0"/>
              </a:rPr>
              <a:t>Germany</a:t>
            </a:r>
          </a:p>
        </p:txBody>
      </p:sp>
      <p:sp>
        <p:nvSpPr>
          <p:cNvPr id="49" name="Rectangle 48">
            <a:extLst>
              <a:ext uri="{FF2B5EF4-FFF2-40B4-BE49-F238E27FC236}">
                <a16:creationId xmlns:a16="http://schemas.microsoft.com/office/drawing/2014/main" id="{7F9E5A67-EAB1-68E5-8AB0-C48341793784}"/>
              </a:ext>
            </a:extLst>
          </p:cNvPr>
          <p:cNvSpPr/>
          <p:nvPr/>
        </p:nvSpPr>
        <p:spPr>
          <a:xfrm>
            <a:off x="3133556" y="3359568"/>
            <a:ext cx="8634574" cy="982060"/>
          </a:xfrm>
          <a:prstGeom prst="rect">
            <a:avLst/>
          </a:prstGeom>
          <a:noFill/>
          <a:ln>
            <a:noFill/>
            <a:prstDash val="lgDash"/>
          </a:ln>
        </p:spPr>
        <p:style>
          <a:lnRef idx="2">
            <a:schemeClr val="accent1">
              <a:shade val="15000"/>
            </a:schemeClr>
          </a:lnRef>
          <a:fillRef idx="1">
            <a:schemeClr val="accent1"/>
          </a:fillRef>
          <a:effectRef idx="0">
            <a:schemeClr val="accent1"/>
          </a:effectRef>
          <a:fontRef idx="minor">
            <a:schemeClr val="lt1"/>
          </a:fontRef>
        </p:style>
        <p:txBody>
          <a:bodyPr lIns="72000" tIns="36000" rIns="72000" bIns="36000" rtlCol="0" anchor="ctr"/>
          <a:lstStyle/>
          <a:p>
            <a:r>
              <a:rPr lang="en-US" sz="1200" dirty="0">
                <a:solidFill>
                  <a:schemeClr val="tx1"/>
                </a:solidFill>
              </a:rPr>
              <a:t>Despite BERD exceeding </a:t>
            </a:r>
            <a:r>
              <a:rPr lang="en-US" sz="1200" b="1" dirty="0">
                <a:solidFill>
                  <a:schemeClr val="tx1"/>
                </a:solidFill>
              </a:rPr>
              <a:t>2% of GDP</a:t>
            </a:r>
            <a:r>
              <a:rPr lang="en-US" sz="1200" dirty="0">
                <a:solidFill>
                  <a:schemeClr val="tx1"/>
                </a:solidFill>
              </a:rPr>
              <a:t> and reaching more than </a:t>
            </a:r>
            <a:r>
              <a:rPr lang="en-US" sz="1200" b="1" dirty="0">
                <a:solidFill>
                  <a:schemeClr val="tx1"/>
                </a:solidFill>
              </a:rPr>
              <a:t>€110 billion in 2022</a:t>
            </a:r>
            <a:r>
              <a:rPr lang="en-US" sz="1200" dirty="0">
                <a:solidFill>
                  <a:schemeClr val="tx1"/>
                </a:solidFill>
              </a:rPr>
              <a:t>, the regression produces a </a:t>
            </a:r>
            <a:r>
              <a:rPr lang="en-US" sz="1200" b="1" dirty="0">
                <a:solidFill>
                  <a:schemeClr val="tx1"/>
                </a:solidFill>
              </a:rPr>
              <a:t>coefficient close to zero and not statistically significant</a:t>
            </a:r>
            <a:r>
              <a:rPr lang="en-US" sz="1200" dirty="0">
                <a:solidFill>
                  <a:schemeClr val="tx1"/>
                </a:solidFill>
              </a:rPr>
              <a:t>. This implies that Germany’s massive R&amp;D efforts do not automatically translate into higher cleantech firm sales, possibly due to structural bottlenecks in commercialization.</a:t>
            </a:r>
          </a:p>
        </p:txBody>
      </p:sp>
      <p:sp>
        <p:nvSpPr>
          <p:cNvPr id="50" name="Isosceles Triangle 49">
            <a:extLst>
              <a:ext uri="{FF2B5EF4-FFF2-40B4-BE49-F238E27FC236}">
                <a16:creationId xmlns:a16="http://schemas.microsoft.com/office/drawing/2014/main" id="{8E6934D3-1C89-386B-CBB6-76220C9E9AA2}"/>
              </a:ext>
            </a:extLst>
          </p:cNvPr>
          <p:cNvSpPr/>
          <p:nvPr/>
        </p:nvSpPr>
        <p:spPr>
          <a:xfrm rot="5400000">
            <a:off x="2610608" y="3729315"/>
            <a:ext cx="321996" cy="239712"/>
          </a:xfrm>
          <a:prstGeom prst="triangle">
            <a:avLst/>
          </a:prstGeom>
          <a:solidFill>
            <a:srgbClr val="003054">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1" name="Picture 2" descr="Denmark ">
            <a:extLst>
              <a:ext uri="{FF2B5EF4-FFF2-40B4-BE49-F238E27FC236}">
                <a16:creationId xmlns:a16="http://schemas.microsoft.com/office/drawing/2014/main" id="{57E80F36-70D8-5A4C-0816-36EFD535D5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8083" y="1658772"/>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4" descr="France ">
            <a:extLst>
              <a:ext uri="{FF2B5EF4-FFF2-40B4-BE49-F238E27FC236}">
                <a16:creationId xmlns:a16="http://schemas.microsoft.com/office/drawing/2014/main" id="{2A7391D7-3E4C-DA13-D3DB-6306283882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8083" y="2628955"/>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6" descr="Germany ">
            <a:extLst>
              <a:ext uri="{FF2B5EF4-FFF2-40B4-BE49-F238E27FC236}">
                <a16:creationId xmlns:a16="http://schemas.microsoft.com/office/drawing/2014/main" id="{CE7BB507-8316-61BE-40F1-9C02316321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8083" y="3599139"/>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8" descr="Italy ">
            <a:extLst>
              <a:ext uri="{FF2B5EF4-FFF2-40B4-BE49-F238E27FC236}">
                <a16:creationId xmlns:a16="http://schemas.microsoft.com/office/drawing/2014/main" id="{5D164798-7356-F1E1-C045-D2AE73C24F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083" y="4569322"/>
            <a:ext cx="502920" cy="502920"/>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0" descr="Netherlands ">
            <a:extLst>
              <a:ext uri="{FF2B5EF4-FFF2-40B4-BE49-F238E27FC236}">
                <a16:creationId xmlns:a16="http://schemas.microsoft.com/office/drawing/2014/main" id="{F26CA4EC-789D-3D49-97B2-79A9B96E99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083" y="5539506"/>
            <a:ext cx="502920" cy="502920"/>
          </a:xfrm>
          <a:prstGeom prst="rect">
            <a:avLst/>
          </a:prstGeom>
          <a:noFill/>
          <a:extLst>
            <a:ext uri="{909E8E84-426E-40DD-AFC4-6F175D3DCCD1}">
              <a14:hiddenFill xmlns:a14="http://schemas.microsoft.com/office/drawing/2010/main">
                <a:solidFill>
                  <a:srgbClr val="FFFFFF"/>
                </a:solidFill>
              </a14:hiddenFill>
            </a:ext>
          </a:extLst>
        </p:spPr>
      </p:pic>
      <p:sp>
        <p:nvSpPr>
          <p:cNvPr id="12" name="Arrow: Pentagon 11">
            <a:extLst>
              <a:ext uri="{FF2B5EF4-FFF2-40B4-BE49-F238E27FC236}">
                <a16:creationId xmlns:a16="http://schemas.microsoft.com/office/drawing/2014/main" id="{F7601F35-CC27-E17E-070B-6B8ED377857B}"/>
              </a:ext>
            </a:extLst>
          </p:cNvPr>
          <p:cNvSpPr/>
          <p:nvPr/>
        </p:nvSpPr>
        <p:spPr>
          <a:xfrm>
            <a:off x="0" y="695325"/>
            <a:ext cx="257175" cy="431920"/>
          </a:xfrm>
          <a:prstGeom prst="homePlate">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8" name="Group 17">
            <a:extLst>
              <a:ext uri="{FF2B5EF4-FFF2-40B4-BE49-F238E27FC236}">
                <a16:creationId xmlns:a16="http://schemas.microsoft.com/office/drawing/2014/main" id="{9F882B0B-62EA-CB08-D59D-9A29DA938C12}"/>
              </a:ext>
            </a:extLst>
          </p:cNvPr>
          <p:cNvGrpSpPr/>
          <p:nvPr/>
        </p:nvGrpSpPr>
        <p:grpSpPr>
          <a:xfrm>
            <a:off x="-4763" y="1972405"/>
            <a:ext cx="180000" cy="2913190"/>
            <a:chOff x="-4763" y="1972405"/>
            <a:chExt cx="180000" cy="2913190"/>
          </a:xfrm>
        </p:grpSpPr>
        <p:sp>
          <p:nvSpPr>
            <p:cNvPr id="19" name="Rectangle 18">
              <a:extLst>
                <a:ext uri="{FF2B5EF4-FFF2-40B4-BE49-F238E27FC236}">
                  <a16:creationId xmlns:a16="http://schemas.microsoft.com/office/drawing/2014/main" id="{2A867B39-BAB8-3BD6-2F5A-F43EC0FCECFA}"/>
                </a:ext>
              </a:extLst>
            </p:cNvPr>
            <p:cNvSpPr/>
            <p:nvPr/>
          </p:nvSpPr>
          <p:spPr>
            <a:xfrm>
              <a:off x="-4763" y="197240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1</a:t>
              </a:r>
            </a:p>
          </p:txBody>
        </p:sp>
        <p:sp>
          <p:nvSpPr>
            <p:cNvPr id="20" name="Rectangle 19">
              <a:extLst>
                <a:ext uri="{FF2B5EF4-FFF2-40B4-BE49-F238E27FC236}">
                  <a16:creationId xmlns:a16="http://schemas.microsoft.com/office/drawing/2014/main" id="{C5B2FCEA-C458-CA0C-9E0E-CFF0CD5A8A29}"/>
                </a:ext>
              </a:extLst>
            </p:cNvPr>
            <p:cNvSpPr/>
            <p:nvPr/>
          </p:nvSpPr>
          <p:spPr>
            <a:xfrm>
              <a:off x="-4763" y="2565703"/>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2</a:t>
              </a:r>
            </a:p>
          </p:txBody>
        </p:sp>
        <p:sp>
          <p:nvSpPr>
            <p:cNvPr id="21" name="Rectangle 20">
              <a:extLst>
                <a:ext uri="{FF2B5EF4-FFF2-40B4-BE49-F238E27FC236}">
                  <a16:creationId xmlns:a16="http://schemas.microsoft.com/office/drawing/2014/main" id="{7415B18C-EA87-D8F2-F6B9-C317517C648F}"/>
                </a:ext>
              </a:extLst>
            </p:cNvPr>
            <p:cNvSpPr/>
            <p:nvPr/>
          </p:nvSpPr>
          <p:spPr>
            <a:xfrm>
              <a:off x="-4763" y="3159001"/>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3</a:t>
              </a:r>
            </a:p>
          </p:txBody>
        </p:sp>
        <p:sp>
          <p:nvSpPr>
            <p:cNvPr id="22" name="Rectangle 21">
              <a:extLst>
                <a:ext uri="{FF2B5EF4-FFF2-40B4-BE49-F238E27FC236}">
                  <a16:creationId xmlns:a16="http://schemas.microsoft.com/office/drawing/2014/main" id="{E5AA9497-9289-C3AB-57F0-5B286521AA8D}"/>
                </a:ext>
              </a:extLst>
            </p:cNvPr>
            <p:cNvSpPr/>
            <p:nvPr/>
          </p:nvSpPr>
          <p:spPr>
            <a:xfrm>
              <a:off x="-4763" y="3752299"/>
              <a:ext cx="180000" cy="540000"/>
            </a:xfrm>
            <a:prstGeom prst="rect">
              <a:avLst/>
            </a:prstGeom>
            <a:solidFill>
              <a:srgbClr val="0030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4</a:t>
              </a:r>
            </a:p>
          </p:txBody>
        </p:sp>
        <p:sp>
          <p:nvSpPr>
            <p:cNvPr id="23" name="Rectangle 22">
              <a:extLst>
                <a:ext uri="{FF2B5EF4-FFF2-40B4-BE49-F238E27FC236}">
                  <a16:creationId xmlns:a16="http://schemas.microsoft.com/office/drawing/2014/main" id="{57619124-FEB4-6EFA-B6BD-2D98B8ABA60F}"/>
                </a:ext>
              </a:extLst>
            </p:cNvPr>
            <p:cNvSpPr/>
            <p:nvPr/>
          </p:nvSpPr>
          <p:spPr>
            <a:xfrm>
              <a:off x="-4763" y="4345595"/>
              <a:ext cx="180000" cy="540000"/>
            </a:xfrm>
            <a:prstGeom prst="rect">
              <a:avLst/>
            </a:prstGeom>
            <a:solidFill>
              <a:srgbClr val="003054">
                <a:alpha val="7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1200" b="1" dirty="0"/>
                <a:t>5</a:t>
              </a:r>
            </a:p>
          </p:txBody>
        </p:sp>
      </p:grpSp>
    </p:spTree>
    <p:extLst>
      <p:ext uri="{BB962C8B-B14F-4D97-AF65-F5344CB8AC3E}">
        <p14:creationId xmlns:p14="http://schemas.microsoft.com/office/powerpoint/2010/main" val="34600486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6280</TotalTime>
  <Words>6774</Words>
  <Application>Microsoft Office PowerPoint</Application>
  <PresentationFormat>Widescreen</PresentationFormat>
  <Paragraphs>328</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Emanuele Gay</dc:creator>
  <cp:lastModifiedBy>Emanuele Gay</cp:lastModifiedBy>
  <cp:revision>2</cp:revision>
  <dcterms:created xsi:type="dcterms:W3CDTF">2025-09-07T09:20:44Z</dcterms:created>
  <dcterms:modified xsi:type="dcterms:W3CDTF">2025-11-15T15:51:17Z</dcterms:modified>
</cp:coreProperties>
</file>