
<file path=[Content_Types].xml><?xml version="1.0" encoding="utf-8"?>
<Types xmlns="http://schemas.openxmlformats.org/package/2006/content-types">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Lst>
  <p:sldSz cy="5143500" cx="9144000"/>
  <p:notesSz cx="6858000" cy="9144000"/>
  <p:embeddedFontLst>
    <p:embeddedFont>
      <p:font typeface="Figtree"/>
      <p:regular r:id="rId21"/>
      <p:bold r:id="rId22"/>
      <p:italic r:id="rId23"/>
      <p:boldItalic r:id="rId24"/>
    </p:embeddedFont>
    <p:embeddedFont>
      <p:font typeface="Figtree Black"/>
      <p:bold r:id="rId25"/>
      <p:boldItalic r:id="rId26"/>
    </p:embeddedFont>
    <p:embeddedFont>
      <p:font typeface="Hanken Grotesk"/>
      <p:regular r:id="rId27"/>
      <p:bold r:id="rId28"/>
      <p:italic r:id="rId29"/>
      <p:boldItalic r:id="rId30"/>
    </p:embeddedFont>
    <p:embeddedFont>
      <p:font typeface="Lato"/>
      <p:regular r:id="rId31"/>
      <p:bold r:id="rId32"/>
      <p:italic r:id="rId33"/>
      <p:boldItalic r:id="rId3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font" Target="fonts/Figtree-bold.fntdata"/><Relationship Id="rId21" Type="http://schemas.openxmlformats.org/officeDocument/2006/relationships/font" Target="fonts/Figtree-regular.fntdata"/><Relationship Id="rId24" Type="http://schemas.openxmlformats.org/officeDocument/2006/relationships/font" Target="fonts/Figtree-boldItalic.fntdata"/><Relationship Id="rId23" Type="http://schemas.openxmlformats.org/officeDocument/2006/relationships/font" Target="fonts/Figtree-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FigtreeBlack-boldItalic.fntdata"/><Relationship Id="rId25" Type="http://schemas.openxmlformats.org/officeDocument/2006/relationships/font" Target="fonts/FigtreeBlack-bold.fntdata"/><Relationship Id="rId28" Type="http://schemas.openxmlformats.org/officeDocument/2006/relationships/font" Target="fonts/HankenGrotesk-bold.fntdata"/><Relationship Id="rId27" Type="http://schemas.openxmlformats.org/officeDocument/2006/relationships/font" Target="fonts/HankenGrotesk-regular.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HankenGrotesk-italic.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Lato-regular.fntdata"/><Relationship Id="rId30" Type="http://schemas.openxmlformats.org/officeDocument/2006/relationships/font" Target="fonts/HankenGrotesk-boldItalic.fntdata"/><Relationship Id="rId11" Type="http://schemas.openxmlformats.org/officeDocument/2006/relationships/slide" Target="slides/slide6.xml"/><Relationship Id="rId33" Type="http://schemas.openxmlformats.org/officeDocument/2006/relationships/font" Target="fonts/Lato-italic.fntdata"/><Relationship Id="rId10" Type="http://schemas.openxmlformats.org/officeDocument/2006/relationships/slide" Target="slides/slide5.xml"/><Relationship Id="rId32" Type="http://schemas.openxmlformats.org/officeDocument/2006/relationships/font" Target="fonts/Lato-bold.fntdata"/><Relationship Id="rId13" Type="http://schemas.openxmlformats.org/officeDocument/2006/relationships/slide" Target="slides/slide8.xml"/><Relationship Id="rId12" Type="http://schemas.openxmlformats.org/officeDocument/2006/relationships/slide" Target="slides/slide7.xml"/><Relationship Id="rId34" Type="http://schemas.openxmlformats.org/officeDocument/2006/relationships/font" Target="fonts/Lato-boldItalic.fntdata"/><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7" name="Shape 377"/>
        <p:cNvGrpSpPr/>
        <p:nvPr/>
      </p:nvGrpSpPr>
      <p:grpSpPr>
        <a:xfrm>
          <a:off x="0" y="0"/>
          <a:ext cx="0" cy="0"/>
          <a:chOff x="0" y="0"/>
          <a:chExt cx="0" cy="0"/>
        </a:xfrm>
      </p:grpSpPr>
      <p:sp>
        <p:nvSpPr>
          <p:cNvPr id="378" name="Google Shape;378;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379" name="Google Shape;379;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it" sz="1400">
                <a:solidFill>
                  <a:schemeClr val="dk1"/>
                </a:solidFill>
              </a:rPr>
              <a:t>Good morning (afternoon) everyone, my name is Riccardo Turco and today I will present my Master’s Thesis, developed at the Politecnico di Torino.</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9" name="Shape 499"/>
        <p:cNvGrpSpPr/>
        <p:nvPr/>
      </p:nvGrpSpPr>
      <p:grpSpPr>
        <a:xfrm>
          <a:off x="0" y="0"/>
          <a:ext cx="0" cy="0"/>
          <a:chOff x="0" y="0"/>
          <a:chExt cx="0" cy="0"/>
        </a:xfrm>
      </p:grpSpPr>
      <p:sp>
        <p:nvSpPr>
          <p:cNvPr id="500" name="Google Shape;500;g34891c4bae0_2_50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1" name="Google Shape;501;g34891c4bae0_2_5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it" sz="1400"/>
              <a:t>During the first competition the best models managed to obtain good results, but with the release of the second benchmark their accuracy dropped significantly showing us the limitation of these models to perform like human. An example of these limitations is </a:t>
            </a:r>
            <a:r>
              <a:rPr lang="it" sz="1400">
                <a:solidFill>
                  <a:schemeClr val="dk1"/>
                </a:solidFill>
              </a:rPr>
              <a:t>OpenAI </a:t>
            </a:r>
            <a:r>
              <a:rPr lang="it" sz="1400"/>
              <a:t>o3 model which went from a score of 60% on the first </a:t>
            </a:r>
            <a:r>
              <a:rPr lang="it" sz="1400">
                <a:solidFill>
                  <a:schemeClr val="dk1"/>
                </a:solidFill>
              </a:rPr>
              <a:t>benchmark </a:t>
            </a:r>
            <a:r>
              <a:rPr lang="it" sz="1400"/>
              <a:t>to a 3% in the 2nd benchmark.</a:t>
            </a:r>
            <a:endParaRPr sz="1400"/>
          </a:p>
          <a:p>
            <a:pPr indent="0" lvl="0" marL="0" rtl="0" algn="l">
              <a:spcBef>
                <a:spcPts val="0"/>
              </a:spcBef>
              <a:spcAft>
                <a:spcPts val="0"/>
              </a:spcAft>
              <a:buNone/>
            </a:pPr>
            <a:r>
              <a:t/>
            </a:r>
            <a:endParaRPr sz="1400"/>
          </a:p>
          <a:p>
            <a:pPr indent="0" lvl="0" marL="0" rtl="0" algn="l">
              <a:spcBef>
                <a:spcPts val="0"/>
              </a:spcBef>
              <a:spcAft>
                <a:spcPts val="0"/>
              </a:spcAft>
              <a:buNone/>
            </a:pPr>
            <a:r>
              <a:t/>
            </a:r>
            <a:endParaRPr sz="1400"/>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8" name="Shape 508"/>
        <p:cNvGrpSpPr/>
        <p:nvPr/>
      </p:nvGrpSpPr>
      <p:grpSpPr>
        <a:xfrm>
          <a:off x="0" y="0"/>
          <a:ext cx="0" cy="0"/>
          <a:chOff x="0" y="0"/>
          <a:chExt cx="0" cy="0"/>
        </a:xfrm>
      </p:grpSpPr>
      <p:sp>
        <p:nvSpPr>
          <p:cNvPr id="509" name="Google Shape;509;g377ddda5349_0_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10" name="Google Shape;510;g377ddda5349_0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it" sz="1400"/>
              <a:t>My solution is based on multiple geometric representations of the grids, combined with evolutionary algorithms. My idea is to</a:t>
            </a:r>
            <a:r>
              <a:rPr lang="it" sz="1400"/>
              <a:t> capture </a:t>
            </a:r>
            <a:r>
              <a:rPr lang="it" sz="1400">
                <a:solidFill>
                  <a:schemeClr val="dk1"/>
                </a:solidFill>
              </a:rPr>
              <a:t>the </a:t>
            </a:r>
            <a:r>
              <a:rPr lang="it" sz="1400"/>
              <a:t>spatial and structural properties </a:t>
            </a:r>
            <a:r>
              <a:rPr lang="it" sz="1400">
                <a:solidFill>
                  <a:schemeClr val="dk1"/>
                </a:solidFill>
              </a:rPr>
              <a:t>of each</a:t>
            </a:r>
            <a:r>
              <a:rPr lang="it" sz="1400"/>
              <a:t> task </a:t>
            </a:r>
            <a:r>
              <a:rPr lang="it" sz="1400">
                <a:solidFill>
                  <a:schemeClr val="dk1"/>
                </a:solidFill>
              </a:rPr>
              <a:t>by exploiting</a:t>
            </a:r>
            <a:r>
              <a:rPr lang="it" sz="1400"/>
              <a:t> different representations </a:t>
            </a:r>
            <a:r>
              <a:rPr lang="it" sz="1400">
                <a:solidFill>
                  <a:schemeClr val="dk1"/>
                </a:solidFill>
              </a:rPr>
              <a:t>grounded </a:t>
            </a:r>
            <a:r>
              <a:rPr lang="it" sz="1400"/>
              <a:t>in basic geometric concepts, and then </a:t>
            </a:r>
            <a:r>
              <a:rPr lang="it" sz="1400">
                <a:solidFill>
                  <a:schemeClr val="dk1"/>
                </a:solidFill>
              </a:rPr>
              <a:t>iteratively </a:t>
            </a:r>
            <a:r>
              <a:rPr lang="it" sz="1400"/>
              <a:t>evolve candidate solutions thr</a:t>
            </a:r>
            <a:r>
              <a:rPr lang="it" sz="1400"/>
              <a:t>ough mutation until the best solution is reached. </a:t>
            </a:r>
            <a:r>
              <a:rPr lang="it" sz="1400">
                <a:solidFill>
                  <a:schemeClr val="dk1"/>
                </a:solidFill>
              </a:rPr>
              <a:t>The genome of the individual is composed by an ordered list of action-selector pairs, selectors are used to indicate to which object or group of objects a certain action has been applied.</a:t>
            </a:r>
            <a:endParaRPr sz="1400"/>
          </a:p>
          <a:p>
            <a:pPr indent="0" lvl="0" marL="0" rtl="0" algn="l">
              <a:spcBef>
                <a:spcPts val="0"/>
              </a:spcBef>
              <a:spcAft>
                <a:spcPts val="0"/>
              </a:spcAft>
              <a:buNone/>
            </a:pPr>
            <a:r>
              <a:rPr lang="it" sz="1400"/>
              <a:t>Each grid is transformed into one or more </a:t>
            </a:r>
            <a:r>
              <a:rPr b="1" lang="it" sz="1400"/>
              <a:t>geometric representations </a:t>
            </a:r>
            <a:r>
              <a:rPr lang="it" sz="1400">
                <a:solidFill>
                  <a:schemeClr val="dk1"/>
                </a:solidFill>
              </a:rPr>
              <a:t>that emphasize</a:t>
            </a:r>
            <a:r>
              <a:rPr lang="it" sz="1400"/>
              <a:t> </a:t>
            </a:r>
            <a:r>
              <a:rPr lang="it" sz="1400"/>
              <a:t>different </a:t>
            </a:r>
            <a:r>
              <a:rPr lang="it" sz="1400"/>
              <a:t>object properties and spatial relations. </a:t>
            </a:r>
            <a:endParaRPr sz="1400"/>
          </a:p>
          <a:p>
            <a:pPr indent="0" lvl="0" marL="0" rtl="0" algn="l">
              <a:spcBef>
                <a:spcPts val="0"/>
              </a:spcBef>
              <a:spcAft>
                <a:spcPts val="0"/>
              </a:spcAft>
              <a:buNone/>
            </a:pPr>
            <a:r>
              <a:rPr lang="it" sz="1400"/>
              <a:t>A </a:t>
            </a:r>
            <a:r>
              <a:rPr b="1" lang="it" sz="1400"/>
              <a:t>initial analysis</a:t>
            </a:r>
            <a:r>
              <a:rPr lang="it" sz="1400"/>
              <a:t> </a:t>
            </a:r>
            <a:r>
              <a:rPr lang="it" sz="1400">
                <a:solidFill>
                  <a:schemeClr val="dk1"/>
                </a:solidFill>
              </a:rPr>
              <a:t>is then performed </a:t>
            </a:r>
            <a:r>
              <a:rPr lang="it" sz="1400"/>
              <a:t>to </a:t>
            </a:r>
            <a:r>
              <a:rPr lang="it" sz="1400"/>
              <a:t>identify the most relevant actions for each representation, reducing the search space </a:t>
            </a:r>
            <a:r>
              <a:rPr lang="it" sz="1400">
                <a:solidFill>
                  <a:schemeClr val="dk1"/>
                </a:solidFill>
              </a:rPr>
              <a:t>and improving the efficiency of the evolutionary process.</a:t>
            </a:r>
            <a:endParaRPr sz="1400"/>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0" name="Shape 520"/>
        <p:cNvGrpSpPr/>
        <p:nvPr/>
      </p:nvGrpSpPr>
      <p:grpSpPr>
        <a:xfrm>
          <a:off x="0" y="0"/>
          <a:ext cx="0" cy="0"/>
          <a:chOff x="0" y="0"/>
          <a:chExt cx="0" cy="0"/>
        </a:xfrm>
      </p:grpSpPr>
      <p:sp>
        <p:nvSpPr>
          <p:cNvPr id="521" name="Google Shape;521;g377ddda5349_0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2" name="Google Shape;522;g377ddda5349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it" sz="1400"/>
              <a:t>For each representation, the program </a:t>
            </a:r>
            <a:r>
              <a:rPr b="1" lang="it" sz="1400"/>
              <a:t>generates an initial population</a:t>
            </a:r>
            <a:r>
              <a:rPr lang="it" sz="1400"/>
              <a:t> of individuals,</a:t>
            </a:r>
            <a:r>
              <a:rPr lang="it" sz="1400">
                <a:solidFill>
                  <a:schemeClr val="dk1"/>
                </a:solidFill>
              </a:rPr>
              <a:t> consisting of both empty individuals and non-empty ones created through a simplified evolutionary algorithm. </a:t>
            </a:r>
            <a:r>
              <a:rPr lang="it" sz="1400"/>
              <a:t>I implemented two evolutionary strategies. </a:t>
            </a:r>
            <a:endParaRPr sz="1400"/>
          </a:p>
          <a:p>
            <a:pPr indent="0" lvl="0" marL="0" rtl="0" algn="l">
              <a:spcBef>
                <a:spcPts val="0"/>
              </a:spcBef>
              <a:spcAft>
                <a:spcPts val="0"/>
              </a:spcAft>
              <a:buNone/>
            </a:pPr>
            <a:r>
              <a:rPr lang="it" sz="1400"/>
              <a:t>In the </a:t>
            </a:r>
            <a:r>
              <a:rPr b="1" lang="it" sz="1400"/>
              <a:t>single-example</a:t>
            </a:r>
            <a:r>
              <a:rPr lang="it" sz="1400"/>
              <a:t> approach, each training example is evolved independently, and the </a:t>
            </a:r>
            <a:r>
              <a:rPr lang="it" sz="1400">
                <a:solidFill>
                  <a:schemeClr val="dk1"/>
                </a:solidFill>
              </a:rPr>
              <a:t>best-performing </a:t>
            </a:r>
            <a:r>
              <a:rPr lang="it" sz="1400"/>
              <a:t>solution is </a:t>
            </a:r>
            <a:r>
              <a:rPr lang="it" sz="1400">
                <a:solidFill>
                  <a:schemeClr val="dk1"/>
                </a:solidFill>
              </a:rPr>
              <a:t>is then applied to all examples, with its performance evaluated in terms of error rate and solution quality.</a:t>
            </a:r>
            <a:endParaRPr sz="1400">
              <a:solidFill>
                <a:schemeClr val="dk1"/>
              </a:solidFill>
            </a:endParaRPr>
          </a:p>
          <a:p>
            <a:pPr indent="0" lvl="0" marL="0" rtl="0" algn="l">
              <a:spcBef>
                <a:spcPts val="0"/>
              </a:spcBef>
              <a:spcAft>
                <a:spcPts val="0"/>
              </a:spcAft>
              <a:buNone/>
            </a:pPr>
            <a:r>
              <a:rPr lang="it" sz="1400"/>
              <a:t>In the </a:t>
            </a:r>
            <a:r>
              <a:rPr b="1" lang="it" sz="1400"/>
              <a:t>multi-example</a:t>
            </a:r>
            <a:r>
              <a:rPr lang="it" sz="1400"/>
              <a:t> approach, the algorithm evolves </a:t>
            </a:r>
            <a:r>
              <a:rPr lang="it" sz="1400">
                <a:solidFill>
                  <a:schemeClr val="dk1"/>
                </a:solidFill>
              </a:rPr>
              <a:t>candidate </a:t>
            </a:r>
            <a:r>
              <a:rPr lang="it" sz="1400"/>
              <a:t>solutions across all examples simultaneously, </a:t>
            </a:r>
            <a:r>
              <a:rPr lang="it" sz="1400">
                <a:solidFill>
                  <a:schemeClr val="dk1"/>
                </a:solidFill>
              </a:rPr>
              <a:t>using an aggregated fitness function to balance performance and guide evolution.</a:t>
            </a:r>
            <a:endParaRPr sz="1400"/>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3" name="Shape 533"/>
        <p:cNvGrpSpPr/>
        <p:nvPr/>
      </p:nvGrpSpPr>
      <p:grpSpPr>
        <a:xfrm>
          <a:off x="0" y="0"/>
          <a:ext cx="0" cy="0"/>
          <a:chOff x="0" y="0"/>
          <a:chExt cx="0" cy="0"/>
        </a:xfrm>
      </p:grpSpPr>
      <p:sp>
        <p:nvSpPr>
          <p:cNvPr id="534" name="Google Shape;534;g379e1e6a6c7_0_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35" name="Google Shape;535;g379e1e6a6c7_0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it" sz="1400"/>
              <a:t>The evolutionary process relies on three </a:t>
            </a:r>
            <a:r>
              <a:rPr b="1" lang="it" sz="1400"/>
              <a:t>mutation operators</a:t>
            </a:r>
            <a:r>
              <a:rPr lang="it" sz="1400"/>
              <a:t> based on adding, tweaking, or </a:t>
            </a:r>
            <a:r>
              <a:rPr lang="it" sz="1400"/>
              <a:t>swapping</a:t>
            </a:r>
            <a:r>
              <a:rPr lang="it" sz="1400"/>
              <a:t> different action in the genome of </a:t>
            </a:r>
            <a:r>
              <a:rPr lang="it" sz="1400"/>
              <a:t>the</a:t>
            </a:r>
            <a:r>
              <a:rPr lang="it" sz="1400"/>
              <a:t> individual. </a:t>
            </a:r>
            <a:endParaRPr sz="1400"/>
          </a:p>
          <a:p>
            <a:pPr indent="0" lvl="0" marL="0" rtl="0" algn="l">
              <a:spcBef>
                <a:spcPts val="0"/>
              </a:spcBef>
              <a:spcAft>
                <a:spcPts val="0"/>
              </a:spcAft>
              <a:buNone/>
            </a:pPr>
            <a:r>
              <a:rPr b="1" lang="it" sz="1400"/>
              <a:t>Parent selection</a:t>
            </a:r>
            <a:r>
              <a:rPr lang="it" sz="1400"/>
              <a:t> is performed via tournament or lexicase selection, depending on the </a:t>
            </a:r>
            <a:r>
              <a:rPr lang="it" sz="1400">
                <a:solidFill>
                  <a:schemeClr val="dk1"/>
                </a:solidFill>
              </a:rPr>
              <a:t>chosen </a:t>
            </a:r>
            <a:r>
              <a:rPr lang="it" sz="1400"/>
              <a:t>evolutionary strategy. </a:t>
            </a:r>
            <a:endParaRPr sz="1400"/>
          </a:p>
          <a:p>
            <a:pPr indent="0" lvl="0" marL="0" rtl="0" algn="l">
              <a:spcBef>
                <a:spcPts val="0"/>
              </a:spcBef>
              <a:spcAft>
                <a:spcPts val="0"/>
              </a:spcAft>
              <a:buNone/>
            </a:pPr>
            <a:r>
              <a:rPr b="1" lang="it" sz="1400"/>
              <a:t>Survival selection</a:t>
            </a:r>
            <a:r>
              <a:rPr lang="it" sz="1400"/>
              <a:t> ensures that the best individuals are kept, </a:t>
            </a:r>
            <a:r>
              <a:rPr lang="it" sz="1400">
                <a:solidFill>
                  <a:schemeClr val="dk1"/>
                </a:solidFill>
              </a:rPr>
              <a:t>progressively guiding the population toward higher-quality solutions.</a:t>
            </a:r>
            <a:endParaRPr sz="1400"/>
          </a:p>
          <a:p>
            <a:pPr indent="0" lvl="0" marL="0" rtl="0" algn="l">
              <a:spcBef>
                <a:spcPts val="0"/>
              </a:spcBef>
              <a:spcAft>
                <a:spcPts val="0"/>
              </a:spcAft>
              <a:buClr>
                <a:schemeClr val="dk1"/>
              </a:buClr>
              <a:buSzPts val="1100"/>
              <a:buFont typeface="Arial"/>
              <a:buNone/>
            </a:pPr>
            <a:r>
              <a:rPr lang="it" sz="1400">
                <a:solidFill>
                  <a:schemeClr val="dk1"/>
                </a:solidFill>
              </a:rPr>
              <a:t>Finally, </a:t>
            </a:r>
            <a:r>
              <a:rPr lang="it" sz="1400"/>
              <a:t>t</a:t>
            </a:r>
            <a:r>
              <a:rPr lang="it" sz="1400"/>
              <a:t>he best individual from the </a:t>
            </a:r>
            <a:r>
              <a:rPr lang="it" sz="1400">
                <a:solidFill>
                  <a:schemeClr val="dk1"/>
                </a:solidFill>
              </a:rPr>
              <a:t>highest-scoring</a:t>
            </a:r>
            <a:r>
              <a:rPr lang="it" sz="1400"/>
              <a:t> representation is applied to the test grid to </a:t>
            </a:r>
            <a:r>
              <a:rPr b="1" lang="it" sz="1400"/>
              <a:t>generate the </a:t>
            </a:r>
            <a:r>
              <a:rPr b="1" lang="it" sz="1400">
                <a:solidFill>
                  <a:schemeClr val="dk1"/>
                </a:solidFill>
              </a:rPr>
              <a:t>final </a:t>
            </a:r>
            <a:r>
              <a:rPr b="1" lang="it" sz="1400"/>
              <a:t>solution</a:t>
            </a:r>
            <a:r>
              <a:rPr lang="it" sz="1400"/>
              <a:t>.</a:t>
            </a:r>
            <a:endParaRPr sz="1400"/>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4" name="Shape 544"/>
        <p:cNvGrpSpPr/>
        <p:nvPr/>
      </p:nvGrpSpPr>
      <p:grpSpPr>
        <a:xfrm>
          <a:off x="0" y="0"/>
          <a:ext cx="0" cy="0"/>
          <a:chOff x="0" y="0"/>
          <a:chExt cx="0" cy="0"/>
        </a:xfrm>
      </p:grpSpPr>
      <p:sp>
        <p:nvSpPr>
          <p:cNvPr id="545" name="Google Shape;545;g377ddda5349_0_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46" name="Google Shape;546;g377ddda5349_0_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it" sz="1400"/>
              <a:t>I </a:t>
            </a:r>
            <a:r>
              <a:rPr lang="it" sz="1400">
                <a:solidFill>
                  <a:schemeClr val="dk1"/>
                </a:solidFill>
              </a:rPr>
              <a:t>evaluated </a:t>
            </a:r>
            <a:r>
              <a:rPr lang="it" sz="1400"/>
              <a:t> both strategies on 10 ARC-AGI training tasks, running each configuration 10 times to account for the stochastic nature of the algorithms.</a:t>
            </a:r>
            <a:endParaRPr sz="1400"/>
          </a:p>
          <a:p>
            <a:pPr indent="0" lvl="0" marL="0" rtl="0" algn="l">
              <a:spcBef>
                <a:spcPts val="0"/>
              </a:spcBef>
              <a:spcAft>
                <a:spcPts val="0"/>
              </a:spcAft>
              <a:buClr>
                <a:schemeClr val="dk1"/>
              </a:buClr>
              <a:buSzPts val="1100"/>
              <a:buFont typeface="Arial"/>
              <a:buNone/>
            </a:pPr>
            <a:r>
              <a:rPr lang="it" sz="1400"/>
              <a:t>The </a:t>
            </a:r>
            <a:r>
              <a:rPr b="1" lang="it" sz="1400"/>
              <a:t>Single-Example Evolution </a:t>
            </a:r>
            <a:r>
              <a:rPr lang="it" sz="1400"/>
              <a:t>performed better on average, solving about 2 tasks per run with a maximum of 3 correct task. Its main advantage </a:t>
            </a:r>
            <a:r>
              <a:rPr lang="it" sz="1400">
                <a:solidFill>
                  <a:schemeClr val="dk1"/>
                </a:solidFill>
              </a:rPr>
              <a:t>lies in </a:t>
            </a:r>
            <a:r>
              <a:rPr lang="it" sz="1400"/>
              <a:t>its stability and </a:t>
            </a:r>
            <a:r>
              <a:rPr lang="it" sz="1400">
                <a:solidFill>
                  <a:schemeClr val="dk1"/>
                </a:solidFill>
              </a:rPr>
              <a:t>faster </a:t>
            </a:r>
            <a:r>
              <a:rPr lang="it" sz="1400"/>
              <a:t>convergence, since it works on one example at a time.</a:t>
            </a:r>
            <a:endParaRPr sz="1400"/>
          </a:p>
          <a:p>
            <a:pPr indent="0" lvl="0" marL="0" rtl="0" algn="l">
              <a:spcBef>
                <a:spcPts val="0"/>
              </a:spcBef>
              <a:spcAft>
                <a:spcPts val="0"/>
              </a:spcAft>
              <a:buNone/>
            </a:pPr>
            <a:r>
              <a:rPr lang="it" sz="1400"/>
              <a:t>The </a:t>
            </a:r>
            <a:r>
              <a:rPr b="1" lang="it" sz="1400"/>
              <a:t>Multi-Example Evolution</a:t>
            </a:r>
            <a:r>
              <a:rPr lang="it" sz="1400"/>
              <a:t>, although conceptually </a:t>
            </a:r>
            <a:r>
              <a:rPr lang="it" sz="1400">
                <a:solidFill>
                  <a:schemeClr val="dk1"/>
                </a:solidFill>
              </a:rPr>
              <a:t>more powerful </a:t>
            </a:r>
            <a:r>
              <a:rPr lang="it" sz="1400"/>
              <a:t>because it can capture rules shared across different examples, struggled due to the larger search space. On average it solved only 1 task, </a:t>
            </a:r>
            <a:r>
              <a:rPr lang="it" sz="1400"/>
              <a:t>and although it occasionally reached 3 but its performance was less consistent.</a:t>
            </a:r>
            <a:endParaRPr sz="1400"/>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2" name="Shape 552"/>
        <p:cNvGrpSpPr/>
        <p:nvPr/>
      </p:nvGrpSpPr>
      <p:grpSpPr>
        <a:xfrm>
          <a:off x="0" y="0"/>
          <a:ext cx="0" cy="0"/>
          <a:chOff x="0" y="0"/>
          <a:chExt cx="0" cy="0"/>
        </a:xfrm>
      </p:grpSpPr>
      <p:sp>
        <p:nvSpPr>
          <p:cNvPr id="553" name="Google Shape;553;g377ddda5349_0_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54" name="Google Shape;554;g377ddda5349_0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it" sz="1400"/>
              <a:t>In conclusion</a:t>
            </a:r>
            <a:r>
              <a:rPr lang="it" sz="1400"/>
              <a:t>, this work demonstrates the potential of evolutionary algorithms combined with geometric representations for solving complex grid-based reasoning tasks</a:t>
            </a:r>
            <a:r>
              <a:rPr b="1" lang="it" sz="1400"/>
              <a:t>.</a:t>
            </a:r>
            <a:endParaRPr b="1" sz="1400"/>
          </a:p>
          <a:p>
            <a:pPr indent="0" lvl="0" marL="0" rtl="0" algn="l">
              <a:spcBef>
                <a:spcPts val="0"/>
              </a:spcBef>
              <a:spcAft>
                <a:spcPts val="0"/>
              </a:spcAft>
              <a:buNone/>
            </a:pPr>
            <a:r>
              <a:rPr lang="it" sz="1400"/>
              <a:t>Despite its conceptual advantages, the multi-example algorithm struggled with the large and complex search space, </a:t>
            </a:r>
            <a:r>
              <a:rPr lang="it" sz="1400">
                <a:solidFill>
                  <a:schemeClr val="dk1"/>
                </a:solidFill>
              </a:rPr>
              <a:t>w</a:t>
            </a:r>
            <a:r>
              <a:rPr lang="it" sz="1400">
                <a:solidFill>
                  <a:schemeClr val="dk1"/>
                </a:solidFill>
              </a:rPr>
              <a:t>hile the single-example evolution achieved better performance.</a:t>
            </a:r>
            <a:r>
              <a:rPr lang="it" sz="1400"/>
              <a:t> </a:t>
            </a:r>
            <a:endParaRPr sz="1400"/>
          </a:p>
          <a:p>
            <a:pPr indent="0" lvl="0" marL="0" rtl="0" algn="l">
              <a:spcBef>
                <a:spcPts val="0"/>
              </a:spcBef>
              <a:spcAft>
                <a:spcPts val="0"/>
              </a:spcAft>
              <a:buNone/>
            </a:pPr>
            <a:r>
              <a:rPr lang="it" sz="1400"/>
              <a:t>The main </a:t>
            </a:r>
            <a:r>
              <a:rPr b="1" lang="it" sz="1400"/>
              <a:t>limitations</a:t>
            </a:r>
            <a:r>
              <a:rPr lang="it" sz="1400"/>
              <a:t> were the Dependence on the Predefined Representations, the fixed parameters, and the complexity of the search space, which especially affected the multi-example strategy.</a:t>
            </a:r>
            <a:endParaRPr sz="1400"/>
          </a:p>
          <a:p>
            <a:pPr indent="0" lvl="0" marL="0" rtl="0" algn="l">
              <a:spcBef>
                <a:spcPts val="0"/>
              </a:spcBef>
              <a:spcAft>
                <a:spcPts val="0"/>
              </a:spcAft>
              <a:buNone/>
            </a:pPr>
            <a:r>
              <a:rPr b="1" lang="it" sz="1400"/>
              <a:t>Future work</a:t>
            </a:r>
            <a:r>
              <a:rPr lang="it" sz="1400"/>
              <a:t> should explore automatic parameter tuning, new type of representations to capture </a:t>
            </a:r>
            <a:r>
              <a:rPr lang="it" sz="1400"/>
              <a:t>more </a:t>
            </a:r>
            <a:r>
              <a:rPr lang="it" sz="1400"/>
              <a:t>geometric concept, improved fitness functions to improve the convergence, and hybrid approaches that combine evolution with other AI techniques.</a:t>
            </a:r>
            <a:endParaRPr sz="140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9" name="Shape 389"/>
        <p:cNvGrpSpPr/>
        <p:nvPr/>
      </p:nvGrpSpPr>
      <p:grpSpPr>
        <a:xfrm>
          <a:off x="0" y="0"/>
          <a:ext cx="0" cy="0"/>
          <a:chOff x="0" y="0"/>
          <a:chExt cx="0" cy="0"/>
        </a:xfrm>
      </p:grpSpPr>
      <p:sp>
        <p:nvSpPr>
          <p:cNvPr id="390" name="Google Shape;390;g378eb1076b7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1" name="Google Shape;391;g378eb1076b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it" sz="1400">
                <a:solidFill>
                  <a:schemeClr val="dk1"/>
                </a:solidFill>
              </a:rPr>
              <a:t>The goal of this thesis is try to achieve AGI through the use of evolutionary algorithms.</a:t>
            </a:r>
            <a:endParaRPr sz="1400">
              <a:solidFill>
                <a:schemeClr val="dk1"/>
              </a:solidFill>
            </a:endParaRPr>
          </a:p>
          <a:p>
            <a:pPr indent="0" lvl="0" marL="0" rtl="0" algn="l">
              <a:spcBef>
                <a:spcPts val="0"/>
              </a:spcBef>
              <a:spcAft>
                <a:spcPts val="0"/>
              </a:spcAft>
              <a:buClr>
                <a:schemeClr val="dk1"/>
              </a:buClr>
              <a:buSzPts val="1100"/>
              <a:buFont typeface="Arial"/>
              <a:buNone/>
            </a:pPr>
            <a:r>
              <a:t/>
            </a:r>
            <a:endParaRPr sz="1400">
              <a:solidFill>
                <a:schemeClr val="dk1"/>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4" name="Shape 394"/>
        <p:cNvGrpSpPr/>
        <p:nvPr/>
      </p:nvGrpSpPr>
      <p:grpSpPr>
        <a:xfrm>
          <a:off x="0" y="0"/>
          <a:ext cx="0" cy="0"/>
          <a:chOff x="0" y="0"/>
          <a:chExt cx="0" cy="0"/>
        </a:xfrm>
      </p:grpSpPr>
      <p:sp>
        <p:nvSpPr>
          <p:cNvPr id="395" name="Google Shape;395;g34891c4bae0_2_4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6" name="Google Shape;396;g34891c4bae0_2_4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it" sz="1400">
                <a:solidFill>
                  <a:schemeClr val="dk1"/>
                </a:solidFill>
              </a:rPr>
              <a:t>In the first part of this thesis we will talk about ARC - AGI and then I will illustrate my personal solution through the use of evolutionary algorithms.</a:t>
            </a:r>
            <a:endParaRPr sz="1400">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1" name="Shape 401"/>
        <p:cNvGrpSpPr/>
        <p:nvPr/>
      </p:nvGrpSpPr>
      <p:grpSpPr>
        <a:xfrm>
          <a:off x="0" y="0"/>
          <a:ext cx="0" cy="0"/>
          <a:chOff x="0" y="0"/>
          <a:chExt cx="0" cy="0"/>
        </a:xfrm>
      </p:grpSpPr>
      <p:sp>
        <p:nvSpPr>
          <p:cNvPr id="402" name="Google Shape;402;g377ddda5349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3" name="Google Shape;403;g377ddda534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it" sz="1400"/>
              <a:t>AGI</a:t>
            </a:r>
            <a:r>
              <a:rPr lang="it" sz="1400"/>
              <a:t> stands for Artificial General Intelligence and is the ability to solve problems in different contexts. It differs from traditional AI called narrow AI and requires </a:t>
            </a:r>
            <a:r>
              <a:rPr lang="it" sz="1400"/>
              <a:t>abstraction</a:t>
            </a:r>
            <a:r>
              <a:rPr lang="it" sz="1400"/>
              <a:t>, reasoning, and flexible adaptation.</a:t>
            </a:r>
            <a:endParaRPr sz="1400"/>
          </a:p>
          <a:p>
            <a:pPr indent="0" lvl="0" marL="0" rtl="0" algn="l">
              <a:spcBef>
                <a:spcPts val="0"/>
              </a:spcBef>
              <a:spcAft>
                <a:spcPts val="0"/>
              </a:spcAft>
              <a:buNone/>
            </a:pPr>
            <a:r>
              <a:rPr b="1" lang="it" sz="1400"/>
              <a:t>ARC</a:t>
            </a:r>
            <a:r>
              <a:rPr lang="it" sz="1400"/>
              <a:t> is a benchmark proposed by François Chollet in 2019 for evaluating the abstract reasoning and cognitive capabilities of machines.</a:t>
            </a:r>
            <a:endParaRPr sz="1400"/>
          </a:p>
          <a:p>
            <a:pPr indent="0" lvl="0" marL="0" rtl="0" algn="l">
              <a:spcBef>
                <a:spcPts val="0"/>
              </a:spcBef>
              <a:spcAft>
                <a:spcPts val="0"/>
              </a:spcAft>
              <a:buNone/>
            </a:pPr>
            <a:r>
              <a:rPr b="1" lang="it" sz="1400"/>
              <a:t>Evolutionary algorithms</a:t>
            </a:r>
            <a:r>
              <a:rPr lang="it" sz="1400"/>
              <a:t> (EAs) are adaptive optimization methods inspired by the genetic processes of biological organisms, seeking better solutions through mutation, crossover, and selection applied to a population of candidates.</a:t>
            </a:r>
            <a:endParaRPr sz="1400"/>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6" name="Shape 446"/>
        <p:cNvGrpSpPr/>
        <p:nvPr/>
      </p:nvGrpSpPr>
      <p:grpSpPr>
        <a:xfrm>
          <a:off x="0" y="0"/>
          <a:ext cx="0" cy="0"/>
          <a:chOff x="0" y="0"/>
          <a:chExt cx="0" cy="0"/>
        </a:xfrm>
      </p:grpSpPr>
      <p:sp>
        <p:nvSpPr>
          <p:cNvPr id="447" name="Google Shape;447;g377ddda5349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8" name="Google Shape;448;g377ddda5349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it" sz="1400"/>
              <a:t>The ARC-AGI benchmark</a:t>
            </a:r>
            <a:r>
              <a:rPr lang="it" sz="1400"/>
              <a:t> consists of approximately 400 tasks divided into training, evaluation, and test sets. Each task includes a small number of examples, from 2 to 5, where inputs and outputs are represented as colored grids. The program needs to deduce the basic rule that maps input grids to output grids, relying on operations such as pattern recognition, visual analogy, and geometric transformations. The ultimate goal of the benchmark is to assess the ability to generalize beyond memorization.</a:t>
            </a:r>
            <a:endParaRPr sz="1400"/>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5" name="Shape 455"/>
        <p:cNvGrpSpPr/>
        <p:nvPr/>
      </p:nvGrpSpPr>
      <p:grpSpPr>
        <a:xfrm>
          <a:off x="0" y="0"/>
          <a:ext cx="0" cy="0"/>
          <a:chOff x="0" y="0"/>
          <a:chExt cx="0" cy="0"/>
        </a:xfrm>
      </p:grpSpPr>
      <p:sp>
        <p:nvSpPr>
          <p:cNvPr id="456" name="Google Shape;456;g377ddda5349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7" name="Google Shape;457;g377ddda5349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it" sz="1400">
                <a:solidFill>
                  <a:schemeClr val="dk1"/>
                </a:solidFill>
              </a:rPr>
              <a:t>The launch of the </a:t>
            </a:r>
            <a:r>
              <a:rPr b="1" lang="it" sz="1400">
                <a:solidFill>
                  <a:schemeClr val="dk1"/>
                </a:solidFill>
              </a:rPr>
              <a:t>ARC-AGI competition</a:t>
            </a:r>
            <a:r>
              <a:rPr lang="it" sz="1400">
                <a:solidFill>
                  <a:schemeClr val="dk1"/>
                </a:solidFill>
              </a:rPr>
              <a:t> represented a significant milestone for the AI community. It revealed several important insights.</a:t>
            </a:r>
            <a:endParaRPr sz="1400">
              <a:solidFill>
                <a:schemeClr val="dk1"/>
              </a:solidFill>
            </a:endParaRPr>
          </a:p>
          <a:p>
            <a:pPr indent="0" lvl="0" marL="0" rtl="0" algn="l">
              <a:spcBef>
                <a:spcPts val="0"/>
              </a:spcBef>
              <a:spcAft>
                <a:spcPts val="0"/>
              </a:spcAft>
              <a:buNone/>
            </a:pPr>
            <a:r>
              <a:rPr lang="it" sz="1400">
                <a:solidFill>
                  <a:schemeClr val="dk1"/>
                </a:solidFill>
              </a:rPr>
              <a:t>First, it showed the limitations of current deep learning architectures when applied to general reasoning tasks.</a:t>
            </a:r>
            <a:endParaRPr sz="1400">
              <a:solidFill>
                <a:schemeClr val="dk1"/>
              </a:solidFill>
            </a:endParaRPr>
          </a:p>
          <a:p>
            <a:pPr indent="0" lvl="0" marL="0" rtl="0" algn="l">
              <a:spcBef>
                <a:spcPts val="0"/>
              </a:spcBef>
              <a:spcAft>
                <a:spcPts val="0"/>
              </a:spcAft>
              <a:buNone/>
            </a:pPr>
            <a:r>
              <a:rPr lang="it" sz="1400">
                <a:solidFill>
                  <a:schemeClr val="dk1"/>
                </a:solidFill>
              </a:rPr>
              <a:t>Second, it highlighted the potential of alternative approaches, such as program synthesis, neuro-symbolic reasoning, and evolutionary algorithms.</a:t>
            </a:r>
            <a:endParaRPr sz="1400">
              <a:solidFill>
                <a:schemeClr val="dk1"/>
              </a:solidFill>
            </a:endParaRPr>
          </a:p>
          <a:p>
            <a:pPr indent="0" lvl="0" marL="0" rtl="0" algn="l">
              <a:spcBef>
                <a:spcPts val="0"/>
              </a:spcBef>
              <a:spcAft>
                <a:spcPts val="0"/>
              </a:spcAft>
              <a:buNone/>
            </a:pPr>
            <a:r>
              <a:rPr lang="it" sz="1400">
                <a:solidFill>
                  <a:schemeClr val="dk1"/>
                </a:solidFill>
              </a:rPr>
              <a:t>Finally, it underlined the importance of designing benchmarks that truly capture the key challenges of artificial intelligence.</a:t>
            </a:r>
            <a:endParaRPr sz="1400">
              <a:solidFill>
                <a:schemeClr val="dk1"/>
              </a:solidFill>
            </a:endParaRPr>
          </a:p>
          <a:p>
            <a:pPr indent="0" lvl="0" marL="0" rtl="0" algn="l">
              <a:spcBef>
                <a:spcPts val="0"/>
              </a:spcBef>
              <a:spcAft>
                <a:spcPts val="0"/>
              </a:spcAft>
              <a:buClr>
                <a:schemeClr val="dk1"/>
              </a:buClr>
              <a:buSzPts val="1100"/>
              <a:buFont typeface="Arial"/>
              <a:buNone/>
            </a:pPr>
            <a:r>
              <a:t/>
            </a:r>
            <a:endParaRPr sz="1400">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8" name="Shape 468"/>
        <p:cNvGrpSpPr/>
        <p:nvPr/>
      </p:nvGrpSpPr>
      <p:grpSpPr>
        <a:xfrm>
          <a:off x="0" y="0"/>
          <a:ext cx="0" cy="0"/>
          <a:chOff x="0" y="0"/>
          <a:chExt cx="0" cy="0"/>
        </a:xfrm>
      </p:grpSpPr>
      <p:sp>
        <p:nvSpPr>
          <p:cNvPr id="469" name="Google Shape;469;g34891c4bae0_2_60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0" name="Google Shape;470;g34891c4bae0_2_6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it" sz="1400">
                <a:solidFill>
                  <a:schemeClr val="dk1"/>
                </a:solidFill>
              </a:rPr>
              <a:t>In the </a:t>
            </a:r>
            <a:r>
              <a:rPr b="1" lang="it" sz="1400">
                <a:solidFill>
                  <a:schemeClr val="dk1"/>
                </a:solidFill>
              </a:rPr>
              <a:t>first ARC-AGI competition</a:t>
            </a:r>
            <a:r>
              <a:rPr lang="it" sz="1400">
                <a:solidFill>
                  <a:schemeClr val="dk1"/>
                </a:solidFill>
              </a:rPr>
              <a:t>, the most effective approach combined brute-force program synthesis with a domain-specific language (DSL). The system generated sequences of primitive operations that could transform input grids into the desired outputs, essentially by exhaustively searching through the program space. While effective on some tasks, this approach had clear limitations in terms of scalability and generalization.</a:t>
            </a:r>
            <a:endParaRPr sz="1400">
              <a:solidFill>
                <a:schemeClr val="dk1"/>
              </a:solidFill>
            </a:endParaRPr>
          </a:p>
          <a:p>
            <a:pPr indent="0" lvl="0" marL="0" rtl="0" algn="l">
              <a:spcBef>
                <a:spcPts val="0"/>
              </a:spcBef>
              <a:spcAft>
                <a:spcPts val="0"/>
              </a:spcAft>
              <a:buNone/>
            </a:pPr>
            <a:r>
              <a:rPr lang="it" sz="1400">
                <a:solidFill>
                  <a:schemeClr val="dk1"/>
                </a:solidFill>
              </a:rPr>
              <a:t>More recently, OpenAI introduced the </a:t>
            </a:r>
            <a:r>
              <a:rPr b="1" lang="it" sz="1400">
                <a:solidFill>
                  <a:schemeClr val="dk1"/>
                </a:solidFill>
              </a:rPr>
              <a:t>o3 model</a:t>
            </a:r>
            <a:r>
              <a:rPr lang="it" sz="1400">
                <a:solidFill>
                  <a:schemeClr val="dk1"/>
                </a:solidFill>
              </a:rPr>
              <a:t>, which integrates large language model–driven program generation, chain-of-thought reasoning, and a powerful test-time search strategy.</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1" name="Shape 481"/>
        <p:cNvGrpSpPr/>
        <p:nvPr/>
      </p:nvGrpSpPr>
      <p:grpSpPr>
        <a:xfrm>
          <a:off x="0" y="0"/>
          <a:ext cx="0" cy="0"/>
          <a:chOff x="0" y="0"/>
          <a:chExt cx="0" cy="0"/>
        </a:xfrm>
      </p:grpSpPr>
      <p:sp>
        <p:nvSpPr>
          <p:cNvPr id="482" name="Google Shape;482;g377ddda5349_0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3" name="Google Shape;483;g377ddda5349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it" sz="1400">
                <a:solidFill>
                  <a:schemeClr val="dk1"/>
                </a:solidFill>
              </a:rPr>
              <a:t>In 2025, François Chollet introduced </a:t>
            </a:r>
            <a:r>
              <a:rPr b="1" lang="it" sz="1400">
                <a:solidFill>
                  <a:schemeClr val="dk1"/>
                </a:solidFill>
              </a:rPr>
              <a:t>ARC-AGI 2</a:t>
            </a:r>
            <a:r>
              <a:rPr lang="it" sz="1400">
                <a:solidFill>
                  <a:schemeClr val="dk1"/>
                </a:solidFill>
              </a:rPr>
              <a:t>, a benchmark with 400 new hidden tasks designed to be more challenging and different than those in the first competition. Despite the progress in the first competition, no system has yet achieved human-level performance, highlighting the difficulty of general reasoning still is for AI.</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0" name="Shape 490"/>
        <p:cNvGrpSpPr/>
        <p:nvPr/>
      </p:nvGrpSpPr>
      <p:grpSpPr>
        <a:xfrm>
          <a:off x="0" y="0"/>
          <a:ext cx="0" cy="0"/>
          <a:chOff x="0" y="0"/>
          <a:chExt cx="0" cy="0"/>
        </a:xfrm>
      </p:grpSpPr>
      <p:sp>
        <p:nvSpPr>
          <p:cNvPr id="491" name="Google Shape;491;g378eb1076b7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2" name="Google Shape;492;g378eb1076b7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it" sz="1400">
                <a:solidFill>
                  <a:schemeClr val="dk1"/>
                </a:solidFill>
              </a:rPr>
              <a:t>ARC-AGI-3</a:t>
            </a:r>
            <a:r>
              <a:rPr lang="it" sz="1400">
                <a:solidFill>
                  <a:schemeClr val="dk1"/>
                </a:solidFill>
              </a:rPr>
              <a:t> is designed to measure AI system generalization and intelligence by evaluating how efficiently they can acquire new skills in novel, unseen environments. Unlike its predecessors, which focused primarily on rule inference from grid-based tasks, ARC-AGI-3 places greater emphasis on adaptability and learning efficiency, aiming to approximate more closely the open-ended nature of human problem-solving.</a:t>
            </a:r>
            <a:endParaRPr sz="1400">
              <a:solidFill>
                <a:schemeClr val="dk1"/>
              </a:solidFill>
            </a:endParaRPr>
          </a:p>
          <a:p>
            <a:pPr indent="0" lvl="0" marL="0" rtl="0" algn="l">
              <a:spcBef>
                <a:spcPts val="0"/>
              </a:spcBef>
              <a:spcAft>
                <a:spcPts val="0"/>
              </a:spcAft>
              <a:buClr>
                <a:schemeClr val="dk1"/>
              </a:buClr>
              <a:buSzPts val="1100"/>
              <a:buFont typeface="Arial"/>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s://bit.ly/3A1uf1Q"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p:nvPr/>
        </p:nvSpPr>
        <p:spPr>
          <a:xfrm>
            <a:off x="7346075" y="130450"/>
            <a:ext cx="4889100" cy="48891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 name="Google Shape;11;p2"/>
          <p:cNvGrpSpPr/>
          <p:nvPr/>
        </p:nvGrpSpPr>
        <p:grpSpPr>
          <a:xfrm>
            <a:off x="727425" y="-49275"/>
            <a:ext cx="7703400" cy="5243325"/>
            <a:chOff x="727425" y="-49275"/>
            <a:chExt cx="7703400" cy="5243325"/>
          </a:xfrm>
        </p:grpSpPr>
        <p:sp>
          <p:nvSpPr>
            <p:cNvPr id="12" name="Google Shape;12;p2"/>
            <p:cNvSpPr/>
            <p:nvPr/>
          </p:nvSpPr>
          <p:spPr>
            <a:xfrm>
              <a:off x="727425" y="533550"/>
              <a:ext cx="7703400" cy="40749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3" name="Google Shape;13;p2"/>
            <p:cNvCxnSpPr/>
            <p:nvPr/>
          </p:nvCxnSpPr>
          <p:spPr>
            <a:xfrm rot="10800000">
              <a:off x="727425" y="-49275"/>
              <a:ext cx="0" cy="585600"/>
            </a:xfrm>
            <a:prstGeom prst="straightConnector1">
              <a:avLst/>
            </a:prstGeom>
            <a:noFill/>
            <a:ln cap="flat" cmpd="sng" w="19050">
              <a:solidFill>
                <a:schemeClr val="dk1"/>
              </a:solidFill>
              <a:prstDash val="solid"/>
              <a:round/>
              <a:headEnd len="med" w="med" type="none"/>
              <a:tailEnd len="med" w="med" type="none"/>
            </a:ln>
          </p:spPr>
        </p:cxnSp>
        <p:cxnSp>
          <p:nvCxnSpPr>
            <p:cNvPr id="14" name="Google Shape;14;p2"/>
            <p:cNvCxnSpPr/>
            <p:nvPr/>
          </p:nvCxnSpPr>
          <p:spPr>
            <a:xfrm rot="10800000">
              <a:off x="8430775" y="4608450"/>
              <a:ext cx="0" cy="585600"/>
            </a:xfrm>
            <a:prstGeom prst="straightConnector1">
              <a:avLst/>
            </a:prstGeom>
            <a:noFill/>
            <a:ln cap="flat" cmpd="sng" w="19050">
              <a:solidFill>
                <a:schemeClr val="dk1"/>
              </a:solidFill>
              <a:prstDash val="solid"/>
              <a:round/>
              <a:headEnd len="med" w="med" type="none"/>
              <a:tailEnd len="med" w="med" type="none"/>
            </a:ln>
          </p:spPr>
        </p:cxnSp>
      </p:grpSp>
      <p:sp>
        <p:nvSpPr>
          <p:cNvPr id="15" name="Google Shape;15;p2"/>
          <p:cNvSpPr txBox="1"/>
          <p:nvPr>
            <p:ph type="ctrTitle"/>
          </p:nvPr>
        </p:nvSpPr>
        <p:spPr>
          <a:xfrm>
            <a:off x="1087125" y="1670213"/>
            <a:ext cx="5897400" cy="1392600"/>
          </a:xfrm>
          <a:prstGeom prst="rect">
            <a:avLst/>
          </a:prstGeom>
        </p:spPr>
        <p:txBody>
          <a:bodyPr anchorCtr="0" anchor="b" bIns="91425" lIns="91425" spcFirstLastPara="1" rIns="91425" wrap="square" tIns="91425">
            <a:noAutofit/>
          </a:bodyPr>
          <a:lstStyle>
            <a:lvl1pPr lvl="0">
              <a:spcBef>
                <a:spcPts val="0"/>
              </a:spcBef>
              <a:spcAft>
                <a:spcPts val="0"/>
              </a:spcAft>
              <a:buSzPts val="5200"/>
              <a:buNone/>
              <a:defRPr sz="38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6" name="Google Shape;16;p2"/>
          <p:cNvSpPr txBox="1"/>
          <p:nvPr>
            <p:ph idx="1" type="subTitle"/>
          </p:nvPr>
        </p:nvSpPr>
        <p:spPr>
          <a:xfrm>
            <a:off x="1087125" y="2997488"/>
            <a:ext cx="5897400" cy="475800"/>
          </a:xfrm>
          <a:prstGeom prst="rect">
            <a:avLst/>
          </a:prstGeom>
        </p:spPr>
        <p:txBody>
          <a:bodyPr anchorCtr="0" anchor="t" bIns="91425" lIns="91425" spcFirstLastPara="1" rIns="91425" wrap="square" tIns="91425">
            <a:noAutofit/>
          </a:bodyPr>
          <a:lstStyle>
            <a:lvl1pPr lvl="0">
              <a:lnSpc>
                <a:spcPct val="100000"/>
              </a:lnSpc>
              <a:spcBef>
                <a:spcPts val="0"/>
              </a:spcBef>
              <a:spcAft>
                <a:spcPts val="0"/>
              </a:spcAft>
              <a:buClr>
                <a:schemeClr val="dk1"/>
              </a:buClr>
              <a:buSzPts val="1400"/>
              <a:buNone/>
              <a:defRPr>
                <a:solidFill>
                  <a:schemeClr val="dk1"/>
                </a:solidFill>
              </a:defRPr>
            </a:lvl1pPr>
            <a:lvl2pPr lvl="1" algn="ctr">
              <a:lnSpc>
                <a:spcPct val="100000"/>
              </a:lnSpc>
              <a:spcBef>
                <a:spcPts val="0"/>
              </a:spcBef>
              <a:spcAft>
                <a:spcPts val="0"/>
              </a:spcAft>
              <a:buClr>
                <a:schemeClr val="dk1"/>
              </a:buClr>
              <a:buSzPts val="1800"/>
              <a:buNone/>
              <a:defRPr sz="1800">
                <a:solidFill>
                  <a:schemeClr val="dk1"/>
                </a:solidFill>
              </a:defRPr>
            </a:lvl2pPr>
            <a:lvl3pPr lvl="2" algn="ctr">
              <a:lnSpc>
                <a:spcPct val="100000"/>
              </a:lnSpc>
              <a:spcBef>
                <a:spcPts val="0"/>
              </a:spcBef>
              <a:spcAft>
                <a:spcPts val="0"/>
              </a:spcAft>
              <a:buClr>
                <a:schemeClr val="dk1"/>
              </a:buClr>
              <a:buSzPts val="1800"/>
              <a:buNone/>
              <a:defRPr sz="1800">
                <a:solidFill>
                  <a:schemeClr val="dk1"/>
                </a:solidFill>
              </a:defRPr>
            </a:lvl3pPr>
            <a:lvl4pPr lvl="3" algn="ctr">
              <a:lnSpc>
                <a:spcPct val="100000"/>
              </a:lnSpc>
              <a:spcBef>
                <a:spcPts val="0"/>
              </a:spcBef>
              <a:spcAft>
                <a:spcPts val="0"/>
              </a:spcAft>
              <a:buClr>
                <a:schemeClr val="dk1"/>
              </a:buClr>
              <a:buSzPts val="1800"/>
              <a:buNone/>
              <a:defRPr sz="1800">
                <a:solidFill>
                  <a:schemeClr val="dk1"/>
                </a:solidFill>
              </a:defRPr>
            </a:lvl4pPr>
            <a:lvl5pPr lvl="4" algn="ctr">
              <a:lnSpc>
                <a:spcPct val="100000"/>
              </a:lnSpc>
              <a:spcBef>
                <a:spcPts val="0"/>
              </a:spcBef>
              <a:spcAft>
                <a:spcPts val="0"/>
              </a:spcAft>
              <a:buClr>
                <a:schemeClr val="dk1"/>
              </a:buClr>
              <a:buSzPts val="1800"/>
              <a:buNone/>
              <a:defRPr sz="1800">
                <a:solidFill>
                  <a:schemeClr val="dk1"/>
                </a:solidFill>
              </a:defRPr>
            </a:lvl5pPr>
            <a:lvl6pPr lvl="5" algn="ctr">
              <a:lnSpc>
                <a:spcPct val="100000"/>
              </a:lnSpc>
              <a:spcBef>
                <a:spcPts val="0"/>
              </a:spcBef>
              <a:spcAft>
                <a:spcPts val="0"/>
              </a:spcAft>
              <a:buClr>
                <a:schemeClr val="dk1"/>
              </a:buClr>
              <a:buSzPts val="1800"/>
              <a:buNone/>
              <a:defRPr sz="1800">
                <a:solidFill>
                  <a:schemeClr val="dk1"/>
                </a:solidFill>
              </a:defRPr>
            </a:lvl6pPr>
            <a:lvl7pPr lvl="6" algn="ctr">
              <a:lnSpc>
                <a:spcPct val="100000"/>
              </a:lnSpc>
              <a:spcBef>
                <a:spcPts val="0"/>
              </a:spcBef>
              <a:spcAft>
                <a:spcPts val="0"/>
              </a:spcAft>
              <a:buClr>
                <a:schemeClr val="dk1"/>
              </a:buClr>
              <a:buSzPts val="1800"/>
              <a:buNone/>
              <a:defRPr sz="1800">
                <a:solidFill>
                  <a:schemeClr val="dk1"/>
                </a:solidFill>
              </a:defRPr>
            </a:lvl7pPr>
            <a:lvl8pPr lvl="7" algn="ctr">
              <a:lnSpc>
                <a:spcPct val="100000"/>
              </a:lnSpc>
              <a:spcBef>
                <a:spcPts val="0"/>
              </a:spcBef>
              <a:spcAft>
                <a:spcPts val="0"/>
              </a:spcAft>
              <a:buClr>
                <a:schemeClr val="dk1"/>
              </a:buClr>
              <a:buSzPts val="1800"/>
              <a:buNone/>
              <a:defRPr sz="1800">
                <a:solidFill>
                  <a:schemeClr val="dk1"/>
                </a:solidFill>
              </a:defRPr>
            </a:lvl8pPr>
            <a:lvl9pPr lvl="8" algn="ctr">
              <a:lnSpc>
                <a:spcPct val="100000"/>
              </a:lnSpc>
              <a:spcBef>
                <a:spcPts val="0"/>
              </a:spcBef>
              <a:spcAft>
                <a:spcPts val="0"/>
              </a:spcAft>
              <a:buClr>
                <a:schemeClr val="dk1"/>
              </a:buClr>
              <a:buSzPts val="1800"/>
              <a:buNone/>
              <a:defRPr sz="1800">
                <a:solidFill>
                  <a:schemeClr val="dk1"/>
                </a:solidFill>
              </a:defRPr>
            </a:lvl9pPr>
          </a:lstStyle>
          <a:p/>
        </p:txBody>
      </p:sp>
      <p:sp>
        <p:nvSpPr>
          <p:cNvPr id="17" name="Google Shape;17;p2"/>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11"/>
          <p:cNvSpPr/>
          <p:nvPr/>
        </p:nvSpPr>
        <p:spPr>
          <a:xfrm>
            <a:off x="-3422975" y="0"/>
            <a:ext cx="5143500" cy="51435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91" name="Google Shape;91;p11"/>
          <p:cNvGrpSpPr/>
          <p:nvPr/>
        </p:nvGrpSpPr>
        <p:grpSpPr>
          <a:xfrm>
            <a:off x="727425" y="-382650"/>
            <a:ext cx="7703400" cy="5907300"/>
            <a:chOff x="727425" y="-382650"/>
            <a:chExt cx="7703400" cy="5907300"/>
          </a:xfrm>
        </p:grpSpPr>
        <p:sp>
          <p:nvSpPr>
            <p:cNvPr id="92" name="Google Shape;92;p11"/>
            <p:cNvSpPr/>
            <p:nvPr/>
          </p:nvSpPr>
          <p:spPr>
            <a:xfrm>
              <a:off x="727425" y="533550"/>
              <a:ext cx="7703400" cy="40749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93" name="Google Shape;93;p11"/>
            <p:cNvCxnSpPr/>
            <p:nvPr/>
          </p:nvCxnSpPr>
          <p:spPr>
            <a:xfrm>
              <a:off x="727425" y="4608450"/>
              <a:ext cx="0" cy="916200"/>
            </a:xfrm>
            <a:prstGeom prst="straightConnector1">
              <a:avLst/>
            </a:prstGeom>
            <a:noFill/>
            <a:ln cap="flat" cmpd="sng" w="19050">
              <a:solidFill>
                <a:schemeClr val="dk1"/>
              </a:solidFill>
              <a:prstDash val="solid"/>
              <a:round/>
              <a:headEnd len="med" w="med" type="none"/>
              <a:tailEnd len="med" w="med" type="none"/>
            </a:ln>
          </p:spPr>
        </p:cxnSp>
        <p:cxnSp>
          <p:nvCxnSpPr>
            <p:cNvPr id="94" name="Google Shape;94;p11"/>
            <p:cNvCxnSpPr/>
            <p:nvPr/>
          </p:nvCxnSpPr>
          <p:spPr>
            <a:xfrm>
              <a:off x="8430775" y="-382650"/>
              <a:ext cx="0" cy="916200"/>
            </a:xfrm>
            <a:prstGeom prst="straightConnector1">
              <a:avLst/>
            </a:prstGeom>
            <a:noFill/>
            <a:ln cap="flat" cmpd="sng" w="19050">
              <a:solidFill>
                <a:schemeClr val="dk1"/>
              </a:solidFill>
              <a:prstDash val="solid"/>
              <a:round/>
              <a:headEnd len="med" w="med" type="none"/>
              <a:tailEnd len="med" w="med" type="none"/>
            </a:ln>
          </p:spPr>
        </p:cxnSp>
      </p:grpSp>
      <p:sp>
        <p:nvSpPr>
          <p:cNvPr id="95" name="Google Shape;95;p11"/>
          <p:cNvSpPr txBox="1"/>
          <p:nvPr>
            <p:ph hasCustomPrompt="1" type="title"/>
          </p:nvPr>
        </p:nvSpPr>
        <p:spPr>
          <a:xfrm>
            <a:off x="2603050" y="1856113"/>
            <a:ext cx="5827800" cy="1024500"/>
          </a:xfrm>
          <a:prstGeom prst="rect">
            <a:avLst/>
          </a:prstGeom>
          <a:solidFill>
            <a:schemeClr val="dk1"/>
          </a:solidFill>
        </p:spPr>
        <p:txBody>
          <a:bodyPr anchorCtr="0" anchor="ctr" bIns="91425" lIns="91425" spcFirstLastPara="1" rIns="91425" wrap="square" tIns="91425">
            <a:noAutofit/>
          </a:bodyPr>
          <a:lstStyle>
            <a:lvl1pPr indent="0" lvl="0" marL="0" rtl="0">
              <a:lnSpc>
                <a:spcPct val="115000"/>
              </a:lnSpc>
              <a:spcBef>
                <a:spcPts val="0"/>
              </a:spcBef>
              <a:spcAft>
                <a:spcPts val="0"/>
              </a:spcAft>
              <a:buSzPts val="9600"/>
              <a:buNone/>
              <a:defRPr sz="4900">
                <a:solidFill>
                  <a:schemeClr val="lt1"/>
                </a:solidFill>
              </a:defRPr>
            </a:lvl1pPr>
            <a:lvl2pPr lvl="1" algn="ctr">
              <a:spcBef>
                <a:spcPts val="0"/>
              </a:spcBef>
              <a:spcAft>
                <a:spcPts val="0"/>
              </a:spcAft>
              <a:buSzPts val="9600"/>
              <a:buNone/>
              <a:defRPr sz="9600"/>
            </a:lvl2pPr>
            <a:lvl3pPr lvl="2" algn="ctr">
              <a:spcBef>
                <a:spcPts val="0"/>
              </a:spcBef>
              <a:spcAft>
                <a:spcPts val="0"/>
              </a:spcAft>
              <a:buSzPts val="9600"/>
              <a:buNone/>
              <a:defRPr sz="9600"/>
            </a:lvl3pPr>
            <a:lvl4pPr lvl="3" algn="ctr">
              <a:spcBef>
                <a:spcPts val="0"/>
              </a:spcBef>
              <a:spcAft>
                <a:spcPts val="0"/>
              </a:spcAft>
              <a:buSzPts val="9600"/>
              <a:buNone/>
              <a:defRPr sz="9600"/>
            </a:lvl4pPr>
            <a:lvl5pPr lvl="4" algn="ctr">
              <a:spcBef>
                <a:spcPts val="0"/>
              </a:spcBef>
              <a:spcAft>
                <a:spcPts val="0"/>
              </a:spcAft>
              <a:buSzPts val="9600"/>
              <a:buNone/>
              <a:defRPr sz="9600"/>
            </a:lvl5pPr>
            <a:lvl6pPr lvl="5" algn="ctr">
              <a:spcBef>
                <a:spcPts val="0"/>
              </a:spcBef>
              <a:spcAft>
                <a:spcPts val="0"/>
              </a:spcAft>
              <a:buSzPts val="9600"/>
              <a:buNone/>
              <a:defRPr sz="9600"/>
            </a:lvl6pPr>
            <a:lvl7pPr lvl="6" algn="ctr">
              <a:spcBef>
                <a:spcPts val="0"/>
              </a:spcBef>
              <a:spcAft>
                <a:spcPts val="0"/>
              </a:spcAft>
              <a:buSzPts val="9600"/>
              <a:buNone/>
              <a:defRPr sz="9600"/>
            </a:lvl7pPr>
            <a:lvl8pPr lvl="7" algn="ctr">
              <a:spcBef>
                <a:spcPts val="0"/>
              </a:spcBef>
              <a:spcAft>
                <a:spcPts val="0"/>
              </a:spcAft>
              <a:buSzPts val="9600"/>
              <a:buNone/>
              <a:defRPr sz="9600"/>
            </a:lvl8pPr>
            <a:lvl9pPr lvl="8" algn="ctr">
              <a:spcBef>
                <a:spcPts val="0"/>
              </a:spcBef>
              <a:spcAft>
                <a:spcPts val="0"/>
              </a:spcAft>
              <a:buSzPts val="9600"/>
              <a:buNone/>
              <a:defRPr sz="9600"/>
            </a:lvl9pPr>
          </a:lstStyle>
          <a:p>
            <a:r>
              <a:t>xx%</a:t>
            </a:r>
          </a:p>
        </p:txBody>
      </p:sp>
      <p:sp>
        <p:nvSpPr>
          <p:cNvPr id="96" name="Google Shape;96;p11"/>
          <p:cNvSpPr txBox="1"/>
          <p:nvPr>
            <p:ph idx="1" type="subTitle"/>
          </p:nvPr>
        </p:nvSpPr>
        <p:spPr>
          <a:xfrm>
            <a:off x="2603050" y="2880588"/>
            <a:ext cx="5827800" cy="4053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600"/>
              <a:buNone/>
              <a:defRPr>
                <a:latin typeface="Hanken Grotesk"/>
                <a:ea typeface="Hanken Grotesk"/>
                <a:cs typeface="Hanken Grotesk"/>
                <a:sym typeface="Hanken Grotesk"/>
              </a:defRPr>
            </a:lvl1pPr>
            <a:lvl2pPr lvl="1" rtl="0" algn="ctr">
              <a:lnSpc>
                <a:spcPct val="100000"/>
              </a:lnSpc>
              <a:spcBef>
                <a:spcPts val="0"/>
              </a:spcBef>
              <a:spcAft>
                <a:spcPts val="0"/>
              </a:spcAft>
              <a:buSzPts val="1600"/>
              <a:buNone/>
              <a:defRPr sz="1600"/>
            </a:lvl2pPr>
            <a:lvl3pPr lvl="2" rtl="0" algn="ctr">
              <a:lnSpc>
                <a:spcPct val="100000"/>
              </a:lnSpc>
              <a:spcBef>
                <a:spcPts val="0"/>
              </a:spcBef>
              <a:spcAft>
                <a:spcPts val="0"/>
              </a:spcAft>
              <a:buSzPts val="1600"/>
              <a:buNone/>
              <a:defRPr sz="1600"/>
            </a:lvl3pPr>
            <a:lvl4pPr lvl="3" rtl="0" algn="ctr">
              <a:lnSpc>
                <a:spcPct val="100000"/>
              </a:lnSpc>
              <a:spcBef>
                <a:spcPts val="0"/>
              </a:spcBef>
              <a:spcAft>
                <a:spcPts val="0"/>
              </a:spcAft>
              <a:buSzPts val="1600"/>
              <a:buNone/>
              <a:defRPr sz="1600"/>
            </a:lvl4pPr>
            <a:lvl5pPr lvl="4" rtl="0" algn="ctr">
              <a:lnSpc>
                <a:spcPct val="100000"/>
              </a:lnSpc>
              <a:spcBef>
                <a:spcPts val="0"/>
              </a:spcBef>
              <a:spcAft>
                <a:spcPts val="0"/>
              </a:spcAft>
              <a:buSzPts val="1600"/>
              <a:buNone/>
              <a:defRPr sz="1600"/>
            </a:lvl5pPr>
            <a:lvl6pPr lvl="5" rtl="0" algn="ctr">
              <a:lnSpc>
                <a:spcPct val="100000"/>
              </a:lnSpc>
              <a:spcBef>
                <a:spcPts val="0"/>
              </a:spcBef>
              <a:spcAft>
                <a:spcPts val="0"/>
              </a:spcAft>
              <a:buSzPts val="1600"/>
              <a:buNone/>
              <a:defRPr sz="1600"/>
            </a:lvl6pPr>
            <a:lvl7pPr lvl="6" rtl="0" algn="ctr">
              <a:lnSpc>
                <a:spcPct val="100000"/>
              </a:lnSpc>
              <a:spcBef>
                <a:spcPts val="0"/>
              </a:spcBef>
              <a:spcAft>
                <a:spcPts val="0"/>
              </a:spcAft>
              <a:buSzPts val="1600"/>
              <a:buNone/>
              <a:defRPr sz="1600"/>
            </a:lvl7pPr>
            <a:lvl8pPr lvl="7" rtl="0" algn="ctr">
              <a:lnSpc>
                <a:spcPct val="100000"/>
              </a:lnSpc>
              <a:spcBef>
                <a:spcPts val="0"/>
              </a:spcBef>
              <a:spcAft>
                <a:spcPts val="0"/>
              </a:spcAft>
              <a:buSzPts val="1600"/>
              <a:buNone/>
              <a:defRPr sz="1600"/>
            </a:lvl8pPr>
            <a:lvl9pPr lvl="8" rtl="0" algn="ctr">
              <a:lnSpc>
                <a:spcPct val="100000"/>
              </a:lnSpc>
              <a:spcBef>
                <a:spcPts val="0"/>
              </a:spcBef>
              <a:spcAft>
                <a:spcPts val="0"/>
              </a:spcAft>
              <a:buSzPts val="1600"/>
              <a:buNone/>
              <a:defRPr sz="1600"/>
            </a:lvl9pPr>
          </a:lstStyle>
          <a:p/>
        </p:txBody>
      </p:sp>
      <p:sp>
        <p:nvSpPr>
          <p:cNvPr id="97" name="Google Shape;97;p11"/>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solidFill>
          <a:schemeClr val="accent2"/>
        </a:solidFill>
      </p:bgPr>
    </p:bg>
    <p:spTree>
      <p:nvGrpSpPr>
        <p:cNvPr id="98" name="Shape 98"/>
        <p:cNvGrpSpPr/>
        <p:nvPr/>
      </p:nvGrpSpPr>
      <p:grpSpPr>
        <a:xfrm>
          <a:off x="0" y="0"/>
          <a:ext cx="0" cy="0"/>
          <a:chOff x="0" y="0"/>
          <a:chExt cx="0" cy="0"/>
        </a:xfrm>
      </p:grpSpPr>
      <p:sp>
        <p:nvSpPr>
          <p:cNvPr id="99" name="Google Shape;99;p12"/>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BLANK_1_1_1_1_1_1">
    <p:spTree>
      <p:nvGrpSpPr>
        <p:cNvPr id="100" name="Shape 100"/>
        <p:cNvGrpSpPr/>
        <p:nvPr/>
      </p:nvGrpSpPr>
      <p:grpSpPr>
        <a:xfrm>
          <a:off x="0" y="0"/>
          <a:ext cx="0" cy="0"/>
          <a:chOff x="0" y="0"/>
          <a:chExt cx="0" cy="0"/>
        </a:xfrm>
      </p:grpSpPr>
      <p:sp>
        <p:nvSpPr>
          <p:cNvPr id="101" name="Google Shape;101;p13"/>
          <p:cNvSpPr/>
          <p:nvPr/>
        </p:nvSpPr>
        <p:spPr>
          <a:xfrm>
            <a:off x="-941925" y="4204325"/>
            <a:ext cx="1861500" cy="18615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02" name="Google Shape;102;p13"/>
          <p:cNvGrpSpPr/>
          <p:nvPr/>
        </p:nvGrpSpPr>
        <p:grpSpPr>
          <a:xfrm>
            <a:off x="-19050" y="232800"/>
            <a:ext cx="9189150" cy="4684500"/>
            <a:chOff x="-19050" y="232800"/>
            <a:chExt cx="9189150" cy="4684500"/>
          </a:xfrm>
        </p:grpSpPr>
        <p:sp>
          <p:nvSpPr>
            <p:cNvPr id="103" name="Google Shape;103;p13"/>
            <p:cNvSpPr/>
            <p:nvPr/>
          </p:nvSpPr>
          <p:spPr>
            <a:xfrm>
              <a:off x="232200" y="232800"/>
              <a:ext cx="8679000" cy="46845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04" name="Google Shape;104;p13"/>
            <p:cNvCxnSpPr/>
            <p:nvPr/>
          </p:nvCxnSpPr>
          <p:spPr>
            <a:xfrm rot="10800000">
              <a:off x="-19050" y="232800"/>
              <a:ext cx="258900" cy="0"/>
            </a:xfrm>
            <a:prstGeom prst="straightConnector1">
              <a:avLst/>
            </a:prstGeom>
            <a:noFill/>
            <a:ln cap="flat" cmpd="sng" w="19050">
              <a:solidFill>
                <a:schemeClr val="dk1"/>
              </a:solidFill>
              <a:prstDash val="solid"/>
              <a:round/>
              <a:headEnd len="med" w="med" type="none"/>
              <a:tailEnd len="med" w="med" type="none"/>
            </a:ln>
          </p:spPr>
        </p:cxnSp>
        <p:cxnSp>
          <p:nvCxnSpPr>
            <p:cNvPr id="105" name="Google Shape;105;p13"/>
            <p:cNvCxnSpPr/>
            <p:nvPr/>
          </p:nvCxnSpPr>
          <p:spPr>
            <a:xfrm rot="10800000">
              <a:off x="8911200" y="4917300"/>
              <a:ext cx="258900" cy="0"/>
            </a:xfrm>
            <a:prstGeom prst="straightConnector1">
              <a:avLst/>
            </a:prstGeom>
            <a:noFill/>
            <a:ln cap="flat" cmpd="sng" w="19050">
              <a:solidFill>
                <a:schemeClr val="dk1"/>
              </a:solidFill>
              <a:prstDash val="solid"/>
              <a:round/>
              <a:headEnd len="med" w="med" type="none"/>
              <a:tailEnd len="med" w="med" type="none"/>
            </a:ln>
          </p:spPr>
        </p:cxnSp>
      </p:grpSp>
      <p:sp>
        <p:nvSpPr>
          <p:cNvPr id="106" name="Google Shape;106;p13"/>
          <p:cNvSpPr txBox="1"/>
          <p:nvPr>
            <p:ph type="title"/>
          </p:nvPr>
        </p:nvSpPr>
        <p:spPr>
          <a:xfrm>
            <a:off x="663200" y="445025"/>
            <a:ext cx="77040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107" name="Google Shape;107;p13"/>
          <p:cNvSpPr txBox="1"/>
          <p:nvPr>
            <p:ph idx="1" type="subTitle"/>
          </p:nvPr>
        </p:nvSpPr>
        <p:spPr>
          <a:xfrm>
            <a:off x="788675" y="2105875"/>
            <a:ext cx="2305500" cy="572700"/>
          </a:xfrm>
          <a:prstGeom prst="rect">
            <a:avLst/>
          </a:prstGeom>
        </p:spPr>
        <p:txBody>
          <a:bodyPr anchorCtr="0" anchor="t" bIns="91425" lIns="91425" spcFirstLastPara="1" rIns="91425" wrap="square" tIns="91425">
            <a:noAutofit/>
          </a:bodyPr>
          <a:lstStyle>
            <a:lvl1pPr lvl="0" rtl="0">
              <a:lnSpc>
                <a:spcPct val="115000"/>
              </a:lnSpc>
              <a:spcBef>
                <a:spcPts val="0"/>
              </a:spcBef>
              <a:spcAft>
                <a:spcPts val="0"/>
              </a:spcAft>
              <a:buSzPts val="1400"/>
              <a:buNone/>
              <a:defRPr sz="1400">
                <a:latin typeface="Hanken Grotesk"/>
                <a:ea typeface="Hanken Grotesk"/>
                <a:cs typeface="Hanken Grotesk"/>
                <a:sym typeface="Hanken Grotesk"/>
              </a:defRPr>
            </a:lvl1pPr>
            <a:lvl2pPr lvl="1" rtl="0" algn="ctr">
              <a:lnSpc>
                <a:spcPct val="115000"/>
              </a:lnSpc>
              <a:spcBef>
                <a:spcPts val="0"/>
              </a:spcBef>
              <a:spcAft>
                <a:spcPts val="0"/>
              </a:spcAft>
              <a:buSzPts val="1400"/>
              <a:buNone/>
              <a:defRPr/>
            </a:lvl2pPr>
            <a:lvl3pPr lvl="2" rtl="0" algn="ctr">
              <a:lnSpc>
                <a:spcPct val="115000"/>
              </a:lnSpc>
              <a:spcBef>
                <a:spcPts val="0"/>
              </a:spcBef>
              <a:spcAft>
                <a:spcPts val="0"/>
              </a:spcAft>
              <a:buSzPts val="1400"/>
              <a:buNone/>
              <a:defRPr/>
            </a:lvl3pPr>
            <a:lvl4pPr lvl="3" rtl="0" algn="ctr">
              <a:lnSpc>
                <a:spcPct val="115000"/>
              </a:lnSpc>
              <a:spcBef>
                <a:spcPts val="0"/>
              </a:spcBef>
              <a:spcAft>
                <a:spcPts val="0"/>
              </a:spcAft>
              <a:buSzPts val="1400"/>
              <a:buNone/>
              <a:defRPr/>
            </a:lvl4pPr>
            <a:lvl5pPr lvl="4" rtl="0" algn="ctr">
              <a:lnSpc>
                <a:spcPct val="115000"/>
              </a:lnSpc>
              <a:spcBef>
                <a:spcPts val="0"/>
              </a:spcBef>
              <a:spcAft>
                <a:spcPts val="0"/>
              </a:spcAft>
              <a:buSzPts val="1400"/>
              <a:buNone/>
              <a:defRPr/>
            </a:lvl5pPr>
            <a:lvl6pPr lvl="5" rtl="0" algn="ctr">
              <a:lnSpc>
                <a:spcPct val="115000"/>
              </a:lnSpc>
              <a:spcBef>
                <a:spcPts val="0"/>
              </a:spcBef>
              <a:spcAft>
                <a:spcPts val="0"/>
              </a:spcAft>
              <a:buSzPts val="1400"/>
              <a:buNone/>
              <a:defRPr/>
            </a:lvl6pPr>
            <a:lvl7pPr lvl="6" rtl="0" algn="ctr">
              <a:lnSpc>
                <a:spcPct val="115000"/>
              </a:lnSpc>
              <a:spcBef>
                <a:spcPts val="0"/>
              </a:spcBef>
              <a:spcAft>
                <a:spcPts val="0"/>
              </a:spcAft>
              <a:buSzPts val="1400"/>
              <a:buNone/>
              <a:defRPr/>
            </a:lvl7pPr>
            <a:lvl8pPr lvl="7" rtl="0" algn="ctr">
              <a:lnSpc>
                <a:spcPct val="115000"/>
              </a:lnSpc>
              <a:spcBef>
                <a:spcPts val="0"/>
              </a:spcBef>
              <a:spcAft>
                <a:spcPts val="0"/>
              </a:spcAft>
              <a:buSzPts val="1400"/>
              <a:buNone/>
              <a:defRPr/>
            </a:lvl8pPr>
            <a:lvl9pPr lvl="8" rtl="0" algn="ctr">
              <a:lnSpc>
                <a:spcPct val="115000"/>
              </a:lnSpc>
              <a:spcBef>
                <a:spcPts val="0"/>
              </a:spcBef>
              <a:spcAft>
                <a:spcPts val="0"/>
              </a:spcAft>
              <a:buSzPts val="1400"/>
              <a:buNone/>
              <a:defRPr/>
            </a:lvl9pPr>
          </a:lstStyle>
          <a:p/>
        </p:txBody>
      </p:sp>
      <p:sp>
        <p:nvSpPr>
          <p:cNvPr id="108" name="Google Shape;108;p13"/>
          <p:cNvSpPr txBox="1"/>
          <p:nvPr>
            <p:ph idx="2" type="subTitle"/>
          </p:nvPr>
        </p:nvSpPr>
        <p:spPr>
          <a:xfrm>
            <a:off x="788675" y="3772552"/>
            <a:ext cx="2305500" cy="572700"/>
          </a:xfrm>
          <a:prstGeom prst="rect">
            <a:avLst/>
          </a:prstGeom>
        </p:spPr>
        <p:txBody>
          <a:bodyPr anchorCtr="0" anchor="t" bIns="91425" lIns="91425" spcFirstLastPara="1" rIns="91425" wrap="square" tIns="91425">
            <a:noAutofit/>
          </a:bodyPr>
          <a:lstStyle>
            <a:lvl1pPr lvl="0" rtl="0">
              <a:lnSpc>
                <a:spcPct val="115000"/>
              </a:lnSpc>
              <a:spcBef>
                <a:spcPts val="0"/>
              </a:spcBef>
              <a:spcAft>
                <a:spcPts val="0"/>
              </a:spcAft>
              <a:buSzPts val="1400"/>
              <a:buNone/>
              <a:defRPr sz="1400">
                <a:latin typeface="Hanken Grotesk"/>
                <a:ea typeface="Hanken Grotesk"/>
                <a:cs typeface="Hanken Grotesk"/>
                <a:sym typeface="Hanken Grotesk"/>
              </a:defRPr>
            </a:lvl1pPr>
            <a:lvl2pPr lvl="1" rtl="0" algn="ctr">
              <a:lnSpc>
                <a:spcPct val="115000"/>
              </a:lnSpc>
              <a:spcBef>
                <a:spcPts val="0"/>
              </a:spcBef>
              <a:spcAft>
                <a:spcPts val="0"/>
              </a:spcAft>
              <a:buSzPts val="1400"/>
              <a:buNone/>
              <a:defRPr/>
            </a:lvl2pPr>
            <a:lvl3pPr lvl="2" rtl="0" algn="ctr">
              <a:lnSpc>
                <a:spcPct val="115000"/>
              </a:lnSpc>
              <a:spcBef>
                <a:spcPts val="0"/>
              </a:spcBef>
              <a:spcAft>
                <a:spcPts val="0"/>
              </a:spcAft>
              <a:buSzPts val="1400"/>
              <a:buNone/>
              <a:defRPr/>
            </a:lvl3pPr>
            <a:lvl4pPr lvl="3" rtl="0" algn="ctr">
              <a:lnSpc>
                <a:spcPct val="115000"/>
              </a:lnSpc>
              <a:spcBef>
                <a:spcPts val="0"/>
              </a:spcBef>
              <a:spcAft>
                <a:spcPts val="0"/>
              </a:spcAft>
              <a:buSzPts val="1400"/>
              <a:buNone/>
              <a:defRPr/>
            </a:lvl4pPr>
            <a:lvl5pPr lvl="4" rtl="0" algn="ctr">
              <a:lnSpc>
                <a:spcPct val="115000"/>
              </a:lnSpc>
              <a:spcBef>
                <a:spcPts val="0"/>
              </a:spcBef>
              <a:spcAft>
                <a:spcPts val="0"/>
              </a:spcAft>
              <a:buSzPts val="1400"/>
              <a:buNone/>
              <a:defRPr/>
            </a:lvl5pPr>
            <a:lvl6pPr lvl="5" rtl="0" algn="ctr">
              <a:lnSpc>
                <a:spcPct val="115000"/>
              </a:lnSpc>
              <a:spcBef>
                <a:spcPts val="0"/>
              </a:spcBef>
              <a:spcAft>
                <a:spcPts val="0"/>
              </a:spcAft>
              <a:buSzPts val="1400"/>
              <a:buNone/>
              <a:defRPr/>
            </a:lvl6pPr>
            <a:lvl7pPr lvl="6" rtl="0" algn="ctr">
              <a:lnSpc>
                <a:spcPct val="115000"/>
              </a:lnSpc>
              <a:spcBef>
                <a:spcPts val="0"/>
              </a:spcBef>
              <a:spcAft>
                <a:spcPts val="0"/>
              </a:spcAft>
              <a:buSzPts val="1400"/>
              <a:buNone/>
              <a:defRPr/>
            </a:lvl7pPr>
            <a:lvl8pPr lvl="7" rtl="0" algn="ctr">
              <a:lnSpc>
                <a:spcPct val="115000"/>
              </a:lnSpc>
              <a:spcBef>
                <a:spcPts val="0"/>
              </a:spcBef>
              <a:spcAft>
                <a:spcPts val="0"/>
              </a:spcAft>
              <a:buSzPts val="1400"/>
              <a:buNone/>
              <a:defRPr/>
            </a:lvl8pPr>
            <a:lvl9pPr lvl="8" rtl="0" algn="ctr">
              <a:lnSpc>
                <a:spcPct val="115000"/>
              </a:lnSpc>
              <a:spcBef>
                <a:spcPts val="0"/>
              </a:spcBef>
              <a:spcAft>
                <a:spcPts val="0"/>
              </a:spcAft>
              <a:buSzPts val="1400"/>
              <a:buNone/>
              <a:defRPr/>
            </a:lvl9pPr>
          </a:lstStyle>
          <a:p/>
        </p:txBody>
      </p:sp>
      <p:sp>
        <p:nvSpPr>
          <p:cNvPr id="109" name="Google Shape;109;p13"/>
          <p:cNvSpPr txBox="1"/>
          <p:nvPr>
            <p:ph idx="3" type="subTitle"/>
          </p:nvPr>
        </p:nvSpPr>
        <p:spPr>
          <a:xfrm>
            <a:off x="3418500" y="3772552"/>
            <a:ext cx="2305500" cy="572700"/>
          </a:xfrm>
          <a:prstGeom prst="rect">
            <a:avLst/>
          </a:prstGeom>
        </p:spPr>
        <p:txBody>
          <a:bodyPr anchorCtr="0" anchor="t" bIns="91425" lIns="91425" spcFirstLastPara="1" rIns="91425" wrap="square" tIns="91425">
            <a:noAutofit/>
          </a:bodyPr>
          <a:lstStyle>
            <a:lvl1pPr lvl="0" rtl="0">
              <a:lnSpc>
                <a:spcPct val="115000"/>
              </a:lnSpc>
              <a:spcBef>
                <a:spcPts val="0"/>
              </a:spcBef>
              <a:spcAft>
                <a:spcPts val="0"/>
              </a:spcAft>
              <a:buSzPts val="1400"/>
              <a:buNone/>
              <a:defRPr sz="1400">
                <a:latin typeface="Hanken Grotesk"/>
                <a:ea typeface="Hanken Grotesk"/>
                <a:cs typeface="Hanken Grotesk"/>
                <a:sym typeface="Hanken Grotesk"/>
              </a:defRPr>
            </a:lvl1pPr>
            <a:lvl2pPr lvl="1" rtl="0" algn="ctr">
              <a:lnSpc>
                <a:spcPct val="115000"/>
              </a:lnSpc>
              <a:spcBef>
                <a:spcPts val="0"/>
              </a:spcBef>
              <a:spcAft>
                <a:spcPts val="0"/>
              </a:spcAft>
              <a:buSzPts val="1400"/>
              <a:buNone/>
              <a:defRPr/>
            </a:lvl2pPr>
            <a:lvl3pPr lvl="2" rtl="0" algn="ctr">
              <a:lnSpc>
                <a:spcPct val="115000"/>
              </a:lnSpc>
              <a:spcBef>
                <a:spcPts val="0"/>
              </a:spcBef>
              <a:spcAft>
                <a:spcPts val="0"/>
              </a:spcAft>
              <a:buSzPts val="1400"/>
              <a:buNone/>
              <a:defRPr/>
            </a:lvl3pPr>
            <a:lvl4pPr lvl="3" rtl="0" algn="ctr">
              <a:lnSpc>
                <a:spcPct val="115000"/>
              </a:lnSpc>
              <a:spcBef>
                <a:spcPts val="0"/>
              </a:spcBef>
              <a:spcAft>
                <a:spcPts val="0"/>
              </a:spcAft>
              <a:buSzPts val="1400"/>
              <a:buNone/>
              <a:defRPr/>
            </a:lvl4pPr>
            <a:lvl5pPr lvl="4" rtl="0" algn="ctr">
              <a:lnSpc>
                <a:spcPct val="115000"/>
              </a:lnSpc>
              <a:spcBef>
                <a:spcPts val="0"/>
              </a:spcBef>
              <a:spcAft>
                <a:spcPts val="0"/>
              </a:spcAft>
              <a:buSzPts val="1400"/>
              <a:buNone/>
              <a:defRPr/>
            </a:lvl5pPr>
            <a:lvl6pPr lvl="5" rtl="0" algn="ctr">
              <a:lnSpc>
                <a:spcPct val="115000"/>
              </a:lnSpc>
              <a:spcBef>
                <a:spcPts val="0"/>
              </a:spcBef>
              <a:spcAft>
                <a:spcPts val="0"/>
              </a:spcAft>
              <a:buSzPts val="1400"/>
              <a:buNone/>
              <a:defRPr/>
            </a:lvl6pPr>
            <a:lvl7pPr lvl="6" rtl="0" algn="ctr">
              <a:lnSpc>
                <a:spcPct val="115000"/>
              </a:lnSpc>
              <a:spcBef>
                <a:spcPts val="0"/>
              </a:spcBef>
              <a:spcAft>
                <a:spcPts val="0"/>
              </a:spcAft>
              <a:buSzPts val="1400"/>
              <a:buNone/>
              <a:defRPr/>
            </a:lvl7pPr>
            <a:lvl8pPr lvl="7" rtl="0" algn="ctr">
              <a:lnSpc>
                <a:spcPct val="115000"/>
              </a:lnSpc>
              <a:spcBef>
                <a:spcPts val="0"/>
              </a:spcBef>
              <a:spcAft>
                <a:spcPts val="0"/>
              </a:spcAft>
              <a:buSzPts val="1400"/>
              <a:buNone/>
              <a:defRPr/>
            </a:lvl8pPr>
            <a:lvl9pPr lvl="8" rtl="0" algn="ctr">
              <a:lnSpc>
                <a:spcPct val="115000"/>
              </a:lnSpc>
              <a:spcBef>
                <a:spcPts val="0"/>
              </a:spcBef>
              <a:spcAft>
                <a:spcPts val="0"/>
              </a:spcAft>
              <a:buSzPts val="1400"/>
              <a:buNone/>
              <a:defRPr/>
            </a:lvl9pPr>
          </a:lstStyle>
          <a:p/>
        </p:txBody>
      </p:sp>
      <p:sp>
        <p:nvSpPr>
          <p:cNvPr id="110" name="Google Shape;110;p13"/>
          <p:cNvSpPr txBox="1"/>
          <p:nvPr>
            <p:ph idx="4" type="subTitle"/>
          </p:nvPr>
        </p:nvSpPr>
        <p:spPr>
          <a:xfrm>
            <a:off x="3418500" y="2105875"/>
            <a:ext cx="2305500" cy="572700"/>
          </a:xfrm>
          <a:prstGeom prst="rect">
            <a:avLst/>
          </a:prstGeom>
        </p:spPr>
        <p:txBody>
          <a:bodyPr anchorCtr="0" anchor="t" bIns="91425" lIns="91425" spcFirstLastPara="1" rIns="91425" wrap="square" tIns="91425">
            <a:noAutofit/>
          </a:bodyPr>
          <a:lstStyle>
            <a:lvl1pPr lvl="0" rtl="0">
              <a:lnSpc>
                <a:spcPct val="115000"/>
              </a:lnSpc>
              <a:spcBef>
                <a:spcPts val="0"/>
              </a:spcBef>
              <a:spcAft>
                <a:spcPts val="0"/>
              </a:spcAft>
              <a:buSzPts val="1400"/>
              <a:buNone/>
              <a:defRPr sz="1400">
                <a:latin typeface="Hanken Grotesk"/>
                <a:ea typeface="Hanken Grotesk"/>
                <a:cs typeface="Hanken Grotesk"/>
                <a:sym typeface="Hanken Grotesk"/>
              </a:defRPr>
            </a:lvl1pPr>
            <a:lvl2pPr lvl="1" rtl="0" algn="ctr">
              <a:lnSpc>
                <a:spcPct val="115000"/>
              </a:lnSpc>
              <a:spcBef>
                <a:spcPts val="0"/>
              </a:spcBef>
              <a:spcAft>
                <a:spcPts val="0"/>
              </a:spcAft>
              <a:buSzPts val="1400"/>
              <a:buNone/>
              <a:defRPr/>
            </a:lvl2pPr>
            <a:lvl3pPr lvl="2" rtl="0" algn="ctr">
              <a:lnSpc>
                <a:spcPct val="115000"/>
              </a:lnSpc>
              <a:spcBef>
                <a:spcPts val="0"/>
              </a:spcBef>
              <a:spcAft>
                <a:spcPts val="0"/>
              </a:spcAft>
              <a:buSzPts val="1400"/>
              <a:buNone/>
              <a:defRPr/>
            </a:lvl3pPr>
            <a:lvl4pPr lvl="3" rtl="0" algn="ctr">
              <a:lnSpc>
                <a:spcPct val="115000"/>
              </a:lnSpc>
              <a:spcBef>
                <a:spcPts val="0"/>
              </a:spcBef>
              <a:spcAft>
                <a:spcPts val="0"/>
              </a:spcAft>
              <a:buSzPts val="1400"/>
              <a:buNone/>
              <a:defRPr/>
            </a:lvl4pPr>
            <a:lvl5pPr lvl="4" rtl="0" algn="ctr">
              <a:lnSpc>
                <a:spcPct val="115000"/>
              </a:lnSpc>
              <a:spcBef>
                <a:spcPts val="0"/>
              </a:spcBef>
              <a:spcAft>
                <a:spcPts val="0"/>
              </a:spcAft>
              <a:buSzPts val="1400"/>
              <a:buNone/>
              <a:defRPr/>
            </a:lvl5pPr>
            <a:lvl6pPr lvl="5" rtl="0" algn="ctr">
              <a:lnSpc>
                <a:spcPct val="115000"/>
              </a:lnSpc>
              <a:spcBef>
                <a:spcPts val="0"/>
              </a:spcBef>
              <a:spcAft>
                <a:spcPts val="0"/>
              </a:spcAft>
              <a:buSzPts val="1400"/>
              <a:buNone/>
              <a:defRPr/>
            </a:lvl6pPr>
            <a:lvl7pPr lvl="6" rtl="0" algn="ctr">
              <a:lnSpc>
                <a:spcPct val="115000"/>
              </a:lnSpc>
              <a:spcBef>
                <a:spcPts val="0"/>
              </a:spcBef>
              <a:spcAft>
                <a:spcPts val="0"/>
              </a:spcAft>
              <a:buSzPts val="1400"/>
              <a:buNone/>
              <a:defRPr/>
            </a:lvl7pPr>
            <a:lvl8pPr lvl="7" rtl="0" algn="ctr">
              <a:lnSpc>
                <a:spcPct val="115000"/>
              </a:lnSpc>
              <a:spcBef>
                <a:spcPts val="0"/>
              </a:spcBef>
              <a:spcAft>
                <a:spcPts val="0"/>
              </a:spcAft>
              <a:buSzPts val="1400"/>
              <a:buNone/>
              <a:defRPr/>
            </a:lvl8pPr>
            <a:lvl9pPr lvl="8" rtl="0" algn="ctr">
              <a:lnSpc>
                <a:spcPct val="115000"/>
              </a:lnSpc>
              <a:spcBef>
                <a:spcPts val="0"/>
              </a:spcBef>
              <a:spcAft>
                <a:spcPts val="0"/>
              </a:spcAft>
              <a:buSzPts val="1400"/>
              <a:buNone/>
              <a:defRPr/>
            </a:lvl9pPr>
          </a:lstStyle>
          <a:p/>
        </p:txBody>
      </p:sp>
      <p:sp>
        <p:nvSpPr>
          <p:cNvPr id="111" name="Google Shape;111;p13"/>
          <p:cNvSpPr txBox="1"/>
          <p:nvPr>
            <p:ph hasCustomPrompt="1" idx="5" type="title"/>
          </p:nvPr>
        </p:nvSpPr>
        <p:spPr>
          <a:xfrm>
            <a:off x="919575" y="1319650"/>
            <a:ext cx="365700" cy="365700"/>
          </a:xfrm>
          <a:prstGeom prst="rect">
            <a:avLst/>
          </a:prstGeom>
          <a:solidFill>
            <a:schemeClr val="dk1"/>
          </a:solidFill>
        </p:spPr>
        <p:txBody>
          <a:bodyPr anchorCtr="0" anchor="ctr" bIns="91425" lIns="91425" spcFirstLastPara="1" rIns="91425" wrap="square" tIns="91425">
            <a:noAutofit/>
          </a:bodyPr>
          <a:lstStyle>
            <a:lvl1pPr lvl="0" rtl="0" algn="ctr">
              <a:lnSpc>
                <a:spcPct val="115000"/>
              </a:lnSpc>
              <a:spcBef>
                <a:spcPts val="0"/>
              </a:spcBef>
              <a:spcAft>
                <a:spcPts val="0"/>
              </a:spcAft>
              <a:buSzPts val="3000"/>
              <a:buNone/>
              <a:defRPr sz="1100">
                <a:solidFill>
                  <a:schemeClr val="l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12" name="Google Shape;112;p13"/>
          <p:cNvSpPr txBox="1"/>
          <p:nvPr>
            <p:ph hasCustomPrompt="1" idx="6" type="title"/>
          </p:nvPr>
        </p:nvSpPr>
        <p:spPr>
          <a:xfrm>
            <a:off x="3509050" y="2977575"/>
            <a:ext cx="365700" cy="365700"/>
          </a:xfrm>
          <a:prstGeom prst="rect">
            <a:avLst/>
          </a:prstGeom>
          <a:solidFill>
            <a:schemeClr val="dk1"/>
          </a:solidFill>
        </p:spPr>
        <p:txBody>
          <a:bodyPr anchorCtr="0" anchor="ctr" bIns="91425" lIns="91425" spcFirstLastPara="1" rIns="91425" wrap="square" tIns="91425">
            <a:noAutofit/>
          </a:bodyPr>
          <a:lstStyle>
            <a:lvl1pPr lvl="0" rtl="0" algn="ctr">
              <a:lnSpc>
                <a:spcPct val="115000"/>
              </a:lnSpc>
              <a:spcBef>
                <a:spcPts val="0"/>
              </a:spcBef>
              <a:spcAft>
                <a:spcPts val="0"/>
              </a:spcAft>
              <a:buSzPts val="3000"/>
              <a:buNone/>
              <a:defRPr sz="1100">
                <a:solidFill>
                  <a:schemeClr val="l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13" name="Google Shape;113;p13"/>
          <p:cNvSpPr txBox="1"/>
          <p:nvPr>
            <p:ph hasCustomPrompt="1" idx="7" type="title"/>
          </p:nvPr>
        </p:nvSpPr>
        <p:spPr>
          <a:xfrm>
            <a:off x="919575" y="2977575"/>
            <a:ext cx="365700" cy="365700"/>
          </a:xfrm>
          <a:prstGeom prst="rect">
            <a:avLst/>
          </a:prstGeom>
          <a:solidFill>
            <a:schemeClr val="dk1"/>
          </a:solidFill>
        </p:spPr>
        <p:txBody>
          <a:bodyPr anchorCtr="0" anchor="ctr" bIns="91425" lIns="91425" spcFirstLastPara="1" rIns="91425" wrap="square" tIns="91425">
            <a:noAutofit/>
          </a:bodyPr>
          <a:lstStyle>
            <a:lvl1pPr lvl="0" rtl="0" algn="ctr">
              <a:lnSpc>
                <a:spcPct val="115000"/>
              </a:lnSpc>
              <a:spcBef>
                <a:spcPts val="0"/>
              </a:spcBef>
              <a:spcAft>
                <a:spcPts val="0"/>
              </a:spcAft>
              <a:buSzPts val="3000"/>
              <a:buNone/>
              <a:defRPr sz="1100">
                <a:solidFill>
                  <a:schemeClr val="l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14" name="Google Shape;114;p13"/>
          <p:cNvSpPr txBox="1"/>
          <p:nvPr>
            <p:ph hasCustomPrompt="1" idx="8" type="title"/>
          </p:nvPr>
        </p:nvSpPr>
        <p:spPr>
          <a:xfrm>
            <a:off x="3528275" y="1319650"/>
            <a:ext cx="365700" cy="365700"/>
          </a:xfrm>
          <a:prstGeom prst="rect">
            <a:avLst/>
          </a:prstGeom>
          <a:solidFill>
            <a:schemeClr val="dk1"/>
          </a:solidFill>
        </p:spPr>
        <p:txBody>
          <a:bodyPr anchorCtr="0" anchor="ctr" bIns="91425" lIns="91425" spcFirstLastPara="1" rIns="91425" wrap="square" tIns="91425">
            <a:noAutofit/>
          </a:bodyPr>
          <a:lstStyle>
            <a:lvl1pPr lvl="0" rtl="0" algn="ctr">
              <a:lnSpc>
                <a:spcPct val="115000"/>
              </a:lnSpc>
              <a:spcBef>
                <a:spcPts val="0"/>
              </a:spcBef>
              <a:spcAft>
                <a:spcPts val="0"/>
              </a:spcAft>
              <a:buSzPts val="3000"/>
              <a:buNone/>
              <a:defRPr sz="1100">
                <a:solidFill>
                  <a:schemeClr val="l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15" name="Google Shape;115;p13"/>
          <p:cNvSpPr txBox="1"/>
          <p:nvPr>
            <p:ph idx="9" type="subTitle"/>
          </p:nvPr>
        </p:nvSpPr>
        <p:spPr>
          <a:xfrm>
            <a:off x="6048325" y="3772552"/>
            <a:ext cx="2305500" cy="572700"/>
          </a:xfrm>
          <a:prstGeom prst="rect">
            <a:avLst/>
          </a:prstGeom>
        </p:spPr>
        <p:txBody>
          <a:bodyPr anchorCtr="0" anchor="t" bIns="91425" lIns="91425" spcFirstLastPara="1" rIns="91425" wrap="square" tIns="91425">
            <a:noAutofit/>
          </a:bodyPr>
          <a:lstStyle>
            <a:lvl1pPr lvl="0" rtl="0">
              <a:lnSpc>
                <a:spcPct val="115000"/>
              </a:lnSpc>
              <a:spcBef>
                <a:spcPts val="0"/>
              </a:spcBef>
              <a:spcAft>
                <a:spcPts val="0"/>
              </a:spcAft>
              <a:buSzPts val="1400"/>
              <a:buNone/>
              <a:defRPr sz="1400">
                <a:latin typeface="Hanken Grotesk"/>
                <a:ea typeface="Hanken Grotesk"/>
                <a:cs typeface="Hanken Grotesk"/>
                <a:sym typeface="Hanken Grotesk"/>
              </a:defRPr>
            </a:lvl1pPr>
            <a:lvl2pPr lvl="1" rtl="0" algn="ctr">
              <a:lnSpc>
                <a:spcPct val="115000"/>
              </a:lnSpc>
              <a:spcBef>
                <a:spcPts val="0"/>
              </a:spcBef>
              <a:spcAft>
                <a:spcPts val="0"/>
              </a:spcAft>
              <a:buSzPts val="1400"/>
              <a:buNone/>
              <a:defRPr/>
            </a:lvl2pPr>
            <a:lvl3pPr lvl="2" rtl="0" algn="ctr">
              <a:lnSpc>
                <a:spcPct val="115000"/>
              </a:lnSpc>
              <a:spcBef>
                <a:spcPts val="0"/>
              </a:spcBef>
              <a:spcAft>
                <a:spcPts val="0"/>
              </a:spcAft>
              <a:buSzPts val="1400"/>
              <a:buNone/>
              <a:defRPr/>
            </a:lvl3pPr>
            <a:lvl4pPr lvl="3" rtl="0" algn="ctr">
              <a:lnSpc>
                <a:spcPct val="115000"/>
              </a:lnSpc>
              <a:spcBef>
                <a:spcPts val="0"/>
              </a:spcBef>
              <a:spcAft>
                <a:spcPts val="0"/>
              </a:spcAft>
              <a:buSzPts val="1400"/>
              <a:buNone/>
              <a:defRPr/>
            </a:lvl4pPr>
            <a:lvl5pPr lvl="4" rtl="0" algn="ctr">
              <a:lnSpc>
                <a:spcPct val="115000"/>
              </a:lnSpc>
              <a:spcBef>
                <a:spcPts val="0"/>
              </a:spcBef>
              <a:spcAft>
                <a:spcPts val="0"/>
              </a:spcAft>
              <a:buSzPts val="1400"/>
              <a:buNone/>
              <a:defRPr/>
            </a:lvl5pPr>
            <a:lvl6pPr lvl="5" rtl="0" algn="ctr">
              <a:lnSpc>
                <a:spcPct val="115000"/>
              </a:lnSpc>
              <a:spcBef>
                <a:spcPts val="0"/>
              </a:spcBef>
              <a:spcAft>
                <a:spcPts val="0"/>
              </a:spcAft>
              <a:buSzPts val="1400"/>
              <a:buNone/>
              <a:defRPr/>
            </a:lvl6pPr>
            <a:lvl7pPr lvl="6" rtl="0" algn="ctr">
              <a:lnSpc>
                <a:spcPct val="115000"/>
              </a:lnSpc>
              <a:spcBef>
                <a:spcPts val="0"/>
              </a:spcBef>
              <a:spcAft>
                <a:spcPts val="0"/>
              </a:spcAft>
              <a:buSzPts val="1400"/>
              <a:buNone/>
              <a:defRPr/>
            </a:lvl7pPr>
            <a:lvl8pPr lvl="7" rtl="0" algn="ctr">
              <a:lnSpc>
                <a:spcPct val="115000"/>
              </a:lnSpc>
              <a:spcBef>
                <a:spcPts val="0"/>
              </a:spcBef>
              <a:spcAft>
                <a:spcPts val="0"/>
              </a:spcAft>
              <a:buSzPts val="1400"/>
              <a:buNone/>
              <a:defRPr/>
            </a:lvl8pPr>
            <a:lvl9pPr lvl="8" rtl="0" algn="ctr">
              <a:lnSpc>
                <a:spcPct val="115000"/>
              </a:lnSpc>
              <a:spcBef>
                <a:spcPts val="0"/>
              </a:spcBef>
              <a:spcAft>
                <a:spcPts val="0"/>
              </a:spcAft>
              <a:buSzPts val="1400"/>
              <a:buNone/>
              <a:defRPr/>
            </a:lvl9pPr>
          </a:lstStyle>
          <a:p/>
        </p:txBody>
      </p:sp>
      <p:sp>
        <p:nvSpPr>
          <p:cNvPr id="116" name="Google Shape;116;p13"/>
          <p:cNvSpPr txBox="1"/>
          <p:nvPr>
            <p:ph idx="13" type="subTitle"/>
          </p:nvPr>
        </p:nvSpPr>
        <p:spPr>
          <a:xfrm>
            <a:off x="6048325" y="2105875"/>
            <a:ext cx="2305500" cy="572700"/>
          </a:xfrm>
          <a:prstGeom prst="rect">
            <a:avLst/>
          </a:prstGeom>
        </p:spPr>
        <p:txBody>
          <a:bodyPr anchorCtr="0" anchor="t" bIns="91425" lIns="91425" spcFirstLastPara="1" rIns="91425" wrap="square" tIns="91425">
            <a:noAutofit/>
          </a:bodyPr>
          <a:lstStyle>
            <a:lvl1pPr lvl="0" rtl="0">
              <a:lnSpc>
                <a:spcPct val="115000"/>
              </a:lnSpc>
              <a:spcBef>
                <a:spcPts val="0"/>
              </a:spcBef>
              <a:spcAft>
                <a:spcPts val="0"/>
              </a:spcAft>
              <a:buSzPts val="1400"/>
              <a:buNone/>
              <a:defRPr sz="1400">
                <a:latin typeface="Hanken Grotesk"/>
                <a:ea typeface="Hanken Grotesk"/>
                <a:cs typeface="Hanken Grotesk"/>
                <a:sym typeface="Hanken Grotesk"/>
              </a:defRPr>
            </a:lvl1pPr>
            <a:lvl2pPr lvl="1" rtl="0" algn="ctr">
              <a:lnSpc>
                <a:spcPct val="115000"/>
              </a:lnSpc>
              <a:spcBef>
                <a:spcPts val="0"/>
              </a:spcBef>
              <a:spcAft>
                <a:spcPts val="0"/>
              </a:spcAft>
              <a:buSzPts val="1400"/>
              <a:buNone/>
              <a:defRPr/>
            </a:lvl2pPr>
            <a:lvl3pPr lvl="2" rtl="0" algn="ctr">
              <a:lnSpc>
                <a:spcPct val="115000"/>
              </a:lnSpc>
              <a:spcBef>
                <a:spcPts val="0"/>
              </a:spcBef>
              <a:spcAft>
                <a:spcPts val="0"/>
              </a:spcAft>
              <a:buSzPts val="1400"/>
              <a:buNone/>
              <a:defRPr/>
            </a:lvl3pPr>
            <a:lvl4pPr lvl="3" rtl="0" algn="ctr">
              <a:lnSpc>
                <a:spcPct val="115000"/>
              </a:lnSpc>
              <a:spcBef>
                <a:spcPts val="0"/>
              </a:spcBef>
              <a:spcAft>
                <a:spcPts val="0"/>
              </a:spcAft>
              <a:buSzPts val="1400"/>
              <a:buNone/>
              <a:defRPr/>
            </a:lvl4pPr>
            <a:lvl5pPr lvl="4" rtl="0" algn="ctr">
              <a:lnSpc>
                <a:spcPct val="115000"/>
              </a:lnSpc>
              <a:spcBef>
                <a:spcPts val="0"/>
              </a:spcBef>
              <a:spcAft>
                <a:spcPts val="0"/>
              </a:spcAft>
              <a:buSzPts val="1400"/>
              <a:buNone/>
              <a:defRPr/>
            </a:lvl5pPr>
            <a:lvl6pPr lvl="5" rtl="0" algn="ctr">
              <a:lnSpc>
                <a:spcPct val="115000"/>
              </a:lnSpc>
              <a:spcBef>
                <a:spcPts val="0"/>
              </a:spcBef>
              <a:spcAft>
                <a:spcPts val="0"/>
              </a:spcAft>
              <a:buSzPts val="1400"/>
              <a:buNone/>
              <a:defRPr/>
            </a:lvl6pPr>
            <a:lvl7pPr lvl="6" rtl="0" algn="ctr">
              <a:lnSpc>
                <a:spcPct val="115000"/>
              </a:lnSpc>
              <a:spcBef>
                <a:spcPts val="0"/>
              </a:spcBef>
              <a:spcAft>
                <a:spcPts val="0"/>
              </a:spcAft>
              <a:buSzPts val="1400"/>
              <a:buNone/>
              <a:defRPr/>
            </a:lvl7pPr>
            <a:lvl8pPr lvl="7" rtl="0" algn="ctr">
              <a:lnSpc>
                <a:spcPct val="115000"/>
              </a:lnSpc>
              <a:spcBef>
                <a:spcPts val="0"/>
              </a:spcBef>
              <a:spcAft>
                <a:spcPts val="0"/>
              </a:spcAft>
              <a:buSzPts val="1400"/>
              <a:buNone/>
              <a:defRPr/>
            </a:lvl8pPr>
            <a:lvl9pPr lvl="8" rtl="0" algn="ctr">
              <a:lnSpc>
                <a:spcPct val="115000"/>
              </a:lnSpc>
              <a:spcBef>
                <a:spcPts val="0"/>
              </a:spcBef>
              <a:spcAft>
                <a:spcPts val="0"/>
              </a:spcAft>
              <a:buSzPts val="1400"/>
              <a:buNone/>
              <a:defRPr/>
            </a:lvl9pPr>
          </a:lstStyle>
          <a:p/>
        </p:txBody>
      </p:sp>
      <p:sp>
        <p:nvSpPr>
          <p:cNvPr id="117" name="Google Shape;117;p13"/>
          <p:cNvSpPr txBox="1"/>
          <p:nvPr>
            <p:ph hasCustomPrompt="1" idx="14" type="title"/>
          </p:nvPr>
        </p:nvSpPr>
        <p:spPr>
          <a:xfrm>
            <a:off x="6136975" y="2977575"/>
            <a:ext cx="365700" cy="365700"/>
          </a:xfrm>
          <a:prstGeom prst="rect">
            <a:avLst/>
          </a:prstGeom>
          <a:solidFill>
            <a:schemeClr val="dk1"/>
          </a:solidFill>
        </p:spPr>
        <p:txBody>
          <a:bodyPr anchorCtr="0" anchor="ctr" bIns="91425" lIns="91425" spcFirstLastPara="1" rIns="91425" wrap="square" tIns="91425">
            <a:noAutofit/>
          </a:bodyPr>
          <a:lstStyle>
            <a:lvl1pPr lvl="0" rtl="0" algn="ctr">
              <a:lnSpc>
                <a:spcPct val="115000"/>
              </a:lnSpc>
              <a:spcBef>
                <a:spcPts val="0"/>
              </a:spcBef>
              <a:spcAft>
                <a:spcPts val="0"/>
              </a:spcAft>
              <a:buSzPts val="3000"/>
              <a:buNone/>
              <a:defRPr sz="1100">
                <a:solidFill>
                  <a:schemeClr val="l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18" name="Google Shape;118;p13"/>
          <p:cNvSpPr txBox="1"/>
          <p:nvPr>
            <p:ph hasCustomPrompt="1" idx="15" type="title"/>
          </p:nvPr>
        </p:nvSpPr>
        <p:spPr>
          <a:xfrm>
            <a:off x="6136975" y="1319650"/>
            <a:ext cx="365700" cy="365700"/>
          </a:xfrm>
          <a:prstGeom prst="rect">
            <a:avLst/>
          </a:prstGeom>
          <a:solidFill>
            <a:schemeClr val="dk1"/>
          </a:solidFill>
        </p:spPr>
        <p:txBody>
          <a:bodyPr anchorCtr="0" anchor="ctr" bIns="91425" lIns="91425" spcFirstLastPara="1" rIns="91425" wrap="square" tIns="91425">
            <a:noAutofit/>
          </a:bodyPr>
          <a:lstStyle>
            <a:lvl1pPr lvl="0" rtl="0" algn="ctr">
              <a:lnSpc>
                <a:spcPct val="115000"/>
              </a:lnSpc>
              <a:spcBef>
                <a:spcPts val="0"/>
              </a:spcBef>
              <a:spcAft>
                <a:spcPts val="0"/>
              </a:spcAft>
              <a:buSzPts val="3000"/>
              <a:buNone/>
              <a:defRPr sz="1100">
                <a:solidFill>
                  <a:schemeClr val="lt1"/>
                </a:solidFill>
              </a:defRPr>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19" name="Google Shape;119;p13"/>
          <p:cNvSpPr txBox="1"/>
          <p:nvPr>
            <p:ph idx="16" type="subTitle"/>
          </p:nvPr>
        </p:nvSpPr>
        <p:spPr>
          <a:xfrm>
            <a:off x="788675" y="1848775"/>
            <a:ext cx="2305500" cy="385200"/>
          </a:xfrm>
          <a:prstGeom prst="rect">
            <a:avLst/>
          </a:prstGeom>
        </p:spPr>
        <p:txBody>
          <a:bodyPr anchorCtr="0" anchor="b" bIns="91425" lIns="91425" spcFirstLastPara="1" rIns="91425" wrap="square" tIns="91425">
            <a:noAutofit/>
          </a:bodyPr>
          <a:lstStyle>
            <a:lvl1pPr lvl="0" rtl="0">
              <a:lnSpc>
                <a:spcPct val="115000"/>
              </a:lnSpc>
              <a:spcBef>
                <a:spcPts val="0"/>
              </a:spcBef>
              <a:spcAft>
                <a:spcPts val="0"/>
              </a:spcAft>
              <a:buSzPts val="2400"/>
              <a:buFont typeface="Figtree Black"/>
              <a:buNone/>
              <a:defRPr sz="1800">
                <a:latin typeface="Figtree Black"/>
                <a:ea typeface="Figtree Black"/>
                <a:cs typeface="Figtree Black"/>
                <a:sym typeface="Figtree Black"/>
              </a:defRPr>
            </a:lvl1pPr>
            <a:lvl2pPr lvl="1"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2pPr>
            <a:lvl3pPr lvl="2"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3pPr>
            <a:lvl4pPr lvl="3"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4pPr>
            <a:lvl5pPr lvl="4"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5pPr>
            <a:lvl6pPr lvl="5"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6pPr>
            <a:lvl7pPr lvl="6"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7pPr>
            <a:lvl8pPr lvl="7"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8pPr>
            <a:lvl9pPr lvl="8"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9pPr>
          </a:lstStyle>
          <a:p/>
        </p:txBody>
      </p:sp>
      <p:sp>
        <p:nvSpPr>
          <p:cNvPr id="120" name="Google Shape;120;p13"/>
          <p:cNvSpPr txBox="1"/>
          <p:nvPr>
            <p:ph idx="17" type="subTitle"/>
          </p:nvPr>
        </p:nvSpPr>
        <p:spPr>
          <a:xfrm>
            <a:off x="788675" y="3503023"/>
            <a:ext cx="2305500" cy="385200"/>
          </a:xfrm>
          <a:prstGeom prst="rect">
            <a:avLst/>
          </a:prstGeom>
        </p:spPr>
        <p:txBody>
          <a:bodyPr anchorCtr="0" anchor="b" bIns="91425" lIns="91425" spcFirstLastPara="1" rIns="91425" wrap="square" tIns="91425">
            <a:noAutofit/>
          </a:bodyPr>
          <a:lstStyle>
            <a:lvl1pPr lvl="0" rtl="0">
              <a:lnSpc>
                <a:spcPct val="115000"/>
              </a:lnSpc>
              <a:spcBef>
                <a:spcPts val="0"/>
              </a:spcBef>
              <a:spcAft>
                <a:spcPts val="0"/>
              </a:spcAft>
              <a:buSzPts val="2400"/>
              <a:buFont typeface="Figtree Black"/>
              <a:buNone/>
              <a:defRPr sz="1800">
                <a:latin typeface="Figtree Black"/>
                <a:ea typeface="Figtree Black"/>
                <a:cs typeface="Figtree Black"/>
                <a:sym typeface="Figtree Black"/>
              </a:defRPr>
            </a:lvl1pPr>
            <a:lvl2pPr lvl="1"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2pPr>
            <a:lvl3pPr lvl="2"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3pPr>
            <a:lvl4pPr lvl="3"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4pPr>
            <a:lvl5pPr lvl="4"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5pPr>
            <a:lvl6pPr lvl="5"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6pPr>
            <a:lvl7pPr lvl="6"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7pPr>
            <a:lvl8pPr lvl="7"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8pPr>
            <a:lvl9pPr lvl="8"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9pPr>
          </a:lstStyle>
          <a:p/>
        </p:txBody>
      </p:sp>
      <p:sp>
        <p:nvSpPr>
          <p:cNvPr id="121" name="Google Shape;121;p13"/>
          <p:cNvSpPr txBox="1"/>
          <p:nvPr>
            <p:ph idx="18" type="subTitle"/>
          </p:nvPr>
        </p:nvSpPr>
        <p:spPr>
          <a:xfrm>
            <a:off x="3418500" y="3503023"/>
            <a:ext cx="2305500" cy="385200"/>
          </a:xfrm>
          <a:prstGeom prst="rect">
            <a:avLst/>
          </a:prstGeom>
        </p:spPr>
        <p:txBody>
          <a:bodyPr anchorCtr="0" anchor="b" bIns="91425" lIns="91425" spcFirstLastPara="1" rIns="91425" wrap="square" tIns="91425">
            <a:noAutofit/>
          </a:bodyPr>
          <a:lstStyle>
            <a:lvl1pPr lvl="0" rtl="0">
              <a:lnSpc>
                <a:spcPct val="115000"/>
              </a:lnSpc>
              <a:spcBef>
                <a:spcPts val="0"/>
              </a:spcBef>
              <a:spcAft>
                <a:spcPts val="0"/>
              </a:spcAft>
              <a:buSzPts val="2400"/>
              <a:buFont typeface="Figtree Black"/>
              <a:buNone/>
              <a:defRPr sz="1800">
                <a:latin typeface="Figtree Black"/>
                <a:ea typeface="Figtree Black"/>
                <a:cs typeface="Figtree Black"/>
                <a:sym typeface="Figtree Black"/>
              </a:defRPr>
            </a:lvl1pPr>
            <a:lvl2pPr lvl="1"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2pPr>
            <a:lvl3pPr lvl="2"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3pPr>
            <a:lvl4pPr lvl="3"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4pPr>
            <a:lvl5pPr lvl="4"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5pPr>
            <a:lvl6pPr lvl="5"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6pPr>
            <a:lvl7pPr lvl="6"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7pPr>
            <a:lvl8pPr lvl="7"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8pPr>
            <a:lvl9pPr lvl="8"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9pPr>
          </a:lstStyle>
          <a:p/>
        </p:txBody>
      </p:sp>
      <p:sp>
        <p:nvSpPr>
          <p:cNvPr id="122" name="Google Shape;122;p13"/>
          <p:cNvSpPr txBox="1"/>
          <p:nvPr>
            <p:ph idx="19" type="subTitle"/>
          </p:nvPr>
        </p:nvSpPr>
        <p:spPr>
          <a:xfrm>
            <a:off x="3418500" y="1848775"/>
            <a:ext cx="2305500" cy="385200"/>
          </a:xfrm>
          <a:prstGeom prst="rect">
            <a:avLst/>
          </a:prstGeom>
        </p:spPr>
        <p:txBody>
          <a:bodyPr anchorCtr="0" anchor="b" bIns="91425" lIns="91425" spcFirstLastPara="1" rIns="91425" wrap="square" tIns="91425">
            <a:noAutofit/>
          </a:bodyPr>
          <a:lstStyle>
            <a:lvl1pPr lvl="0" rtl="0">
              <a:lnSpc>
                <a:spcPct val="115000"/>
              </a:lnSpc>
              <a:spcBef>
                <a:spcPts val="0"/>
              </a:spcBef>
              <a:spcAft>
                <a:spcPts val="0"/>
              </a:spcAft>
              <a:buSzPts val="2400"/>
              <a:buFont typeface="Figtree Black"/>
              <a:buNone/>
              <a:defRPr sz="1800">
                <a:latin typeface="Figtree Black"/>
                <a:ea typeface="Figtree Black"/>
                <a:cs typeface="Figtree Black"/>
                <a:sym typeface="Figtree Black"/>
              </a:defRPr>
            </a:lvl1pPr>
            <a:lvl2pPr lvl="1"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2pPr>
            <a:lvl3pPr lvl="2"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3pPr>
            <a:lvl4pPr lvl="3"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4pPr>
            <a:lvl5pPr lvl="4"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5pPr>
            <a:lvl6pPr lvl="5"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6pPr>
            <a:lvl7pPr lvl="6"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7pPr>
            <a:lvl8pPr lvl="7"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8pPr>
            <a:lvl9pPr lvl="8"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9pPr>
          </a:lstStyle>
          <a:p/>
        </p:txBody>
      </p:sp>
      <p:sp>
        <p:nvSpPr>
          <p:cNvPr id="123" name="Google Shape;123;p13"/>
          <p:cNvSpPr txBox="1"/>
          <p:nvPr>
            <p:ph idx="20" type="subTitle"/>
          </p:nvPr>
        </p:nvSpPr>
        <p:spPr>
          <a:xfrm>
            <a:off x="6048325" y="3503023"/>
            <a:ext cx="2305500" cy="385200"/>
          </a:xfrm>
          <a:prstGeom prst="rect">
            <a:avLst/>
          </a:prstGeom>
        </p:spPr>
        <p:txBody>
          <a:bodyPr anchorCtr="0" anchor="b" bIns="91425" lIns="91425" spcFirstLastPara="1" rIns="91425" wrap="square" tIns="91425">
            <a:noAutofit/>
          </a:bodyPr>
          <a:lstStyle>
            <a:lvl1pPr lvl="0" rtl="0">
              <a:lnSpc>
                <a:spcPct val="115000"/>
              </a:lnSpc>
              <a:spcBef>
                <a:spcPts val="0"/>
              </a:spcBef>
              <a:spcAft>
                <a:spcPts val="0"/>
              </a:spcAft>
              <a:buSzPts val="2400"/>
              <a:buFont typeface="Figtree Black"/>
              <a:buNone/>
              <a:defRPr sz="1800">
                <a:latin typeface="Figtree Black"/>
                <a:ea typeface="Figtree Black"/>
                <a:cs typeface="Figtree Black"/>
                <a:sym typeface="Figtree Black"/>
              </a:defRPr>
            </a:lvl1pPr>
            <a:lvl2pPr lvl="1"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2pPr>
            <a:lvl3pPr lvl="2"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3pPr>
            <a:lvl4pPr lvl="3"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4pPr>
            <a:lvl5pPr lvl="4"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5pPr>
            <a:lvl6pPr lvl="5"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6pPr>
            <a:lvl7pPr lvl="6"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7pPr>
            <a:lvl8pPr lvl="7"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8pPr>
            <a:lvl9pPr lvl="8"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9pPr>
          </a:lstStyle>
          <a:p/>
        </p:txBody>
      </p:sp>
      <p:sp>
        <p:nvSpPr>
          <p:cNvPr id="124" name="Google Shape;124;p13"/>
          <p:cNvSpPr txBox="1"/>
          <p:nvPr>
            <p:ph idx="21" type="subTitle"/>
          </p:nvPr>
        </p:nvSpPr>
        <p:spPr>
          <a:xfrm>
            <a:off x="6048325" y="1848775"/>
            <a:ext cx="2305500" cy="385200"/>
          </a:xfrm>
          <a:prstGeom prst="rect">
            <a:avLst/>
          </a:prstGeom>
        </p:spPr>
        <p:txBody>
          <a:bodyPr anchorCtr="0" anchor="b" bIns="91425" lIns="91425" spcFirstLastPara="1" rIns="91425" wrap="square" tIns="91425">
            <a:noAutofit/>
          </a:bodyPr>
          <a:lstStyle>
            <a:lvl1pPr lvl="0" rtl="0">
              <a:lnSpc>
                <a:spcPct val="115000"/>
              </a:lnSpc>
              <a:spcBef>
                <a:spcPts val="0"/>
              </a:spcBef>
              <a:spcAft>
                <a:spcPts val="0"/>
              </a:spcAft>
              <a:buSzPts val="2400"/>
              <a:buFont typeface="Figtree Black"/>
              <a:buNone/>
              <a:defRPr sz="1800">
                <a:latin typeface="Figtree Black"/>
                <a:ea typeface="Figtree Black"/>
                <a:cs typeface="Figtree Black"/>
                <a:sym typeface="Figtree Black"/>
              </a:defRPr>
            </a:lvl1pPr>
            <a:lvl2pPr lvl="1"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2pPr>
            <a:lvl3pPr lvl="2"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3pPr>
            <a:lvl4pPr lvl="3"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4pPr>
            <a:lvl5pPr lvl="4"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5pPr>
            <a:lvl6pPr lvl="5"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6pPr>
            <a:lvl7pPr lvl="6"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7pPr>
            <a:lvl8pPr lvl="7"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8pPr>
            <a:lvl9pPr lvl="8"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9pPr>
          </a:lstStyle>
          <a:p/>
        </p:txBody>
      </p:sp>
      <p:sp>
        <p:nvSpPr>
          <p:cNvPr id="125" name="Google Shape;125;p13"/>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BLANK_1_1">
    <p:spTree>
      <p:nvGrpSpPr>
        <p:cNvPr id="126" name="Shape 126"/>
        <p:cNvGrpSpPr/>
        <p:nvPr/>
      </p:nvGrpSpPr>
      <p:grpSpPr>
        <a:xfrm>
          <a:off x="0" y="0"/>
          <a:ext cx="0" cy="0"/>
          <a:chOff x="0" y="0"/>
          <a:chExt cx="0" cy="0"/>
        </a:xfrm>
      </p:grpSpPr>
      <p:sp>
        <p:nvSpPr>
          <p:cNvPr id="127" name="Google Shape;127;p14"/>
          <p:cNvSpPr/>
          <p:nvPr/>
        </p:nvSpPr>
        <p:spPr>
          <a:xfrm>
            <a:off x="-2125550" y="3018625"/>
            <a:ext cx="4243200" cy="42432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28" name="Google Shape;128;p14"/>
          <p:cNvGrpSpPr/>
          <p:nvPr/>
        </p:nvGrpSpPr>
        <p:grpSpPr>
          <a:xfrm>
            <a:off x="727425" y="-29250"/>
            <a:ext cx="8550550" cy="4637825"/>
            <a:chOff x="727425" y="-29250"/>
            <a:chExt cx="8550550" cy="4637825"/>
          </a:xfrm>
        </p:grpSpPr>
        <p:sp>
          <p:nvSpPr>
            <p:cNvPr id="129" name="Google Shape;129;p14"/>
            <p:cNvSpPr/>
            <p:nvPr/>
          </p:nvSpPr>
          <p:spPr>
            <a:xfrm>
              <a:off x="727425" y="533550"/>
              <a:ext cx="7703400" cy="40749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30" name="Google Shape;130;p14"/>
            <p:cNvCxnSpPr/>
            <p:nvPr/>
          </p:nvCxnSpPr>
          <p:spPr>
            <a:xfrm rot="10800000">
              <a:off x="727425" y="-29250"/>
              <a:ext cx="0" cy="562800"/>
            </a:xfrm>
            <a:prstGeom prst="straightConnector1">
              <a:avLst/>
            </a:prstGeom>
            <a:noFill/>
            <a:ln cap="flat" cmpd="sng" w="19050">
              <a:solidFill>
                <a:schemeClr val="dk1"/>
              </a:solidFill>
              <a:prstDash val="solid"/>
              <a:round/>
              <a:headEnd len="med" w="med" type="none"/>
              <a:tailEnd len="med" w="med" type="none"/>
            </a:ln>
          </p:spPr>
        </p:cxnSp>
        <p:cxnSp>
          <p:nvCxnSpPr>
            <p:cNvPr id="131" name="Google Shape;131;p14"/>
            <p:cNvCxnSpPr/>
            <p:nvPr/>
          </p:nvCxnSpPr>
          <p:spPr>
            <a:xfrm>
              <a:off x="8430775" y="4608575"/>
              <a:ext cx="847200" cy="0"/>
            </a:xfrm>
            <a:prstGeom prst="straightConnector1">
              <a:avLst/>
            </a:prstGeom>
            <a:noFill/>
            <a:ln cap="flat" cmpd="sng" w="19050">
              <a:solidFill>
                <a:schemeClr val="dk1"/>
              </a:solidFill>
              <a:prstDash val="solid"/>
              <a:round/>
              <a:headEnd len="med" w="med" type="none"/>
              <a:tailEnd len="med" w="med" type="none"/>
            </a:ln>
          </p:spPr>
        </p:cxnSp>
      </p:grpSp>
      <p:sp>
        <p:nvSpPr>
          <p:cNvPr id="132" name="Google Shape;132;p14"/>
          <p:cNvSpPr txBox="1"/>
          <p:nvPr>
            <p:ph type="title"/>
          </p:nvPr>
        </p:nvSpPr>
        <p:spPr>
          <a:xfrm>
            <a:off x="2212125" y="2464650"/>
            <a:ext cx="5913900" cy="531900"/>
          </a:xfrm>
          <a:prstGeom prst="rect">
            <a:avLst/>
          </a:prstGeom>
        </p:spPr>
        <p:txBody>
          <a:bodyPr anchorCtr="0" anchor="t" bIns="91425" lIns="91425" spcFirstLastPara="1" rIns="91425" wrap="square" tIns="91425">
            <a:noAutofit/>
          </a:bodyPr>
          <a:lstStyle>
            <a:lvl1pPr lvl="0" rtl="0" algn="r">
              <a:lnSpc>
                <a:spcPct val="115000"/>
              </a:lnSpc>
              <a:spcBef>
                <a:spcPts val="0"/>
              </a:spcBef>
              <a:spcAft>
                <a:spcPts val="0"/>
              </a:spcAft>
              <a:buSzPts val="3000"/>
              <a:buNone/>
              <a:defRPr sz="2800"/>
            </a:lvl1pPr>
            <a:lvl2pPr lvl="1" rtl="0" algn="ctr">
              <a:spcBef>
                <a:spcPts val="0"/>
              </a:spcBef>
              <a:spcAft>
                <a:spcPts val="0"/>
              </a:spcAft>
              <a:buSzPts val="3000"/>
              <a:buNone/>
              <a:defRPr sz="3000"/>
            </a:lvl2pPr>
            <a:lvl3pPr lvl="2" rtl="0" algn="ctr">
              <a:spcBef>
                <a:spcPts val="0"/>
              </a:spcBef>
              <a:spcAft>
                <a:spcPts val="0"/>
              </a:spcAft>
              <a:buSzPts val="3000"/>
              <a:buNone/>
              <a:defRPr sz="3000"/>
            </a:lvl3pPr>
            <a:lvl4pPr lvl="3" rtl="0" algn="ctr">
              <a:spcBef>
                <a:spcPts val="0"/>
              </a:spcBef>
              <a:spcAft>
                <a:spcPts val="0"/>
              </a:spcAft>
              <a:buSzPts val="3000"/>
              <a:buNone/>
              <a:defRPr sz="3000"/>
            </a:lvl4pPr>
            <a:lvl5pPr lvl="4" rtl="0" algn="ctr">
              <a:spcBef>
                <a:spcPts val="0"/>
              </a:spcBef>
              <a:spcAft>
                <a:spcPts val="0"/>
              </a:spcAft>
              <a:buSzPts val="3000"/>
              <a:buNone/>
              <a:defRPr sz="3000"/>
            </a:lvl5pPr>
            <a:lvl6pPr lvl="5" rtl="0" algn="ctr">
              <a:spcBef>
                <a:spcPts val="0"/>
              </a:spcBef>
              <a:spcAft>
                <a:spcPts val="0"/>
              </a:spcAft>
              <a:buSzPts val="3000"/>
              <a:buNone/>
              <a:defRPr sz="3000"/>
            </a:lvl6pPr>
            <a:lvl7pPr lvl="6" rtl="0" algn="ctr">
              <a:spcBef>
                <a:spcPts val="0"/>
              </a:spcBef>
              <a:spcAft>
                <a:spcPts val="0"/>
              </a:spcAft>
              <a:buSzPts val="3000"/>
              <a:buNone/>
              <a:defRPr sz="3000"/>
            </a:lvl7pPr>
            <a:lvl8pPr lvl="7" rtl="0" algn="ctr">
              <a:spcBef>
                <a:spcPts val="0"/>
              </a:spcBef>
              <a:spcAft>
                <a:spcPts val="0"/>
              </a:spcAft>
              <a:buSzPts val="3000"/>
              <a:buNone/>
              <a:defRPr sz="3000"/>
            </a:lvl8pPr>
            <a:lvl9pPr lvl="8" rtl="0" algn="ctr">
              <a:spcBef>
                <a:spcPts val="0"/>
              </a:spcBef>
              <a:spcAft>
                <a:spcPts val="0"/>
              </a:spcAft>
              <a:buSzPts val="3000"/>
              <a:buNone/>
              <a:defRPr sz="3000"/>
            </a:lvl9pPr>
          </a:lstStyle>
          <a:p/>
        </p:txBody>
      </p:sp>
      <p:sp>
        <p:nvSpPr>
          <p:cNvPr id="133" name="Google Shape;133;p14"/>
          <p:cNvSpPr txBox="1"/>
          <p:nvPr>
            <p:ph idx="1" type="subTitle"/>
          </p:nvPr>
        </p:nvSpPr>
        <p:spPr>
          <a:xfrm>
            <a:off x="2212125" y="838350"/>
            <a:ext cx="5913900" cy="1626300"/>
          </a:xfrm>
          <a:prstGeom prst="rect">
            <a:avLst/>
          </a:prstGeom>
        </p:spPr>
        <p:txBody>
          <a:bodyPr anchorCtr="0" anchor="b" bIns="91425" lIns="91425" spcFirstLastPara="1" rIns="91425" wrap="square" tIns="91425">
            <a:noAutofit/>
          </a:bodyPr>
          <a:lstStyle>
            <a:lvl1pPr lvl="0" rtl="0" algn="r">
              <a:spcBef>
                <a:spcPts val="0"/>
              </a:spcBef>
              <a:spcAft>
                <a:spcPts val="0"/>
              </a:spcAft>
              <a:buSzPts val="3000"/>
              <a:buNone/>
              <a:defRPr sz="2500">
                <a:latin typeface="Hanken Grotesk"/>
                <a:ea typeface="Hanken Grotesk"/>
                <a:cs typeface="Hanken Grotesk"/>
                <a:sym typeface="Hanken Grotesk"/>
              </a:defRPr>
            </a:lvl1pPr>
            <a:lvl2pPr lvl="1" rtl="0" algn="ctr">
              <a:lnSpc>
                <a:spcPct val="100000"/>
              </a:lnSpc>
              <a:spcBef>
                <a:spcPts val="0"/>
              </a:spcBef>
              <a:spcAft>
                <a:spcPts val="0"/>
              </a:spcAft>
              <a:buSzPts val="3000"/>
              <a:buNone/>
              <a:defRPr sz="3000"/>
            </a:lvl2pPr>
            <a:lvl3pPr lvl="2" rtl="0" algn="ctr">
              <a:lnSpc>
                <a:spcPct val="100000"/>
              </a:lnSpc>
              <a:spcBef>
                <a:spcPts val="0"/>
              </a:spcBef>
              <a:spcAft>
                <a:spcPts val="0"/>
              </a:spcAft>
              <a:buSzPts val="3000"/>
              <a:buNone/>
              <a:defRPr sz="3000"/>
            </a:lvl3pPr>
            <a:lvl4pPr lvl="3" rtl="0" algn="ctr">
              <a:lnSpc>
                <a:spcPct val="100000"/>
              </a:lnSpc>
              <a:spcBef>
                <a:spcPts val="0"/>
              </a:spcBef>
              <a:spcAft>
                <a:spcPts val="0"/>
              </a:spcAft>
              <a:buSzPts val="3000"/>
              <a:buNone/>
              <a:defRPr sz="3000"/>
            </a:lvl4pPr>
            <a:lvl5pPr lvl="4" rtl="0" algn="ctr">
              <a:lnSpc>
                <a:spcPct val="100000"/>
              </a:lnSpc>
              <a:spcBef>
                <a:spcPts val="0"/>
              </a:spcBef>
              <a:spcAft>
                <a:spcPts val="0"/>
              </a:spcAft>
              <a:buSzPts val="3000"/>
              <a:buNone/>
              <a:defRPr sz="3000"/>
            </a:lvl5pPr>
            <a:lvl6pPr lvl="5" rtl="0" algn="ctr">
              <a:lnSpc>
                <a:spcPct val="100000"/>
              </a:lnSpc>
              <a:spcBef>
                <a:spcPts val="0"/>
              </a:spcBef>
              <a:spcAft>
                <a:spcPts val="0"/>
              </a:spcAft>
              <a:buSzPts val="3000"/>
              <a:buNone/>
              <a:defRPr sz="3000"/>
            </a:lvl6pPr>
            <a:lvl7pPr lvl="6" rtl="0" algn="ctr">
              <a:lnSpc>
                <a:spcPct val="100000"/>
              </a:lnSpc>
              <a:spcBef>
                <a:spcPts val="0"/>
              </a:spcBef>
              <a:spcAft>
                <a:spcPts val="0"/>
              </a:spcAft>
              <a:buSzPts val="3000"/>
              <a:buNone/>
              <a:defRPr sz="3000"/>
            </a:lvl7pPr>
            <a:lvl8pPr lvl="7" rtl="0" algn="ctr">
              <a:lnSpc>
                <a:spcPct val="100000"/>
              </a:lnSpc>
              <a:spcBef>
                <a:spcPts val="0"/>
              </a:spcBef>
              <a:spcAft>
                <a:spcPts val="0"/>
              </a:spcAft>
              <a:buSzPts val="3000"/>
              <a:buNone/>
              <a:defRPr sz="3000"/>
            </a:lvl8pPr>
            <a:lvl9pPr lvl="8" rtl="0" algn="ctr">
              <a:lnSpc>
                <a:spcPct val="100000"/>
              </a:lnSpc>
              <a:spcBef>
                <a:spcPts val="0"/>
              </a:spcBef>
              <a:spcAft>
                <a:spcPts val="0"/>
              </a:spcAft>
              <a:buSzPts val="3000"/>
              <a:buNone/>
              <a:defRPr sz="3000"/>
            </a:lvl9pPr>
          </a:lstStyle>
          <a:p/>
        </p:txBody>
      </p:sp>
      <p:sp>
        <p:nvSpPr>
          <p:cNvPr id="134" name="Google Shape;134;p14"/>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p:cSld name="CUSTOM_9">
    <p:spTree>
      <p:nvGrpSpPr>
        <p:cNvPr id="135" name="Shape 135"/>
        <p:cNvGrpSpPr/>
        <p:nvPr/>
      </p:nvGrpSpPr>
      <p:grpSpPr>
        <a:xfrm>
          <a:off x="0" y="0"/>
          <a:ext cx="0" cy="0"/>
          <a:chOff x="0" y="0"/>
          <a:chExt cx="0" cy="0"/>
        </a:xfrm>
      </p:grpSpPr>
      <p:sp>
        <p:nvSpPr>
          <p:cNvPr id="136" name="Google Shape;136;p15"/>
          <p:cNvSpPr/>
          <p:nvPr/>
        </p:nvSpPr>
        <p:spPr>
          <a:xfrm>
            <a:off x="3552850" y="4204325"/>
            <a:ext cx="1861500" cy="18615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37" name="Google Shape;137;p15"/>
          <p:cNvGrpSpPr/>
          <p:nvPr/>
        </p:nvGrpSpPr>
        <p:grpSpPr>
          <a:xfrm>
            <a:off x="-50475" y="232800"/>
            <a:ext cx="8961675" cy="4684500"/>
            <a:chOff x="-50475" y="232800"/>
            <a:chExt cx="8961675" cy="4684500"/>
          </a:xfrm>
        </p:grpSpPr>
        <p:sp>
          <p:nvSpPr>
            <p:cNvPr id="138" name="Google Shape;138;p15"/>
            <p:cNvSpPr/>
            <p:nvPr/>
          </p:nvSpPr>
          <p:spPr>
            <a:xfrm>
              <a:off x="232200" y="232800"/>
              <a:ext cx="8679000" cy="46845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39" name="Google Shape;139;p15"/>
            <p:cNvCxnSpPr/>
            <p:nvPr/>
          </p:nvCxnSpPr>
          <p:spPr>
            <a:xfrm rot="10800000">
              <a:off x="-50475" y="232800"/>
              <a:ext cx="309300" cy="0"/>
            </a:xfrm>
            <a:prstGeom prst="straightConnector1">
              <a:avLst/>
            </a:prstGeom>
            <a:noFill/>
            <a:ln cap="flat" cmpd="sng" w="19050">
              <a:solidFill>
                <a:schemeClr val="dk1"/>
              </a:solidFill>
              <a:prstDash val="solid"/>
              <a:round/>
              <a:headEnd len="med" w="med" type="none"/>
              <a:tailEnd len="med" w="med" type="none"/>
            </a:ln>
          </p:spPr>
        </p:cxnSp>
      </p:grpSp>
      <p:sp>
        <p:nvSpPr>
          <p:cNvPr id="140" name="Google Shape;140;p15"/>
          <p:cNvSpPr txBox="1"/>
          <p:nvPr>
            <p:ph type="title"/>
          </p:nvPr>
        </p:nvSpPr>
        <p:spPr>
          <a:xfrm>
            <a:off x="720000" y="1203900"/>
            <a:ext cx="3198300" cy="15021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141" name="Google Shape;141;p15"/>
          <p:cNvSpPr txBox="1"/>
          <p:nvPr>
            <p:ph idx="1" type="subTitle"/>
          </p:nvPr>
        </p:nvSpPr>
        <p:spPr>
          <a:xfrm>
            <a:off x="720000" y="2706062"/>
            <a:ext cx="3198300" cy="1461600"/>
          </a:xfrm>
          <a:prstGeom prst="rect">
            <a:avLst/>
          </a:prstGeom>
        </p:spPr>
        <p:txBody>
          <a:bodyPr anchorCtr="0" anchor="t" bIns="91425" lIns="91425" spcFirstLastPara="1" rIns="91425" wrap="square" tIns="91425">
            <a:noAutofit/>
          </a:bodyPr>
          <a:lstStyle>
            <a:lvl1pPr lvl="0" rtl="0">
              <a:spcBef>
                <a:spcPts val="0"/>
              </a:spcBef>
              <a:spcAft>
                <a:spcPts val="0"/>
              </a:spcAft>
              <a:buSzPts val="1400"/>
              <a:buNone/>
              <a:defRPr>
                <a:latin typeface="Hanken Grotesk"/>
                <a:ea typeface="Hanken Grotesk"/>
                <a:cs typeface="Hanken Grotesk"/>
                <a:sym typeface="Hanken Grotesk"/>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42" name="Google Shape;142;p15"/>
          <p:cNvSpPr/>
          <p:nvPr>
            <p:ph idx="2" type="pic"/>
          </p:nvPr>
        </p:nvSpPr>
        <p:spPr>
          <a:xfrm>
            <a:off x="4494050" y="0"/>
            <a:ext cx="4650000" cy="5143500"/>
          </a:xfrm>
          <a:prstGeom prst="rect">
            <a:avLst/>
          </a:prstGeom>
          <a:noFill/>
          <a:ln cap="flat" cmpd="sng" w="19050">
            <a:solidFill>
              <a:schemeClr val="dk1"/>
            </a:solidFill>
            <a:prstDash val="solid"/>
            <a:round/>
            <a:headEnd len="sm" w="sm" type="none"/>
            <a:tailEnd len="sm" w="sm" type="none"/>
          </a:ln>
        </p:spPr>
      </p:sp>
      <p:sp>
        <p:nvSpPr>
          <p:cNvPr id="143" name="Google Shape;143;p15"/>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1">
  <p:cSld name="CUSTOM_4">
    <p:spTree>
      <p:nvGrpSpPr>
        <p:cNvPr id="144" name="Shape 144"/>
        <p:cNvGrpSpPr/>
        <p:nvPr/>
      </p:nvGrpSpPr>
      <p:grpSpPr>
        <a:xfrm>
          <a:off x="0" y="0"/>
          <a:ext cx="0" cy="0"/>
          <a:chOff x="0" y="0"/>
          <a:chExt cx="0" cy="0"/>
        </a:xfrm>
      </p:grpSpPr>
      <p:sp>
        <p:nvSpPr>
          <p:cNvPr id="145" name="Google Shape;145;p16"/>
          <p:cNvSpPr/>
          <p:nvPr/>
        </p:nvSpPr>
        <p:spPr>
          <a:xfrm>
            <a:off x="-923000" y="-945525"/>
            <a:ext cx="1861500" cy="18615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46" name="Google Shape;146;p16"/>
          <p:cNvGrpSpPr/>
          <p:nvPr/>
        </p:nvGrpSpPr>
        <p:grpSpPr>
          <a:xfrm>
            <a:off x="-19050" y="232800"/>
            <a:ext cx="9176275" cy="4684500"/>
            <a:chOff x="-19050" y="232800"/>
            <a:chExt cx="9176275" cy="4684500"/>
          </a:xfrm>
        </p:grpSpPr>
        <p:sp>
          <p:nvSpPr>
            <p:cNvPr id="147" name="Google Shape;147;p16"/>
            <p:cNvSpPr/>
            <p:nvPr/>
          </p:nvSpPr>
          <p:spPr>
            <a:xfrm>
              <a:off x="232200" y="232800"/>
              <a:ext cx="8679000" cy="46845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48" name="Google Shape;148;p16"/>
            <p:cNvCxnSpPr/>
            <p:nvPr/>
          </p:nvCxnSpPr>
          <p:spPr>
            <a:xfrm rot="10800000">
              <a:off x="-19050" y="232800"/>
              <a:ext cx="258900" cy="0"/>
            </a:xfrm>
            <a:prstGeom prst="straightConnector1">
              <a:avLst/>
            </a:prstGeom>
            <a:noFill/>
            <a:ln cap="flat" cmpd="sng" w="19050">
              <a:solidFill>
                <a:schemeClr val="dk1"/>
              </a:solidFill>
              <a:prstDash val="solid"/>
              <a:round/>
              <a:headEnd len="med" w="med" type="none"/>
              <a:tailEnd len="med" w="med" type="none"/>
            </a:ln>
          </p:spPr>
        </p:cxnSp>
        <p:cxnSp>
          <p:nvCxnSpPr>
            <p:cNvPr id="149" name="Google Shape;149;p16"/>
            <p:cNvCxnSpPr/>
            <p:nvPr/>
          </p:nvCxnSpPr>
          <p:spPr>
            <a:xfrm>
              <a:off x="8917525" y="4917300"/>
              <a:ext cx="239700" cy="0"/>
            </a:xfrm>
            <a:prstGeom prst="straightConnector1">
              <a:avLst/>
            </a:prstGeom>
            <a:noFill/>
            <a:ln cap="flat" cmpd="sng" w="19050">
              <a:solidFill>
                <a:schemeClr val="dk1"/>
              </a:solidFill>
              <a:prstDash val="solid"/>
              <a:round/>
              <a:headEnd len="med" w="med" type="none"/>
              <a:tailEnd len="med" w="med" type="none"/>
            </a:ln>
          </p:spPr>
        </p:cxnSp>
      </p:grpSp>
      <p:sp>
        <p:nvSpPr>
          <p:cNvPr id="150" name="Google Shape;150;p16"/>
          <p:cNvSpPr txBox="1"/>
          <p:nvPr>
            <p:ph type="title"/>
          </p:nvPr>
        </p:nvSpPr>
        <p:spPr>
          <a:xfrm>
            <a:off x="878875" y="1533125"/>
            <a:ext cx="3024900" cy="642300"/>
          </a:xfrm>
          <a:prstGeom prst="rect">
            <a:avLst/>
          </a:prstGeom>
        </p:spPr>
        <p:txBody>
          <a:bodyPr anchorCtr="0" anchor="b" bIns="91425" lIns="91425" spcFirstLastPara="1" rIns="91425" wrap="square" tIns="91425">
            <a:noAutofit/>
          </a:bodyPr>
          <a:lstStyle>
            <a:lvl1pPr lvl="0" rtl="0">
              <a:spcBef>
                <a:spcPts val="0"/>
              </a:spcBef>
              <a:spcAft>
                <a:spcPts val="0"/>
              </a:spcAft>
              <a:buSzPts val="28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151" name="Google Shape;151;p16"/>
          <p:cNvSpPr txBox="1"/>
          <p:nvPr>
            <p:ph idx="1" type="subTitle"/>
          </p:nvPr>
        </p:nvSpPr>
        <p:spPr>
          <a:xfrm>
            <a:off x="878875" y="2175300"/>
            <a:ext cx="3024900" cy="1211400"/>
          </a:xfrm>
          <a:prstGeom prst="rect">
            <a:avLst/>
          </a:prstGeom>
        </p:spPr>
        <p:txBody>
          <a:bodyPr anchorCtr="0" anchor="t" bIns="91425" lIns="91425" spcFirstLastPara="1" rIns="91425" wrap="square" tIns="91425">
            <a:noAutofit/>
          </a:bodyPr>
          <a:lstStyle>
            <a:lvl1pPr lvl="0" rtl="0">
              <a:spcBef>
                <a:spcPts val="0"/>
              </a:spcBef>
              <a:spcAft>
                <a:spcPts val="0"/>
              </a:spcAft>
              <a:buSzPts val="1400"/>
              <a:buNone/>
              <a:defRPr>
                <a:latin typeface="Hanken Grotesk"/>
                <a:ea typeface="Hanken Grotesk"/>
                <a:cs typeface="Hanken Grotesk"/>
                <a:sym typeface="Hanken Grotesk"/>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52" name="Google Shape;152;p16"/>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2">
  <p:cSld name="CUSTOM_10">
    <p:spTree>
      <p:nvGrpSpPr>
        <p:cNvPr id="153" name="Shape 153"/>
        <p:cNvGrpSpPr/>
        <p:nvPr/>
      </p:nvGrpSpPr>
      <p:grpSpPr>
        <a:xfrm>
          <a:off x="0" y="0"/>
          <a:ext cx="0" cy="0"/>
          <a:chOff x="0" y="0"/>
          <a:chExt cx="0" cy="0"/>
        </a:xfrm>
      </p:grpSpPr>
      <p:sp>
        <p:nvSpPr>
          <p:cNvPr id="154" name="Google Shape;154;p17"/>
          <p:cNvSpPr/>
          <p:nvPr/>
        </p:nvSpPr>
        <p:spPr>
          <a:xfrm>
            <a:off x="8240650" y="4204325"/>
            <a:ext cx="1861500" cy="18615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55" name="Google Shape;155;p17"/>
          <p:cNvGrpSpPr/>
          <p:nvPr/>
        </p:nvGrpSpPr>
        <p:grpSpPr>
          <a:xfrm>
            <a:off x="232200" y="232800"/>
            <a:ext cx="8937900" cy="4932875"/>
            <a:chOff x="232200" y="232800"/>
            <a:chExt cx="8937900" cy="4932875"/>
          </a:xfrm>
        </p:grpSpPr>
        <p:sp>
          <p:nvSpPr>
            <p:cNvPr id="156" name="Google Shape;156;p17"/>
            <p:cNvSpPr/>
            <p:nvPr/>
          </p:nvSpPr>
          <p:spPr>
            <a:xfrm>
              <a:off x="232200" y="232800"/>
              <a:ext cx="8679000" cy="46845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57" name="Google Shape;157;p17"/>
            <p:cNvCxnSpPr/>
            <p:nvPr/>
          </p:nvCxnSpPr>
          <p:spPr>
            <a:xfrm rot="10800000">
              <a:off x="8911200" y="232800"/>
              <a:ext cx="258900" cy="0"/>
            </a:xfrm>
            <a:prstGeom prst="straightConnector1">
              <a:avLst/>
            </a:prstGeom>
            <a:noFill/>
            <a:ln cap="flat" cmpd="sng" w="19050">
              <a:solidFill>
                <a:schemeClr val="dk1"/>
              </a:solidFill>
              <a:prstDash val="solid"/>
              <a:round/>
              <a:headEnd len="med" w="med" type="none"/>
              <a:tailEnd len="med" w="med" type="none"/>
            </a:ln>
          </p:spPr>
        </p:cxnSp>
        <p:cxnSp>
          <p:nvCxnSpPr>
            <p:cNvPr id="158" name="Google Shape;158;p17"/>
            <p:cNvCxnSpPr/>
            <p:nvPr/>
          </p:nvCxnSpPr>
          <p:spPr>
            <a:xfrm>
              <a:off x="233525" y="4913075"/>
              <a:ext cx="0" cy="252600"/>
            </a:xfrm>
            <a:prstGeom prst="straightConnector1">
              <a:avLst/>
            </a:prstGeom>
            <a:noFill/>
            <a:ln cap="flat" cmpd="sng" w="19050">
              <a:solidFill>
                <a:schemeClr val="dk1"/>
              </a:solidFill>
              <a:prstDash val="solid"/>
              <a:round/>
              <a:headEnd len="med" w="med" type="none"/>
              <a:tailEnd len="med" w="med" type="none"/>
            </a:ln>
          </p:spPr>
        </p:cxnSp>
      </p:grpSp>
      <p:sp>
        <p:nvSpPr>
          <p:cNvPr id="159" name="Google Shape;159;p17"/>
          <p:cNvSpPr txBox="1"/>
          <p:nvPr>
            <p:ph type="title"/>
          </p:nvPr>
        </p:nvSpPr>
        <p:spPr>
          <a:xfrm>
            <a:off x="722376" y="445025"/>
            <a:ext cx="77085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sz="2800"/>
            </a:lvl1pPr>
            <a:lvl2pPr lvl="1">
              <a:spcBef>
                <a:spcPts val="0"/>
              </a:spcBef>
              <a:spcAft>
                <a:spcPts val="0"/>
              </a:spcAft>
              <a:buSzPts val="3000"/>
              <a:buNone/>
              <a:defRPr>
                <a:latin typeface="Lato"/>
                <a:ea typeface="Lato"/>
                <a:cs typeface="Lato"/>
                <a:sym typeface="Lato"/>
              </a:defRPr>
            </a:lvl2pPr>
            <a:lvl3pPr lvl="2">
              <a:spcBef>
                <a:spcPts val="0"/>
              </a:spcBef>
              <a:spcAft>
                <a:spcPts val="0"/>
              </a:spcAft>
              <a:buSzPts val="3000"/>
              <a:buNone/>
              <a:defRPr>
                <a:latin typeface="Lato"/>
                <a:ea typeface="Lato"/>
                <a:cs typeface="Lato"/>
                <a:sym typeface="Lato"/>
              </a:defRPr>
            </a:lvl3pPr>
            <a:lvl4pPr lvl="3">
              <a:spcBef>
                <a:spcPts val="0"/>
              </a:spcBef>
              <a:spcAft>
                <a:spcPts val="0"/>
              </a:spcAft>
              <a:buSzPts val="3000"/>
              <a:buNone/>
              <a:defRPr>
                <a:latin typeface="Lato"/>
                <a:ea typeface="Lato"/>
                <a:cs typeface="Lato"/>
                <a:sym typeface="Lato"/>
              </a:defRPr>
            </a:lvl4pPr>
            <a:lvl5pPr lvl="4">
              <a:spcBef>
                <a:spcPts val="0"/>
              </a:spcBef>
              <a:spcAft>
                <a:spcPts val="0"/>
              </a:spcAft>
              <a:buSzPts val="3000"/>
              <a:buNone/>
              <a:defRPr>
                <a:latin typeface="Lato"/>
                <a:ea typeface="Lato"/>
                <a:cs typeface="Lato"/>
                <a:sym typeface="Lato"/>
              </a:defRPr>
            </a:lvl5pPr>
            <a:lvl6pPr lvl="5">
              <a:spcBef>
                <a:spcPts val="0"/>
              </a:spcBef>
              <a:spcAft>
                <a:spcPts val="0"/>
              </a:spcAft>
              <a:buSzPts val="3000"/>
              <a:buNone/>
              <a:defRPr>
                <a:latin typeface="Lato"/>
                <a:ea typeface="Lato"/>
                <a:cs typeface="Lato"/>
                <a:sym typeface="Lato"/>
              </a:defRPr>
            </a:lvl6pPr>
            <a:lvl7pPr lvl="6">
              <a:spcBef>
                <a:spcPts val="0"/>
              </a:spcBef>
              <a:spcAft>
                <a:spcPts val="0"/>
              </a:spcAft>
              <a:buSzPts val="3000"/>
              <a:buNone/>
              <a:defRPr>
                <a:latin typeface="Lato"/>
                <a:ea typeface="Lato"/>
                <a:cs typeface="Lato"/>
                <a:sym typeface="Lato"/>
              </a:defRPr>
            </a:lvl7pPr>
            <a:lvl8pPr lvl="7">
              <a:spcBef>
                <a:spcPts val="0"/>
              </a:spcBef>
              <a:spcAft>
                <a:spcPts val="0"/>
              </a:spcAft>
              <a:buSzPts val="3000"/>
              <a:buNone/>
              <a:defRPr>
                <a:latin typeface="Lato"/>
                <a:ea typeface="Lato"/>
                <a:cs typeface="Lato"/>
                <a:sym typeface="Lato"/>
              </a:defRPr>
            </a:lvl8pPr>
            <a:lvl9pPr lvl="8">
              <a:spcBef>
                <a:spcPts val="0"/>
              </a:spcBef>
              <a:spcAft>
                <a:spcPts val="0"/>
              </a:spcAft>
              <a:buSzPts val="3000"/>
              <a:buNone/>
              <a:defRPr>
                <a:latin typeface="Lato"/>
                <a:ea typeface="Lato"/>
                <a:cs typeface="Lato"/>
                <a:sym typeface="Lato"/>
              </a:defRPr>
            </a:lvl9pPr>
          </a:lstStyle>
          <a:p/>
        </p:txBody>
      </p:sp>
      <p:sp>
        <p:nvSpPr>
          <p:cNvPr id="160" name="Google Shape;160;p17"/>
          <p:cNvSpPr txBox="1"/>
          <p:nvPr>
            <p:ph idx="1" type="subTitle"/>
          </p:nvPr>
        </p:nvSpPr>
        <p:spPr>
          <a:xfrm>
            <a:off x="713250" y="1017725"/>
            <a:ext cx="7717500" cy="889800"/>
          </a:xfrm>
          <a:prstGeom prst="rect">
            <a:avLst/>
          </a:prstGeom>
        </p:spPr>
        <p:txBody>
          <a:bodyPr anchorCtr="0" anchor="t" bIns="91425" lIns="91425" spcFirstLastPara="1" rIns="91425" wrap="square" tIns="91425">
            <a:noAutofit/>
          </a:bodyPr>
          <a:lstStyle>
            <a:lvl1pPr lvl="0" rtl="0">
              <a:spcBef>
                <a:spcPts val="0"/>
              </a:spcBef>
              <a:spcAft>
                <a:spcPts val="0"/>
              </a:spcAft>
              <a:buSzPts val="1200"/>
              <a:buChar char="●"/>
              <a:defRPr/>
            </a:lvl1pPr>
            <a:lvl2pPr lvl="1" rtl="0" algn="ctr">
              <a:lnSpc>
                <a:spcPct val="100000"/>
              </a:lnSpc>
              <a:spcBef>
                <a:spcPts val="0"/>
              </a:spcBef>
              <a:spcAft>
                <a:spcPts val="0"/>
              </a:spcAft>
              <a:buSzPts val="1400"/>
              <a:buChar char="○"/>
              <a:defRPr/>
            </a:lvl2pPr>
            <a:lvl3pPr lvl="2" rtl="0" algn="ctr">
              <a:lnSpc>
                <a:spcPct val="100000"/>
              </a:lnSpc>
              <a:spcBef>
                <a:spcPts val="0"/>
              </a:spcBef>
              <a:spcAft>
                <a:spcPts val="0"/>
              </a:spcAft>
              <a:buSzPts val="1400"/>
              <a:buChar char="■"/>
              <a:defRPr/>
            </a:lvl3pPr>
            <a:lvl4pPr lvl="3" rtl="0" algn="ctr">
              <a:lnSpc>
                <a:spcPct val="100000"/>
              </a:lnSpc>
              <a:spcBef>
                <a:spcPts val="0"/>
              </a:spcBef>
              <a:spcAft>
                <a:spcPts val="0"/>
              </a:spcAft>
              <a:buSzPts val="1400"/>
              <a:buChar char="●"/>
              <a:defRPr/>
            </a:lvl4pPr>
            <a:lvl5pPr lvl="4" rtl="0" algn="ctr">
              <a:lnSpc>
                <a:spcPct val="100000"/>
              </a:lnSpc>
              <a:spcBef>
                <a:spcPts val="0"/>
              </a:spcBef>
              <a:spcAft>
                <a:spcPts val="0"/>
              </a:spcAft>
              <a:buSzPts val="1400"/>
              <a:buChar char="○"/>
              <a:defRPr/>
            </a:lvl5pPr>
            <a:lvl6pPr lvl="5" rtl="0" algn="ctr">
              <a:lnSpc>
                <a:spcPct val="100000"/>
              </a:lnSpc>
              <a:spcBef>
                <a:spcPts val="0"/>
              </a:spcBef>
              <a:spcAft>
                <a:spcPts val="0"/>
              </a:spcAft>
              <a:buSzPts val="1400"/>
              <a:buChar char="■"/>
              <a:defRPr/>
            </a:lvl6pPr>
            <a:lvl7pPr lvl="6" rtl="0" algn="ctr">
              <a:lnSpc>
                <a:spcPct val="100000"/>
              </a:lnSpc>
              <a:spcBef>
                <a:spcPts val="0"/>
              </a:spcBef>
              <a:spcAft>
                <a:spcPts val="0"/>
              </a:spcAft>
              <a:buSzPts val="1400"/>
              <a:buChar char="●"/>
              <a:defRPr/>
            </a:lvl7pPr>
            <a:lvl8pPr lvl="7" rtl="0" algn="ctr">
              <a:lnSpc>
                <a:spcPct val="100000"/>
              </a:lnSpc>
              <a:spcBef>
                <a:spcPts val="0"/>
              </a:spcBef>
              <a:spcAft>
                <a:spcPts val="0"/>
              </a:spcAft>
              <a:buSzPts val="1400"/>
              <a:buChar char="○"/>
              <a:defRPr/>
            </a:lvl8pPr>
            <a:lvl9pPr lvl="8" rtl="0" algn="ctr">
              <a:lnSpc>
                <a:spcPct val="100000"/>
              </a:lnSpc>
              <a:spcBef>
                <a:spcPts val="0"/>
              </a:spcBef>
              <a:spcAft>
                <a:spcPts val="0"/>
              </a:spcAft>
              <a:buSzPts val="1400"/>
              <a:buChar char="■"/>
              <a:defRPr/>
            </a:lvl9pPr>
          </a:lstStyle>
          <a:p/>
        </p:txBody>
      </p:sp>
      <p:sp>
        <p:nvSpPr>
          <p:cNvPr id="161" name="Google Shape;161;p17"/>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3">
  <p:cSld name="CUSTOM_10_1">
    <p:spTree>
      <p:nvGrpSpPr>
        <p:cNvPr id="162" name="Shape 162"/>
        <p:cNvGrpSpPr/>
        <p:nvPr/>
      </p:nvGrpSpPr>
      <p:grpSpPr>
        <a:xfrm>
          <a:off x="0" y="0"/>
          <a:ext cx="0" cy="0"/>
          <a:chOff x="0" y="0"/>
          <a:chExt cx="0" cy="0"/>
        </a:xfrm>
      </p:grpSpPr>
      <p:sp>
        <p:nvSpPr>
          <p:cNvPr id="163" name="Google Shape;163;p18"/>
          <p:cNvSpPr/>
          <p:nvPr/>
        </p:nvSpPr>
        <p:spPr>
          <a:xfrm>
            <a:off x="7069475" y="3282725"/>
            <a:ext cx="3701700" cy="37017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64" name="Google Shape;164;p18"/>
          <p:cNvGrpSpPr/>
          <p:nvPr/>
        </p:nvGrpSpPr>
        <p:grpSpPr>
          <a:xfrm>
            <a:off x="-19050" y="232800"/>
            <a:ext cx="8930250" cy="5117250"/>
            <a:chOff x="-19050" y="232800"/>
            <a:chExt cx="8930250" cy="5117250"/>
          </a:xfrm>
        </p:grpSpPr>
        <p:sp>
          <p:nvSpPr>
            <p:cNvPr id="165" name="Google Shape;165;p18"/>
            <p:cNvSpPr/>
            <p:nvPr/>
          </p:nvSpPr>
          <p:spPr>
            <a:xfrm>
              <a:off x="232200" y="232800"/>
              <a:ext cx="8679000" cy="46845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66" name="Google Shape;166;p18"/>
            <p:cNvCxnSpPr/>
            <p:nvPr/>
          </p:nvCxnSpPr>
          <p:spPr>
            <a:xfrm rot="10800000">
              <a:off x="-19050" y="232800"/>
              <a:ext cx="258900" cy="0"/>
            </a:xfrm>
            <a:prstGeom prst="straightConnector1">
              <a:avLst/>
            </a:prstGeom>
            <a:noFill/>
            <a:ln cap="flat" cmpd="sng" w="19050">
              <a:solidFill>
                <a:schemeClr val="dk1"/>
              </a:solidFill>
              <a:prstDash val="solid"/>
              <a:round/>
              <a:headEnd len="med" w="med" type="none"/>
              <a:tailEnd len="med" w="med" type="none"/>
            </a:ln>
          </p:spPr>
        </p:cxnSp>
        <p:cxnSp>
          <p:nvCxnSpPr>
            <p:cNvPr id="167" name="Google Shape;167;p18"/>
            <p:cNvCxnSpPr/>
            <p:nvPr/>
          </p:nvCxnSpPr>
          <p:spPr>
            <a:xfrm rot="10800000">
              <a:off x="8911200" y="4917150"/>
              <a:ext cx="0" cy="432900"/>
            </a:xfrm>
            <a:prstGeom prst="straightConnector1">
              <a:avLst/>
            </a:prstGeom>
            <a:noFill/>
            <a:ln cap="flat" cmpd="sng" w="19050">
              <a:solidFill>
                <a:schemeClr val="dk1"/>
              </a:solidFill>
              <a:prstDash val="solid"/>
              <a:round/>
              <a:headEnd len="med" w="med" type="none"/>
              <a:tailEnd len="med" w="med" type="none"/>
            </a:ln>
          </p:spPr>
        </p:cxnSp>
      </p:grpSp>
      <p:sp>
        <p:nvSpPr>
          <p:cNvPr id="168" name="Google Shape;168;p18"/>
          <p:cNvSpPr txBox="1"/>
          <p:nvPr>
            <p:ph type="title"/>
          </p:nvPr>
        </p:nvSpPr>
        <p:spPr>
          <a:xfrm>
            <a:off x="722326" y="445025"/>
            <a:ext cx="77085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sz="2800"/>
            </a:lvl1pPr>
            <a:lvl2pPr lvl="1" rtl="0">
              <a:spcBef>
                <a:spcPts val="0"/>
              </a:spcBef>
              <a:spcAft>
                <a:spcPts val="0"/>
              </a:spcAft>
              <a:buSzPts val="3000"/>
              <a:buNone/>
              <a:defRPr>
                <a:latin typeface="Lato"/>
                <a:ea typeface="Lato"/>
                <a:cs typeface="Lato"/>
                <a:sym typeface="Lato"/>
              </a:defRPr>
            </a:lvl2pPr>
            <a:lvl3pPr lvl="2" rtl="0">
              <a:spcBef>
                <a:spcPts val="0"/>
              </a:spcBef>
              <a:spcAft>
                <a:spcPts val="0"/>
              </a:spcAft>
              <a:buSzPts val="3000"/>
              <a:buNone/>
              <a:defRPr>
                <a:latin typeface="Lato"/>
                <a:ea typeface="Lato"/>
                <a:cs typeface="Lato"/>
                <a:sym typeface="Lato"/>
              </a:defRPr>
            </a:lvl3pPr>
            <a:lvl4pPr lvl="3" rtl="0">
              <a:spcBef>
                <a:spcPts val="0"/>
              </a:spcBef>
              <a:spcAft>
                <a:spcPts val="0"/>
              </a:spcAft>
              <a:buSzPts val="3000"/>
              <a:buNone/>
              <a:defRPr>
                <a:latin typeface="Lato"/>
                <a:ea typeface="Lato"/>
                <a:cs typeface="Lato"/>
                <a:sym typeface="Lato"/>
              </a:defRPr>
            </a:lvl4pPr>
            <a:lvl5pPr lvl="4" rtl="0">
              <a:spcBef>
                <a:spcPts val="0"/>
              </a:spcBef>
              <a:spcAft>
                <a:spcPts val="0"/>
              </a:spcAft>
              <a:buSzPts val="3000"/>
              <a:buNone/>
              <a:defRPr>
                <a:latin typeface="Lato"/>
                <a:ea typeface="Lato"/>
                <a:cs typeface="Lato"/>
                <a:sym typeface="Lato"/>
              </a:defRPr>
            </a:lvl5pPr>
            <a:lvl6pPr lvl="5" rtl="0">
              <a:spcBef>
                <a:spcPts val="0"/>
              </a:spcBef>
              <a:spcAft>
                <a:spcPts val="0"/>
              </a:spcAft>
              <a:buSzPts val="3000"/>
              <a:buNone/>
              <a:defRPr>
                <a:latin typeface="Lato"/>
                <a:ea typeface="Lato"/>
                <a:cs typeface="Lato"/>
                <a:sym typeface="Lato"/>
              </a:defRPr>
            </a:lvl6pPr>
            <a:lvl7pPr lvl="6" rtl="0">
              <a:spcBef>
                <a:spcPts val="0"/>
              </a:spcBef>
              <a:spcAft>
                <a:spcPts val="0"/>
              </a:spcAft>
              <a:buSzPts val="3000"/>
              <a:buNone/>
              <a:defRPr>
                <a:latin typeface="Lato"/>
                <a:ea typeface="Lato"/>
                <a:cs typeface="Lato"/>
                <a:sym typeface="Lato"/>
              </a:defRPr>
            </a:lvl7pPr>
            <a:lvl8pPr lvl="7" rtl="0">
              <a:spcBef>
                <a:spcPts val="0"/>
              </a:spcBef>
              <a:spcAft>
                <a:spcPts val="0"/>
              </a:spcAft>
              <a:buSzPts val="3000"/>
              <a:buNone/>
              <a:defRPr>
                <a:latin typeface="Lato"/>
                <a:ea typeface="Lato"/>
                <a:cs typeface="Lato"/>
                <a:sym typeface="Lato"/>
              </a:defRPr>
            </a:lvl8pPr>
            <a:lvl9pPr lvl="8" rtl="0">
              <a:spcBef>
                <a:spcPts val="0"/>
              </a:spcBef>
              <a:spcAft>
                <a:spcPts val="0"/>
              </a:spcAft>
              <a:buSzPts val="3000"/>
              <a:buNone/>
              <a:defRPr>
                <a:latin typeface="Lato"/>
                <a:ea typeface="Lato"/>
                <a:cs typeface="Lato"/>
                <a:sym typeface="Lato"/>
              </a:defRPr>
            </a:lvl9pPr>
          </a:lstStyle>
          <a:p/>
        </p:txBody>
      </p:sp>
      <p:sp>
        <p:nvSpPr>
          <p:cNvPr id="169" name="Google Shape;169;p18"/>
          <p:cNvSpPr txBox="1"/>
          <p:nvPr>
            <p:ph idx="1" type="subTitle"/>
          </p:nvPr>
        </p:nvSpPr>
        <p:spPr>
          <a:xfrm>
            <a:off x="713175" y="1421525"/>
            <a:ext cx="5945400" cy="2600700"/>
          </a:xfrm>
          <a:prstGeom prst="rect">
            <a:avLst/>
          </a:prstGeom>
        </p:spPr>
        <p:txBody>
          <a:bodyPr anchorCtr="0" anchor="t" bIns="91425" lIns="91425" spcFirstLastPara="1" rIns="91425" wrap="square" tIns="91425">
            <a:noAutofit/>
          </a:bodyPr>
          <a:lstStyle>
            <a:lvl1pPr lvl="0" rtl="0">
              <a:spcBef>
                <a:spcPts val="0"/>
              </a:spcBef>
              <a:spcAft>
                <a:spcPts val="0"/>
              </a:spcAft>
              <a:buSzPts val="1200"/>
              <a:buChar char="●"/>
              <a:defRPr/>
            </a:lvl1pPr>
            <a:lvl2pPr lvl="1" rtl="0" algn="ctr">
              <a:lnSpc>
                <a:spcPct val="100000"/>
              </a:lnSpc>
              <a:spcBef>
                <a:spcPts val="0"/>
              </a:spcBef>
              <a:spcAft>
                <a:spcPts val="0"/>
              </a:spcAft>
              <a:buSzPts val="1400"/>
              <a:buChar char="○"/>
              <a:defRPr/>
            </a:lvl2pPr>
            <a:lvl3pPr lvl="2" rtl="0" algn="ctr">
              <a:lnSpc>
                <a:spcPct val="100000"/>
              </a:lnSpc>
              <a:spcBef>
                <a:spcPts val="0"/>
              </a:spcBef>
              <a:spcAft>
                <a:spcPts val="0"/>
              </a:spcAft>
              <a:buSzPts val="1400"/>
              <a:buChar char="■"/>
              <a:defRPr/>
            </a:lvl3pPr>
            <a:lvl4pPr lvl="3" rtl="0" algn="ctr">
              <a:lnSpc>
                <a:spcPct val="100000"/>
              </a:lnSpc>
              <a:spcBef>
                <a:spcPts val="0"/>
              </a:spcBef>
              <a:spcAft>
                <a:spcPts val="0"/>
              </a:spcAft>
              <a:buSzPts val="1400"/>
              <a:buChar char="●"/>
              <a:defRPr/>
            </a:lvl4pPr>
            <a:lvl5pPr lvl="4" rtl="0" algn="ctr">
              <a:lnSpc>
                <a:spcPct val="100000"/>
              </a:lnSpc>
              <a:spcBef>
                <a:spcPts val="0"/>
              </a:spcBef>
              <a:spcAft>
                <a:spcPts val="0"/>
              </a:spcAft>
              <a:buSzPts val="1400"/>
              <a:buChar char="○"/>
              <a:defRPr/>
            </a:lvl5pPr>
            <a:lvl6pPr lvl="5" rtl="0" algn="ctr">
              <a:lnSpc>
                <a:spcPct val="100000"/>
              </a:lnSpc>
              <a:spcBef>
                <a:spcPts val="0"/>
              </a:spcBef>
              <a:spcAft>
                <a:spcPts val="0"/>
              </a:spcAft>
              <a:buSzPts val="1400"/>
              <a:buChar char="■"/>
              <a:defRPr/>
            </a:lvl6pPr>
            <a:lvl7pPr lvl="6" rtl="0" algn="ctr">
              <a:lnSpc>
                <a:spcPct val="100000"/>
              </a:lnSpc>
              <a:spcBef>
                <a:spcPts val="0"/>
              </a:spcBef>
              <a:spcAft>
                <a:spcPts val="0"/>
              </a:spcAft>
              <a:buSzPts val="1400"/>
              <a:buChar char="●"/>
              <a:defRPr/>
            </a:lvl7pPr>
            <a:lvl8pPr lvl="7" rtl="0" algn="ctr">
              <a:lnSpc>
                <a:spcPct val="100000"/>
              </a:lnSpc>
              <a:spcBef>
                <a:spcPts val="0"/>
              </a:spcBef>
              <a:spcAft>
                <a:spcPts val="0"/>
              </a:spcAft>
              <a:buSzPts val="1400"/>
              <a:buChar char="○"/>
              <a:defRPr/>
            </a:lvl8pPr>
            <a:lvl9pPr lvl="8" rtl="0" algn="ctr">
              <a:lnSpc>
                <a:spcPct val="100000"/>
              </a:lnSpc>
              <a:spcBef>
                <a:spcPts val="0"/>
              </a:spcBef>
              <a:spcAft>
                <a:spcPts val="0"/>
              </a:spcAft>
              <a:buSzPts val="1400"/>
              <a:buChar char="■"/>
              <a:defRPr/>
            </a:lvl9pPr>
          </a:lstStyle>
          <a:p/>
        </p:txBody>
      </p:sp>
      <p:sp>
        <p:nvSpPr>
          <p:cNvPr id="170" name="Google Shape;170;p18"/>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p:cSld name="CUSTOM_6">
    <p:spTree>
      <p:nvGrpSpPr>
        <p:cNvPr id="171" name="Shape 171"/>
        <p:cNvGrpSpPr/>
        <p:nvPr/>
      </p:nvGrpSpPr>
      <p:grpSpPr>
        <a:xfrm>
          <a:off x="0" y="0"/>
          <a:ext cx="0" cy="0"/>
          <a:chOff x="0" y="0"/>
          <a:chExt cx="0" cy="0"/>
        </a:xfrm>
      </p:grpSpPr>
      <p:sp>
        <p:nvSpPr>
          <p:cNvPr id="172" name="Google Shape;172;p19"/>
          <p:cNvSpPr/>
          <p:nvPr/>
        </p:nvSpPr>
        <p:spPr>
          <a:xfrm>
            <a:off x="8240650" y="4204325"/>
            <a:ext cx="1861500" cy="18615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73" name="Google Shape;173;p19"/>
          <p:cNvGrpSpPr/>
          <p:nvPr/>
        </p:nvGrpSpPr>
        <p:grpSpPr>
          <a:xfrm>
            <a:off x="232200" y="232800"/>
            <a:ext cx="8988300" cy="5000100"/>
            <a:chOff x="232200" y="232800"/>
            <a:chExt cx="8988300" cy="5000100"/>
          </a:xfrm>
        </p:grpSpPr>
        <p:sp>
          <p:nvSpPr>
            <p:cNvPr id="174" name="Google Shape;174;p19"/>
            <p:cNvSpPr/>
            <p:nvPr/>
          </p:nvSpPr>
          <p:spPr>
            <a:xfrm>
              <a:off x="232200" y="232800"/>
              <a:ext cx="8679000" cy="46845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75" name="Google Shape;175;p19"/>
            <p:cNvCxnSpPr/>
            <p:nvPr/>
          </p:nvCxnSpPr>
          <p:spPr>
            <a:xfrm rot="10800000">
              <a:off x="8911200" y="232800"/>
              <a:ext cx="309300" cy="0"/>
            </a:xfrm>
            <a:prstGeom prst="straightConnector1">
              <a:avLst/>
            </a:prstGeom>
            <a:noFill/>
            <a:ln cap="flat" cmpd="sng" w="19050">
              <a:solidFill>
                <a:schemeClr val="dk1"/>
              </a:solidFill>
              <a:prstDash val="solid"/>
              <a:round/>
              <a:headEnd len="med" w="med" type="none"/>
              <a:tailEnd len="med" w="med" type="none"/>
            </a:ln>
          </p:spPr>
        </p:cxnSp>
        <p:cxnSp>
          <p:nvCxnSpPr>
            <p:cNvPr id="176" name="Google Shape;176;p19"/>
            <p:cNvCxnSpPr/>
            <p:nvPr/>
          </p:nvCxnSpPr>
          <p:spPr>
            <a:xfrm>
              <a:off x="233525" y="4917300"/>
              <a:ext cx="0" cy="315600"/>
            </a:xfrm>
            <a:prstGeom prst="straightConnector1">
              <a:avLst/>
            </a:prstGeom>
            <a:noFill/>
            <a:ln cap="flat" cmpd="sng" w="19050">
              <a:solidFill>
                <a:schemeClr val="dk1"/>
              </a:solidFill>
              <a:prstDash val="solid"/>
              <a:round/>
              <a:headEnd len="med" w="med" type="none"/>
              <a:tailEnd len="med" w="med" type="none"/>
            </a:ln>
          </p:spPr>
        </p:cxnSp>
      </p:grpSp>
      <p:sp>
        <p:nvSpPr>
          <p:cNvPr id="177" name="Google Shape;177;p19"/>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178" name="Google Shape;178;p19"/>
          <p:cNvSpPr txBox="1"/>
          <p:nvPr>
            <p:ph idx="1" type="subTitle"/>
          </p:nvPr>
        </p:nvSpPr>
        <p:spPr>
          <a:xfrm>
            <a:off x="977801" y="2514225"/>
            <a:ext cx="2242500" cy="994800"/>
          </a:xfrm>
          <a:prstGeom prst="rect">
            <a:avLst/>
          </a:prstGeom>
        </p:spPr>
        <p:txBody>
          <a:bodyPr anchorCtr="0" anchor="t" bIns="91425" lIns="91425" spcFirstLastPara="1" rIns="91425" wrap="square" tIns="91425">
            <a:noAutofit/>
          </a:bodyPr>
          <a:lstStyle>
            <a:lvl1pPr lvl="0" rtl="0" algn="ctr">
              <a:lnSpc>
                <a:spcPct val="115000"/>
              </a:lnSpc>
              <a:spcBef>
                <a:spcPts val="0"/>
              </a:spcBef>
              <a:spcAft>
                <a:spcPts val="0"/>
              </a:spcAft>
              <a:buSzPts val="1400"/>
              <a:buNone/>
              <a:defRPr sz="1400">
                <a:latin typeface="Hanken Grotesk"/>
                <a:ea typeface="Hanken Grotesk"/>
                <a:cs typeface="Hanken Grotesk"/>
                <a:sym typeface="Hanken Grotesk"/>
              </a:defRPr>
            </a:lvl1pPr>
            <a:lvl2pPr lvl="1" rtl="0" algn="ctr">
              <a:lnSpc>
                <a:spcPct val="115000"/>
              </a:lnSpc>
              <a:spcBef>
                <a:spcPts val="0"/>
              </a:spcBef>
              <a:spcAft>
                <a:spcPts val="0"/>
              </a:spcAft>
              <a:buSzPts val="1400"/>
              <a:buNone/>
              <a:defRPr/>
            </a:lvl2pPr>
            <a:lvl3pPr lvl="2" rtl="0" algn="ctr">
              <a:lnSpc>
                <a:spcPct val="115000"/>
              </a:lnSpc>
              <a:spcBef>
                <a:spcPts val="0"/>
              </a:spcBef>
              <a:spcAft>
                <a:spcPts val="0"/>
              </a:spcAft>
              <a:buSzPts val="1400"/>
              <a:buNone/>
              <a:defRPr/>
            </a:lvl3pPr>
            <a:lvl4pPr lvl="3" rtl="0" algn="ctr">
              <a:lnSpc>
                <a:spcPct val="115000"/>
              </a:lnSpc>
              <a:spcBef>
                <a:spcPts val="0"/>
              </a:spcBef>
              <a:spcAft>
                <a:spcPts val="0"/>
              </a:spcAft>
              <a:buSzPts val="1400"/>
              <a:buNone/>
              <a:defRPr/>
            </a:lvl4pPr>
            <a:lvl5pPr lvl="4" rtl="0" algn="ctr">
              <a:lnSpc>
                <a:spcPct val="115000"/>
              </a:lnSpc>
              <a:spcBef>
                <a:spcPts val="0"/>
              </a:spcBef>
              <a:spcAft>
                <a:spcPts val="0"/>
              </a:spcAft>
              <a:buSzPts val="1400"/>
              <a:buNone/>
              <a:defRPr/>
            </a:lvl5pPr>
            <a:lvl6pPr lvl="5" rtl="0" algn="ctr">
              <a:lnSpc>
                <a:spcPct val="115000"/>
              </a:lnSpc>
              <a:spcBef>
                <a:spcPts val="0"/>
              </a:spcBef>
              <a:spcAft>
                <a:spcPts val="0"/>
              </a:spcAft>
              <a:buSzPts val="1400"/>
              <a:buNone/>
              <a:defRPr/>
            </a:lvl6pPr>
            <a:lvl7pPr lvl="6" rtl="0" algn="ctr">
              <a:lnSpc>
                <a:spcPct val="115000"/>
              </a:lnSpc>
              <a:spcBef>
                <a:spcPts val="0"/>
              </a:spcBef>
              <a:spcAft>
                <a:spcPts val="0"/>
              </a:spcAft>
              <a:buSzPts val="1400"/>
              <a:buNone/>
              <a:defRPr/>
            </a:lvl7pPr>
            <a:lvl8pPr lvl="7" rtl="0" algn="ctr">
              <a:lnSpc>
                <a:spcPct val="115000"/>
              </a:lnSpc>
              <a:spcBef>
                <a:spcPts val="0"/>
              </a:spcBef>
              <a:spcAft>
                <a:spcPts val="0"/>
              </a:spcAft>
              <a:buSzPts val="1400"/>
              <a:buNone/>
              <a:defRPr/>
            </a:lvl8pPr>
            <a:lvl9pPr lvl="8" rtl="0" algn="ctr">
              <a:lnSpc>
                <a:spcPct val="115000"/>
              </a:lnSpc>
              <a:spcBef>
                <a:spcPts val="0"/>
              </a:spcBef>
              <a:spcAft>
                <a:spcPts val="0"/>
              </a:spcAft>
              <a:buSzPts val="1400"/>
              <a:buNone/>
              <a:defRPr/>
            </a:lvl9pPr>
          </a:lstStyle>
          <a:p/>
        </p:txBody>
      </p:sp>
      <p:sp>
        <p:nvSpPr>
          <p:cNvPr id="179" name="Google Shape;179;p19"/>
          <p:cNvSpPr txBox="1"/>
          <p:nvPr>
            <p:ph idx="2" type="subTitle"/>
          </p:nvPr>
        </p:nvSpPr>
        <p:spPr>
          <a:xfrm>
            <a:off x="3450748" y="2514225"/>
            <a:ext cx="2242500" cy="994800"/>
          </a:xfrm>
          <a:prstGeom prst="rect">
            <a:avLst/>
          </a:prstGeom>
        </p:spPr>
        <p:txBody>
          <a:bodyPr anchorCtr="0" anchor="t" bIns="91425" lIns="91425" spcFirstLastPara="1" rIns="91425" wrap="square" tIns="91425">
            <a:noAutofit/>
          </a:bodyPr>
          <a:lstStyle>
            <a:lvl1pPr lvl="0" rtl="0" algn="ctr">
              <a:lnSpc>
                <a:spcPct val="115000"/>
              </a:lnSpc>
              <a:spcBef>
                <a:spcPts val="0"/>
              </a:spcBef>
              <a:spcAft>
                <a:spcPts val="0"/>
              </a:spcAft>
              <a:buSzPts val="1400"/>
              <a:buNone/>
              <a:defRPr sz="1400">
                <a:latin typeface="Hanken Grotesk"/>
                <a:ea typeface="Hanken Grotesk"/>
                <a:cs typeface="Hanken Grotesk"/>
                <a:sym typeface="Hanken Grotesk"/>
              </a:defRPr>
            </a:lvl1pPr>
            <a:lvl2pPr lvl="1" rtl="0" algn="ctr">
              <a:lnSpc>
                <a:spcPct val="115000"/>
              </a:lnSpc>
              <a:spcBef>
                <a:spcPts val="0"/>
              </a:spcBef>
              <a:spcAft>
                <a:spcPts val="0"/>
              </a:spcAft>
              <a:buSzPts val="1400"/>
              <a:buNone/>
              <a:defRPr/>
            </a:lvl2pPr>
            <a:lvl3pPr lvl="2" rtl="0" algn="ctr">
              <a:lnSpc>
                <a:spcPct val="115000"/>
              </a:lnSpc>
              <a:spcBef>
                <a:spcPts val="0"/>
              </a:spcBef>
              <a:spcAft>
                <a:spcPts val="0"/>
              </a:spcAft>
              <a:buSzPts val="1400"/>
              <a:buNone/>
              <a:defRPr/>
            </a:lvl3pPr>
            <a:lvl4pPr lvl="3" rtl="0" algn="ctr">
              <a:lnSpc>
                <a:spcPct val="115000"/>
              </a:lnSpc>
              <a:spcBef>
                <a:spcPts val="0"/>
              </a:spcBef>
              <a:spcAft>
                <a:spcPts val="0"/>
              </a:spcAft>
              <a:buSzPts val="1400"/>
              <a:buNone/>
              <a:defRPr/>
            </a:lvl4pPr>
            <a:lvl5pPr lvl="4" rtl="0" algn="ctr">
              <a:lnSpc>
                <a:spcPct val="115000"/>
              </a:lnSpc>
              <a:spcBef>
                <a:spcPts val="0"/>
              </a:spcBef>
              <a:spcAft>
                <a:spcPts val="0"/>
              </a:spcAft>
              <a:buSzPts val="1400"/>
              <a:buNone/>
              <a:defRPr/>
            </a:lvl5pPr>
            <a:lvl6pPr lvl="5" rtl="0" algn="ctr">
              <a:lnSpc>
                <a:spcPct val="115000"/>
              </a:lnSpc>
              <a:spcBef>
                <a:spcPts val="0"/>
              </a:spcBef>
              <a:spcAft>
                <a:spcPts val="0"/>
              </a:spcAft>
              <a:buSzPts val="1400"/>
              <a:buNone/>
              <a:defRPr/>
            </a:lvl6pPr>
            <a:lvl7pPr lvl="6" rtl="0" algn="ctr">
              <a:lnSpc>
                <a:spcPct val="115000"/>
              </a:lnSpc>
              <a:spcBef>
                <a:spcPts val="0"/>
              </a:spcBef>
              <a:spcAft>
                <a:spcPts val="0"/>
              </a:spcAft>
              <a:buSzPts val="1400"/>
              <a:buNone/>
              <a:defRPr/>
            </a:lvl7pPr>
            <a:lvl8pPr lvl="7" rtl="0" algn="ctr">
              <a:lnSpc>
                <a:spcPct val="115000"/>
              </a:lnSpc>
              <a:spcBef>
                <a:spcPts val="0"/>
              </a:spcBef>
              <a:spcAft>
                <a:spcPts val="0"/>
              </a:spcAft>
              <a:buSzPts val="1400"/>
              <a:buNone/>
              <a:defRPr/>
            </a:lvl8pPr>
            <a:lvl9pPr lvl="8" rtl="0" algn="ctr">
              <a:lnSpc>
                <a:spcPct val="115000"/>
              </a:lnSpc>
              <a:spcBef>
                <a:spcPts val="0"/>
              </a:spcBef>
              <a:spcAft>
                <a:spcPts val="0"/>
              </a:spcAft>
              <a:buSzPts val="1400"/>
              <a:buNone/>
              <a:defRPr/>
            </a:lvl9pPr>
          </a:lstStyle>
          <a:p/>
        </p:txBody>
      </p:sp>
      <p:sp>
        <p:nvSpPr>
          <p:cNvPr id="180" name="Google Shape;180;p19"/>
          <p:cNvSpPr txBox="1"/>
          <p:nvPr>
            <p:ph idx="3" type="subTitle"/>
          </p:nvPr>
        </p:nvSpPr>
        <p:spPr>
          <a:xfrm>
            <a:off x="5923698" y="2514225"/>
            <a:ext cx="2242500" cy="994800"/>
          </a:xfrm>
          <a:prstGeom prst="rect">
            <a:avLst/>
          </a:prstGeom>
        </p:spPr>
        <p:txBody>
          <a:bodyPr anchorCtr="0" anchor="t" bIns="91425" lIns="91425" spcFirstLastPara="1" rIns="91425" wrap="square" tIns="91425">
            <a:noAutofit/>
          </a:bodyPr>
          <a:lstStyle>
            <a:lvl1pPr lvl="0" rtl="0" algn="ctr">
              <a:lnSpc>
                <a:spcPct val="115000"/>
              </a:lnSpc>
              <a:spcBef>
                <a:spcPts val="0"/>
              </a:spcBef>
              <a:spcAft>
                <a:spcPts val="0"/>
              </a:spcAft>
              <a:buSzPts val="1400"/>
              <a:buNone/>
              <a:defRPr sz="1400">
                <a:latin typeface="Hanken Grotesk"/>
                <a:ea typeface="Hanken Grotesk"/>
                <a:cs typeface="Hanken Grotesk"/>
                <a:sym typeface="Hanken Grotesk"/>
              </a:defRPr>
            </a:lvl1pPr>
            <a:lvl2pPr lvl="1" rtl="0" algn="ctr">
              <a:lnSpc>
                <a:spcPct val="115000"/>
              </a:lnSpc>
              <a:spcBef>
                <a:spcPts val="0"/>
              </a:spcBef>
              <a:spcAft>
                <a:spcPts val="0"/>
              </a:spcAft>
              <a:buSzPts val="1400"/>
              <a:buNone/>
              <a:defRPr/>
            </a:lvl2pPr>
            <a:lvl3pPr lvl="2" rtl="0" algn="ctr">
              <a:lnSpc>
                <a:spcPct val="115000"/>
              </a:lnSpc>
              <a:spcBef>
                <a:spcPts val="0"/>
              </a:spcBef>
              <a:spcAft>
                <a:spcPts val="0"/>
              </a:spcAft>
              <a:buSzPts val="1400"/>
              <a:buNone/>
              <a:defRPr/>
            </a:lvl3pPr>
            <a:lvl4pPr lvl="3" rtl="0" algn="ctr">
              <a:lnSpc>
                <a:spcPct val="115000"/>
              </a:lnSpc>
              <a:spcBef>
                <a:spcPts val="0"/>
              </a:spcBef>
              <a:spcAft>
                <a:spcPts val="0"/>
              </a:spcAft>
              <a:buSzPts val="1400"/>
              <a:buNone/>
              <a:defRPr/>
            </a:lvl4pPr>
            <a:lvl5pPr lvl="4" rtl="0" algn="ctr">
              <a:lnSpc>
                <a:spcPct val="115000"/>
              </a:lnSpc>
              <a:spcBef>
                <a:spcPts val="0"/>
              </a:spcBef>
              <a:spcAft>
                <a:spcPts val="0"/>
              </a:spcAft>
              <a:buSzPts val="1400"/>
              <a:buNone/>
              <a:defRPr/>
            </a:lvl5pPr>
            <a:lvl6pPr lvl="5" rtl="0" algn="ctr">
              <a:lnSpc>
                <a:spcPct val="115000"/>
              </a:lnSpc>
              <a:spcBef>
                <a:spcPts val="0"/>
              </a:spcBef>
              <a:spcAft>
                <a:spcPts val="0"/>
              </a:spcAft>
              <a:buSzPts val="1400"/>
              <a:buNone/>
              <a:defRPr/>
            </a:lvl6pPr>
            <a:lvl7pPr lvl="6" rtl="0" algn="ctr">
              <a:lnSpc>
                <a:spcPct val="115000"/>
              </a:lnSpc>
              <a:spcBef>
                <a:spcPts val="0"/>
              </a:spcBef>
              <a:spcAft>
                <a:spcPts val="0"/>
              </a:spcAft>
              <a:buSzPts val="1400"/>
              <a:buNone/>
              <a:defRPr/>
            </a:lvl7pPr>
            <a:lvl8pPr lvl="7" rtl="0" algn="ctr">
              <a:lnSpc>
                <a:spcPct val="115000"/>
              </a:lnSpc>
              <a:spcBef>
                <a:spcPts val="0"/>
              </a:spcBef>
              <a:spcAft>
                <a:spcPts val="0"/>
              </a:spcAft>
              <a:buSzPts val="1400"/>
              <a:buNone/>
              <a:defRPr/>
            </a:lvl8pPr>
            <a:lvl9pPr lvl="8" rtl="0" algn="ctr">
              <a:lnSpc>
                <a:spcPct val="115000"/>
              </a:lnSpc>
              <a:spcBef>
                <a:spcPts val="0"/>
              </a:spcBef>
              <a:spcAft>
                <a:spcPts val="0"/>
              </a:spcAft>
              <a:buSzPts val="1400"/>
              <a:buNone/>
              <a:defRPr/>
            </a:lvl9pPr>
          </a:lstStyle>
          <a:p/>
        </p:txBody>
      </p:sp>
      <p:sp>
        <p:nvSpPr>
          <p:cNvPr id="181" name="Google Shape;181;p19"/>
          <p:cNvSpPr txBox="1"/>
          <p:nvPr>
            <p:ph idx="4" type="subTitle"/>
          </p:nvPr>
        </p:nvSpPr>
        <p:spPr>
          <a:xfrm>
            <a:off x="977803" y="2285625"/>
            <a:ext cx="2242500" cy="365700"/>
          </a:xfrm>
          <a:prstGeom prst="rect">
            <a:avLst/>
          </a:prstGeom>
        </p:spPr>
        <p:txBody>
          <a:bodyPr anchorCtr="0" anchor="b" bIns="91425" lIns="91425" spcFirstLastPara="1" rIns="91425" wrap="square" tIns="91425">
            <a:noAutofit/>
          </a:bodyPr>
          <a:lstStyle>
            <a:lvl1pPr lvl="0" rtl="0" algn="ctr">
              <a:lnSpc>
                <a:spcPct val="115000"/>
              </a:lnSpc>
              <a:spcBef>
                <a:spcPts val="0"/>
              </a:spcBef>
              <a:spcAft>
                <a:spcPts val="0"/>
              </a:spcAft>
              <a:buSzPts val="2600"/>
              <a:buFont typeface="Figtree Black"/>
              <a:buNone/>
              <a:defRPr sz="1900">
                <a:latin typeface="Figtree Black"/>
                <a:ea typeface="Figtree Black"/>
                <a:cs typeface="Figtree Black"/>
                <a:sym typeface="Figtree Black"/>
              </a:defRPr>
            </a:lvl1pPr>
            <a:lvl2pPr lvl="1" rtl="0"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2pPr>
            <a:lvl3pPr lvl="2" rtl="0"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3pPr>
            <a:lvl4pPr lvl="3" rtl="0"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4pPr>
            <a:lvl5pPr lvl="4" rtl="0"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5pPr>
            <a:lvl6pPr lvl="5" rtl="0"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6pPr>
            <a:lvl7pPr lvl="6" rtl="0"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7pPr>
            <a:lvl8pPr lvl="7" rtl="0"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8pPr>
            <a:lvl9pPr lvl="8" rtl="0"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9pPr>
          </a:lstStyle>
          <a:p/>
        </p:txBody>
      </p:sp>
      <p:sp>
        <p:nvSpPr>
          <p:cNvPr id="182" name="Google Shape;182;p19"/>
          <p:cNvSpPr txBox="1"/>
          <p:nvPr>
            <p:ph idx="5" type="subTitle"/>
          </p:nvPr>
        </p:nvSpPr>
        <p:spPr>
          <a:xfrm>
            <a:off x="3450747" y="2285625"/>
            <a:ext cx="2242500" cy="365700"/>
          </a:xfrm>
          <a:prstGeom prst="rect">
            <a:avLst/>
          </a:prstGeom>
        </p:spPr>
        <p:txBody>
          <a:bodyPr anchorCtr="0" anchor="b" bIns="91425" lIns="91425" spcFirstLastPara="1" rIns="91425" wrap="square" tIns="91425">
            <a:noAutofit/>
          </a:bodyPr>
          <a:lstStyle>
            <a:lvl1pPr lvl="0" rtl="0" algn="ctr">
              <a:lnSpc>
                <a:spcPct val="115000"/>
              </a:lnSpc>
              <a:spcBef>
                <a:spcPts val="0"/>
              </a:spcBef>
              <a:spcAft>
                <a:spcPts val="0"/>
              </a:spcAft>
              <a:buSzPts val="2600"/>
              <a:buFont typeface="Figtree Black"/>
              <a:buNone/>
              <a:defRPr sz="1900">
                <a:latin typeface="Figtree Black"/>
                <a:ea typeface="Figtree Black"/>
                <a:cs typeface="Figtree Black"/>
                <a:sym typeface="Figtree Black"/>
              </a:defRPr>
            </a:lvl1pPr>
            <a:lvl2pPr lvl="1" rtl="0"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2pPr>
            <a:lvl3pPr lvl="2" rtl="0"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3pPr>
            <a:lvl4pPr lvl="3" rtl="0"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4pPr>
            <a:lvl5pPr lvl="4" rtl="0"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5pPr>
            <a:lvl6pPr lvl="5" rtl="0"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6pPr>
            <a:lvl7pPr lvl="6" rtl="0"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7pPr>
            <a:lvl8pPr lvl="7" rtl="0"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8pPr>
            <a:lvl9pPr lvl="8" rtl="0"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9pPr>
          </a:lstStyle>
          <a:p/>
        </p:txBody>
      </p:sp>
      <p:sp>
        <p:nvSpPr>
          <p:cNvPr id="183" name="Google Shape;183;p19"/>
          <p:cNvSpPr txBox="1"/>
          <p:nvPr>
            <p:ph idx="6" type="subTitle"/>
          </p:nvPr>
        </p:nvSpPr>
        <p:spPr>
          <a:xfrm>
            <a:off x="5923697" y="2285625"/>
            <a:ext cx="2242500" cy="365700"/>
          </a:xfrm>
          <a:prstGeom prst="rect">
            <a:avLst/>
          </a:prstGeom>
        </p:spPr>
        <p:txBody>
          <a:bodyPr anchorCtr="0" anchor="b" bIns="91425" lIns="91425" spcFirstLastPara="1" rIns="91425" wrap="square" tIns="91425">
            <a:noAutofit/>
          </a:bodyPr>
          <a:lstStyle>
            <a:lvl1pPr lvl="0" rtl="0" algn="ctr">
              <a:lnSpc>
                <a:spcPct val="115000"/>
              </a:lnSpc>
              <a:spcBef>
                <a:spcPts val="0"/>
              </a:spcBef>
              <a:spcAft>
                <a:spcPts val="0"/>
              </a:spcAft>
              <a:buSzPts val="2600"/>
              <a:buFont typeface="Figtree Black"/>
              <a:buNone/>
              <a:defRPr sz="1900">
                <a:latin typeface="Figtree Black"/>
                <a:ea typeface="Figtree Black"/>
                <a:cs typeface="Figtree Black"/>
                <a:sym typeface="Figtree Black"/>
              </a:defRPr>
            </a:lvl1pPr>
            <a:lvl2pPr lvl="1" rtl="0"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2pPr>
            <a:lvl3pPr lvl="2" rtl="0"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3pPr>
            <a:lvl4pPr lvl="3" rtl="0"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4pPr>
            <a:lvl5pPr lvl="4" rtl="0"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5pPr>
            <a:lvl6pPr lvl="5" rtl="0"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6pPr>
            <a:lvl7pPr lvl="6" rtl="0"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7pPr>
            <a:lvl8pPr lvl="7" rtl="0"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8pPr>
            <a:lvl9pPr lvl="8" rtl="0"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9pPr>
          </a:lstStyle>
          <a:p/>
        </p:txBody>
      </p:sp>
      <p:sp>
        <p:nvSpPr>
          <p:cNvPr id="184" name="Google Shape;184;p19"/>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1">
  <p:cSld name="CUSTOM_6_1">
    <p:spTree>
      <p:nvGrpSpPr>
        <p:cNvPr id="185" name="Shape 185"/>
        <p:cNvGrpSpPr/>
        <p:nvPr/>
      </p:nvGrpSpPr>
      <p:grpSpPr>
        <a:xfrm>
          <a:off x="0" y="0"/>
          <a:ext cx="0" cy="0"/>
          <a:chOff x="0" y="0"/>
          <a:chExt cx="0" cy="0"/>
        </a:xfrm>
      </p:grpSpPr>
      <p:sp>
        <p:nvSpPr>
          <p:cNvPr id="186" name="Google Shape;186;p20"/>
          <p:cNvSpPr/>
          <p:nvPr/>
        </p:nvSpPr>
        <p:spPr>
          <a:xfrm>
            <a:off x="8141975" y="-886575"/>
            <a:ext cx="1861500" cy="18615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87" name="Google Shape;187;p20"/>
          <p:cNvGrpSpPr/>
          <p:nvPr/>
        </p:nvGrpSpPr>
        <p:grpSpPr>
          <a:xfrm>
            <a:off x="-725" y="1466925"/>
            <a:ext cx="939900" cy="2326875"/>
            <a:chOff x="-725" y="1466925"/>
            <a:chExt cx="939900" cy="2326875"/>
          </a:xfrm>
        </p:grpSpPr>
        <p:cxnSp>
          <p:nvCxnSpPr>
            <p:cNvPr id="188" name="Google Shape;188;p20"/>
            <p:cNvCxnSpPr/>
            <p:nvPr/>
          </p:nvCxnSpPr>
          <p:spPr>
            <a:xfrm>
              <a:off x="-725" y="1466925"/>
              <a:ext cx="939900" cy="0"/>
            </a:xfrm>
            <a:prstGeom prst="straightConnector1">
              <a:avLst/>
            </a:prstGeom>
            <a:noFill/>
            <a:ln cap="flat" cmpd="sng" w="19050">
              <a:solidFill>
                <a:schemeClr val="dk1"/>
              </a:solidFill>
              <a:prstDash val="solid"/>
              <a:round/>
              <a:headEnd len="med" w="med" type="none"/>
              <a:tailEnd len="med" w="med" type="none"/>
            </a:ln>
          </p:spPr>
        </p:cxnSp>
        <p:cxnSp>
          <p:nvCxnSpPr>
            <p:cNvPr id="189" name="Google Shape;189;p20"/>
            <p:cNvCxnSpPr/>
            <p:nvPr/>
          </p:nvCxnSpPr>
          <p:spPr>
            <a:xfrm>
              <a:off x="-725" y="2668450"/>
              <a:ext cx="939900" cy="0"/>
            </a:xfrm>
            <a:prstGeom prst="straightConnector1">
              <a:avLst/>
            </a:prstGeom>
            <a:noFill/>
            <a:ln cap="flat" cmpd="sng" w="19050">
              <a:solidFill>
                <a:schemeClr val="dk1"/>
              </a:solidFill>
              <a:prstDash val="solid"/>
              <a:round/>
              <a:headEnd len="med" w="med" type="none"/>
              <a:tailEnd len="med" w="med" type="none"/>
            </a:ln>
          </p:spPr>
        </p:cxnSp>
        <p:cxnSp>
          <p:nvCxnSpPr>
            <p:cNvPr id="190" name="Google Shape;190;p20"/>
            <p:cNvCxnSpPr/>
            <p:nvPr/>
          </p:nvCxnSpPr>
          <p:spPr>
            <a:xfrm>
              <a:off x="-725" y="3793800"/>
              <a:ext cx="939900" cy="0"/>
            </a:xfrm>
            <a:prstGeom prst="straightConnector1">
              <a:avLst/>
            </a:prstGeom>
            <a:noFill/>
            <a:ln cap="flat" cmpd="sng" w="19050">
              <a:solidFill>
                <a:schemeClr val="dk1"/>
              </a:solidFill>
              <a:prstDash val="solid"/>
              <a:round/>
              <a:headEnd len="med" w="med" type="none"/>
              <a:tailEnd len="med" w="med" type="none"/>
            </a:ln>
          </p:spPr>
        </p:cxnSp>
      </p:grpSp>
      <p:grpSp>
        <p:nvGrpSpPr>
          <p:cNvPr id="191" name="Google Shape;191;p20"/>
          <p:cNvGrpSpPr/>
          <p:nvPr/>
        </p:nvGrpSpPr>
        <p:grpSpPr>
          <a:xfrm>
            <a:off x="232200" y="232800"/>
            <a:ext cx="8988300" cy="5000100"/>
            <a:chOff x="232200" y="232800"/>
            <a:chExt cx="8988300" cy="5000100"/>
          </a:xfrm>
        </p:grpSpPr>
        <p:sp>
          <p:nvSpPr>
            <p:cNvPr id="192" name="Google Shape;192;p20"/>
            <p:cNvSpPr/>
            <p:nvPr/>
          </p:nvSpPr>
          <p:spPr>
            <a:xfrm>
              <a:off x="232200" y="232800"/>
              <a:ext cx="8679000" cy="46845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93" name="Google Shape;193;p20"/>
            <p:cNvCxnSpPr/>
            <p:nvPr/>
          </p:nvCxnSpPr>
          <p:spPr>
            <a:xfrm rot="10800000">
              <a:off x="8911200" y="232800"/>
              <a:ext cx="309300" cy="0"/>
            </a:xfrm>
            <a:prstGeom prst="straightConnector1">
              <a:avLst/>
            </a:prstGeom>
            <a:noFill/>
            <a:ln cap="flat" cmpd="sng" w="19050">
              <a:solidFill>
                <a:schemeClr val="dk1"/>
              </a:solidFill>
              <a:prstDash val="solid"/>
              <a:round/>
              <a:headEnd len="med" w="med" type="none"/>
              <a:tailEnd len="med" w="med" type="none"/>
            </a:ln>
          </p:spPr>
        </p:cxnSp>
        <p:cxnSp>
          <p:nvCxnSpPr>
            <p:cNvPr id="194" name="Google Shape;194;p20"/>
            <p:cNvCxnSpPr/>
            <p:nvPr/>
          </p:nvCxnSpPr>
          <p:spPr>
            <a:xfrm>
              <a:off x="233525" y="4917300"/>
              <a:ext cx="0" cy="315600"/>
            </a:xfrm>
            <a:prstGeom prst="straightConnector1">
              <a:avLst/>
            </a:prstGeom>
            <a:noFill/>
            <a:ln cap="flat" cmpd="sng" w="19050">
              <a:solidFill>
                <a:schemeClr val="dk1"/>
              </a:solidFill>
              <a:prstDash val="solid"/>
              <a:round/>
              <a:headEnd len="med" w="med" type="none"/>
              <a:tailEnd len="med" w="med" type="none"/>
            </a:ln>
          </p:spPr>
        </p:cxnSp>
      </p:grpSp>
      <p:sp>
        <p:nvSpPr>
          <p:cNvPr id="195" name="Google Shape;195;p20"/>
          <p:cNvSpPr txBox="1"/>
          <p:nvPr>
            <p:ph type="title"/>
          </p:nvPr>
        </p:nvSpPr>
        <p:spPr>
          <a:xfrm>
            <a:off x="713225" y="445025"/>
            <a:ext cx="77109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196" name="Google Shape;196;p20"/>
          <p:cNvSpPr txBox="1"/>
          <p:nvPr>
            <p:ph idx="1" type="subTitle"/>
          </p:nvPr>
        </p:nvSpPr>
        <p:spPr>
          <a:xfrm>
            <a:off x="1731050" y="1640570"/>
            <a:ext cx="6613200" cy="530400"/>
          </a:xfrm>
          <a:prstGeom prst="rect">
            <a:avLst/>
          </a:prstGeom>
        </p:spPr>
        <p:txBody>
          <a:bodyPr anchorCtr="0" anchor="t" bIns="91425" lIns="91425" spcFirstLastPara="1" rIns="91425" wrap="square" tIns="91425">
            <a:noAutofit/>
          </a:bodyPr>
          <a:lstStyle>
            <a:lvl1pPr lvl="0" rtl="0">
              <a:lnSpc>
                <a:spcPct val="115000"/>
              </a:lnSpc>
              <a:spcBef>
                <a:spcPts val="0"/>
              </a:spcBef>
              <a:spcAft>
                <a:spcPts val="0"/>
              </a:spcAft>
              <a:buSzPts val="1400"/>
              <a:buNone/>
              <a:defRPr sz="1400">
                <a:latin typeface="Hanken Grotesk"/>
                <a:ea typeface="Hanken Grotesk"/>
                <a:cs typeface="Hanken Grotesk"/>
                <a:sym typeface="Hanken Grotesk"/>
              </a:defRPr>
            </a:lvl1pPr>
            <a:lvl2pPr lvl="1" rtl="0">
              <a:lnSpc>
                <a:spcPct val="115000"/>
              </a:lnSpc>
              <a:spcBef>
                <a:spcPts val="0"/>
              </a:spcBef>
              <a:spcAft>
                <a:spcPts val="0"/>
              </a:spcAft>
              <a:buSzPts val="1400"/>
              <a:buNone/>
              <a:defRPr/>
            </a:lvl2pPr>
            <a:lvl3pPr lvl="2" rtl="0">
              <a:lnSpc>
                <a:spcPct val="115000"/>
              </a:lnSpc>
              <a:spcBef>
                <a:spcPts val="0"/>
              </a:spcBef>
              <a:spcAft>
                <a:spcPts val="0"/>
              </a:spcAft>
              <a:buSzPts val="1400"/>
              <a:buNone/>
              <a:defRPr/>
            </a:lvl3pPr>
            <a:lvl4pPr lvl="3" rtl="0">
              <a:lnSpc>
                <a:spcPct val="115000"/>
              </a:lnSpc>
              <a:spcBef>
                <a:spcPts val="0"/>
              </a:spcBef>
              <a:spcAft>
                <a:spcPts val="0"/>
              </a:spcAft>
              <a:buSzPts val="1400"/>
              <a:buNone/>
              <a:defRPr/>
            </a:lvl4pPr>
            <a:lvl5pPr lvl="4" rtl="0">
              <a:lnSpc>
                <a:spcPct val="115000"/>
              </a:lnSpc>
              <a:spcBef>
                <a:spcPts val="0"/>
              </a:spcBef>
              <a:spcAft>
                <a:spcPts val="0"/>
              </a:spcAft>
              <a:buSzPts val="1400"/>
              <a:buNone/>
              <a:defRPr/>
            </a:lvl5pPr>
            <a:lvl6pPr lvl="5" rtl="0">
              <a:lnSpc>
                <a:spcPct val="115000"/>
              </a:lnSpc>
              <a:spcBef>
                <a:spcPts val="0"/>
              </a:spcBef>
              <a:spcAft>
                <a:spcPts val="0"/>
              </a:spcAft>
              <a:buSzPts val="1400"/>
              <a:buNone/>
              <a:defRPr/>
            </a:lvl6pPr>
            <a:lvl7pPr lvl="6" rtl="0">
              <a:lnSpc>
                <a:spcPct val="115000"/>
              </a:lnSpc>
              <a:spcBef>
                <a:spcPts val="0"/>
              </a:spcBef>
              <a:spcAft>
                <a:spcPts val="0"/>
              </a:spcAft>
              <a:buSzPts val="1400"/>
              <a:buNone/>
              <a:defRPr/>
            </a:lvl7pPr>
            <a:lvl8pPr lvl="7" rtl="0">
              <a:lnSpc>
                <a:spcPct val="115000"/>
              </a:lnSpc>
              <a:spcBef>
                <a:spcPts val="0"/>
              </a:spcBef>
              <a:spcAft>
                <a:spcPts val="0"/>
              </a:spcAft>
              <a:buSzPts val="1400"/>
              <a:buNone/>
              <a:defRPr/>
            </a:lvl8pPr>
            <a:lvl9pPr lvl="8" rtl="0">
              <a:lnSpc>
                <a:spcPct val="115000"/>
              </a:lnSpc>
              <a:spcBef>
                <a:spcPts val="0"/>
              </a:spcBef>
              <a:spcAft>
                <a:spcPts val="0"/>
              </a:spcAft>
              <a:buSzPts val="1400"/>
              <a:buNone/>
              <a:defRPr/>
            </a:lvl9pPr>
          </a:lstStyle>
          <a:p/>
        </p:txBody>
      </p:sp>
      <p:sp>
        <p:nvSpPr>
          <p:cNvPr id="197" name="Google Shape;197;p20"/>
          <p:cNvSpPr txBox="1"/>
          <p:nvPr>
            <p:ph idx="2" type="subTitle"/>
          </p:nvPr>
        </p:nvSpPr>
        <p:spPr>
          <a:xfrm>
            <a:off x="1731050" y="2800360"/>
            <a:ext cx="6613200" cy="527700"/>
          </a:xfrm>
          <a:prstGeom prst="rect">
            <a:avLst/>
          </a:prstGeom>
        </p:spPr>
        <p:txBody>
          <a:bodyPr anchorCtr="0" anchor="t" bIns="91425" lIns="91425" spcFirstLastPara="1" rIns="91425" wrap="square" tIns="91425">
            <a:noAutofit/>
          </a:bodyPr>
          <a:lstStyle>
            <a:lvl1pPr lvl="0" rtl="0">
              <a:lnSpc>
                <a:spcPct val="115000"/>
              </a:lnSpc>
              <a:spcBef>
                <a:spcPts val="0"/>
              </a:spcBef>
              <a:spcAft>
                <a:spcPts val="0"/>
              </a:spcAft>
              <a:buSzPts val="1400"/>
              <a:buNone/>
              <a:defRPr sz="1400">
                <a:latin typeface="Hanken Grotesk"/>
                <a:ea typeface="Hanken Grotesk"/>
                <a:cs typeface="Hanken Grotesk"/>
                <a:sym typeface="Hanken Grotesk"/>
              </a:defRPr>
            </a:lvl1pPr>
            <a:lvl2pPr lvl="1" rtl="0">
              <a:lnSpc>
                <a:spcPct val="115000"/>
              </a:lnSpc>
              <a:spcBef>
                <a:spcPts val="0"/>
              </a:spcBef>
              <a:spcAft>
                <a:spcPts val="0"/>
              </a:spcAft>
              <a:buSzPts val="1400"/>
              <a:buNone/>
              <a:defRPr/>
            </a:lvl2pPr>
            <a:lvl3pPr lvl="2" rtl="0">
              <a:lnSpc>
                <a:spcPct val="115000"/>
              </a:lnSpc>
              <a:spcBef>
                <a:spcPts val="0"/>
              </a:spcBef>
              <a:spcAft>
                <a:spcPts val="0"/>
              </a:spcAft>
              <a:buSzPts val="1400"/>
              <a:buNone/>
              <a:defRPr/>
            </a:lvl3pPr>
            <a:lvl4pPr lvl="3" rtl="0">
              <a:lnSpc>
                <a:spcPct val="115000"/>
              </a:lnSpc>
              <a:spcBef>
                <a:spcPts val="0"/>
              </a:spcBef>
              <a:spcAft>
                <a:spcPts val="0"/>
              </a:spcAft>
              <a:buSzPts val="1400"/>
              <a:buNone/>
              <a:defRPr/>
            </a:lvl4pPr>
            <a:lvl5pPr lvl="4" rtl="0">
              <a:lnSpc>
                <a:spcPct val="115000"/>
              </a:lnSpc>
              <a:spcBef>
                <a:spcPts val="0"/>
              </a:spcBef>
              <a:spcAft>
                <a:spcPts val="0"/>
              </a:spcAft>
              <a:buSzPts val="1400"/>
              <a:buNone/>
              <a:defRPr/>
            </a:lvl5pPr>
            <a:lvl6pPr lvl="5" rtl="0">
              <a:lnSpc>
                <a:spcPct val="115000"/>
              </a:lnSpc>
              <a:spcBef>
                <a:spcPts val="0"/>
              </a:spcBef>
              <a:spcAft>
                <a:spcPts val="0"/>
              </a:spcAft>
              <a:buSzPts val="1400"/>
              <a:buNone/>
              <a:defRPr/>
            </a:lvl6pPr>
            <a:lvl7pPr lvl="6" rtl="0">
              <a:lnSpc>
                <a:spcPct val="115000"/>
              </a:lnSpc>
              <a:spcBef>
                <a:spcPts val="0"/>
              </a:spcBef>
              <a:spcAft>
                <a:spcPts val="0"/>
              </a:spcAft>
              <a:buSzPts val="1400"/>
              <a:buNone/>
              <a:defRPr/>
            </a:lvl7pPr>
            <a:lvl8pPr lvl="7" rtl="0">
              <a:lnSpc>
                <a:spcPct val="115000"/>
              </a:lnSpc>
              <a:spcBef>
                <a:spcPts val="0"/>
              </a:spcBef>
              <a:spcAft>
                <a:spcPts val="0"/>
              </a:spcAft>
              <a:buSzPts val="1400"/>
              <a:buNone/>
              <a:defRPr/>
            </a:lvl8pPr>
            <a:lvl9pPr lvl="8" rtl="0">
              <a:lnSpc>
                <a:spcPct val="115000"/>
              </a:lnSpc>
              <a:spcBef>
                <a:spcPts val="0"/>
              </a:spcBef>
              <a:spcAft>
                <a:spcPts val="0"/>
              </a:spcAft>
              <a:buSzPts val="1400"/>
              <a:buNone/>
              <a:defRPr/>
            </a:lvl9pPr>
          </a:lstStyle>
          <a:p/>
        </p:txBody>
      </p:sp>
      <p:sp>
        <p:nvSpPr>
          <p:cNvPr id="198" name="Google Shape;198;p20"/>
          <p:cNvSpPr txBox="1"/>
          <p:nvPr>
            <p:ph idx="3" type="subTitle"/>
          </p:nvPr>
        </p:nvSpPr>
        <p:spPr>
          <a:xfrm>
            <a:off x="1731050" y="3957450"/>
            <a:ext cx="6613200" cy="527700"/>
          </a:xfrm>
          <a:prstGeom prst="rect">
            <a:avLst/>
          </a:prstGeom>
        </p:spPr>
        <p:txBody>
          <a:bodyPr anchorCtr="0" anchor="t" bIns="91425" lIns="91425" spcFirstLastPara="1" rIns="91425" wrap="square" tIns="91425">
            <a:noAutofit/>
          </a:bodyPr>
          <a:lstStyle>
            <a:lvl1pPr lvl="0" rtl="0">
              <a:lnSpc>
                <a:spcPct val="115000"/>
              </a:lnSpc>
              <a:spcBef>
                <a:spcPts val="0"/>
              </a:spcBef>
              <a:spcAft>
                <a:spcPts val="0"/>
              </a:spcAft>
              <a:buSzPts val="1400"/>
              <a:buNone/>
              <a:defRPr sz="1400">
                <a:latin typeface="Hanken Grotesk"/>
                <a:ea typeface="Hanken Grotesk"/>
                <a:cs typeface="Hanken Grotesk"/>
                <a:sym typeface="Hanken Grotesk"/>
              </a:defRPr>
            </a:lvl1pPr>
            <a:lvl2pPr lvl="1" rtl="0">
              <a:lnSpc>
                <a:spcPct val="115000"/>
              </a:lnSpc>
              <a:spcBef>
                <a:spcPts val="0"/>
              </a:spcBef>
              <a:spcAft>
                <a:spcPts val="0"/>
              </a:spcAft>
              <a:buSzPts val="1400"/>
              <a:buNone/>
              <a:defRPr/>
            </a:lvl2pPr>
            <a:lvl3pPr lvl="2" rtl="0">
              <a:lnSpc>
                <a:spcPct val="115000"/>
              </a:lnSpc>
              <a:spcBef>
                <a:spcPts val="0"/>
              </a:spcBef>
              <a:spcAft>
                <a:spcPts val="0"/>
              </a:spcAft>
              <a:buSzPts val="1400"/>
              <a:buNone/>
              <a:defRPr/>
            </a:lvl3pPr>
            <a:lvl4pPr lvl="3" rtl="0">
              <a:lnSpc>
                <a:spcPct val="115000"/>
              </a:lnSpc>
              <a:spcBef>
                <a:spcPts val="0"/>
              </a:spcBef>
              <a:spcAft>
                <a:spcPts val="0"/>
              </a:spcAft>
              <a:buSzPts val="1400"/>
              <a:buNone/>
              <a:defRPr/>
            </a:lvl4pPr>
            <a:lvl5pPr lvl="4" rtl="0">
              <a:lnSpc>
                <a:spcPct val="115000"/>
              </a:lnSpc>
              <a:spcBef>
                <a:spcPts val="0"/>
              </a:spcBef>
              <a:spcAft>
                <a:spcPts val="0"/>
              </a:spcAft>
              <a:buSzPts val="1400"/>
              <a:buNone/>
              <a:defRPr/>
            </a:lvl5pPr>
            <a:lvl6pPr lvl="5" rtl="0">
              <a:lnSpc>
                <a:spcPct val="115000"/>
              </a:lnSpc>
              <a:spcBef>
                <a:spcPts val="0"/>
              </a:spcBef>
              <a:spcAft>
                <a:spcPts val="0"/>
              </a:spcAft>
              <a:buSzPts val="1400"/>
              <a:buNone/>
              <a:defRPr/>
            </a:lvl6pPr>
            <a:lvl7pPr lvl="6" rtl="0">
              <a:lnSpc>
                <a:spcPct val="115000"/>
              </a:lnSpc>
              <a:spcBef>
                <a:spcPts val="0"/>
              </a:spcBef>
              <a:spcAft>
                <a:spcPts val="0"/>
              </a:spcAft>
              <a:buSzPts val="1400"/>
              <a:buNone/>
              <a:defRPr/>
            </a:lvl7pPr>
            <a:lvl8pPr lvl="7" rtl="0">
              <a:lnSpc>
                <a:spcPct val="115000"/>
              </a:lnSpc>
              <a:spcBef>
                <a:spcPts val="0"/>
              </a:spcBef>
              <a:spcAft>
                <a:spcPts val="0"/>
              </a:spcAft>
              <a:buSzPts val="1400"/>
              <a:buNone/>
              <a:defRPr/>
            </a:lvl8pPr>
            <a:lvl9pPr lvl="8" rtl="0">
              <a:lnSpc>
                <a:spcPct val="115000"/>
              </a:lnSpc>
              <a:spcBef>
                <a:spcPts val="0"/>
              </a:spcBef>
              <a:spcAft>
                <a:spcPts val="0"/>
              </a:spcAft>
              <a:buSzPts val="1400"/>
              <a:buNone/>
              <a:defRPr/>
            </a:lvl9pPr>
          </a:lstStyle>
          <a:p/>
        </p:txBody>
      </p:sp>
      <p:sp>
        <p:nvSpPr>
          <p:cNvPr id="199" name="Google Shape;199;p20"/>
          <p:cNvSpPr txBox="1"/>
          <p:nvPr>
            <p:ph idx="4" type="subTitle"/>
          </p:nvPr>
        </p:nvSpPr>
        <p:spPr>
          <a:xfrm>
            <a:off x="1731050" y="1241275"/>
            <a:ext cx="6613200" cy="530400"/>
          </a:xfrm>
          <a:prstGeom prst="rect">
            <a:avLst/>
          </a:prstGeom>
        </p:spPr>
        <p:txBody>
          <a:bodyPr anchorCtr="0" anchor="b" bIns="91425" lIns="91425" spcFirstLastPara="1" rIns="91425" wrap="square" tIns="91425">
            <a:noAutofit/>
          </a:bodyPr>
          <a:lstStyle>
            <a:lvl1pPr lvl="0" rtl="0">
              <a:lnSpc>
                <a:spcPct val="115000"/>
              </a:lnSpc>
              <a:spcBef>
                <a:spcPts val="0"/>
              </a:spcBef>
              <a:spcAft>
                <a:spcPts val="0"/>
              </a:spcAft>
              <a:buSzPts val="2400"/>
              <a:buFont typeface="Figtree Black"/>
              <a:buNone/>
              <a:defRPr sz="1900">
                <a:latin typeface="Figtree Black"/>
                <a:ea typeface="Figtree Black"/>
                <a:cs typeface="Figtree Black"/>
                <a:sym typeface="Figtree Black"/>
              </a:defRPr>
            </a:lvl1pPr>
            <a:lvl2pPr lvl="1"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2pPr>
            <a:lvl3pPr lvl="2"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3pPr>
            <a:lvl4pPr lvl="3"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4pPr>
            <a:lvl5pPr lvl="4"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5pPr>
            <a:lvl6pPr lvl="5"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6pPr>
            <a:lvl7pPr lvl="6"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7pPr>
            <a:lvl8pPr lvl="7"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8pPr>
            <a:lvl9pPr lvl="8"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9pPr>
          </a:lstStyle>
          <a:p/>
        </p:txBody>
      </p:sp>
      <p:sp>
        <p:nvSpPr>
          <p:cNvPr id="200" name="Google Shape;200;p20"/>
          <p:cNvSpPr txBox="1"/>
          <p:nvPr>
            <p:ph idx="5" type="subTitle"/>
          </p:nvPr>
        </p:nvSpPr>
        <p:spPr>
          <a:xfrm>
            <a:off x="1731050" y="2395400"/>
            <a:ext cx="6613200" cy="5277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Font typeface="Figtree Black"/>
              <a:buNone/>
              <a:defRPr sz="1900">
                <a:latin typeface="Figtree Black"/>
                <a:ea typeface="Figtree Black"/>
                <a:cs typeface="Figtree Black"/>
                <a:sym typeface="Figtree Black"/>
              </a:defRPr>
            </a:lvl1pPr>
            <a:lvl2pPr lvl="1"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2pPr>
            <a:lvl3pPr lvl="2"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3pPr>
            <a:lvl4pPr lvl="3"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4pPr>
            <a:lvl5pPr lvl="4"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5pPr>
            <a:lvl6pPr lvl="5"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6pPr>
            <a:lvl7pPr lvl="6"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7pPr>
            <a:lvl8pPr lvl="7"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8pPr>
            <a:lvl9pPr lvl="8"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9pPr>
          </a:lstStyle>
          <a:p/>
        </p:txBody>
      </p:sp>
      <p:sp>
        <p:nvSpPr>
          <p:cNvPr id="201" name="Google Shape;201;p20"/>
          <p:cNvSpPr txBox="1"/>
          <p:nvPr>
            <p:ph idx="6" type="subTitle"/>
          </p:nvPr>
        </p:nvSpPr>
        <p:spPr>
          <a:xfrm>
            <a:off x="1731050" y="3546826"/>
            <a:ext cx="6613200" cy="5277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Font typeface="Figtree Black"/>
              <a:buNone/>
              <a:defRPr sz="1900">
                <a:latin typeface="Figtree Black"/>
                <a:ea typeface="Figtree Black"/>
                <a:cs typeface="Figtree Black"/>
                <a:sym typeface="Figtree Black"/>
              </a:defRPr>
            </a:lvl1pPr>
            <a:lvl2pPr lvl="1"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2pPr>
            <a:lvl3pPr lvl="2"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3pPr>
            <a:lvl4pPr lvl="3"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4pPr>
            <a:lvl5pPr lvl="4"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5pPr>
            <a:lvl6pPr lvl="5"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6pPr>
            <a:lvl7pPr lvl="6"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7pPr>
            <a:lvl8pPr lvl="7"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8pPr>
            <a:lvl9pPr lvl="8" rtl="0">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9pPr>
          </a:lstStyle>
          <a:p/>
        </p:txBody>
      </p:sp>
      <p:sp>
        <p:nvSpPr>
          <p:cNvPr id="202" name="Google Shape;202;p20"/>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8" name="Shape 18"/>
        <p:cNvGrpSpPr/>
        <p:nvPr/>
      </p:nvGrpSpPr>
      <p:grpSpPr>
        <a:xfrm>
          <a:off x="0" y="0"/>
          <a:ext cx="0" cy="0"/>
          <a:chOff x="0" y="0"/>
          <a:chExt cx="0" cy="0"/>
        </a:xfrm>
      </p:grpSpPr>
      <p:sp>
        <p:nvSpPr>
          <p:cNvPr id="19" name="Google Shape;19;p3"/>
          <p:cNvSpPr/>
          <p:nvPr/>
        </p:nvSpPr>
        <p:spPr>
          <a:xfrm>
            <a:off x="6433725" y="0"/>
            <a:ext cx="5143500" cy="51435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0" name="Google Shape;20;p3"/>
          <p:cNvGrpSpPr/>
          <p:nvPr/>
        </p:nvGrpSpPr>
        <p:grpSpPr>
          <a:xfrm>
            <a:off x="713225" y="-62550"/>
            <a:ext cx="7717800" cy="5210100"/>
            <a:chOff x="713225" y="-62550"/>
            <a:chExt cx="7717800" cy="5210100"/>
          </a:xfrm>
        </p:grpSpPr>
        <p:sp>
          <p:nvSpPr>
            <p:cNvPr id="21" name="Google Shape;21;p3"/>
            <p:cNvSpPr/>
            <p:nvPr/>
          </p:nvSpPr>
          <p:spPr>
            <a:xfrm>
              <a:off x="713225" y="533550"/>
              <a:ext cx="7717800" cy="40749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2" name="Google Shape;22;p3"/>
            <p:cNvCxnSpPr/>
            <p:nvPr/>
          </p:nvCxnSpPr>
          <p:spPr>
            <a:xfrm rot="10800000">
              <a:off x="713225" y="-62550"/>
              <a:ext cx="0" cy="596100"/>
            </a:xfrm>
            <a:prstGeom prst="straightConnector1">
              <a:avLst/>
            </a:prstGeom>
            <a:noFill/>
            <a:ln cap="flat" cmpd="sng" w="19050">
              <a:solidFill>
                <a:schemeClr val="dk1"/>
              </a:solidFill>
              <a:prstDash val="solid"/>
              <a:round/>
              <a:headEnd len="med" w="med" type="none"/>
              <a:tailEnd len="med" w="med" type="none"/>
            </a:ln>
          </p:spPr>
        </p:cxnSp>
        <p:cxnSp>
          <p:nvCxnSpPr>
            <p:cNvPr id="23" name="Google Shape;23;p3"/>
            <p:cNvCxnSpPr/>
            <p:nvPr/>
          </p:nvCxnSpPr>
          <p:spPr>
            <a:xfrm>
              <a:off x="8430775" y="4608450"/>
              <a:ext cx="0" cy="539100"/>
            </a:xfrm>
            <a:prstGeom prst="straightConnector1">
              <a:avLst/>
            </a:prstGeom>
            <a:noFill/>
            <a:ln cap="flat" cmpd="sng" w="19050">
              <a:solidFill>
                <a:schemeClr val="dk1"/>
              </a:solidFill>
              <a:prstDash val="solid"/>
              <a:round/>
              <a:headEnd len="med" w="med" type="none"/>
              <a:tailEnd len="med" w="med" type="none"/>
            </a:ln>
          </p:spPr>
        </p:cxnSp>
      </p:grpSp>
      <p:sp>
        <p:nvSpPr>
          <p:cNvPr id="24" name="Google Shape;24;p3"/>
          <p:cNvSpPr txBox="1"/>
          <p:nvPr>
            <p:ph type="title"/>
          </p:nvPr>
        </p:nvSpPr>
        <p:spPr>
          <a:xfrm>
            <a:off x="1216475" y="1977150"/>
            <a:ext cx="5067600" cy="841800"/>
          </a:xfrm>
          <a:prstGeom prst="rect">
            <a:avLst/>
          </a:prstGeom>
        </p:spPr>
        <p:txBody>
          <a:bodyPr anchorCtr="0" anchor="b" bIns="91425" lIns="91425" spcFirstLastPara="1" rIns="91425" wrap="square" tIns="91425">
            <a:noAutofit/>
          </a:bodyPr>
          <a:lstStyle>
            <a:lvl1pPr lvl="0">
              <a:spcBef>
                <a:spcPts val="0"/>
              </a:spcBef>
              <a:spcAft>
                <a:spcPts val="0"/>
              </a:spcAft>
              <a:buSzPts val="3600"/>
              <a:buNone/>
              <a:defRPr sz="50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25" name="Google Shape;25;p3"/>
          <p:cNvSpPr txBox="1"/>
          <p:nvPr>
            <p:ph hasCustomPrompt="1" idx="2" type="title"/>
          </p:nvPr>
        </p:nvSpPr>
        <p:spPr>
          <a:xfrm>
            <a:off x="720000" y="533550"/>
            <a:ext cx="824400" cy="705000"/>
          </a:xfrm>
          <a:prstGeom prst="rect">
            <a:avLst/>
          </a:prstGeom>
          <a:solidFill>
            <a:schemeClr val="dk1"/>
          </a:solidFill>
        </p:spPr>
        <p:txBody>
          <a:bodyPr anchorCtr="0" anchor="ctr" bIns="91425" lIns="91425" spcFirstLastPara="1" rIns="91425" wrap="square" tIns="91425">
            <a:noAutofit/>
          </a:bodyPr>
          <a:lstStyle>
            <a:lvl1pPr lvl="0" rtl="0" algn="ctr">
              <a:spcBef>
                <a:spcPts val="0"/>
              </a:spcBef>
              <a:spcAft>
                <a:spcPts val="0"/>
              </a:spcAft>
              <a:buSzPts val="6000"/>
              <a:buNone/>
              <a:defRPr sz="3300">
                <a:solidFill>
                  <a:schemeClr val="lt1"/>
                </a:solidFill>
              </a:defRPr>
            </a:lvl1pPr>
            <a:lvl2pPr lvl="1" rtl="0" algn="ctr">
              <a:spcBef>
                <a:spcPts val="0"/>
              </a:spcBef>
              <a:spcAft>
                <a:spcPts val="0"/>
              </a:spcAft>
              <a:buSzPts val="6000"/>
              <a:buNone/>
              <a:defRPr sz="6000"/>
            </a:lvl2pPr>
            <a:lvl3pPr lvl="2" rtl="0" algn="ctr">
              <a:spcBef>
                <a:spcPts val="0"/>
              </a:spcBef>
              <a:spcAft>
                <a:spcPts val="0"/>
              </a:spcAft>
              <a:buSzPts val="6000"/>
              <a:buNone/>
              <a:defRPr sz="6000"/>
            </a:lvl3pPr>
            <a:lvl4pPr lvl="3" rtl="0" algn="ctr">
              <a:spcBef>
                <a:spcPts val="0"/>
              </a:spcBef>
              <a:spcAft>
                <a:spcPts val="0"/>
              </a:spcAft>
              <a:buSzPts val="6000"/>
              <a:buNone/>
              <a:defRPr sz="6000"/>
            </a:lvl4pPr>
            <a:lvl5pPr lvl="4" rtl="0" algn="ctr">
              <a:spcBef>
                <a:spcPts val="0"/>
              </a:spcBef>
              <a:spcAft>
                <a:spcPts val="0"/>
              </a:spcAft>
              <a:buSzPts val="6000"/>
              <a:buNone/>
              <a:defRPr sz="6000"/>
            </a:lvl5pPr>
            <a:lvl6pPr lvl="5" rtl="0" algn="ctr">
              <a:spcBef>
                <a:spcPts val="0"/>
              </a:spcBef>
              <a:spcAft>
                <a:spcPts val="0"/>
              </a:spcAft>
              <a:buSzPts val="6000"/>
              <a:buNone/>
              <a:defRPr sz="6000"/>
            </a:lvl6pPr>
            <a:lvl7pPr lvl="6" rtl="0" algn="ctr">
              <a:spcBef>
                <a:spcPts val="0"/>
              </a:spcBef>
              <a:spcAft>
                <a:spcPts val="0"/>
              </a:spcAft>
              <a:buSzPts val="6000"/>
              <a:buNone/>
              <a:defRPr sz="6000"/>
            </a:lvl7pPr>
            <a:lvl8pPr lvl="7" rtl="0" algn="ctr">
              <a:spcBef>
                <a:spcPts val="0"/>
              </a:spcBef>
              <a:spcAft>
                <a:spcPts val="0"/>
              </a:spcAft>
              <a:buSzPts val="6000"/>
              <a:buNone/>
              <a:defRPr sz="6000"/>
            </a:lvl8pPr>
            <a:lvl9pPr lvl="8" rtl="0" algn="ctr">
              <a:spcBef>
                <a:spcPts val="0"/>
              </a:spcBef>
              <a:spcAft>
                <a:spcPts val="0"/>
              </a:spcAft>
              <a:buSzPts val="6000"/>
              <a:buNone/>
              <a:defRPr sz="6000"/>
            </a:lvl9pPr>
          </a:lstStyle>
          <a:p>
            <a:r>
              <a:t>xx%</a:t>
            </a:r>
          </a:p>
        </p:txBody>
      </p:sp>
      <p:sp>
        <p:nvSpPr>
          <p:cNvPr id="26" name="Google Shape;26;p3"/>
          <p:cNvSpPr txBox="1"/>
          <p:nvPr>
            <p:ph idx="1" type="subTitle"/>
          </p:nvPr>
        </p:nvSpPr>
        <p:spPr>
          <a:xfrm>
            <a:off x="1216475" y="2730750"/>
            <a:ext cx="5067600" cy="4356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dk1"/>
              </a:buClr>
              <a:buSzPts val="1400"/>
              <a:buNone/>
              <a:defRPr>
                <a:solidFill>
                  <a:schemeClr val="dk1"/>
                </a:solidFill>
                <a:latin typeface="Hanken Grotesk"/>
                <a:ea typeface="Hanken Grotesk"/>
                <a:cs typeface="Hanken Grotesk"/>
                <a:sym typeface="Hanken Grotesk"/>
              </a:defRPr>
            </a:lvl1pPr>
            <a:lvl2pPr lvl="1" rtl="0" algn="ctr">
              <a:lnSpc>
                <a:spcPct val="100000"/>
              </a:lnSpc>
              <a:spcBef>
                <a:spcPts val="0"/>
              </a:spcBef>
              <a:spcAft>
                <a:spcPts val="0"/>
              </a:spcAft>
              <a:buClr>
                <a:schemeClr val="dk1"/>
              </a:buClr>
              <a:buSzPts val="1400"/>
              <a:buNone/>
              <a:defRPr>
                <a:solidFill>
                  <a:schemeClr val="dk1"/>
                </a:solidFill>
              </a:defRPr>
            </a:lvl2pPr>
            <a:lvl3pPr lvl="2" rtl="0" algn="ctr">
              <a:lnSpc>
                <a:spcPct val="100000"/>
              </a:lnSpc>
              <a:spcBef>
                <a:spcPts val="0"/>
              </a:spcBef>
              <a:spcAft>
                <a:spcPts val="0"/>
              </a:spcAft>
              <a:buClr>
                <a:schemeClr val="dk1"/>
              </a:buClr>
              <a:buSzPts val="1400"/>
              <a:buNone/>
              <a:defRPr>
                <a:solidFill>
                  <a:schemeClr val="dk1"/>
                </a:solidFill>
              </a:defRPr>
            </a:lvl3pPr>
            <a:lvl4pPr lvl="3" rtl="0" algn="ctr">
              <a:lnSpc>
                <a:spcPct val="100000"/>
              </a:lnSpc>
              <a:spcBef>
                <a:spcPts val="0"/>
              </a:spcBef>
              <a:spcAft>
                <a:spcPts val="0"/>
              </a:spcAft>
              <a:buClr>
                <a:schemeClr val="dk1"/>
              </a:buClr>
              <a:buSzPts val="1400"/>
              <a:buNone/>
              <a:defRPr>
                <a:solidFill>
                  <a:schemeClr val="dk1"/>
                </a:solidFill>
              </a:defRPr>
            </a:lvl4pPr>
            <a:lvl5pPr lvl="4" rtl="0" algn="ctr">
              <a:lnSpc>
                <a:spcPct val="100000"/>
              </a:lnSpc>
              <a:spcBef>
                <a:spcPts val="0"/>
              </a:spcBef>
              <a:spcAft>
                <a:spcPts val="0"/>
              </a:spcAft>
              <a:buClr>
                <a:schemeClr val="dk1"/>
              </a:buClr>
              <a:buSzPts val="1400"/>
              <a:buNone/>
              <a:defRPr>
                <a:solidFill>
                  <a:schemeClr val="dk1"/>
                </a:solidFill>
              </a:defRPr>
            </a:lvl5pPr>
            <a:lvl6pPr lvl="5" rtl="0" algn="ctr">
              <a:lnSpc>
                <a:spcPct val="100000"/>
              </a:lnSpc>
              <a:spcBef>
                <a:spcPts val="0"/>
              </a:spcBef>
              <a:spcAft>
                <a:spcPts val="0"/>
              </a:spcAft>
              <a:buClr>
                <a:schemeClr val="dk1"/>
              </a:buClr>
              <a:buSzPts val="1400"/>
              <a:buNone/>
              <a:defRPr>
                <a:solidFill>
                  <a:schemeClr val="dk1"/>
                </a:solidFill>
              </a:defRPr>
            </a:lvl6pPr>
            <a:lvl7pPr lvl="6" rtl="0" algn="ctr">
              <a:lnSpc>
                <a:spcPct val="100000"/>
              </a:lnSpc>
              <a:spcBef>
                <a:spcPts val="0"/>
              </a:spcBef>
              <a:spcAft>
                <a:spcPts val="0"/>
              </a:spcAft>
              <a:buClr>
                <a:schemeClr val="dk1"/>
              </a:buClr>
              <a:buSzPts val="1400"/>
              <a:buNone/>
              <a:defRPr>
                <a:solidFill>
                  <a:schemeClr val="dk1"/>
                </a:solidFill>
              </a:defRPr>
            </a:lvl7pPr>
            <a:lvl8pPr lvl="7" rtl="0" algn="ctr">
              <a:lnSpc>
                <a:spcPct val="100000"/>
              </a:lnSpc>
              <a:spcBef>
                <a:spcPts val="0"/>
              </a:spcBef>
              <a:spcAft>
                <a:spcPts val="0"/>
              </a:spcAft>
              <a:buClr>
                <a:schemeClr val="dk1"/>
              </a:buClr>
              <a:buSzPts val="1400"/>
              <a:buNone/>
              <a:defRPr>
                <a:solidFill>
                  <a:schemeClr val="dk1"/>
                </a:solidFill>
              </a:defRPr>
            </a:lvl8pPr>
            <a:lvl9pPr lvl="8" rtl="0" algn="ctr">
              <a:lnSpc>
                <a:spcPct val="100000"/>
              </a:lnSpc>
              <a:spcBef>
                <a:spcPts val="0"/>
              </a:spcBef>
              <a:spcAft>
                <a:spcPts val="0"/>
              </a:spcAft>
              <a:buClr>
                <a:schemeClr val="dk1"/>
              </a:buClr>
              <a:buSzPts val="1400"/>
              <a:buNone/>
              <a:defRPr>
                <a:solidFill>
                  <a:schemeClr val="dk1"/>
                </a:solidFill>
              </a:defRPr>
            </a:lvl9pPr>
          </a:lstStyle>
          <a:p/>
        </p:txBody>
      </p:sp>
      <p:sp>
        <p:nvSpPr>
          <p:cNvPr id="27" name="Google Shape;27;p3"/>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2">
  <p:cSld name="CUSTOM_6_1_1">
    <p:spTree>
      <p:nvGrpSpPr>
        <p:cNvPr id="203" name="Shape 203"/>
        <p:cNvGrpSpPr/>
        <p:nvPr/>
      </p:nvGrpSpPr>
      <p:grpSpPr>
        <a:xfrm>
          <a:off x="0" y="0"/>
          <a:ext cx="0" cy="0"/>
          <a:chOff x="0" y="0"/>
          <a:chExt cx="0" cy="0"/>
        </a:xfrm>
      </p:grpSpPr>
      <p:sp>
        <p:nvSpPr>
          <p:cNvPr id="204" name="Google Shape;204;p21"/>
          <p:cNvSpPr/>
          <p:nvPr/>
        </p:nvSpPr>
        <p:spPr>
          <a:xfrm>
            <a:off x="8240650" y="-926525"/>
            <a:ext cx="1861500" cy="18615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05" name="Google Shape;205;p21"/>
          <p:cNvGrpSpPr/>
          <p:nvPr/>
        </p:nvGrpSpPr>
        <p:grpSpPr>
          <a:xfrm>
            <a:off x="232200" y="-60100"/>
            <a:ext cx="9070200" cy="4977400"/>
            <a:chOff x="232200" y="-60100"/>
            <a:chExt cx="9070200" cy="4977400"/>
          </a:xfrm>
        </p:grpSpPr>
        <p:sp>
          <p:nvSpPr>
            <p:cNvPr id="206" name="Google Shape;206;p21"/>
            <p:cNvSpPr/>
            <p:nvPr/>
          </p:nvSpPr>
          <p:spPr>
            <a:xfrm>
              <a:off x="232200" y="232800"/>
              <a:ext cx="8679000" cy="46845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07" name="Google Shape;207;p21"/>
            <p:cNvCxnSpPr/>
            <p:nvPr/>
          </p:nvCxnSpPr>
          <p:spPr>
            <a:xfrm rot="10800000">
              <a:off x="232200" y="-60100"/>
              <a:ext cx="0" cy="296700"/>
            </a:xfrm>
            <a:prstGeom prst="straightConnector1">
              <a:avLst/>
            </a:prstGeom>
            <a:noFill/>
            <a:ln cap="flat" cmpd="sng" w="19050">
              <a:solidFill>
                <a:schemeClr val="dk1"/>
              </a:solidFill>
              <a:prstDash val="solid"/>
              <a:round/>
              <a:headEnd len="med" w="med" type="none"/>
              <a:tailEnd len="med" w="med" type="none"/>
            </a:ln>
          </p:spPr>
        </p:cxnSp>
        <p:cxnSp>
          <p:nvCxnSpPr>
            <p:cNvPr id="208" name="Google Shape;208;p21"/>
            <p:cNvCxnSpPr/>
            <p:nvPr/>
          </p:nvCxnSpPr>
          <p:spPr>
            <a:xfrm>
              <a:off x="8904900" y="4917300"/>
              <a:ext cx="397500" cy="0"/>
            </a:xfrm>
            <a:prstGeom prst="straightConnector1">
              <a:avLst/>
            </a:prstGeom>
            <a:noFill/>
            <a:ln cap="flat" cmpd="sng" w="19050">
              <a:solidFill>
                <a:schemeClr val="dk1"/>
              </a:solidFill>
              <a:prstDash val="solid"/>
              <a:round/>
              <a:headEnd len="med" w="med" type="none"/>
              <a:tailEnd len="med" w="med" type="none"/>
            </a:ln>
          </p:spPr>
        </p:cxnSp>
      </p:grpSp>
      <p:sp>
        <p:nvSpPr>
          <p:cNvPr id="209" name="Google Shape;209;p21"/>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210" name="Google Shape;210;p21"/>
          <p:cNvSpPr txBox="1"/>
          <p:nvPr>
            <p:ph idx="1" type="subTitle"/>
          </p:nvPr>
        </p:nvSpPr>
        <p:spPr>
          <a:xfrm>
            <a:off x="2032350" y="1565625"/>
            <a:ext cx="4876800" cy="527700"/>
          </a:xfrm>
          <a:prstGeom prst="rect">
            <a:avLst/>
          </a:prstGeom>
        </p:spPr>
        <p:txBody>
          <a:bodyPr anchorCtr="0" anchor="t" bIns="91425" lIns="91425" spcFirstLastPara="1" rIns="91425" wrap="square" tIns="91425">
            <a:noAutofit/>
          </a:bodyPr>
          <a:lstStyle>
            <a:lvl1pPr lvl="0" rtl="0">
              <a:lnSpc>
                <a:spcPct val="115000"/>
              </a:lnSpc>
              <a:spcBef>
                <a:spcPts val="0"/>
              </a:spcBef>
              <a:spcAft>
                <a:spcPts val="0"/>
              </a:spcAft>
              <a:buSzPts val="1400"/>
              <a:buNone/>
              <a:defRPr sz="1400">
                <a:latin typeface="Hanken Grotesk"/>
                <a:ea typeface="Hanken Grotesk"/>
                <a:cs typeface="Hanken Grotesk"/>
                <a:sym typeface="Hanken Grotesk"/>
              </a:defRPr>
            </a:lvl1pPr>
            <a:lvl2pPr lvl="1" rtl="0">
              <a:lnSpc>
                <a:spcPct val="115000"/>
              </a:lnSpc>
              <a:spcBef>
                <a:spcPts val="0"/>
              </a:spcBef>
              <a:spcAft>
                <a:spcPts val="0"/>
              </a:spcAft>
              <a:buSzPts val="1400"/>
              <a:buNone/>
              <a:defRPr/>
            </a:lvl2pPr>
            <a:lvl3pPr lvl="2" rtl="0">
              <a:lnSpc>
                <a:spcPct val="115000"/>
              </a:lnSpc>
              <a:spcBef>
                <a:spcPts val="0"/>
              </a:spcBef>
              <a:spcAft>
                <a:spcPts val="0"/>
              </a:spcAft>
              <a:buSzPts val="1400"/>
              <a:buNone/>
              <a:defRPr/>
            </a:lvl3pPr>
            <a:lvl4pPr lvl="3" rtl="0">
              <a:lnSpc>
                <a:spcPct val="115000"/>
              </a:lnSpc>
              <a:spcBef>
                <a:spcPts val="0"/>
              </a:spcBef>
              <a:spcAft>
                <a:spcPts val="0"/>
              </a:spcAft>
              <a:buSzPts val="1400"/>
              <a:buNone/>
              <a:defRPr/>
            </a:lvl4pPr>
            <a:lvl5pPr lvl="4" rtl="0">
              <a:lnSpc>
                <a:spcPct val="115000"/>
              </a:lnSpc>
              <a:spcBef>
                <a:spcPts val="0"/>
              </a:spcBef>
              <a:spcAft>
                <a:spcPts val="0"/>
              </a:spcAft>
              <a:buSzPts val="1400"/>
              <a:buNone/>
              <a:defRPr/>
            </a:lvl5pPr>
            <a:lvl6pPr lvl="5" rtl="0">
              <a:lnSpc>
                <a:spcPct val="115000"/>
              </a:lnSpc>
              <a:spcBef>
                <a:spcPts val="0"/>
              </a:spcBef>
              <a:spcAft>
                <a:spcPts val="0"/>
              </a:spcAft>
              <a:buSzPts val="1400"/>
              <a:buNone/>
              <a:defRPr/>
            </a:lvl6pPr>
            <a:lvl7pPr lvl="6" rtl="0">
              <a:lnSpc>
                <a:spcPct val="115000"/>
              </a:lnSpc>
              <a:spcBef>
                <a:spcPts val="0"/>
              </a:spcBef>
              <a:spcAft>
                <a:spcPts val="0"/>
              </a:spcAft>
              <a:buSzPts val="1400"/>
              <a:buNone/>
              <a:defRPr/>
            </a:lvl7pPr>
            <a:lvl8pPr lvl="7" rtl="0">
              <a:lnSpc>
                <a:spcPct val="115000"/>
              </a:lnSpc>
              <a:spcBef>
                <a:spcPts val="0"/>
              </a:spcBef>
              <a:spcAft>
                <a:spcPts val="0"/>
              </a:spcAft>
              <a:buSzPts val="1400"/>
              <a:buNone/>
              <a:defRPr/>
            </a:lvl8pPr>
            <a:lvl9pPr lvl="8" rtl="0">
              <a:lnSpc>
                <a:spcPct val="115000"/>
              </a:lnSpc>
              <a:spcBef>
                <a:spcPts val="0"/>
              </a:spcBef>
              <a:spcAft>
                <a:spcPts val="0"/>
              </a:spcAft>
              <a:buSzPts val="1400"/>
              <a:buNone/>
              <a:defRPr/>
            </a:lvl9pPr>
          </a:lstStyle>
          <a:p/>
        </p:txBody>
      </p:sp>
      <p:sp>
        <p:nvSpPr>
          <p:cNvPr id="211" name="Google Shape;211;p21"/>
          <p:cNvSpPr txBox="1"/>
          <p:nvPr>
            <p:ph idx="2" type="subTitle"/>
          </p:nvPr>
        </p:nvSpPr>
        <p:spPr>
          <a:xfrm>
            <a:off x="2641957" y="2723563"/>
            <a:ext cx="4876800" cy="527700"/>
          </a:xfrm>
          <a:prstGeom prst="rect">
            <a:avLst/>
          </a:prstGeom>
        </p:spPr>
        <p:txBody>
          <a:bodyPr anchorCtr="0" anchor="t" bIns="91425" lIns="91425" spcFirstLastPara="1" rIns="91425" wrap="square" tIns="91425">
            <a:noAutofit/>
          </a:bodyPr>
          <a:lstStyle>
            <a:lvl1pPr lvl="0" rtl="0">
              <a:lnSpc>
                <a:spcPct val="115000"/>
              </a:lnSpc>
              <a:spcBef>
                <a:spcPts val="0"/>
              </a:spcBef>
              <a:spcAft>
                <a:spcPts val="0"/>
              </a:spcAft>
              <a:buSzPts val="1400"/>
              <a:buNone/>
              <a:defRPr sz="1400">
                <a:latin typeface="Hanken Grotesk"/>
                <a:ea typeface="Hanken Grotesk"/>
                <a:cs typeface="Hanken Grotesk"/>
                <a:sym typeface="Hanken Grotesk"/>
              </a:defRPr>
            </a:lvl1pPr>
            <a:lvl2pPr lvl="1" rtl="0">
              <a:lnSpc>
                <a:spcPct val="115000"/>
              </a:lnSpc>
              <a:spcBef>
                <a:spcPts val="0"/>
              </a:spcBef>
              <a:spcAft>
                <a:spcPts val="0"/>
              </a:spcAft>
              <a:buSzPts val="1400"/>
              <a:buNone/>
              <a:defRPr/>
            </a:lvl2pPr>
            <a:lvl3pPr lvl="2" rtl="0">
              <a:lnSpc>
                <a:spcPct val="115000"/>
              </a:lnSpc>
              <a:spcBef>
                <a:spcPts val="0"/>
              </a:spcBef>
              <a:spcAft>
                <a:spcPts val="0"/>
              </a:spcAft>
              <a:buSzPts val="1400"/>
              <a:buNone/>
              <a:defRPr/>
            </a:lvl3pPr>
            <a:lvl4pPr lvl="3" rtl="0">
              <a:lnSpc>
                <a:spcPct val="115000"/>
              </a:lnSpc>
              <a:spcBef>
                <a:spcPts val="0"/>
              </a:spcBef>
              <a:spcAft>
                <a:spcPts val="0"/>
              </a:spcAft>
              <a:buSzPts val="1400"/>
              <a:buNone/>
              <a:defRPr/>
            </a:lvl4pPr>
            <a:lvl5pPr lvl="4" rtl="0">
              <a:lnSpc>
                <a:spcPct val="115000"/>
              </a:lnSpc>
              <a:spcBef>
                <a:spcPts val="0"/>
              </a:spcBef>
              <a:spcAft>
                <a:spcPts val="0"/>
              </a:spcAft>
              <a:buSzPts val="1400"/>
              <a:buNone/>
              <a:defRPr/>
            </a:lvl5pPr>
            <a:lvl6pPr lvl="5" rtl="0">
              <a:lnSpc>
                <a:spcPct val="115000"/>
              </a:lnSpc>
              <a:spcBef>
                <a:spcPts val="0"/>
              </a:spcBef>
              <a:spcAft>
                <a:spcPts val="0"/>
              </a:spcAft>
              <a:buSzPts val="1400"/>
              <a:buNone/>
              <a:defRPr/>
            </a:lvl6pPr>
            <a:lvl7pPr lvl="6" rtl="0">
              <a:lnSpc>
                <a:spcPct val="115000"/>
              </a:lnSpc>
              <a:spcBef>
                <a:spcPts val="0"/>
              </a:spcBef>
              <a:spcAft>
                <a:spcPts val="0"/>
              </a:spcAft>
              <a:buSzPts val="1400"/>
              <a:buNone/>
              <a:defRPr/>
            </a:lvl7pPr>
            <a:lvl8pPr lvl="7" rtl="0">
              <a:lnSpc>
                <a:spcPct val="115000"/>
              </a:lnSpc>
              <a:spcBef>
                <a:spcPts val="0"/>
              </a:spcBef>
              <a:spcAft>
                <a:spcPts val="0"/>
              </a:spcAft>
              <a:buSzPts val="1400"/>
              <a:buNone/>
              <a:defRPr/>
            </a:lvl8pPr>
            <a:lvl9pPr lvl="8" rtl="0">
              <a:lnSpc>
                <a:spcPct val="115000"/>
              </a:lnSpc>
              <a:spcBef>
                <a:spcPts val="0"/>
              </a:spcBef>
              <a:spcAft>
                <a:spcPts val="0"/>
              </a:spcAft>
              <a:buSzPts val="1400"/>
              <a:buNone/>
              <a:defRPr/>
            </a:lvl9pPr>
          </a:lstStyle>
          <a:p/>
        </p:txBody>
      </p:sp>
      <p:sp>
        <p:nvSpPr>
          <p:cNvPr id="212" name="Google Shape;212;p21"/>
          <p:cNvSpPr txBox="1"/>
          <p:nvPr>
            <p:ph idx="3" type="subTitle"/>
          </p:nvPr>
        </p:nvSpPr>
        <p:spPr>
          <a:xfrm>
            <a:off x="3251557" y="3881500"/>
            <a:ext cx="4876800" cy="527700"/>
          </a:xfrm>
          <a:prstGeom prst="rect">
            <a:avLst/>
          </a:prstGeom>
        </p:spPr>
        <p:txBody>
          <a:bodyPr anchorCtr="0" anchor="t" bIns="91425" lIns="91425" spcFirstLastPara="1" rIns="91425" wrap="square" tIns="91425">
            <a:noAutofit/>
          </a:bodyPr>
          <a:lstStyle>
            <a:lvl1pPr lvl="0" rtl="0">
              <a:lnSpc>
                <a:spcPct val="115000"/>
              </a:lnSpc>
              <a:spcBef>
                <a:spcPts val="0"/>
              </a:spcBef>
              <a:spcAft>
                <a:spcPts val="0"/>
              </a:spcAft>
              <a:buSzPts val="1400"/>
              <a:buNone/>
              <a:defRPr sz="1400">
                <a:latin typeface="Hanken Grotesk"/>
                <a:ea typeface="Hanken Grotesk"/>
                <a:cs typeface="Hanken Grotesk"/>
                <a:sym typeface="Hanken Grotesk"/>
              </a:defRPr>
            </a:lvl1pPr>
            <a:lvl2pPr lvl="1" rtl="0">
              <a:lnSpc>
                <a:spcPct val="115000"/>
              </a:lnSpc>
              <a:spcBef>
                <a:spcPts val="0"/>
              </a:spcBef>
              <a:spcAft>
                <a:spcPts val="0"/>
              </a:spcAft>
              <a:buSzPts val="1400"/>
              <a:buNone/>
              <a:defRPr/>
            </a:lvl2pPr>
            <a:lvl3pPr lvl="2" rtl="0">
              <a:lnSpc>
                <a:spcPct val="115000"/>
              </a:lnSpc>
              <a:spcBef>
                <a:spcPts val="0"/>
              </a:spcBef>
              <a:spcAft>
                <a:spcPts val="0"/>
              </a:spcAft>
              <a:buSzPts val="1400"/>
              <a:buNone/>
              <a:defRPr/>
            </a:lvl3pPr>
            <a:lvl4pPr lvl="3" rtl="0">
              <a:lnSpc>
                <a:spcPct val="115000"/>
              </a:lnSpc>
              <a:spcBef>
                <a:spcPts val="0"/>
              </a:spcBef>
              <a:spcAft>
                <a:spcPts val="0"/>
              </a:spcAft>
              <a:buSzPts val="1400"/>
              <a:buNone/>
              <a:defRPr/>
            </a:lvl4pPr>
            <a:lvl5pPr lvl="4" rtl="0">
              <a:lnSpc>
                <a:spcPct val="115000"/>
              </a:lnSpc>
              <a:spcBef>
                <a:spcPts val="0"/>
              </a:spcBef>
              <a:spcAft>
                <a:spcPts val="0"/>
              </a:spcAft>
              <a:buSzPts val="1400"/>
              <a:buNone/>
              <a:defRPr/>
            </a:lvl5pPr>
            <a:lvl6pPr lvl="5" rtl="0">
              <a:lnSpc>
                <a:spcPct val="115000"/>
              </a:lnSpc>
              <a:spcBef>
                <a:spcPts val="0"/>
              </a:spcBef>
              <a:spcAft>
                <a:spcPts val="0"/>
              </a:spcAft>
              <a:buSzPts val="1400"/>
              <a:buNone/>
              <a:defRPr/>
            </a:lvl6pPr>
            <a:lvl7pPr lvl="6" rtl="0">
              <a:lnSpc>
                <a:spcPct val="115000"/>
              </a:lnSpc>
              <a:spcBef>
                <a:spcPts val="0"/>
              </a:spcBef>
              <a:spcAft>
                <a:spcPts val="0"/>
              </a:spcAft>
              <a:buSzPts val="1400"/>
              <a:buNone/>
              <a:defRPr/>
            </a:lvl7pPr>
            <a:lvl8pPr lvl="7" rtl="0">
              <a:lnSpc>
                <a:spcPct val="115000"/>
              </a:lnSpc>
              <a:spcBef>
                <a:spcPts val="0"/>
              </a:spcBef>
              <a:spcAft>
                <a:spcPts val="0"/>
              </a:spcAft>
              <a:buSzPts val="1400"/>
              <a:buNone/>
              <a:defRPr/>
            </a:lvl8pPr>
            <a:lvl9pPr lvl="8" rtl="0">
              <a:lnSpc>
                <a:spcPct val="115000"/>
              </a:lnSpc>
              <a:spcBef>
                <a:spcPts val="0"/>
              </a:spcBef>
              <a:spcAft>
                <a:spcPts val="0"/>
              </a:spcAft>
              <a:buSzPts val="1400"/>
              <a:buNone/>
              <a:defRPr/>
            </a:lvl9pPr>
          </a:lstStyle>
          <a:p/>
        </p:txBody>
      </p:sp>
      <p:sp>
        <p:nvSpPr>
          <p:cNvPr id="213" name="Google Shape;213;p21"/>
          <p:cNvSpPr txBox="1"/>
          <p:nvPr>
            <p:ph idx="4" type="subTitle"/>
          </p:nvPr>
        </p:nvSpPr>
        <p:spPr>
          <a:xfrm>
            <a:off x="2032350" y="1253625"/>
            <a:ext cx="4876800" cy="427500"/>
          </a:xfrm>
          <a:prstGeom prst="rect">
            <a:avLst/>
          </a:prstGeom>
        </p:spPr>
        <p:txBody>
          <a:bodyPr anchorCtr="0" anchor="b" bIns="91425" lIns="91425" spcFirstLastPara="1" rIns="91425" wrap="square" tIns="91425">
            <a:noAutofit/>
          </a:bodyPr>
          <a:lstStyle>
            <a:lvl1pPr lvl="0" rtl="0">
              <a:lnSpc>
                <a:spcPct val="115000"/>
              </a:lnSpc>
              <a:spcBef>
                <a:spcPts val="0"/>
              </a:spcBef>
              <a:spcAft>
                <a:spcPts val="0"/>
              </a:spcAft>
              <a:buSzPts val="2600"/>
              <a:buFont typeface="Figtree Black"/>
              <a:buNone/>
              <a:defRPr sz="1900">
                <a:latin typeface="Figtree Black"/>
                <a:ea typeface="Figtree Black"/>
                <a:cs typeface="Figtree Black"/>
                <a:sym typeface="Figtree Black"/>
              </a:defRPr>
            </a:lvl1pPr>
            <a:lvl2pPr lvl="1" rtl="0">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2pPr>
            <a:lvl3pPr lvl="2" rtl="0">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3pPr>
            <a:lvl4pPr lvl="3" rtl="0">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4pPr>
            <a:lvl5pPr lvl="4" rtl="0">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5pPr>
            <a:lvl6pPr lvl="5" rtl="0">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6pPr>
            <a:lvl7pPr lvl="6" rtl="0">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7pPr>
            <a:lvl8pPr lvl="7" rtl="0">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8pPr>
            <a:lvl9pPr lvl="8" rtl="0">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9pPr>
          </a:lstStyle>
          <a:p/>
        </p:txBody>
      </p:sp>
      <p:sp>
        <p:nvSpPr>
          <p:cNvPr id="214" name="Google Shape;214;p21"/>
          <p:cNvSpPr txBox="1"/>
          <p:nvPr>
            <p:ph idx="5" type="subTitle"/>
          </p:nvPr>
        </p:nvSpPr>
        <p:spPr>
          <a:xfrm>
            <a:off x="2641950" y="2412275"/>
            <a:ext cx="4876800" cy="427500"/>
          </a:xfrm>
          <a:prstGeom prst="rect">
            <a:avLst/>
          </a:prstGeom>
        </p:spPr>
        <p:txBody>
          <a:bodyPr anchorCtr="0" anchor="b" bIns="91425" lIns="91425" spcFirstLastPara="1" rIns="91425" wrap="square" tIns="91425">
            <a:noAutofit/>
          </a:bodyPr>
          <a:lstStyle>
            <a:lvl1pPr lvl="0" rtl="0">
              <a:spcBef>
                <a:spcPts val="0"/>
              </a:spcBef>
              <a:spcAft>
                <a:spcPts val="0"/>
              </a:spcAft>
              <a:buSzPts val="2600"/>
              <a:buFont typeface="Figtree Black"/>
              <a:buNone/>
              <a:defRPr sz="1900">
                <a:latin typeface="Figtree Black"/>
                <a:ea typeface="Figtree Black"/>
                <a:cs typeface="Figtree Black"/>
                <a:sym typeface="Figtree Black"/>
              </a:defRPr>
            </a:lvl1pPr>
            <a:lvl2pPr lvl="1" rtl="0">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2pPr>
            <a:lvl3pPr lvl="2" rtl="0">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3pPr>
            <a:lvl4pPr lvl="3" rtl="0">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4pPr>
            <a:lvl5pPr lvl="4" rtl="0">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5pPr>
            <a:lvl6pPr lvl="5" rtl="0">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6pPr>
            <a:lvl7pPr lvl="6" rtl="0">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7pPr>
            <a:lvl8pPr lvl="7" rtl="0">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8pPr>
            <a:lvl9pPr lvl="8" rtl="0">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9pPr>
          </a:lstStyle>
          <a:p/>
        </p:txBody>
      </p:sp>
      <p:sp>
        <p:nvSpPr>
          <p:cNvPr id="215" name="Google Shape;215;p21"/>
          <p:cNvSpPr txBox="1"/>
          <p:nvPr>
            <p:ph idx="6" type="subTitle"/>
          </p:nvPr>
        </p:nvSpPr>
        <p:spPr>
          <a:xfrm>
            <a:off x="3251550" y="3570925"/>
            <a:ext cx="4876800" cy="427500"/>
          </a:xfrm>
          <a:prstGeom prst="rect">
            <a:avLst/>
          </a:prstGeom>
        </p:spPr>
        <p:txBody>
          <a:bodyPr anchorCtr="0" anchor="b" bIns="91425" lIns="91425" spcFirstLastPara="1" rIns="91425" wrap="square" tIns="91425">
            <a:noAutofit/>
          </a:bodyPr>
          <a:lstStyle>
            <a:lvl1pPr lvl="0" rtl="0">
              <a:spcBef>
                <a:spcPts val="0"/>
              </a:spcBef>
              <a:spcAft>
                <a:spcPts val="0"/>
              </a:spcAft>
              <a:buSzPts val="2600"/>
              <a:buFont typeface="Figtree Black"/>
              <a:buNone/>
              <a:defRPr sz="1900">
                <a:latin typeface="Figtree Black"/>
                <a:ea typeface="Figtree Black"/>
                <a:cs typeface="Figtree Black"/>
                <a:sym typeface="Figtree Black"/>
              </a:defRPr>
            </a:lvl1pPr>
            <a:lvl2pPr lvl="1" rtl="0">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2pPr>
            <a:lvl3pPr lvl="2" rtl="0">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3pPr>
            <a:lvl4pPr lvl="3" rtl="0">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4pPr>
            <a:lvl5pPr lvl="4" rtl="0">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5pPr>
            <a:lvl6pPr lvl="5" rtl="0">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6pPr>
            <a:lvl7pPr lvl="6" rtl="0">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7pPr>
            <a:lvl8pPr lvl="7" rtl="0">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8pPr>
            <a:lvl9pPr lvl="8" rtl="0">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9pPr>
          </a:lstStyle>
          <a:p/>
        </p:txBody>
      </p:sp>
      <p:sp>
        <p:nvSpPr>
          <p:cNvPr id="216" name="Google Shape;216;p21"/>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p:cSld name="CUSTOM_5">
    <p:spTree>
      <p:nvGrpSpPr>
        <p:cNvPr id="217" name="Shape 217"/>
        <p:cNvGrpSpPr/>
        <p:nvPr/>
      </p:nvGrpSpPr>
      <p:grpSpPr>
        <a:xfrm>
          <a:off x="0" y="0"/>
          <a:ext cx="0" cy="0"/>
          <a:chOff x="0" y="0"/>
          <a:chExt cx="0" cy="0"/>
        </a:xfrm>
      </p:grpSpPr>
      <p:sp>
        <p:nvSpPr>
          <p:cNvPr id="218" name="Google Shape;218;p22"/>
          <p:cNvSpPr/>
          <p:nvPr/>
        </p:nvSpPr>
        <p:spPr>
          <a:xfrm>
            <a:off x="8141975" y="-886575"/>
            <a:ext cx="1861500" cy="18615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19" name="Google Shape;219;p22"/>
          <p:cNvGrpSpPr/>
          <p:nvPr/>
        </p:nvGrpSpPr>
        <p:grpSpPr>
          <a:xfrm>
            <a:off x="-19050" y="232800"/>
            <a:ext cx="9189150" cy="4684500"/>
            <a:chOff x="-19050" y="232800"/>
            <a:chExt cx="9189150" cy="4684500"/>
          </a:xfrm>
        </p:grpSpPr>
        <p:sp>
          <p:nvSpPr>
            <p:cNvPr id="220" name="Google Shape;220;p22"/>
            <p:cNvSpPr/>
            <p:nvPr/>
          </p:nvSpPr>
          <p:spPr>
            <a:xfrm>
              <a:off x="232200" y="232800"/>
              <a:ext cx="8679000" cy="46845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21" name="Google Shape;221;p22"/>
            <p:cNvCxnSpPr/>
            <p:nvPr/>
          </p:nvCxnSpPr>
          <p:spPr>
            <a:xfrm rot="10800000">
              <a:off x="-19050" y="232800"/>
              <a:ext cx="258900" cy="0"/>
            </a:xfrm>
            <a:prstGeom prst="straightConnector1">
              <a:avLst/>
            </a:prstGeom>
            <a:noFill/>
            <a:ln cap="flat" cmpd="sng" w="19050">
              <a:solidFill>
                <a:schemeClr val="dk1"/>
              </a:solidFill>
              <a:prstDash val="solid"/>
              <a:round/>
              <a:headEnd len="med" w="med" type="none"/>
              <a:tailEnd len="med" w="med" type="none"/>
            </a:ln>
          </p:spPr>
        </p:cxnSp>
        <p:cxnSp>
          <p:nvCxnSpPr>
            <p:cNvPr id="222" name="Google Shape;222;p22"/>
            <p:cNvCxnSpPr/>
            <p:nvPr/>
          </p:nvCxnSpPr>
          <p:spPr>
            <a:xfrm rot="10800000">
              <a:off x="8911200" y="4917300"/>
              <a:ext cx="258900" cy="0"/>
            </a:xfrm>
            <a:prstGeom prst="straightConnector1">
              <a:avLst/>
            </a:prstGeom>
            <a:noFill/>
            <a:ln cap="flat" cmpd="sng" w="19050">
              <a:solidFill>
                <a:schemeClr val="dk1"/>
              </a:solidFill>
              <a:prstDash val="solid"/>
              <a:round/>
              <a:headEnd len="med" w="med" type="none"/>
              <a:tailEnd len="med" w="med" type="none"/>
            </a:ln>
          </p:spPr>
        </p:cxnSp>
      </p:grpSp>
      <p:sp>
        <p:nvSpPr>
          <p:cNvPr id="223" name="Google Shape;223;p22"/>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224" name="Google Shape;224;p22"/>
          <p:cNvSpPr txBox="1"/>
          <p:nvPr>
            <p:ph idx="1" type="subTitle"/>
          </p:nvPr>
        </p:nvSpPr>
        <p:spPr>
          <a:xfrm>
            <a:off x="1762571" y="1752725"/>
            <a:ext cx="2687400" cy="911100"/>
          </a:xfrm>
          <a:prstGeom prst="rect">
            <a:avLst/>
          </a:prstGeom>
        </p:spPr>
        <p:txBody>
          <a:bodyPr anchorCtr="0" anchor="t" bIns="91425" lIns="91425" spcFirstLastPara="1" rIns="91425" wrap="square" tIns="91425">
            <a:noAutofit/>
          </a:bodyPr>
          <a:lstStyle>
            <a:lvl1pPr lvl="0" rtl="0">
              <a:lnSpc>
                <a:spcPct val="115000"/>
              </a:lnSpc>
              <a:spcBef>
                <a:spcPts val="0"/>
              </a:spcBef>
              <a:spcAft>
                <a:spcPts val="0"/>
              </a:spcAft>
              <a:buSzPts val="1400"/>
              <a:buNone/>
              <a:defRPr sz="1400">
                <a:latin typeface="Hanken Grotesk"/>
                <a:ea typeface="Hanken Grotesk"/>
                <a:cs typeface="Hanken Grotesk"/>
                <a:sym typeface="Hanken Grotesk"/>
              </a:defRPr>
            </a:lvl1pPr>
            <a:lvl2pPr lvl="1" rtl="0" algn="ctr">
              <a:lnSpc>
                <a:spcPct val="115000"/>
              </a:lnSpc>
              <a:spcBef>
                <a:spcPts val="0"/>
              </a:spcBef>
              <a:spcAft>
                <a:spcPts val="0"/>
              </a:spcAft>
              <a:buSzPts val="1400"/>
              <a:buNone/>
              <a:defRPr/>
            </a:lvl2pPr>
            <a:lvl3pPr lvl="2" rtl="0" algn="ctr">
              <a:lnSpc>
                <a:spcPct val="115000"/>
              </a:lnSpc>
              <a:spcBef>
                <a:spcPts val="0"/>
              </a:spcBef>
              <a:spcAft>
                <a:spcPts val="0"/>
              </a:spcAft>
              <a:buSzPts val="1400"/>
              <a:buNone/>
              <a:defRPr/>
            </a:lvl3pPr>
            <a:lvl4pPr lvl="3" rtl="0" algn="ctr">
              <a:lnSpc>
                <a:spcPct val="115000"/>
              </a:lnSpc>
              <a:spcBef>
                <a:spcPts val="0"/>
              </a:spcBef>
              <a:spcAft>
                <a:spcPts val="0"/>
              </a:spcAft>
              <a:buSzPts val="1400"/>
              <a:buNone/>
              <a:defRPr/>
            </a:lvl4pPr>
            <a:lvl5pPr lvl="4" rtl="0" algn="ctr">
              <a:lnSpc>
                <a:spcPct val="115000"/>
              </a:lnSpc>
              <a:spcBef>
                <a:spcPts val="0"/>
              </a:spcBef>
              <a:spcAft>
                <a:spcPts val="0"/>
              </a:spcAft>
              <a:buSzPts val="1400"/>
              <a:buNone/>
              <a:defRPr/>
            </a:lvl5pPr>
            <a:lvl6pPr lvl="5" rtl="0" algn="ctr">
              <a:lnSpc>
                <a:spcPct val="115000"/>
              </a:lnSpc>
              <a:spcBef>
                <a:spcPts val="0"/>
              </a:spcBef>
              <a:spcAft>
                <a:spcPts val="0"/>
              </a:spcAft>
              <a:buSzPts val="1400"/>
              <a:buNone/>
              <a:defRPr/>
            </a:lvl6pPr>
            <a:lvl7pPr lvl="6" rtl="0" algn="ctr">
              <a:lnSpc>
                <a:spcPct val="115000"/>
              </a:lnSpc>
              <a:spcBef>
                <a:spcPts val="0"/>
              </a:spcBef>
              <a:spcAft>
                <a:spcPts val="0"/>
              </a:spcAft>
              <a:buSzPts val="1400"/>
              <a:buNone/>
              <a:defRPr/>
            </a:lvl7pPr>
            <a:lvl8pPr lvl="7" rtl="0" algn="ctr">
              <a:lnSpc>
                <a:spcPct val="115000"/>
              </a:lnSpc>
              <a:spcBef>
                <a:spcPts val="0"/>
              </a:spcBef>
              <a:spcAft>
                <a:spcPts val="0"/>
              </a:spcAft>
              <a:buSzPts val="1400"/>
              <a:buNone/>
              <a:defRPr/>
            </a:lvl8pPr>
            <a:lvl9pPr lvl="8" rtl="0" algn="ctr">
              <a:lnSpc>
                <a:spcPct val="115000"/>
              </a:lnSpc>
              <a:spcBef>
                <a:spcPts val="0"/>
              </a:spcBef>
              <a:spcAft>
                <a:spcPts val="0"/>
              </a:spcAft>
              <a:buSzPts val="1400"/>
              <a:buNone/>
              <a:defRPr/>
            </a:lvl9pPr>
          </a:lstStyle>
          <a:p/>
        </p:txBody>
      </p:sp>
      <p:sp>
        <p:nvSpPr>
          <p:cNvPr id="225" name="Google Shape;225;p22"/>
          <p:cNvSpPr txBox="1"/>
          <p:nvPr>
            <p:ph idx="2" type="subTitle"/>
          </p:nvPr>
        </p:nvSpPr>
        <p:spPr>
          <a:xfrm>
            <a:off x="5132667" y="1752725"/>
            <a:ext cx="2687400" cy="911100"/>
          </a:xfrm>
          <a:prstGeom prst="rect">
            <a:avLst/>
          </a:prstGeom>
        </p:spPr>
        <p:txBody>
          <a:bodyPr anchorCtr="0" anchor="t" bIns="91425" lIns="91425" spcFirstLastPara="1" rIns="91425" wrap="square" tIns="91425">
            <a:noAutofit/>
          </a:bodyPr>
          <a:lstStyle>
            <a:lvl1pPr lvl="0" rtl="0">
              <a:lnSpc>
                <a:spcPct val="115000"/>
              </a:lnSpc>
              <a:spcBef>
                <a:spcPts val="0"/>
              </a:spcBef>
              <a:spcAft>
                <a:spcPts val="0"/>
              </a:spcAft>
              <a:buSzPts val="1400"/>
              <a:buNone/>
              <a:defRPr sz="1400">
                <a:latin typeface="Hanken Grotesk"/>
                <a:ea typeface="Hanken Grotesk"/>
                <a:cs typeface="Hanken Grotesk"/>
                <a:sym typeface="Hanken Grotesk"/>
              </a:defRPr>
            </a:lvl1pPr>
            <a:lvl2pPr lvl="1" rtl="0" algn="ctr">
              <a:lnSpc>
                <a:spcPct val="115000"/>
              </a:lnSpc>
              <a:spcBef>
                <a:spcPts val="0"/>
              </a:spcBef>
              <a:spcAft>
                <a:spcPts val="0"/>
              </a:spcAft>
              <a:buSzPts val="1400"/>
              <a:buNone/>
              <a:defRPr/>
            </a:lvl2pPr>
            <a:lvl3pPr lvl="2" rtl="0" algn="ctr">
              <a:lnSpc>
                <a:spcPct val="115000"/>
              </a:lnSpc>
              <a:spcBef>
                <a:spcPts val="0"/>
              </a:spcBef>
              <a:spcAft>
                <a:spcPts val="0"/>
              </a:spcAft>
              <a:buSzPts val="1400"/>
              <a:buNone/>
              <a:defRPr/>
            </a:lvl3pPr>
            <a:lvl4pPr lvl="3" rtl="0" algn="ctr">
              <a:lnSpc>
                <a:spcPct val="115000"/>
              </a:lnSpc>
              <a:spcBef>
                <a:spcPts val="0"/>
              </a:spcBef>
              <a:spcAft>
                <a:spcPts val="0"/>
              </a:spcAft>
              <a:buSzPts val="1400"/>
              <a:buNone/>
              <a:defRPr/>
            </a:lvl4pPr>
            <a:lvl5pPr lvl="4" rtl="0" algn="ctr">
              <a:lnSpc>
                <a:spcPct val="115000"/>
              </a:lnSpc>
              <a:spcBef>
                <a:spcPts val="0"/>
              </a:spcBef>
              <a:spcAft>
                <a:spcPts val="0"/>
              </a:spcAft>
              <a:buSzPts val="1400"/>
              <a:buNone/>
              <a:defRPr/>
            </a:lvl5pPr>
            <a:lvl6pPr lvl="5" rtl="0" algn="ctr">
              <a:lnSpc>
                <a:spcPct val="115000"/>
              </a:lnSpc>
              <a:spcBef>
                <a:spcPts val="0"/>
              </a:spcBef>
              <a:spcAft>
                <a:spcPts val="0"/>
              </a:spcAft>
              <a:buSzPts val="1400"/>
              <a:buNone/>
              <a:defRPr/>
            </a:lvl6pPr>
            <a:lvl7pPr lvl="6" rtl="0" algn="ctr">
              <a:lnSpc>
                <a:spcPct val="115000"/>
              </a:lnSpc>
              <a:spcBef>
                <a:spcPts val="0"/>
              </a:spcBef>
              <a:spcAft>
                <a:spcPts val="0"/>
              </a:spcAft>
              <a:buSzPts val="1400"/>
              <a:buNone/>
              <a:defRPr/>
            </a:lvl7pPr>
            <a:lvl8pPr lvl="7" rtl="0" algn="ctr">
              <a:lnSpc>
                <a:spcPct val="115000"/>
              </a:lnSpc>
              <a:spcBef>
                <a:spcPts val="0"/>
              </a:spcBef>
              <a:spcAft>
                <a:spcPts val="0"/>
              </a:spcAft>
              <a:buSzPts val="1400"/>
              <a:buNone/>
              <a:defRPr/>
            </a:lvl8pPr>
            <a:lvl9pPr lvl="8" rtl="0" algn="ctr">
              <a:lnSpc>
                <a:spcPct val="115000"/>
              </a:lnSpc>
              <a:spcBef>
                <a:spcPts val="0"/>
              </a:spcBef>
              <a:spcAft>
                <a:spcPts val="0"/>
              </a:spcAft>
              <a:buSzPts val="1400"/>
              <a:buNone/>
              <a:defRPr/>
            </a:lvl9pPr>
          </a:lstStyle>
          <a:p/>
        </p:txBody>
      </p:sp>
      <p:sp>
        <p:nvSpPr>
          <p:cNvPr id="226" name="Google Shape;226;p22"/>
          <p:cNvSpPr txBox="1"/>
          <p:nvPr>
            <p:ph idx="3" type="subTitle"/>
          </p:nvPr>
        </p:nvSpPr>
        <p:spPr>
          <a:xfrm>
            <a:off x="1762571" y="3336725"/>
            <a:ext cx="2687400" cy="911100"/>
          </a:xfrm>
          <a:prstGeom prst="rect">
            <a:avLst/>
          </a:prstGeom>
        </p:spPr>
        <p:txBody>
          <a:bodyPr anchorCtr="0" anchor="t" bIns="91425" lIns="91425" spcFirstLastPara="1" rIns="91425" wrap="square" tIns="91425">
            <a:noAutofit/>
          </a:bodyPr>
          <a:lstStyle>
            <a:lvl1pPr lvl="0" rtl="0">
              <a:lnSpc>
                <a:spcPct val="115000"/>
              </a:lnSpc>
              <a:spcBef>
                <a:spcPts val="0"/>
              </a:spcBef>
              <a:spcAft>
                <a:spcPts val="0"/>
              </a:spcAft>
              <a:buSzPts val="1400"/>
              <a:buNone/>
              <a:defRPr sz="1400">
                <a:latin typeface="Hanken Grotesk"/>
                <a:ea typeface="Hanken Grotesk"/>
                <a:cs typeface="Hanken Grotesk"/>
                <a:sym typeface="Hanken Grotesk"/>
              </a:defRPr>
            </a:lvl1pPr>
            <a:lvl2pPr lvl="1" rtl="0" algn="ctr">
              <a:lnSpc>
                <a:spcPct val="115000"/>
              </a:lnSpc>
              <a:spcBef>
                <a:spcPts val="0"/>
              </a:spcBef>
              <a:spcAft>
                <a:spcPts val="0"/>
              </a:spcAft>
              <a:buSzPts val="1400"/>
              <a:buNone/>
              <a:defRPr/>
            </a:lvl2pPr>
            <a:lvl3pPr lvl="2" rtl="0" algn="ctr">
              <a:lnSpc>
                <a:spcPct val="115000"/>
              </a:lnSpc>
              <a:spcBef>
                <a:spcPts val="0"/>
              </a:spcBef>
              <a:spcAft>
                <a:spcPts val="0"/>
              </a:spcAft>
              <a:buSzPts val="1400"/>
              <a:buNone/>
              <a:defRPr/>
            </a:lvl3pPr>
            <a:lvl4pPr lvl="3" rtl="0" algn="ctr">
              <a:lnSpc>
                <a:spcPct val="115000"/>
              </a:lnSpc>
              <a:spcBef>
                <a:spcPts val="0"/>
              </a:spcBef>
              <a:spcAft>
                <a:spcPts val="0"/>
              </a:spcAft>
              <a:buSzPts val="1400"/>
              <a:buNone/>
              <a:defRPr/>
            </a:lvl4pPr>
            <a:lvl5pPr lvl="4" rtl="0" algn="ctr">
              <a:lnSpc>
                <a:spcPct val="115000"/>
              </a:lnSpc>
              <a:spcBef>
                <a:spcPts val="0"/>
              </a:spcBef>
              <a:spcAft>
                <a:spcPts val="0"/>
              </a:spcAft>
              <a:buSzPts val="1400"/>
              <a:buNone/>
              <a:defRPr/>
            </a:lvl5pPr>
            <a:lvl6pPr lvl="5" rtl="0" algn="ctr">
              <a:lnSpc>
                <a:spcPct val="115000"/>
              </a:lnSpc>
              <a:spcBef>
                <a:spcPts val="0"/>
              </a:spcBef>
              <a:spcAft>
                <a:spcPts val="0"/>
              </a:spcAft>
              <a:buSzPts val="1400"/>
              <a:buNone/>
              <a:defRPr/>
            </a:lvl6pPr>
            <a:lvl7pPr lvl="6" rtl="0" algn="ctr">
              <a:lnSpc>
                <a:spcPct val="115000"/>
              </a:lnSpc>
              <a:spcBef>
                <a:spcPts val="0"/>
              </a:spcBef>
              <a:spcAft>
                <a:spcPts val="0"/>
              </a:spcAft>
              <a:buSzPts val="1400"/>
              <a:buNone/>
              <a:defRPr/>
            </a:lvl7pPr>
            <a:lvl8pPr lvl="7" rtl="0" algn="ctr">
              <a:lnSpc>
                <a:spcPct val="115000"/>
              </a:lnSpc>
              <a:spcBef>
                <a:spcPts val="0"/>
              </a:spcBef>
              <a:spcAft>
                <a:spcPts val="0"/>
              </a:spcAft>
              <a:buSzPts val="1400"/>
              <a:buNone/>
              <a:defRPr/>
            </a:lvl8pPr>
            <a:lvl9pPr lvl="8" rtl="0" algn="ctr">
              <a:lnSpc>
                <a:spcPct val="115000"/>
              </a:lnSpc>
              <a:spcBef>
                <a:spcPts val="0"/>
              </a:spcBef>
              <a:spcAft>
                <a:spcPts val="0"/>
              </a:spcAft>
              <a:buSzPts val="1400"/>
              <a:buNone/>
              <a:defRPr/>
            </a:lvl9pPr>
          </a:lstStyle>
          <a:p/>
        </p:txBody>
      </p:sp>
      <p:sp>
        <p:nvSpPr>
          <p:cNvPr id="227" name="Google Shape;227;p22"/>
          <p:cNvSpPr txBox="1"/>
          <p:nvPr>
            <p:ph idx="4" type="subTitle"/>
          </p:nvPr>
        </p:nvSpPr>
        <p:spPr>
          <a:xfrm>
            <a:off x="5132667" y="3336725"/>
            <a:ext cx="2687400" cy="911100"/>
          </a:xfrm>
          <a:prstGeom prst="rect">
            <a:avLst/>
          </a:prstGeom>
        </p:spPr>
        <p:txBody>
          <a:bodyPr anchorCtr="0" anchor="t" bIns="91425" lIns="91425" spcFirstLastPara="1" rIns="91425" wrap="square" tIns="91425">
            <a:noAutofit/>
          </a:bodyPr>
          <a:lstStyle>
            <a:lvl1pPr lvl="0" rtl="0">
              <a:lnSpc>
                <a:spcPct val="115000"/>
              </a:lnSpc>
              <a:spcBef>
                <a:spcPts val="0"/>
              </a:spcBef>
              <a:spcAft>
                <a:spcPts val="0"/>
              </a:spcAft>
              <a:buSzPts val="1400"/>
              <a:buNone/>
              <a:defRPr sz="1400">
                <a:latin typeface="Hanken Grotesk"/>
                <a:ea typeface="Hanken Grotesk"/>
                <a:cs typeface="Hanken Grotesk"/>
                <a:sym typeface="Hanken Grotesk"/>
              </a:defRPr>
            </a:lvl1pPr>
            <a:lvl2pPr lvl="1" rtl="0" algn="ctr">
              <a:lnSpc>
                <a:spcPct val="115000"/>
              </a:lnSpc>
              <a:spcBef>
                <a:spcPts val="0"/>
              </a:spcBef>
              <a:spcAft>
                <a:spcPts val="0"/>
              </a:spcAft>
              <a:buSzPts val="1400"/>
              <a:buNone/>
              <a:defRPr/>
            </a:lvl2pPr>
            <a:lvl3pPr lvl="2" rtl="0" algn="ctr">
              <a:lnSpc>
                <a:spcPct val="115000"/>
              </a:lnSpc>
              <a:spcBef>
                <a:spcPts val="0"/>
              </a:spcBef>
              <a:spcAft>
                <a:spcPts val="0"/>
              </a:spcAft>
              <a:buSzPts val="1400"/>
              <a:buNone/>
              <a:defRPr/>
            </a:lvl3pPr>
            <a:lvl4pPr lvl="3" rtl="0" algn="ctr">
              <a:lnSpc>
                <a:spcPct val="115000"/>
              </a:lnSpc>
              <a:spcBef>
                <a:spcPts val="0"/>
              </a:spcBef>
              <a:spcAft>
                <a:spcPts val="0"/>
              </a:spcAft>
              <a:buSzPts val="1400"/>
              <a:buNone/>
              <a:defRPr/>
            </a:lvl4pPr>
            <a:lvl5pPr lvl="4" rtl="0" algn="ctr">
              <a:lnSpc>
                <a:spcPct val="115000"/>
              </a:lnSpc>
              <a:spcBef>
                <a:spcPts val="0"/>
              </a:spcBef>
              <a:spcAft>
                <a:spcPts val="0"/>
              </a:spcAft>
              <a:buSzPts val="1400"/>
              <a:buNone/>
              <a:defRPr/>
            </a:lvl5pPr>
            <a:lvl6pPr lvl="5" rtl="0" algn="ctr">
              <a:lnSpc>
                <a:spcPct val="115000"/>
              </a:lnSpc>
              <a:spcBef>
                <a:spcPts val="0"/>
              </a:spcBef>
              <a:spcAft>
                <a:spcPts val="0"/>
              </a:spcAft>
              <a:buSzPts val="1400"/>
              <a:buNone/>
              <a:defRPr/>
            </a:lvl6pPr>
            <a:lvl7pPr lvl="6" rtl="0" algn="ctr">
              <a:lnSpc>
                <a:spcPct val="115000"/>
              </a:lnSpc>
              <a:spcBef>
                <a:spcPts val="0"/>
              </a:spcBef>
              <a:spcAft>
                <a:spcPts val="0"/>
              </a:spcAft>
              <a:buSzPts val="1400"/>
              <a:buNone/>
              <a:defRPr/>
            </a:lvl7pPr>
            <a:lvl8pPr lvl="7" rtl="0" algn="ctr">
              <a:lnSpc>
                <a:spcPct val="115000"/>
              </a:lnSpc>
              <a:spcBef>
                <a:spcPts val="0"/>
              </a:spcBef>
              <a:spcAft>
                <a:spcPts val="0"/>
              </a:spcAft>
              <a:buSzPts val="1400"/>
              <a:buNone/>
              <a:defRPr/>
            </a:lvl8pPr>
            <a:lvl9pPr lvl="8" rtl="0" algn="ctr">
              <a:lnSpc>
                <a:spcPct val="115000"/>
              </a:lnSpc>
              <a:spcBef>
                <a:spcPts val="0"/>
              </a:spcBef>
              <a:spcAft>
                <a:spcPts val="0"/>
              </a:spcAft>
              <a:buSzPts val="1400"/>
              <a:buNone/>
              <a:defRPr/>
            </a:lvl9pPr>
          </a:lstStyle>
          <a:p/>
        </p:txBody>
      </p:sp>
      <p:sp>
        <p:nvSpPr>
          <p:cNvPr id="228" name="Google Shape;228;p22"/>
          <p:cNvSpPr txBox="1"/>
          <p:nvPr>
            <p:ph idx="5" type="subTitle"/>
          </p:nvPr>
        </p:nvSpPr>
        <p:spPr>
          <a:xfrm>
            <a:off x="1762571" y="1524200"/>
            <a:ext cx="2687400" cy="354900"/>
          </a:xfrm>
          <a:prstGeom prst="rect">
            <a:avLst/>
          </a:prstGeom>
        </p:spPr>
        <p:txBody>
          <a:bodyPr anchorCtr="0" anchor="b" bIns="91425" lIns="91425" spcFirstLastPara="1" rIns="91425" wrap="square" tIns="91425">
            <a:noAutofit/>
          </a:bodyPr>
          <a:lstStyle>
            <a:lvl1pPr lvl="0" rtl="0">
              <a:lnSpc>
                <a:spcPct val="115000"/>
              </a:lnSpc>
              <a:spcBef>
                <a:spcPts val="0"/>
              </a:spcBef>
              <a:spcAft>
                <a:spcPts val="0"/>
              </a:spcAft>
              <a:buSzPts val="2400"/>
              <a:buFont typeface="Figtree Black"/>
              <a:buNone/>
              <a:defRPr sz="1900">
                <a:latin typeface="Figtree Black"/>
                <a:ea typeface="Figtree Black"/>
                <a:cs typeface="Figtree Black"/>
                <a:sym typeface="Figtree Black"/>
              </a:defRPr>
            </a:lvl1pPr>
            <a:lvl2pPr lvl="1"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2pPr>
            <a:lvl3pPr lvl="2"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3pPr>
            <a:lvl4pPr lvl="3"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4pPr>
            <a:lvl5pPr lvl="4"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5pPr>
            <a:lvl6pPr lvl="5"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6pPr>
            <a:lvl7pPr lvl="6"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7pPr>
            <a:lvl8pPr lvl="7"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8pPr>
            <a:lvl9pPr lvl="8"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9pPr>
          </a:lstStyle>
          <a:p/>
        </p:txBody>
      </p:sp>
      <p:sp>
        <p:nvSpPr>
          <p:cNvPr id="229" name="Google Shape;229;p22"/>
          <p:cNvSpPr txBox="1"/>
          <p:nvPr>
            <p:ph idx="6" type="subTitle"/>
          </p:nvPr>
        </p:nvSpPr>
        <p:spPr>
          <a:xfrm>
            <a:off x="5132667" y="1524200"/>
            <a:ext cx="2687400" cy="354900"/>
          </a:xfrm>
          <a:prstGeom prst="rect">
            <a:avLst/>
          </a:prstGeom>
        </p:spPr>
        <p:txBody>
          <a:bodyPr anchorCtr="0" anchor="b" bIns="91425" lIns="91425" spcFirstLastPara="1" rIns="91425" wrap="square" tIns="91425">
            <a:noAutofit/>
          </a:bodyPr>
          <a:lstStyle>
            <a:lvl1pPr lvl="0" rtl="0">
              <a:lnSpc>
                <a:spcPct val="115000"/>
              </a:lnSpc>
              <a:spcBef>
                <a:spcPts val="0"/>
              </a:spcBef>
              <a:spcAft>
                <a:spcPts val="0"/>
              </a:spcAft>
              <a:buSzPts val="2400"/>
              <a:buFont typeface="Figtree Black"/>
              <a:buNone/>
              <a:defRPr sz="1900">
                <a:latin typeface="Figtree Black"/>
                <a:ea typeface="Figtree Black"/>
                <a:cs typeface="Figtree Black"/>
                <a:sym typeface="Figtree Black"/>
              </a:defRPr>
            </a:lvl1pPr>
            <a:lvl2pPr lvl="1"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2pPr>
            <a:lvl3pPr lvl="2"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3pPr>
            <a:lvl4pPr lvl="3"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4pPr>
            <a:lvl5pPr lvl="4"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5pPr>
            <a:lvl6pPr lvl="5"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6pPr>
            <a:lvl7pPr lvl="6"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7pPr>
            <a:lvl8pPr lvl="7"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8pPr>
            <a:lvl9pPr lvl="8"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9pPr>
          </a:lstStyle>
          <a:p/>
        </p:txBody>
      </p:sp>
      <p:sp>
        <p:nvSpPr>
          <p:cNvPr id="230" name="Google Shape;230;p22"/>
          <p:cNvSpPr txBox="1"/>
          <p:nvPr>
            <p:ph idx="7" type="subTitle"/>
          </p:nvPr>
        </p:nvSpPr>
        <p:spPr>
          <a:xfrm>
            <a:off x="1762571" y="3091838"/>
            <a:ext cx="2687400" cy="3549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Font typeface="Figtree Black"/>
              <a:buNone/>
              <a:defRPr sz="1900">
                <a:latin typeface="Figtree Black"/>
                <a:ea typeface="Figtree Black"/>
                <a:cs typeface="Figtree Black"/>
                <a:sym typeface="Figtree Black"/>
              </a:defRPr>
            </a:lvl1pPr>
            <a:lvl2pPr lvl="1"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2pPr>
            <a:lvl3pPr lvl="2"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3pPr>
            <a:lvl4pPr lvl="3"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4pPr>
            <a:lvl5pPr lvl="4"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5pPr>
            <a:lvl6pPr lvl="5"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6pPr>
            <a:lvl7pPr lvl="6"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7pPr>
            <a:lvl8pPr lvl="7"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8pPr>
            <a:lvl9pPr lvl="8"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9pPr>
          </a:lstStyle>
          <a:p/>
        </p:txBody>
      </p:sp>
      <p:sp>
        <p:nvSpPr>
          <p:cNvPr id="231" name="Google Shape;231;p22"/>
          <p:cNvSpPr txBox="1"/>
          <p:nvPr>
            <p:ph idx="8" type="subTitle"/>
          </p:nvPr>
        </p:nvSpPr>
        <p:spPr>
          <a:xfrm>
            <a:off x="5132667" y="3091838"/>
            <a:ext cx="2687400" cy="3549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Font typeface="Figtree Black"/>
              <a:buNone/>
              <a:defRPr sz="1900">
                <a:latin typeface="Figtree Black"/>
                <a:ea typeface="Figtree Black"/>
                <a:cs typeface="Figtree Black"/>
                <a:sym typeface="Figtree Black"/>
              </a:defRPr>
            </a:lvl1pPr>
            <a:lvl2pPr lvl="1"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2pPr>
            <a:lvl3pPr lvl="2"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3pPr>
            <a:lvl4pPr lvl="3"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4pPr>
            <a:lvl5pPr lvl="4"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5pPr>
            <a:lvl6pPr lvl="5"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6pPr>
            <a:lvl7pPr lvl="6"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7pPr>
            <a:lvl8pPr lvl="7"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8pPr>
            <a:lvl9pPr lvl="8"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9pPr>
          </a:lstStyle>
          <a:p/>
        </p:txBody>
      </p:sp>
      <p:sp>
        <p:nvSpPr>
          <p:cNvPr id="232" name="Google Shape;232;p22"/>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ix columns">
  <p:cSld name="CUSTOM_7_1">
    <p:spTree>
      <p:nvGrpSpPr>
        <p:cNvPr id="233" name="Shape 233"/>
        <p:cNvGrpSpPr/>
        <p:nvPr/>
      </p:nvGrpSpPr>
      <p:grpSpPr>
        <a:xfrm>
          <a:off x="0" y="0"/>
          <a:ext cx="0" cy="0"/>
          <a:chOff x="0" y="0"/>
          <a:chExt cx="0" cy="0"/>
        </a:xfrm>
      </p:grpSpPr>
      <p:sp>
        <p:nvSpPr>
          <p:cNvPr id="234" name="Google Shape;234;p23"/>
          <p:cNvSpPr/>
          <p:nvPr/>
        </p:nvSpPr>
        <p:spPr>
          <a:xfrm>
            <a:off x="8141975" y="-886575"/>
            <a:ext cx="1861500" cy="18615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35" name="Google Shape;235;p23"/>
          <p:cNvGrpSpPr/>
          <p:nvPr/>
        </p:nvGrpSpPr>
        <p:grpSpPr>
          <a:xfrm>
            <a:off x="232200" y="232800"/>
            <a:ext cx="8988300" cy="5000100"/>
            <a:chOff x="232200" y="232800"/>
            <a:chExt cx="8988300" cy="5000100"/>
          </a:xfrm>
        </p:grpSpPr>
        <p:sp>
          <p:nvSpPr>
            <p:cNvPr id="236" name="Google Shape;236;p23"/>
            <p:cNvSpPr/>
            <p:nvPr/>
          </p:nvSpPr>
          <p:spPr>
            <a:xfrm>
              <a:off x="232200" y="232800"/>
              <a:ext cx="8679000" cy="46845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37" name="Google Shape;237;p23"/>
            <p:cNvCxnSpPr/>
            <p:nvPr/>
          </p:nvCxnSpPr>
          <p:spPr>
            <a:xfrm rot="10800000">
              <a:off x="8911200" y="232800"/>
              <a:ext cx="309300" cy="0"/>
            </a:xfrm>
            <a:prstGeom prst="straightConnector1">
              <a:avLst/>
            </a:prstGeom>
            <a:noFill/>
            <a:ln cap="flat" cmpd="sng" w="19050">
              <a:solidFill>
                <a:schemeClr val="dk1"/>
              </a:solidFill>
              <a:prstDash val="solid"/>
              <a:round/>
              <a:headEnd len="med" w="med" type="none"/>
              <a:tailEnd len="med" w="med" type="none"/>
            </a:ln>
          </p:spPr>
        </p:cxnSp>
        <p:cxnSp>
          <p:nvCxnSpPr>
            <p:cNvPr id="238" name="Google Shape;238;p23"/>
            <p:cNvCxnSpPr/>
            <p:nvPr/>
          </p:nvCxnSpPr>
          <p:spPr>
            <a:xfrm>
              <a:off x="233525" y="4917300"/>
              <a:ext cx="0" cy="315600"/>
            </a:xfrm>
            <a:prstGeom prst="straightConnector1">
              <a:avLst/>
            </a:prstGeom>
            <a:noFill/>
            <a:ln cap="flat" cmpd="sng" w="19050">
              <a:solidFill>
                <a:schemeClr val="dk1"/>
              </a:solidFill>
              <a:prstDash val="solid"/>
              <a:round/>
              <a:headEnd len="med" w="med" type="none"/>
              <a:tailEnd len="med" w="med" type="none"/>
            </a:ln>
          </p:spPr>
        </p:cxnSp>
      </p:grpSp>
      <p:sp>
        <p:nvSpPr>
          <p:cNvPr id="239" name="Google Shape;239;p23"/>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240" name="Google Shape;240;p23"/>
          <p:cNvSpPr txBox="1"/>
          <p:nvPr>
            <p:ph idx="1" type="subTitle"/>
          </p:nvPr>
        </p:nvSpPr>
        <p:spPr>
          <a:xfrm>
            <a:off x="874134" y="2145979"/>
            <a:ext cx="2199600" cy="635400"/>
          </a:xfrm>
          <a:prstGeom prst="rect">
            <a:avLst/>
          </a:prstGeom>
        </p:spPr>
        <p:txBody>
          <a:bodyPr anchorCtr="0" anchor="t" bIns="91425" lIns="91425" spcFirstLastPara="1" rIns="91425" wrap="square" tIns="91425">
            <a:noAutofit/>
          </a:bodyPr>
          <a:lstStyle>
            <a:lvl1pPr lvl="0" rtl="0" algn="ctr">
              <a:lnSpc>
                <a:spcPct val="115000"/>
              </a:lnSpc>
              <a:spcBef>
                <a:spcPts val="0"/>
              </a:spcBef>
              <a:spcAft>
                <a:spcPts val="0"/>
              </a:spcAft>
              <a:buSzPts val="1400"/>
              <a:buNone/>
              <a:defRPr sz="1400">
                <a:latin typeface="Hanken Grotesk"/>
                <a:ea typeface="Hanken Grotesk"/>
                <a:cs typeface="Hanken Grotesk"/>
                <a:sym typeface="Hanken Grotesk"/>
              </a:defRPr>
            </a:lvl1pPr>
            <a:lvl2pPr lvl="1" rtl="0" algn="ctr">
              <a:lnSpc>
                <a:spcPct val="115000"/>
              </a:lnSpc>
              <a:spcBef>
                <a:spcPts val="0"/>
              </a:spcBef>
              <a:spcAft>
                <a:spcPts val="0"/>
              </a:spcAft>
              <a:buSzPts val="1400"/>
              <a:buNone/>
              <a:defRPr/>
            </a:lvl2pPr>
            <a:lvl3pPr lvl="2" rtl="0" algn="ctr">
              <a:lnSpc>
                <a:spcPct val="115000"/>
              </a:lnSpc>
              <a:spcBef>
                <a:spcPts val="0"/>
              </a:spcBef>
              <a:spcAft>
                <a:spcPts val="0"/>
              </a:spcAft>
              <a:buSzPts val="1400"/>
              <a:buNone/>
              <a:defRPr/>
            </a:lvl3pPr>
            <a:lvl4pPr lvl="3" rtl="0" algn="ctr">
              <a:lnSpc>
                <a:spcPct val="115000"/>
              </a:lnSpc>
              <a:spcBef>
                <a:spcPts val="0"/>
              </a:spcBef>
              <a:spcAft>
                <a:spcPts val="0"/>
              </a:spcAft>
              <a:buSzPts val="1400"/>
              <a:buNone/>
              <a:defRPr/>
            </a:lvl4pPr>
            <a:lvl5pPr lvl="4" rtl="0" algn="ctr">
              <a:lnSpc>
                <a:spcPct val="115000"/>
              </a:lnSpc>
              <a:spcBef>
                <a:spcPts val="0"/>
              </a:spcBef>
              <a:spcAft>
                <a:spcPts val="0"/>
              </a:spcAft>
              <a:buSzPts val="1400"/>
              <a:buNone/>
              <a:defRPr/>
            </a:lvl5pPr>
            <a:lvl6pPr lvl="5" rtl="0" algn="ctr">
              <a:lnSpc>
                <a:spcPct val="115000"/>
              </a:lnSpc>
              <a:spcBef>
                <a:spcPts val="0"/>
              </a:spcBef>
              <a:spcAft>
                <a:spcPts val="0"/>
              </a:spcAft>
              <a:buSzPts val="1400"/>
              <a:buNone/>
              <a:defRPr/>
            </a:lvl6pPr>
            <a:lvl7pPr lvl="6" rtl="0" algn="ctr">
              <a:lnSpc>
                <a:spcPct val="115000"/>
              </a:lnSpc>
              <a:spcBef>
                <a:spcPts val="0"/>
              </a:spcBef>
              <a:spcAft>
                <a:spcPts val="0"/>
              </a:spcAft>
              <a:buSzPts val="1400"/>
              <a:buNone/>
              <a:defRPr/>
            </a:lvl7pPr>
            <a:lvl8pPr lvl="7" rtl="0" algn="ctr">
              <a:lnSpc>
                <a:spcPct val="115000"/>
              </a:lnSpc>
              <a:spcBef>
                <a:spcPts val="0"/>
              </a:spcBef>
              <a:spcAft>
                <a:spcPts val="0"/>
              </a:spcAft>
              <a:buSzPts val="1400"/>
              <a:buNone/>
              <a:defRPr/>
            </a:lvl8pPr>
            <a:lvl9pPr lvl="8" rtl="0" algn="ctr">
              <a:lnSpc>
                <a:spcPct val="115000"/>
              </a:lnSpc>
              <a:spcBef>
                <a:spcPts val="0"/>
              </a:spcBef>
              <a:spcAft>
                <a:spcPts val="0"/>
              </a:spcAft>
              <a:buSzPts val="1400"/>
              <a:buNone/>
              <a:defRPr/>
            </a:lvl9pPr>
          </a:lstStyle>
          <a:p/>
        </p:txBody>
      </p:sp>
      <p:sp>
        <p:nvSpPr>
          <p:cNvPr id="241" name="Google Shape;241;p23"/>
          <p:cNvSpPr txBox="1"/>
          <p:nvPr>
            <p:ph idx="2" type="subTitle"/>
          </p:nvPr>
        </p:nvSpPr>
        <p:spPr>
          <a:xfrm>
            <a:off x="3319800" y="2145979"/>
            <a:ext cx="2199600" cy="635400"/>
          </a:xfrm>
          <a:prstGeom prst="rect">
            <a:avLst/>
          </a:prstGeom>
        </p:spPr>
        <p:txBody>
          <a:bodyPr anchorCtr="0" anchor="t" bIns="91425" lIns="91425" spcFirstLastPara="1" rIns="91425" wrap="square" tIns="91425">
            <a:noAutofit/>
          </a:bodyPr>
          <a:lstStyle>
            <a:lvl1pPr lvl="0" rtl="0" algn="ctr">
              <a:lnSpc>
                <a:spcPct val="115000"/>
              </a:lnSpc>
              <a:spcBef>
                <a:spcPts val="0"/>
              </a:spcBef>
              <a:spcAft>
                <a:spcPts val="0"/>
              </a:spcAft>
              <a:buSzPts val="1400"/>
              <a:buNone/>
              <a:defRPr sz="1400">
                <a:latin typeface="Hanken Grotesk"/>
                <a:ea typeface="Hanken Grotesk"/>
                <a:cs typeface="Hanken Grotesk"/>
                <a:sym typeface="Hanken Grotesk"/>
              </a:defRPr>
            </a:lvl1pPr>
            <a:lvl2pPr lvl="1" rtl="0" algn="ctr">
              <a:lnSpc>
                <a:spcPct val="115000"/>
              </a:lnSpc>
              <a:spcBef>
                <a:spcPts val="0"/>
              </a:spcBef>
              <a:spcAft>
                <a:spcPts val="0"/>
              </a:spcAft>
              <a:buSzPts val="1400"/>
              <a:buNone/>
              <a:defRPr/>
            </a:lvl2pPr>
            <a:lvl3pPr lvl="2" rtl="0" algn="ctr">
              <a:lnSpc>
                <a:spcPct val="115000"/>
              </a:lnSpc>
              <a:spcBef>
                <a:spcPts val="0"/>
              </a:spcBef>
              <a:spcAft>
                <a:spcPts val="0"/>
              </a:spcAft>
              <a:buSzPts val="1400"/>
              <a:buNone/>
              <a:defRPr/>
            </a:lvl3pPr>
            <a:lvl4pPr lvl="3" rtl="0" algn="ctr">
              <a:lnSpc>
                <a:spcPct val="115000"/>
              </a:lnSpc>
              <a:spcBef>
                <a:spcPts val="0"/>
              </a:spcBef>
              <a:spcAft>
                <a:spcPts val="0"/>
              </a:spcAft>
              <a:buSzPts val="1400"/>
              <a:buNone/>
              <a:defRPr/>
            </a:lvl4pPr>
            <a:lvl5pPr lvl="4" rtl="0" algn="ctr">
              <a:lnSpc>
                <a:spcPct val="115000"/>
              </a:lnSpc>
              <a:spcBef>
                <a:spcPts val="0"/>
              </a:spcBef>
              <a:spcAft>
                <a:spcPts val="0"/>
              </a:spcAft>
              <a:buSzPts val="1400"/>
              <a:buNone/>
              <a:defRPr/>
            </a:lvl5pPr>
            <a:lvl6pPr lvl="5" rtl="0" algn="ctr">
              <a:lnSpc>
                <a:spcPct val="115000"/>
              </a:lnSpc>
              <a:spcBef>
                <a:spcPts val="0"/>
              </a:spcBef>
              <a:spcAft>
                <a:spcPts val="0"/>
              </a:spcAft>
              <a:buSzPts val="1400"/>
              <a:buNone/>
              <a:defRPr/>
            </a:lvl6pPr>
            <a:lvl7pPr lvl="6" rtl="0" algn="ctr">
              <a:lnSpc>
                <a:spcPct val="115000"/>
              </a:lnSpc>
              <a:spcBef>
                <a:spcPts val="0"/>
              </a:spcBef>
              <a:spcAft>
                <a:spcPts val="0"/>
              </a:spcAft>
              <a:buSzPts val="1400"/>
              <a:buNone/>
              <a:defRPr/>
            </a:lvl7pPr>
            <a:lvl8pPr lvl="7" rtl="0" algn="ctr">
              <a:lnSpc>
                <a:spcPct val="115000"/>
              </a:lnSpc>
              <a:spcBef>
                <a:spcPts val="0"/>
              </a:spcBef>
              <a:spcAft>
                <a:spcPts val="0"/>
              </a:spcAft>
              <a:buSzPts val="1400"/>
              <a:buNone/>
              <a:defRPr/>
            </a:lvl8pPr>
            <a:lvl9pPr lvl="8" rtl="0" algn="ctr">
              <a:lnSpc>
                <a:spcPct val="115000"/>
              </a:lnSpc>
              <a:spcBef>
                <a:spcPts val="0"/>
              </a:spcBef>
              <a:spcAft>
                <a:spcPts val="0"/>
              </a:spcAft>
              <a:buSzPts val="1400"/>
              <a:buNone/>
              <a:defRPr/>
            </a:lvl9pPr>
          </a:lstStyle>
          <a:p/>
        </p:txBody>
      </p:sp>
      <p:sp>
        <p:nvSpPr>
          <p:cNvPr id="242" name="Google Shape;242;p23"/>
          <p:cNvSpPr txBox="1"/>
          <p:nvPr>
            <p:ph idx="3" type="subTitle"/>
          </p:nvPr>
        </p:nvSpPr>
        <p:spPr>
          <a:xfrm>
            <a:off x="874134" y="3635775"/>
            <a:ext cx="2199600" cy="635400"/>
          </a:xfrm>
          <a:prstGeom prst="rect">
            <a:avLst/>
          </a:prstGeom>
        </p:spPr>
        <p:txBody>
          <a:bodyPr anchorCtr="0" anchor="t" bIns="91425" lIns="91425" spcFirstLastPara="1" rIns="91425" wrap="square" tIns="91425">
            <a:noAutofit/>
          </a:bodyPr>
          <a:lstStyle>
            <a:lvl1pPr lvl="0" rtl="0" algn="ctr">
              <a:lnSpc>
                <a:spcPct val="115000"/>
              </a:lnSpc>
              <a:spcBef>
                <a:spcPts val="0"/>
              </a:spcBef>
              <a:spcAft>
                <a:spcPts val="0"/>
              </a:spcAft>
              <a:buSzPts val="1400"/>
              <a:buNone/>
              <a:defRPr sz="1400">
                <a:latin typeface="Hanken Grotesk"/>
                <a:ea typeface="Hanken Grotesk"/>
                <a:cs typeface="Hanken Grotesk"/>
                <a:sym typeface="Hanken Grotesk"/>
              </a:defRPr>
            </a:lvl1pPr>
            <a:lvl2pPr lvl="1" rtl="0" algn="ctr">
              <a:lnSpc>
                <a:spcPct val="115000"/>
              </a:lnSpc>
              <a:spcBef>
                <a:spcPts val="0"/>
              </a:spcBef>
              <a:spcAft>
                <a:spcPts val="0"/>
              </a:spcAft>
              <a:buSzPts val="1400"/>
              <a:buNone/>
              <a:defRPr/>
            </a:lvl2pPr>
            <a:lvl3pPr lvl="2" rtl="0" algn="ctr">
              <a:lnSpc>
                <a:spcPct val="115000"/>
              </a:lnSpc>
              <a:spcBef>
                <a:spcPts val="0"/>
              </a:spcBef>
              <a:spcAft>
                <a:spcPts val="0"/>
              </a:spcAft>
              <a:buSzPts val="1400"/>
              <a:buNone/>
              <a:defRPr/>
            </a:lvl3pPr>
            <a:lvl4pPr lvl="3" rtl="0" algn="ctr">
              <a:lnSpc>
                <a:spcPct val="115000"/>
              </a:lnSpc>
              <a:spcBef>
                <a:spcPts val="0"/>
              </a:spcBef>
              <a:spcAft>
                <a:spcPts val="0"/>
              </a:spcAft>
              <a:buSzPts val="1400"/>
              <a:buNone/>
              <a:defRPr/>
            </a:lvl4pPr>
            <a:lvl5pPr lvl="4" rtl="0" algn="ctr">
              <a:lnSpc>
                <a:spcPct val="115000"/>
              </a:lnSpc>
              <a:spcBef>
                <a:spcPts val="0"/>
              </a:spcBef>
              <a:spcAft>
                <a:spcPts val="0"/>
              </a:spcAft>
              <a:buSzPts val="1400"/>
              <a:buNone/>
              <a:defRPr/>
            </a:lvl5pPr>
            <a:lvl6pPr lvl="5" rtl="0" algn="ctr">
              <a:lnSpc>
                <a:spcPct val="115000"/>
              </a:lnSpc>
              <a:spcBef>
                <a:spcPts val="0"/>
              </a:spcBef>
              <a:spcAft>
                <a:spcPts val="0"/>
              </a:spcAft>
              <a:buSzPts val="1400"/>
              <a:buNone/>
              <a:defRPr/>
            </a:lvl6pPr>
            <a:lvl7pPr lvl="6" rtl="0" algn="ctr">
              <a:lnSpc>
                <a:spcPct val="115000"/>
              </a:lnSpc>
              <a:spcBef>
                <a:spcPts val="0"/>
              </a:spcBef>
              <a:spcAft>
                <a:spcPts val="0"/>
              </a:spcAft>
              <a:buSzPts val="1400"/>
              <a:buNone/>
              <a:defRPr/>
            </a:lvl7pPr>
            <a:lvl8pPr lvl="7" rtl="0" algn="ctr">
              <a:lnSpc>
                <a:spcPct val="115000"/>
              </a:lnSpc>
              <a:spcBef>
                <a:spcPts val="0"/>
              </a:spcBef>
              <a:spcAft>
                <a:spcPts val="0"/>
              </a:spcAft>
              <a:buSzPts val="1400"/>
              <a:buNone/>
              <a:defRPr/>
            </a:lvl8pPr>
            <a:lvl9pPr lvl="8" rtl="0" algn="ctr">
              <a:lnSpc>
                <a:spcPct val="115000"/>
              </a:lnSpc>
              <a:spcBef>
                <a:spcPts val="0"/>
              </a:spcBef>
              <a:spcAft>
                <a:spcPts val="0"/>
              </a:spcAft>
              <a:buSzPts val="1400"/>
              <a:buNone/>
              <a:defRPr/>
            </a:lvl9pPr>
          </a:lstStyle>
          <a:p/>
        </p:txBody>
      </p:sp>
      <p:sp>
        <p:nvSpPr>
          <p:cNvPr id="243" name="Google Shape;243;p23"/>
          <p:cNvSpPr txBox="1"/>
          <p:nvPr>
            <p:ph idx="4" type="subTitle"/>
          </p:nvPr>
        </p:nvSpPr>
        <p:spPr>
          <a:xfrm>
            <a:off x="3319800" y="3635775"/>
            <a:ext cx="2199600" cy="635400"/>
          </a:xfrm>
          <a:prstGeom prst="rect">
            <a:avLst/>
          </a:prstGeom>
        </p:spPr>
        <p:txBody>
          <a:bodyPr anchorCtr="0" anchor="t" bIns="91425" lIns="91425" spcFirstLastPara="1" rIns="91425" wrap="square" tIns="91425">
            <a:noAutofit/>
          </a:bodyPr>
          <a:lstStyle>
            <a:lvl1pPr lvl="0" rtl="0" algn="ctr">
              <a:lnSpc>
                <a:spcPct val="115000"/>
              </a:lnSpc>
              <a:spcBef>
                <a:spcPts val="0"/>
              </a:spcBef>
              <a:spcAft>
                <a:spcPts val="0"/>
              </a:spcAft>
              <a:buSzPts val="1400"/>
              <a:buNone/>
              <a:defRPr sz="1400">
                <a:latin typeface="Hanken Grotesk"/>
                <a:ea typeface="Hanken Grotesk"/>
                <a:cs typeface="Hanken Grotesk"/>
                <a:sym typeface="Hanken Grotesk"/>
              </a:defRPr>
            </a:lvl1pPr>
            <a:lvl2pPr lvl="1" rtl="0" algn="ctr">
              <a:lnSpc>
                <a:spcPct val="115000"/>
              </a:lnSpc>
              <a:spcBef>
                <a:spcPts val="0"/>
              </a:spcBef>
              <a:spcAft>
                <a:spcPts val="0"/>
              </a:spcAft>
              <a:buSzPts val="1400"/>
              <a:buNone/>
              <a:defRPr/>
            </a:lvl2pPr>
            <a:lvl3pPr lvl="2" rtl="0" algn="ctr">
              <a:lnSpc>
                <a:spcPct val="115000"/>
              </a:lnSpc>
              <a:spcBef>
                <a:spcPts val="0"/>
              </a:spcBef>
              <a:spcAft>
                <a:spcPts val="0"/>
              </a:spcAft>
              <a:buSzPts val="1400"/>
              <a:buNone/>
              <a:defRPr/>
            </a:lvl3pPr>
            <a:lvl4pPr lvl="3" rtl="0" algn="ctr">
              <a:lnSpc>
                <a:spcPct val="115000"/>
              </a:lnSpc>
              <a:spcBef>
                <a:spcPts val="0"/>
              </a:spcBef>
              <a:spcAft>
                <a:spcPts val="0"/>
              </a:spcAft>
              <a:buSzPts val="1400"/>
              <a:buNone/>
              <a:defRPr/>
            </a:lvl4pPr>
            <a:lvl5pPr lvl="4" rtl="0" algn="ctr">
              <a:lnSpc>
                <a:spcPct val="115000"/>
              </a:lnSpc>
              <a:spcBef>
                <a:spcPts val="0"/>
              </a:spcBef>
              <a:spcAft>
                <a:spcPts val="0"/>
              </a:spcAft>
              <a:buSzPts val="1400"/>
              <a:buNone/>
              <a:defRPr/>
            </a:lvl5pPr>
            <a:lvl6pPr lvl="5" rtl="0" algn="ctr">
              <a:lnSpc>
                <a:spcPct val="115000"/>
              </a:lnSpc>
              <a:spcBef>
                <a:spcPts val="0"/>
              </a:spcBef>
              <a:spcAft>
                <a:spcPts val="0"/>
              </a:spcAft>
              <a:buSzPts val="1400"/>
              <a:buNone/>
              <a:defRPr/>
            </a:lvl6pPr>
            <a:lvl7pPr lvl="6" rtl="0" algn="ctr">
              <a:lnSpc>
                <a:spcPct val="115000"/>
              </a:lnSpc>
              <a:spcBef>
                <a:spcPts val="0"/>
              </a:spcBef>
              <a:spcAft>
                <a:spcPts val="0"/>
              </a:spcAft>
              <a:buSzPts val="1400"/>
              <a:buNone/>
              <a:defRPr/>
            </a:lvl7pPr>
            <a:lvl8pPr lvl="7" rtl="0" algn="ctr">
              <a:lnSpc>
                <a:spcPct val="115000"/>
              </a:lnSpc>
              <a:spcBef>
                <a:spcPts val="0"/>
              </a:spcBef>
              <a:spcAft>
                <a:spcPts val="0"/>
              </a:spcAft>
              <a:buSzPts val="1400"/>
              <a:buNone/>
              <a:defRPr/>
            </a:lvl8pPr>
            <a:lvl9pPr lvl="8" rtl="0" algn="ctr">
              <a:lnSpc>
                <a:spcPct val="115000"/>
              </a:lnSpc>
              <a:spcBef>
                <a:spcPts val="0"/>
              </a:spcBef>
              <a:spcAft>
                <a:spcPts val="0"/>
              </a:spcAft>
              <a:buSzPts val="1400"/>
              <a:buNone/>
              <a:defRPr/>
            </a:lvl9pPr>
          </a:lstStyle>
          <a:p/>
        </p:txBody>
      </p:sp>
      <p:sp>
        <p:nvSpPr>
          <p:cNvPr id="244" name="Google Shape;244;p23"/>
          <p:cNvSpPr txBox="1"/>
          <p:nvPr>
            <p:ph idx="5" type="subTitle"/>
          </p:nvPr>
        </p:nvSpPr>
        <p:spPr>
          <a:xfrm>
            <a:off x="5765466" y="2145979"/>
            <a:ext cx="2199600" cy="635400"/>
          </a:xfrm>
          <a:prstGeom prst="rect">
            <a:avLst/>
          </a:prstGeom>
        </p:spPr>
        <p:txBody>
          <a:bodyPr anchorCtr="0" anchor="t" bIns="91425" lIns="91425" spcFirstLastPara="1" rIns="91425" wrap="square" tIns="91425">
            <a:noAutofit/>
          </a:bodyPr>
          <a:lstStyle>
            <a:lvl1pPr lvl="0" rtl="0" algn="ctr">
              <a:lnSpc>
                <a:spcPct val="115000"/>
              </a:lnSpc>
              <a:spcBef>
                <a:spcPts val="0"/>
              </a:spcBef>
              <a:spcAft>
                <a:spcPts val="0"/>
              </a:spcAft>
              <a:buSzPts val="1400"/>
              <a:buNone/>
              <a:defRPr sz="1400">
                <a:latin typeface="Hanken Grotesk"/>
                <a:ea typeface="Hanken Grotesk"/>
                <a:cs typeface="Hanken Grotesk"/>
                <a:sym typeface="Hanken Grotesk"/>
              </a:defRPr>
            </a:lvl1pPr>
            <a:lvl2pPr lvl="1" rtl="0" algn="ctr">
              <a:lnSpc>
                <a:spcPct val="115000"/>
              </a:lnSpc>
              <a:spcBef>
                <a:spcPts val="0"/>
              </a:spcBef>
              <a:spcAft>
                <a:spcPts val="0"/>
              </a:spcAft>
              <a:buSzPts val="1400"/>
              <a:buNone/>
              <a:defRPr/>
            </a:lvl2pPr>
            <a:lvl3pPr lvl="2" rtl="0" algn="ctr">
              <a:lnSpc>
                <a:spcPct val="115000"/>
              </a:lnSpc>
              <a:spcBef>
                <a:spcPts val="0"/>
              </a:spcBef>
              <a:spcAft>
                <a:spcPts val="0"/>
              </a:spcAft>
              <a:buSzPts val="1400"/>
              <a:buNone/>
              <a:defRPr/>
            </a:lvl3pPr>
            <a:lvl4pPr lvl="3" rtl="0" algn="ctr">
              <a:lnSpc>
                <a:spcPct val="115000"/>
              </a:lnSpc>
              <a:spcBef>
                <a:spcPts val="0"/>
              </a:spcBef>
              <a:spcAft>
                <a:spcPts val="0"/>
              </a:spcAft>
              <a:buSzPts val="1400"/>
              <a:buNone/>
              <a:defRPr/>
            </a:lvl4pPr>
            <a:lvl5pPr lvl="4" rtl="0" algn="ctr">
              <a:lnSpc>
                <a:spcPct val="115000"/>
              </a:lnSpc>
              <a:spcBef>
                <a:spcPts val="0"/>
              </a:spcBef>
              <a:spcAft>
                <a:spcPts val="0"/>
              </a:spcAft>
              <a:buSzPts val="1400"/>
              <a:buNone/>
              <a:defRPr/>
            </a:lvl5pPr>
            <a:lvl6pPr lvl="5" rtl="0" algn="ctr">
              <a:lnSpc>
                <a:spcPct val="115000"/>
              </a:lnSpc>
              <a:spcBef>
                <a:spcPts val="0"/>
              </a:spcBef>
              <a:spcAft>
                <a:spcPts val="0"/>
              </a:spcAft>
              <a:buSzPts val="1400"/>
              <a:buNone/>
              <a:defRPr/>
            </a:lvl6pPr>
            <a:lvl7pPr lvl="6" rtl="0" algn="ctr">
              <a:lnSpc>
                <a:spcPct val="115000"/>
              </a:lnSpc>
              <a:spcBef>
                <a:spcPts val="0"/>
              </a:spcBef>
              <a:spcAft>
                <a:spcPts val="0"/>
              </a:spcAft>
              <a:buSzPts val="1400"/>
              <a:buNone/>
              <a:defRPr/>
            </a:lvl7pPr>
            <a:lvl8pPr lvl="7" rtl="0" algn="ctr">
              <a:lnSpc>
                <a:spcPct val="115000"/>
              </a:lnSpc>
              <a:spcBef>
                <a:spcPts val="0"/>
              </a:spcBef>
              <a:spcAft>
                <a:spcPts val="0"/>
              </a:spcAft>
              <a:buSzPts val="1400"/>
              <a:buNone/>
              <a:defRPr/>
            </a:lvl8pPr>
            <a:lvl9pPr lvl="8" rtl="0" algn="ctr">
              <a:lnSpc>
                <a:spcPct val="115000"/>
              </a:lnSpc>
              <a:spcBef>
                <a:spcPts val="0"/>
              </a:spcBef>
              <a:spcAft>
                <a:spcPts val="0"/>
              </a:spcAft>
              <a:buSzPts val="1400"/>
              <a:buNone/>
              <a:defRPr/>
            </a:lvl9pPr>
          </a:lstStyle>
          <a:p/>
        </p:txBody>
      </p:sp>
      <p:sp>
        <p:nvSpPr>
          <p:cNvPr id="245" name="Google Shape;245;p23"/>
          <p:cNvSpPr txBox="1"/>
          <p:nvPr>
            <p:ph idx="6" type="subTitle"/>
          </p:nvPr>
        </p:nvSpPr>
        <p:spPr>
          <a:xfrm>
            <a:off x="5765466" y="3635775"/>
            <a:ext cx="2199600" cy="635400"/>
          </a:xfrm>
          <a:prstGeom prst="rect">
            <a:avLst/>
          </a:prstGeom>
        </p:spPr>
        <p:txBody>
          <a:bodyPr anchorCtr="0" anchor="t" bIns="91425" lIns="91425" spcFirstLastPara="1" rIns="91425" wrap="square" tIns="91425">
            <a:noAutofit/>
          </a:bodyPr>
          <a:lstStyle>
            <a:lvl1pPr lvl="0" rtl="0" algn="ctr">
              <a:lnSpc>
                <a:spcPct val="115000"/>
              </a:lnSpc>
              <a:spcBef>
                <a:spcPts val="0"/>
              </a:spcBef>
              <a:spcAft>
                <a:spcPts val="0"/>
              </a:spcAft>
              <a:buSzPts val="1400"/>
              <a:buNone/>
              <a:defRPr sz="1400">
                <a:latin typeface="Hanken Grotesk"/>
                <a:ea typeface="Hanken Grotesk"/>
                <a:cs typeface="Hanken Grotesk"/>
                <a:sym typeface="Hanken Grotesk"/>
              </a:defRPr>
            </a:lvl1pPr>
            <a:lvl2pPr lvl="1" rtl="0" algn="ctr">
              <a:lnSpc>
                <a:spcPct val="115000"/>
              </a:lnSpc>
              <a:spcBef>
                <a:spcPts val="0"/>
              </a:spcBef>
              <a:spcAft>
                <a:spcPts val="0"/>
              </a:spcAft>
              <a:buSzPts val="1400"/>
              <a:buNone/>
              <a:defRPr/>
            </a:lvl2pPr>
            <a:lvl3pPr lvl="2" rtl="0" algn="ctr">
              <a:lnSpc>
                <a:spcPct val="115000"/>
              </a:lnSpc>
              <a:spcBef>
                <a:spcPts val="0"/>
              </a:spcBef>
              <a:spcAft>
                <a:spcPts val="0"/>
              </a:spcAft>
              <a:buSzPts val="1400"/>
              <a:buNone/>
              <a:defRPr/>
            </a:lvl3pPr>
            <a:lvl4pPr lvl="3" rtl="0" algn="ctr">
              <a:lnSpc>
                <a:spcPct val="115000"/>
              </a:lnSpc>
              <a:spcBef>
                <a:spcPts val="0"/>
              </a:spcBef>
              <a:spcAft>
                <a:spcPts val="0"/>
              </a:spcAft>
              <a:buSzPts val="1400"/>
              <a:buNone/>
              <a:defRPr/>
            </a:lvl4pPr>
            <a:lvl5pPr lvl="4" rtl="0" algn="ctr">
              <a:lnSpc>
                <a:spcPct val="115000"/>
              </a:lnSpc>
              <a:spcBef>
                <a:spcPts val="0"/>
              </a:spcBef>
              <a:spcAft>
                <a:spcPts val="0"/>
              </a:spcAft>
              <a:buSzPts val="1400"/>
              <a:buNone/>
              <a:defRPr/>
            </a:lvl5pPr>
            <a:lvl6pPr lvl="5" rtl="0" algn="ctr">
              <a:lnSpc>
                <a:spcPct val="115000"/>
              </a:lnSpc>
              <a:spcBef>
                <a:spcPts val="0"/>
              </a:spcBef>
              <a:spcAft>
                <a:spcPts val="0"/>
              </a:spcAft>
              <a:buSzPts val="1400"/>
              <a:buNone/>
              <a:defRPr/>
            </a:lvl6pPr>
            <a:lvl7pPr lvl="6" rtl="0" algn="ctr">
              <a:lnSpc>
                <a:spcPct val="115000"/>
              </a:lnSpc>
              <a:spcBef>
                <a:spcPts val="0"/>
              </a:spcBef>
              <a:spcAft>
                <a:spcPts val="0"/>
              </a:spcAft>
              <a:buSzPts val="1400"/>
              <a:buNone/>
              <a:defRPr/>
            </a:lvl7pPr>
            <a:lvl8pPr lvl="7" rtl="0" algn="ctr">
              <a:lnSpc>
                <a:spcPct val="115000"/>
              </a:lnSpc>
              <a:spcBef>
                <a:spcPts val="0"/>
              </a:spcBef>
              <a:spcAft>
                <a:spcPts val="0"/>
              </a:spcAft>
              <a:buSzPts val="1400"/>
              <a:buNone/>
              <a:defRPr/>
            </a:lvl8pPr>
            <a:lvl9pPr lvl="8" rtl="0" algn="ctr">
              <a:lnSpc>
                <a:spcPct val="115000"/>
              </a:lnSpc>
              <a:spcBef>
                <a:spcPts val="0"/>
              </a:spcBef>
              <a:spcAft>
                <a:spcPts val="0"/>
              </a:spcAft>
              <a:buSzPts val="1400"/>
              <a:buNone/>
              <a:defRPr/>
            </a:lvl9pPr>
          </a:lstStyle>
          <a:p/>
        </p:txBody>
      </p:sp>
      <p:sp>
        <p:nvSpPr>
          <p:cNvPr id="246" name="Google Shape;246;p23"/>
          <p:cNvSpPr txBox="1"/>
          <p:nvPr>
            <p:ph idx="7" type="subTitle"/>
          </p:nvPr>
        </p:nvSpPr>
        <p:spPr>
          <a:xfrm>
            <a:off x="872334" y="1769325"/>
            <a:ext cx="2203200" cy="4926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2400"/>
              <a:buFont typeface="Figtree Black"/>
              <a:buNone/>
              <a:defRPr sz="1900">
                <a:solidFill>
                  <a:schemeClr val="dk1"/>
                </a:solidFill>
                <a:latin typeface="Figtree Black"/>
                <a:ea typeface="Figtree Black"/>
                <a:cs typeface="Figtree Black"/>
                <a:sym typeface="Figtree Black"/>
              </a:defRPr>
            </a:lvl1pPr>
            <a:lvl2pPr lvl="1"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2pPr>
            <a:lvl3pPr lvl="2"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3pPr>
            <a:lvl4pPr lvl="3"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4pPr>
            <a:lvl5pPr lvl="4"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5pPr>
            <a:lvl6pPr lvl="5"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6pPr>
            <a:lvl7pPr lvl="6"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7pPr>
            <a:lvl8pPr lvl="7"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8pPr>
            <a:lvl9pPr lvl="8"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9pPr>
          </a:lstStyle>
          <a:p/>
        </p:txBody>
      </p:sp>
      <p:sp>
        <p:nvSpPr>
          <p:cNvPr id="247" name="Google Shape;247;p23"/>
          <p:cNvSpPr txBox="1"/>
          <p:nvPr>
            <p:ph idx="8" type="subTitle"/>
          </p:nvPr>
        </p:nvSpPr>
        <p:spPr>
          <a:xfrm>
            <a:off x="3318000" y="1769325"/>
            <a:ext cx="2203200" cy="4926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2400"/>
              <a:buFont typeface="Figtree Black"/>
              <a:buNone/>
              <a:defRPr sz="1900">
                <a:solidFill>
                  <a:schemeClr val="dk1"/>
                </a:solidFill>
                <a:latin typeface="Figtree Black"/>
                <a:ea typeface="Figtree Black"/>
                <a:cs typeface="Figtree Black"/>
                <a:sym typeface="Figtree Black"/>
              </a:defRPr>
            </a:lvl1pPr>
            <a:lvl2pPr lvl="1"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2pPr>
            <a:lvl3pPr lvl="2"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3pPr>
            <a:lvl4pPr lvl="3"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4pPr>
            <a:lvl5pPr lvl="4"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5pPr>
            <a:lvl6pPr lvl="5"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6pPr>
            <a:lvl7pPr lvl="6"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7pPr>
            <a:lvl8pPr lvl="7"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8pPr>
            <a:lvl9pPr lvl="8"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9pPr>
          </a:lstStyle>
          <a:p/>
        </p:txBody>
      </p:sp>
      <p:sp>
        <p:nvSpPr>
          <p:cNvPr id="248" name="Google Shape;248;p23"/>
          <p:cNvSpPr txBox="1"/>
          <p:nvPr>
            <p:ph idx="9" type="subTitle"/>
          </p:nvPr>
        </p:nvSpPr>
        <p:spPr>
          <a:xfrm>
            <a:off x="5763666" y="1769325"/>
            <a:ext cx="2203200" cy="4926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2400"/>
              <a:buFont typeface="Figtree Black"/>
              <a:buNone/>
              <a:defRPr sz="1900">
                <a:solidFill>
                  <a:schemeClr val="dk1"/>
                </a:solidFill>
                <a:latin typeface="Figtree Black"/>
                <a:ea typeface="Figtree Black"/>
                <a:cs typeface="Figtree Black"/>
                <a:sym typeface="Figtree Black"/>
              </a:defRPr>
            </a:lvl1pPr>
            <a:lvl2pPr lvl="1"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2pPr>
            <a:lvl3pPr lvl="2"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3pPr>
            <a:lvl4pPr lvl="3"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4pPr>
            <a:lvl5pPr lvl="4"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5pPr>
            <a:lvl6pPr lvl="5"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6pPr>
            <a:lvl7pPr lvl="6"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7pPr>
            <a:lvl8pPr lvl="7"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8pPr>
            <a:lvl9pPr lvl="8"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9pPr>
          </a:lstStyle>
          <a:p/>
        </p:txBody>
      </p:sp>
      <p:sp>
        <p:nvSpPr>
          <p:cNvPr id="249" name="Google Shape;249;p23"/>
          <p:cNvSpPr txBox="1"/>
          <p:nvPr>
            <p:ph idx="13" type="subTitle"/>
          </p:nvPr>
        </p:nvSpPr>
        <p:spPr>
          <a:xfrm>
            <a:off x="872334" y="3258926"/>
            <a:ext cx="2203200" cy="4926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2400"/>
              <a:buFont typeface="Figtree Black"/>
              <a:buNone/>
              <a:defRPr sz="1900">
                <a:solidFill>
                  <a:schemeClr val="dk1"/>
                </a:solidFill>
                <a:latin typeface="Figtree Black"/>
                <a:ea typeface="Figtree Black"/>
                <a:cs typeface="Figtree Black"/>
                <a:sym typeface="Figtree Black"/>
              </a:defRPr>
            </a:lvl1pPr>
            <a:lvl2pPr lvl="1"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2pPr>
            <a:lvl3pPr lvl="2"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3pPr>
            <a:lvl4pPr lvl="3"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4pPr>
            <a:lvl5pPr lvl="4"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5pPr>
            <a:lvl6pPr lvl="5"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6pPr>
            <a:lvl7pPr lvl="6"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7pPr>
            <a:lvl8pPr lvl="7"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8pPr>
            <a:lvl9pPr lvl="8"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9pPr>
          </a:lstStyle>
          <a:p/>
        </p:txBody>
      </p:sp>
      <p:sp>
        <p:nvSpPr>
          <p:cNvPr id="250" name="Google Shape;250;p23"/>
          <p:cNvSpPr txBox="1"/>
          <p:nvPr>
            <p:ph idx="14" type="subTitle"/>
          </p:nvPr>
        </p:nvSpPr>
        <p:spPr>
          <a:xfrm>
            <a:off x="3318000" y="3258926"/>
            <a:ext cx="2203200" cy="4926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2400"/>
              <a:buFont typeface="Figtree Black"/>
              <a:buNone/>
              <a:defRPr sz="1900">
                <a:solidFill>
                  <a:schemeClr val="dk1"/>
                </a:solidFill>
                <a:latin typeface="Figtree Black"/>
                <a:ea typeface="Figtree Black"/>
                <a:cs typeface="Figtree Black"/>
                <a:sym typeface="Figtree Black"/>
              </a:defRPr>
            </a:lvl1pPr>
            <a:lvl2pPr lvl="1"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2pPr>
            <a:lvl3pPr lvl="2"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3pPr>
            <a:lvl4pPr lvl="3"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4pPr>
            <a:lvl5pPr lvl="4"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5pPr>
            <a:lvl6pPr lvl="5"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6pPr>
            <a:lvl7pPr lvl="6"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7pPr>
            <a:lvl8pPr lvl="7"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8pPr>
            <a:lvl9pPr lvl="8"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9pPr>
          </a:lstStyle>
          <a:p/>
        </p:txBody>
      </p:sp>
      <p:sp>
        <p:nvSpPr>
          <p:cNvPr id="251" name="Google Shape;251;p23"/>
          <p:cNvSpPr txBox="1"/>
          <p:nvPr>
            <p:ph idx="15" type="subTitle"/>
          </p:nvPr>
        </p:nvSpPr>
        <p:spPr>
          <a:xfrm>
            <a:off x="5763666" y="3258926"/>
            <a:ext cx="2203200" cy="4926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2400"/>
              <a:buFont typeface="Figtree Black"/>
              <a:buNone/>
              <a:defRPr sz="1900">
                <a:solidFill>
                  <a:schemeClr val="dk1"/>
                </a:solidFill>
                <a:latin typeface="Figtree Black"/>
                <a:ea typeface="Figtree Black"/>
                <a:cs typeface="Figtree Black"/>
                <a:sym typeface="Figtree Black"/>
              </a:defRPr>
            </a:lvl1pPr>
            <a:lvl2pPr lvl="1"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2pPr>
            <a:lvl3pPr lvl="2"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3pPr>
            <a:lvl4pPr lvl="3"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4pPr>
            <a:lvl5pPr lvl="4"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5pPr>
            <a:lvl6pPr lvl="5"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6pPr>
            <a:lvl7pPr lvl="6"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7pPr>
            <a:lvl8pPr lvl="7"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8pPr>
            <a:lvl9pPr lvl="8" rtl="0" algn="ctr">
              <a:lnSpc>
                <a:spcPct val="115000"/>
              </a:lnSpc>
              <a:spcBef>
                <a:spcPts val="0"/>
              </a:spcBef>
              <a:spcAft>
                <a:spcPts val="0"/>
              </a:spcAft>
              <a:buSzPts val="2400"/>
              <a:buFont typeface="Figtree Black"/>
              <a:buNone/>
              <a:defRPr sz="2400">
                <a:latin typeface="Figtree Black"/>
                <a:ea typeface="Figtree Black"/>
                <a:cs typeface="Figtree Black"/>
                <a:sym typeface="Figtree Black"/>
              </a:defRPr>
            </a:lvl9pPr>
          </a:lstStyle>
          <a:p/>
        </p:txBody>
      </p:sp>
      <p:sp>
        <p:nvSpPr>
          <p:cNvPr id="252" name="Google Shape;252;p23"/>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umbers and text">
  <p:cSld name="CUSTOM_8_1">
    <p:spTree>
      <p:nvGrpSpPr>
        <p:cNvPr id="253" name="Shape 253"/>
        <p:cNvGrpSpPr/>
        <p:nvPr/>
      </p:nvGrpSpPr>
      <p:grpSpPr>
        <a:xfrm>
          <a:off x="0" y="0"/>
          <a:ext cx="0" cy="0"/>
          <a:chOff x="0" y="0"/>
          <a:chExt cx="0" cy="0"/>
        </a:xfrm>
      </p:grpSpPr>
      <p:sp>
        <p:nvSpPr>
          <p:cNvPr id="254" name="Google Shape;254;p24"/>
          <p:cNvSpPr/>
          <p:nvPr/>
        </p:nvSpPr>
        <p:spPr>
          <a:xfrm>
            <a:off x="6309175" y="2486975"/>
            <a:ext cx="4243200" cy="42432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55" name="Google Shape;255;p24"/>
          <p:cNvGrpSpPr/>
          <p:nvPr/>
        </p:nvGrpSpPr>
        <p:grpSpPr>
          <a:xfrm>
            <a:off x="-69525" y="539500"/>
            <a:ext cx="9455500" cy="4069200"/>
            <a:chOff x="-69525" y="539500"/>
            <a:chExt cx="9455500" cy="4069200"/>
          </a:xfrm>
        </p:grpSpPr>
        <p:grpSp>
          <p:nvGrpSpPr>
            <p:cNvPr id="256" name="Google Shape;256;p24"/>
            <p:cNvGrpSpPr/>
            <p:nvPr/>
          </p:nvGrpSpPr>
          <p:grpSpPr>
            <a:xfrm>
              <a:off x="713225" y="539500"/>
              <a:ext cx="8672750" cy="4069200"/>
              <a:chOff x="713225" y="539500"/>
              <a:chExt cx="8672750" cy="4069200"/>
            </a:xfrm>
          </p:grpSpPr>
          <p:sp>
            <p:nvSpPr>
              <p:cNvPr id="257" name="Google Shape;257;p24"/>
              <p:cNvSpPr/>
              <p:nvPr/>
            </p:nvSpPr>
            <p:spPr>
              <a:xfrm>
                <a:off x="713225" y="539500"/>
                <a:ext cx="7717500" cy="40692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58" name="Google Shape;258;p24"/>
              <p:cNvCxnSpPr/>
              <p:nvPr/>
            </p:nvCxnSpPr>
            <p:spPr>
              <a:xfrm>
                <a:off x="8407675" y="4608575"/>
                <a:ext cx="978300" cy="0"/>
              </a:xfrm>
              <a:prstGeom prst="straightConnector1">
                <a:avLst/>
              </a:prstGeom>
              <a:noFill/>
              <a:ln cap="flat" cmpd="sng" w="19050">
                <a:solidFill>
                  <a:schemeClr val="dk1"/>
                </a:solidFill>
                <a:prstDash val="solid"/>
                <a:round/>
                <a:headEnd len="med" w="med" type="none"/>
                <a:tailEnd len="med" w="med" type="none"/>
              </a:ln>
            </p:spPr>
          </p:cxnSp>
        </p:grpSp>
        <p:cxnSp>
          <p:nvCxnSpPr>
            <p:cNvPr id="259" name="Google Shape;259;p24"/>
            <p:cNvCxnSpPr/>
            <p:nvPr/>
          </p:nvCxnSpPr>
          <p:spPr>
            <a:xfrm rot="10800000">
              <a:off x="-69525" y="539500"/>
              <a:ext cx="789000" cy="0"/>
            </a:xfrm>
            <a:prstGeom prst="straightConnector1">
              <a:avLst/>
            </a:prstGeom>
            <a:noFill/>
            <a:ln cap="flat" cmpd="sng" w="19050">
              <a:solidFill>
                <a:schemeClr val="dk1"/>
              </a:solidFill>
              <a:prstDash val="solid"/>
              <a:round/>
              <a:headEnd len="med" w="med" type="none"/>
              <a:tailEnd len="med" w="med" type="none"/>
            </a:ln>
          </p:spPr>
        </p:cxnSp>
      </p:grpSp>
      <p:sp>
        <p:nvSpPr>
          <p:cNvPr id="260" name="Google Shape;260;p24"/>
          <p:cNvSpPr txBox="1"/>
          <p:nvPr>
            <p:ph hasCustomPrompt="1" type="title"/>
          </p:nvPr>
        </p:nvSpPr>
        <p:spPr>
          <a:xfrm>
            <a:off x="707575" y="539500"/>
            <a:ext cx="4051200" cy="768900"/>
          </a:xfrm>
          <a:prstGeom prst="rect">
            <a:avLst/>
          </a:prstGeom>
          <a:solidFill>
            <a:schemeClr val="dk1"/>
          </a:solidFill>
        </p:spPr>
        <p:txBody>
          <a:bodyPr anchorCtr="0" anchor="ctr" bIns="91425" lIns="91425" spcFirstLastPara="1" rIns="91425" wrap="square" tIns="91425">
            <a:noAutofit/>
          </a:bodyPr>
          <a:lstStyle>
            <a:lvl1pPr lvl="0" rtl="0">
              <a:lnSpc>
                <a:spcPct val="115000"/>
              </a:lnSpc>
              <a:spcBef>
                <a:spcPts val="0"/>
              </a:spcBef>
              <a:spcAft>
                <a:spcPts val="0"/>
              </a:spcAft>
              <a:buClr>
                <a:schemeClr val="lt1"/>
              </a:buClr>
              <a:buSzPts val="6000"/>
              <a:buNone/>
              <a:defRPr sz="3700">
                <a:solidFill>
                  <a:schemeClr val="lt1"/>
                </a:solidFill>
              </a:defRPr>
            </a:lvl1pPr>
            <a:lvl2pPr lvl="1" rtl="0" algn="ctr">
              <a:spcBef>
                <a:spcPts val="0"/>
              </a:spcBef>
              <a:spcAft>
                <a:spcPts val="0"/>
              </a:spcAft>
              <a:buClr>
                <a:schemeClr val="lt1"/>
              </a:buClr>
              <a:buSzPts val="6000"/>
              <a:buNone/>
              <a:defRPr sz="6000">
                <a:solidFill>
                  <a:schemeClr val="lt1"/>
                </a:solidFill>
              </a:defRPr>
            </a:lvl2pPr>
            <a:lvl3pPr lvl="2" rtl="0" algn="ctr">
              <a:spcBef>
                <a:spcPts val="0"/>
              </a:spcBef>
              <a:spcAft>
                <a:spcPts val="0"/>
              </a:spcAft>
              <a:buClr>
                <a:schemeClr val="lt1"/>
              </a:buClr>
              <a:buSzPts val="6000"/>
              <a:buNone/>
              <a:defRPr sz="6000">
                <a:solidFill>
                  <a:schemeClr val="lt1"/>
                </a:solidFill>
              </a:defRPr>
            </a:lvl3pPr>
            <a:lvl4pPr lvl="3" rtl="0" algn="ctr">
              <a:spcBef>
                <a:spcPts val="0"/>
              </a:spcBef>
              <a:spcAft>
                <a:spcPts val="0"/>
              </a:spcAft>
              <a:buClr>
                <a:schemeClr val="lt1"/>
              </a:buClr>
              <a:buSzPts val="6000"/>
              <a:buNone/>
              <a:defRPr sz="6000">
                <a:solidFill>
                  <a:schemeClr val="lt1"/>
                </a:solidFill>
              </a:defRPr>
            </a:lvl4pPr>
            <a:lvl5pPr lvl="4" rtl="0" algn="ctr">
              <a:spcBef>
                <a:spcPts val="0"/>
              </a:spcBef>
              <a:spcAft>
                <a:spcPts val="0"/>
              </a:spcAft>
              <a:buClr>
                <a:schemeClr val="lt1"/>
              </a:buClr>
              <a:buSzPts val="6000"/>
              <a:buNone/>
              <a:defRPr sz="6000">
                <a:solidFill>
                  <a:schemeClr val="lt1"/>
                </a:solidFill>
              </a:defRPr>
            </a:lvl5pPr>
            <a:lvl6pPr lvl="5" rtl="0" algn="ctr">
              <a:spcBef>
                <a:spcPts val="0"/>
              </a:spcBef>
              <a:spcAft>
                <a:spcPts val="0"/>
              </a:spcAft>
              <a:buClr>
                <a:schemeClr val="lt1"/>
              </a:buClr>
              <a:buSzPts val="6000"/>
              <a:buNone/>
              <a:defRPr sz="6000">
                <a:solidFill>
                  <a:schemeClr val="lt1"/>
                </a:solidFill>
              </a:defRPr>
            </a:lvl6pPr>
            <a:lvl7pPr lvl="6" rtl="0" algn="ctr">
              <a:spcBef>
                <a:spcPts val="0"/>
              </a:spcBef>
              <a:spcAft>
                <a:spcPts val="0"/>
              </a:spcAft>
              <a:buClr>
                <a:schemeClr val="lt1"/>
              </a:buClr>
              <a:buSzPts val="6000"/>
              <a:buNone/>
              <a:defRPr sz="6000">
                <a:solidFill>
                  <a:schemeClr val="lt1"/>
                </a:solidFill>
              </a:defRPr>
            </a:lvl7pPr>
            <a:lvl8pPr lvl="7" rtl="0" algn="ctr">
              <a:spcBef>
                <a:spcPts val="0"/>
              </a:spcBef>
              <a:spcAft>
                <a:spcPts val="0"/>
              </a:spcAft>
              <a:buClr>
                <a:schemeClr val="lt1"/>
              </a:buClr>
              <a:buSzPts val="6000"/>
              <a:buNone/>
              <a:defRPr sz="6000">
                <a:solidFill>
                  <a:schemeClr val="lt1"/>
                </a:solidFill>
              </a:defRPr>
            </a:lvl8pPr>
            <a:lvl9pPr lvl="8" rtl="0" algn="ctr">
              <a:spcBef>
                <a:spcPts val="0"/>
              </a:spcBef>
              <a:spcAft>
                <a:spcPts val="0"/>
              </a:spcAft>
              <a:buClr>
                <a:schemeClr val="lt1"/>
              </a:buClr>
              <a:buSzPts val="6000"/>
              <a:buNone/>
              <a:defRPr sz="6000">
                <a:solidFill>
                  <a:schemeClr val="lt1"/>
                </a:solidFill>
              </a:defRPr>
            </a:lvl9pPr>
          </a:lstStyle>
          <a:p>
            <a:r>
              <a:t>xx%</a:t>
            </a:r>
          </a:p>
        </p:txBody>
      </p:sp>
      <p:sp>
        <p:nvSpPr>
          <p:cNvPr id="261" name="Google Shape;261;p24"/>
          <p:cNvSpPr txBox="1"/>
          <p:nvPr>
            <p:ph idx="1" type="subTitle"/>
          </p:nvPr>
        </p:nvSpPr>
        <p:spPr>
          <a:xfrm>
            <a:off x="707575" y="1308392"/>
            <a:ext cx="4051200" cy="4107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dk1"/>
              </a:buClr>
              <a:buSzPts val="2400"/>
              <a:buNone/>
              <a:defRPr>
                <a:solidFill>
                  <a:schemeClr val="dk1"/>
                </a:solidFill>
                <a:latin typeface="Hanken Grotesk"/>
                <a:ea typeface="Hanken Grotesk"/>
                <a:cs typeface="Hanken Grotesk"/>
                <a:sym typeface="Hanken Grotesk"/>
              </a:defRPr>
            </a:lvl1pPr>
            <a:lvl2pPr lvl="1" rtl="0" algn="ctr">
              <a:lnSpc>
                <a:spcPct val="100000"/>
              </a:lnSpc>
              <a:spcBef>
                <a:spcPts val="0"/>
              </a:spcBef>
              <a:spcAft>
                <a:spcPts val="0"/>
              </a:spcAft>
              <a:buClr>
                <a:schemeClr val="dk1"/>
              </a:buClr>
              <a:buSzPts val="2100"/>
              <a:buNone/>
              <a:defRPr sz="2100">
                <a:solidFill>
                  <a:schemeClr val="dk1"/>
                </a:solidFill>
              </a:defRPr>
            </a:lvl2pPr>
            <a:lvl3pPr lvl="2" rtl="0" algn="ctr">
              <a:lnSpc>
                <a:spcPct val="100000"/>
              </a:lnSpc>
              <a:spcBef>
                <a:spcPts val="0"/>
              </a:spcBef>
              <a:spcAft>
                <a:spcPts val="0"/>
              </a:spcAft>
              <a:buClr>
                <a:schemeClr val="dk1"/>
              </a:buClr>
              <a:buSzPts val="2100"/>
              <a:buNone/>
              <a:defRPr sz="2100">
                <a:solidFill>
                  <a:schemeClr val="dk1"/>
                </a:solidFill>
              </a:defRPr>
            </a:lvl3pPr>
            <a:lvl4pPr lvl="3" rtl="0" algn="ctr">
              <a:lnSpc>
                <a:spcPct val="100000"/>
              </a:lnSpc>
              <a:spcBef>
                <a:spcPts val="0"/>
              </a:spcBef>
              <a:spcAft>
                <a:spcPts val="0"/>
              </a:spcAft>
              <a:buClr>
                <a:schemeClr val="dk1"/>
              </a:buClr>
              <a:buSzPts val="2100"/>
              <a:buNone/>
              <a:defRPr sz="2100">
                <a:solidFill>
                  <a:schemeClr val="dk1"/>
                </a:solidFill>
              </a:defRPr>
            </a:lvl4pPr>
            <a:lvl5pPr lvl="4" rtl="0" algn="ctr">
              <a:lnSpc>
                <a:spcPct val="100000"/>
              </a:lnSpc>
              <a:spcBef>
                <a:spcPts val="0"/>
              </a:spcBef>
              <a:spcAft>
                <a:spcPts val="0"/>
              </a:spcAft>
              <a:buClr>
                <a:schemeClr val="dk1"/>
              </a:buClr>
              <a:buSzPts val="2100"/>
              <a:buNone/>
              <a:defRPr sz="2100">
                <a:solidFill>
                  <a:schemeClr val="dk1"/>
                </a:solidFill>
              </a:defRPr>
            </a:lvl5pPr>
            <a:lvl6pPr lvl="5" rtl="0" algn="ctr">
              <a:lnSpc>
                <a:spcPct val="100000"/>
              </a:lnSpc>
              <a:spcBef>
                <a:spcPts val="0"/>
              </a:spcBef>
              <a:spcAft>
                <a:spcPts val="0"/>
              </a:spcAft>
              <a:buClr>
                <a:schemeClr val="dk1"/>
              </a:buClr>
              <a:buSzPts val="2100"/>
              <a:buNone/>
              <a:defRPr sz="2100">
                <a:solidFill>
                  <a:schemeClr val="dk1"/>
                </a:solidFill>
              </a:defRPr>
            </a:lvl6pPr>
            <a:lvl7pPr lvl="6" rtl="0" algn="ctr">
              <a:lnSpc>
                <a:spcPct val="100000"/>
              </a:lnSpc>
              <a:spcBef>
                <a:spcPts val="0"/>
              </a:spcBef>
              <a:spcAft>
                <a:spcPts val="0"/>
              </a:spcAft>
              <a:buClr>
                <a:schemeClr val="dk1"/>
              </a:buClr>
              <a:buSzPts val="2100"/>
              <a:buNone/>
              <a:defRPr sz="2100">
                <a:solidFill>
                  <a:schemeClr val="dk1"/>
                </a:solidFill>
              </a:defRPr>
            </a:lvl7pPr>
            <a:lvl8pPr lvl="7" rtl="0" algn="ctr">
              <a:lnSpc>
                <a:spcPct val="100000"/>
              </a:lnSpc>
              <a:spcBef>
                <a:spcPts val="0"/>
              </a:spcBef>
              <a:spcAft>
                <a:spcPts val="0"/>
              </a:spcAft>
              <a:buClr>
                <a:schemeClr val="dk1"/>
              </a:buClr>
              <a:buSzPts val="2100"/>
              <a:buNone/>
              <a:defRPr sz="2100">
                <a:solidFill>
                  <a:schemeClr val="dk1"/>
                </a:solidFill>
              </a:defRPr>
            </a:lvl8pPr>
            <a:lvl9pPr lvl="8" rtl="0" algn="ctr">
              <a:lnSpc>
                <a:spcPct val="100000"/>
              </a:lnSpc>
              <a:spcBef>
                <a:spcPts val="0"/>
              </a:spcBef>
              <a:spcAft>
                <a:spcPts val="0"/>
              </a:spcAft>
              <a:buClr>
                <a:schemeClr val="dk1"/>
              </a:buClr>
              <a:buSzPts val="2100"/>
              <a:buNone/>
              <a:defRPr sz="2100">
                <a:solidFill>
                  <a:schemeClr val="dk1"/>
                </a:solidFill>
              </a:defRPr>
            </a:lvl9pPr>
          </a:lstStyle>
          <a:p/>
        </p:txBody>
      </p:sp>
      <p:sp>
        <p:nvSpPr>
          <p:cNvPr id="262" name="Google Shape;262;p24"/>
          <p:cNvSpPr txBox="1"/>
          <p:nvPr>
            <p:ph hasCustomPrompt="1" idx="2" type="title"/>
          </p:nvPr>
        </p:nvSpPr>
        <p:spPr>
          <a:xfrm>
            <a:off x="707575" y="1901349"/>
            <a:ext cx="4051200" cy="768900"/>
          </a:xfrm>
          <a:prstGeom prst="rect">
            <a:avLst/>
          </a:prstGeom>
          <a:solidFill>
            <a:schemeClr val="dk1"/>
          </a:solidFill>
        </p:spPr>
        <p:txBody>
          <a:bodyPr anchorCtr="0" anchor="ctr" bIns="91425" lIns="91425" spcFirstLastPara="1" rIns="91425" wrap="square" tIns="91425">
            <a:noAutofit/>
          </a:bodyPr>
          <a:lstStyle>
            <a:lvl1pPr lvl="0" rtl="0">
              <a:lnSpc>
                <a:spcPct val="115000"/>
              </a:lnSpc>
              <a:spcBef>
                <a:spcPts val="0"/>
              </a:spcBef>
              <a:spcAft>
                <a:spcPts val="0"/>
              </a:spcAft>
              <a:buClr>
                <a:schemeClr val="lt1"/>
              </a:buClr>
              <a:buSzPts val="6000"/>
              <a:buNone/>
              <a:defRPr sz="3700">
                <a:solidFill>
                  <a:schemeClr val="lt1"/>
                </a:solidFill>
              </a:defRPr>
            </a:lvl1pPr>
            <a:lvl2pPr lvl="1" rtl="0" algn="ctr">
              <a:spcBef>
                <a:spcPts val="0"/>
              </a:spcBef>
              <a:spcAft>
                <a:spcPts val="0"/>
              </a:spcAft>
              <a:buClr>
                <a:schemeClr val="lt1"/>
              </a:buClr>
              <a:buSzPts val="6000"/>
              <a:buNone/>
              <a:defRPr sz="6000">
                <a:solidFill>
                  <a:schemeClr val="lt1"/>
                </a:solidFill>
              </a:defRPr>
            </a:lvl2pPr>
            <a:lvl3pPr lvl="2" rtl="0" algn="ctr">
              <a:spcBef>
                <a:spcPts val="0"/>
              </a:spcBef>
              <a:spcAft>
                <a:spcPts val="0"/>
              </a:spcAft>
              <a:buClr>
                <a:schemeClr val="lt1"/>
              </a:buClr>
              <a:buSzPts val="6000"/>
              <a:buNone/>
              <a:defRPr sz="6000">
                <a:solidFill>
                  <a:schemeClr val="lt1"/>
                </a:solidFill>
              </a:defRPr>
            </a:lvl3pPr>
            <a:lvl4pPr lvl="3" rtl="0" algn="ctr">
              <a:spcBef>
                <a:spcPts val="0"/>
              </a:spcBef>
              <a:spcAft>
                <a:spcPts val="0"/>
              </a:spcAft>
              <a:buClr>
                <a:schemeClr val="lt1"/>
              </a:buClr>
              <a:buSzPts val="6000"/>
              <a:buNone/>
              <a:defRPr sz="6000">
                <a:solidFill>
                  <a:schemeClr val="lt1"/>
                </a:solidFill>
              </a:defRPr>
            </a:lvl4pPr>
            <a:lvl5pPr lvl="4" rtl="0" algn="ctr">
              <a:spcBef>
                <a:spcPts val="0"/>
              </a:spcBef>
              <a:spcAft>
                <a:spcPts val="0"/>
              </a:spcAft>
              <a:buClr>
                <a:schemeClr val="lt1"/>
              </a:buClr>
              <a:buSzPts val="6000"/>
              <a:buNone/>
              <a:defRPr sz="6000">
                <a:solidFill>
                  <a:schemeClr val="lt1"/>
                </a:solidFill>
              </a:defRPr>
            </a:lvl5pPr>
            <a:lvl6pPr lvl="5" rtl="0" algn="ctr">
              <a:spcBef>
                <a:spcPts val="0"/>
              </a:spcBef>
              <a:spcAft>
                <a:spcPts val="0"/>
              </a:spcAft>
              <a:buClr>
                <a:schemeClr val="lt1"/>
              </a:buClr>
              <a:buSzPts val="6000"/>
              <a:buNone/>
              <a:defRPr sz="6000">
                <a:solidFill>
                  <a:schemeClr val="lt1"/>
                </a:solidFill>
              </a:defRPr>
            </a:lvl6pPr>
            <a:lvl7pPr lvl="6" rtl="0" algn="ctr">
              <a:spcBef>
                <a:spcPts val="0"/>
              </a:spcBef>
              <a:spcAft>
                <a:spcPts val="0"/>
              </a:spcAft>
              <a:buClr>
                <a:schemeClr val="lt1"/>
              </a:buClr>
              <a:buSzPts val="6000"/>
              <a:buNone/>
              <a:defRPr sz="6000">
                <a:solidFill>
                  <a:schemeClr val="lt1"/>
                </a:solidFill>
              </a:defRPr>
            </a:lvl7pPr>
            <a:lvl8pPr lvl="7" rtl="0" algn="ctr">
              <a:spcBef>
                <a:spcPts val="0"/>
              </a:spcBef>
              <a:spcAft>
                <a:spcPts val="0"/>
              </a:spcAft>
              <a:buClr>
                <a:schemeClr val="lt1"/>
              </a:buClr>
              <a:buSzPts val="6000"/>
              <a:buNone/>
              <a:defRPr sz="6000">
                <a:solidFill>
                  <a:schemeClr val="lt1"/>
                </a:solidFill>
              </a:defRPr>
            </a:lvl8pPr>
            <a:lvl9pPr lvl="8" rtl="0" algn="ctr">
              <a:spcBef>
                <a:spcPts val="0"/>
              </a:spcBef>
              <a:spcAft>
                <a:spcPts val="0"/>
              </a:spcAft>
              <a:buClr>
                <a:schemeClr val="lt1"/>
              </a:buClr>
              <a:buSzPts val="6000"/>
              <a:buNone/>
              <a:defRPr sz="6000">
                <a:solidFill>
                  <a:schemeClr val="lt1"/>
                </a:solidFill>
              </a:defRPr>
            </a:lvl9pPr>
          </a:lstStyle>
          <a:p>
            <a:r>
              <a:t>xx%</a:t>
            </a:r>
          </a:p>
        </p:txBody>
      </p:sp>
      <p:sp>
        <p:nvSpPr>
          <p:cNvPr id="263" name="Google Shape;263;p24"/>
          <p:cNvSpPr txBox="1"/>
          <p:nvPr>
            <p:ph idx="3" type="subTitle"/>
          </p:nvPr>
        </p:nvSpPr>
        <p:spPr>
          <a:xfrm>
            <a:off x="707575" y="2670245"/>
            <a:ext cx="4051200" cy="4107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dk1"/>
              </a:buClr>
              <a:buSzPts val="2400"/>
              <a:buNone/>
              <a:defRPr>
                <a:solidFill>
                  <a:schemeClr val="dk1"/>
                </a:solidFill>
                <a:latin typeface="Hanken Grotesk"/>
                <a:ea typeface="Hanken Grotesk"/>
                <a:cs typeface="Hanken Grotesk"/>
                <a:sym typeface="Hanken Grotesk"/>
              </a:defRPr>
            </a:lvl1pPr>
            <a:lvl2pPr lvl="1" rtl="0" algn="ctr">
              <a:lnSpc>
                <a:spcPct val="100000"/>
              </a:lnSpc>
              <a:spcBef>
                <a:spcPts val="0"/>
              </a:spcBef>
              <a:spcAft>
                <a:spcPts val="0"/>
              </a:spcAft>
              <a:buClr>
                <a:schemeClr val="dk1"/>
              </a:buClr>
              <a:buSzPts val="2100"/>
              <a:buNone/>
              <a:defRPr sz="2100">
                <a:solidFill>
                  <a:schemeClr val="dk1"/>
                </a:solidFill>
              </a:defRPr>
            </a:lvl2pPr>
            <a:lvl3pPr lvl="2" rtl="0" algn="ctr">
              <a:lnSpc>
                <a:spcPct val="100000"/>
              </a:lnSpc>
              <a:spcBef>
                <a:spcPts val="0"/>
              </a:spcBef>
              <a:spcAft>
                <a:spcPts val="0"/>
              </a:spcAft>
              <a:buClr>
                <a:schemeClr val="dk1"/>
              </a:buClr>
              <a:buSzPts val="2100"/>
              <a:buNone/>
              <a:defRPr sz="2100">
                <a:solidFill>
                  <a:schemeClr val="dk1"/>
                </a:solidFill>
              </a:defRPr>
            </a:lvl3pPr>
            <a:lvl4pPr lvl="3" rtl="0" algn="ctr">
              <a:lnSpc>
                <a:spcPct val="100000"/>
              </a:lnSpc>
              <a:spcBef>
                <a:spcPts val="0"/>
              </a:spcBef>
              <a:spcAft>
                <a:spcPts val="0"/>
              </a:spcAft>
              <a:buClr>
                <a:schemeClr val="dk1"/>
              </a:buClr>
              <a:buSzPts val="2100"/>
              <a:buNone/>
              <a:defRPr sz="2100">
                <a:solidFill>
                  <a:schemeClr val="dk1"/>
                </a:solidFill>
              </a:defRPr>
            </a:lvl4pPr>
            <a:lvl5pPr lvl="4" rtl="0" algn="ctr">
              <a:lnSpc>
                <a:spcPct val="100000"/>
              </a:lnSpc>
              <a:spcBef>
                <a:spcPts val="0"/>
              </a:spcBef>
              <a:spcAft>
                <a:spcPts val="0"/>
              </a:spcAft>
              <a:buClr>
                <a:schemeClr val="dk1"/>
              </a:buClr>
              <a:buSzPts val="2100"/>
              <a:buNone/>
              <a:defRPr sz="2100">
                <a:solidFill>
                  <a:schemeClr val="dk1"/>
                </a:solidFill>
              </a:defRPr>
            </a:lvl5pPr>
            <a:lvl6pPr lvl="5" rtl="0" algn="ctr">
              <a:lnSpc>
                <a:spcPct val="100000"/>
              </a:lnSpc>
              <a:spcBef>
                <a:spcPts val="0"/>
              </a:spcBef>
              <a:spcAft>
                <a:spcPts val="0"/>
              </a:spcAft>
              <a:buClr>
                <a:schemeClr val="dk1"/>
              </a:buClr>
              <a:buSzPts val="2100"/>
              <a:buNone/>
              <a:defRPr sz="2100">
                <a:solidFill>
                  <a:schemeClr val="dk1"/>
                </a:solidFill>
              </a:defRPr>
            </a:lvl6pPr>
            <a:lvl7pPr lvl="6" rtl="0" algn="ctr">
              <a:lnSpc>
                <a:spcPct val="100000"/>
              </a:lnSpc>
              <a:spcBef>
                <a:spcPts val="0"/>
              </a:spcBef>
              <a:spcAft>
                <a:spcPts val="0"/>
              </a:spcAft>
              <a:buClr>
                <a:schemeClr val="dk1"/>
              </a:buClr>
              <a:buSzPts val="2100"/>
              <a:buNone/>
              <a:defRPr sz="2100">
                <a:solidFill>
                  <a:schemeClr val="dk1"/>
                </a:solidFill>
              </a:defRPr>
            </a:lvl7pPr>
            <a:lvl8pPr lvl="7" rtl="0" algn="ctr">
              <a:lnSpc>
                <a:spcPct val="100000"/>
              </a:lnSpc>
              <a:spcBef>
                <a:spcPts val="0"/>
              </a:spcBef>
              <a:spcAft>
                <a:spcPts val="0"/>
              </a:spcAft>
              <a:buClr>
                <a:schemeClr val="dk1"/>
              </a:buClr>
              <a:buSzPts val="2100"/>
              <a:buNone/>
              <a:defRPr sz="2100">
                <a:solidFill>
                  <a:schemeClr val="dk1"/>
                </a:solidFill>
              </a:defRPr>
            </a:lvl8pPr>
            <a:lvl9pPr lvl="8" rtl="0" algn="ctr">
              <a:lnSpc>
                <a:spcPct val="100000"/>
              </a:lnSpc>
              <a:spcBef>
                <a:spcPts val="0"/>
              </a:spcBef>
              <a:spcAft>
                <a:spcPts val="0"/>
              </a:spcAft>
              <a:buClr>
                <a:schemeClr val="dk1"/>
              </a:buClr>
              <a:buSzPts val="2100"/>
              <a:buNone/>
              <a:defRPr sz="2100">
                <a:solidFill>
                  <a:schemeClr val="dk1"/>
                </a:solidFill>
              </a:defRPr>
            </a:lvl9pPr>
          </a:lstStyle>
          <a:p/>
        </p:txBody>
      </p:sp>
      <p:sp>
        <p:nvSpPr>
          <p:cNvPr id="264" name="Google Shape;264;p24"/>
          <p:cNvSpPr txBox="1"/>
          <p:nvPr>
            <p:ph hasCustomPrompt="1" idx="4" type="title"/>
          </p:nvPr>
        </p:nvSpPr>
        <p:spPr>
          <a:xfrm>
            <a:off x="707575" y="3263198"/>
            <a:ext cx="4051200" cy="768900"/>
          </a:xfrm>
          <a:prstGeom prst="rect">
            <a:avLst/>
          </a:prstGeom>
          <a:solidFill>
            <a:schemeClr val="dk1"/>
          </a:solidFill>
        </p:spPr>
        <p:txBody>
          <a:bodyPr anchorCtr="0" anchor="ctr" bIns="91425" lIns="91425" spcFirstLastPara="1" rIns="91425" wrap="square" tIns="91425">
            <a:noAutofit/>
          </a:bodyPr>
          <a:lstStyle>
            <a:lvl1pPr lvl="0" rtl="0">
              <a:lnSpc>
                <a:spcPct val="115000"/>
              </a:lnSpc>
              <a:spcBef>
                <a:spcPts val="0"/>
              </a:spcBef>
              <a:spcAft>
                <a:spcPts val="0"/>
              </a:spcAft>
              <a:buClr>
                <a:schemeClr val="lt1"/>
              </a:buClr>
              <a:buSzPts val="6000"/>
              <a:buNone/>
              <a:defRPr sz="3700">
                <a:solidFill>
                  <a:schemeClr val="lt1"/>
                </a:solidFill>
              </a:defRPr>
            </a:lvl1pPr>
            <a:lvl2pPr lvl="1" rtl="0" algn="ctr">
              <a:spcBef>
                <a:spcPts val="0"/>
              </a:spcBef>
              <a:spcAft>
                <a:spcPts val="0"/>
              </a:spcAft>
              <a:buClr>
                <a:schemeClr val="lt1"/>
              </a:buClr>
              <a:buSzPts val="6000"/>
              <a:buNone/>
              <a:defRPr sz="6000">
                <a:solidFill>
                  <a:schemeClr val="lt1"/>
                </a:solidFill>
              </a:defRPr>
            </a:lvl2pPr>
            <a:lvl3pPr lvl="2" rtl="0" algn="ctr">
              <a:spcBef>
                <a:spcPts val="0"/>
              </a:spcBef>
              <a:spcAft>
                <a:spcPts val="0"/>
              </a:spcAft>
              <a:buClr>
                <a:schemeClr val="lt1"/>
              </a:buClr>
              <a:buSzPts val="6000"/>
              <a:buNone/>
              <a:defRPr sz="6000">
                <a:solidFill>
                  <a:schemeClr val="lt1"/>
                </a:solidFill>
              </a:defRPr>
            </a:lvl3pPr>
            <a:lvl4pPr lvl="3" rtl="0" algn="ctr">
              <a:spcBef>
                <a:spcPts val="0"/>
              </a:spcBef>
              <a:spcAft>
                <a:spcPts val="0"/>
              </a:spcAft>
              <a:buClr>
                <a:schemeClr val="lt1"/>
              </a:buClr>
              <a:buSzPts val="6000"/>
              <a:buNone/>
              <a:defRPr sz="6000">
                <a:solidFill>
                  <a:schemeClr val="lt1"/>
                </a:solidFill>
              </a:defRPr>
            </a:lvl4pPr>
            <a:lvl5pPr lvl="4" rtl="0" algn="ctr">
              <a:spcBef>
                <a:spcPts val="0"/>
              </a:spcBef>
              <a:spcAft>
                <a:spcPts val="0"/>
              </a:spcAft>
              <a:buClr>
                <a:schemeClr val="lt1"/>
              </a:buClr>
              <a:buSzPts val="6000"/>
              <a:buNone/>
              <a:defRPr sz="6000">
                <a:solidFill>
                  <a:schemeClr val="lt1"/>
                </a:solidFill>
              </a:defRPr>
            </a:lvl5pPr>
            <a:lvl6pPr lvl="5" rtl="0" algn="ctr">
              <a:spcBef>
                <a:spcPts val="0"/>
              </a:spcBef>
              <a:spcAft>
                <a:spcPts val="0"/>
              </a:spcAft>
              <a:buClr>
                <a:schemeClr val="lt1"/>
              </a:buClr>
              <a:buSzPts val="6000"/>
              <a:buNone/>
              <a:defRPr sz="6000">
                <a:solidFill>
                  <a:schemeClr val="lt1"/>
                </a:solidFill>
              </a:defRPr>
            </a:lvl6pPr>
            <a:lvl7pPr lvl="6" rtl="0" algn="ctr">
              <a:spcBef>
                <a:spcPts val="0"/>
              </a:spcBef>
              <a:spcAft>
                <a:spcPts val="0"/>
              </a:spcAft>
              <a:buClr>
                <a:schemeClr val="lt1"/>
              </a:buClr>
              <a:buSzPts val="6000"/>
              <a:buNone/>
              <a:defRPr sz="6000">
                <a:solidFill>
                  <a:schemeClr val="lt1"/>
                </a:solidFill>
              </a:defRPr>
            </a:lvl7pPr>
            <a:lvl8pPr lvl="7" rtl="0" algn="ctr">
              <a:spcBef>
                <a:spcPts val="0"/>
              </a:spcBef>
              <a:spcAft>
                <a:spcPts val="0"/>
              </a:spcAft>
              <a:buClr>
                <a:schemeClr val="lt1"/>
              </a:buClr>
              <a:buSzPts val="6000"/>
              <a:buNone/>
              <a:defRPr sz="6000">
                <a:solidFill>
                  <a:schemeClr val="lt1"/>
                </a:solidFill>
              </a:defRPr>
            </a:lvl8pPr>
            <a:lvl9pPr lvl="8" rtl="0" algn="ctr">
              <a:spcBef>
                <a:spcPts val="0"/>
              </a:spcBef>
              <a:spcAft>
                <a:spcPts val="0"/>
              </a:spcAft>
              <a:buClr>
                <a:schemeClr val="lt1"/>
              </a:buClr>
              <a:buSzPts val="6000"/>
              <a:buNone/>
              <a:defRPr sz="6000">
                <a:solidFill>
                  <a:schemeClr val="lt1"/>
                </a:solidFill>
              </a:defRPr>
            </a:lvl9pPr>
          </a:lstStyle>
          <a:p>
            <a:r>
              <a:t>xx%</a:t>
            </a:r>
          </a:p>
        </p:txBody>
      </p:sp>
      <p:sp>
        <p:nvSpPr>
          <p:cNvPr id="265" name="Google Shape;265;p24"/>
          <p:cNvSpPr txBox="1"/>
          <p:nvPr>
            <p:ph idx="5" type="subTitle"/>
          </p:nvPr>
        </p:nvSpPr>
        <p:spPr>
          <a:xfrm>
            <a:off x="707575" y="4032098"/>
            <a:ext cx="4051200" cy="4107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dk1"/>
              </a:buClr>
              <a:buSzPts val="2400"/>
              <a:buNone/>
              <a:defRPr>
                <a:solidFill>
                  <a:schemeClr val="dk1"/>
                </a:solidFill>
                <a:latin typeface="Hanken Grotesk"/>
                <a:ea typeface="Hanken Grotesk"/>
                <a:cs typeface="Hanken Grotesk"/>
                <a:sym typeface="Hanken Grotesk"/>
              </a:defRPr>
            </a:lvl1pPr>
            <a:lvl2pPr lvl="1" rtl="0" algn="ctr">
              <a:lnSpc>
                <a:spcPct val="100000"/>
              </a:lnSpc>
              <a:spcBef>
                <a:spcPts val="0"/>
              </a:spcBef>
              <a:spcAft>
                <a:spcPts val="0"/>
              </a:spcAft>
              <a:buClr>
                <a:schemeClr val="dk1"/>
              </a:buClr>
              <a:buSzPts val="2100"/>
              <a:buNone/>
              <a:defRPr sz="2100">
                <a:solidFill>
                  <a:schemeClr val="dk1"/>
                </a:solidFill>
              </a:defRPr>
            </a:lvl2pPr>
            <a:lvl3pPr lvl="2" rtl="0" algn="ctr">
              <a:lnSpc>
                <a:spcPct val="100000"/>
              </a:lnSpc>
              <a:spcBef>
                <a:spcPts val="0"/>
              </a:spcBef>
              <a:spcAft>
                <a:spcPts val="0"/>
              </a:spcAft>
              <a:buClr>
                <a:schemeClr val="dk1"/>
              </a:buClr>
              <a:buSzPts val="2100"/>
              <a:buNone/>
              <a:defRPr sz="2100">
                <a:solidFill>
                  <a:schemeClr val="dk1"/>
                </a:solidFill>
              </a:defRPr>
            </a:lvl3pPr>
            <a:lvl4pPr lvl="3" rtl="0" algn="ctr">
              <a:lnSpc>
                <a:spcPct val="100000"/>
              </a:lnSpc>
              <a:spcBef>
                <a:spcPts val="0"/>
              </a:spcBef>
              <a:spcAft>
                <a:spcPts val="0"/>
              </a:spcAft>
              <a:buClr>
                <a:schemeClr val="dk1"/>
              </a:buClr>
              <a:buSzPts val="2100"/>
              <a:buNone/>
              <a:defRPr sz="2100">
                <a:solidFill>
                  <a:schemeClr val="dk1"/>
                </a:solidFill>
              </a:defRPr>
            </a:lvl4pPr>
            <a:lvl5pPr lvl="4" rtl="0" algn="ctr">
              <a:lnSpc>
                <a:spcPct val="100000"/>
              </a:lnSpc>
              <a:spcBef>
                <a:spcPts val="0"/>
              </a:spcBef>
              <a:spcAft>
                <a:spcPts val="0"/>
              </a:spcAft>
              <a:buClr>
                <a:schemeClr val="dk1"/>
              </a:buClr>
              <a:buSzPts val="2100"/>
              <a:buNone/>
              <a:defRPr sz="2100">
                <a:solidFill>
                  <a:schemeClr val="dk1"/>
                </a:solidFill>
              </a:defRPr>
            </a:lvl5pPr>
            <a:lvl6pPr lvl="5" rtl="0" algn="ctr">
              <a:lnSpc>
                <a:spcPct val="100000"/>
              </a:lnSpc>
              <a:spcBef>
                <a:spcPts val="0"/>
              </a:spcBef>
              <a:spcAft>
                <a:spcPts val="0"/>
              </a:spcAft>
              <a:buClr>
                <a:schemeClr val="dk1"/>
              </a:buClr>
              <a:buSzPts val="2100"/>
              <a:buNone/>
              <a:defRPr sz="2100">
                <a:solidFill>
                  <a:schemeClr val="dk1"/>
                </a:solidFill>
              </a:defRPr>
            </a:lvl6pPr>
            <a:lvl7pPr lvl="6" rtl="0" algn="ctr">
              <a:lnSpc>
                <a:spcPct val="100000"/>
              </a:lnSpc>
              <a:spcBef>
                <a:spcPts val="0"/>
              </a:spcBef>
              <a:spcAft>
                <a:spcPts val="0"/>
              </a:spcAft>
              <a:buClr>
                <a:schemeClr val="dk1"/>
              </a:buClr>
              <a:buSzPts val="2100"/>
              <a:buNone/>
              <a:defRPr sz="2100">
                <a:solidFill>
                  <a:schemeClr val="dk1"/>
                </a:solidFill>
              </a:defRPr>
            </a:lvl7pPr>
            <a:lvl8pPr lvl="7" rtl="0" algn="ctr">
              <a:lnSpc>
                <a:spcPct val="100000"/>
              </a:lnSpc>
              <a:spcBef>
                <a:spcPts val="0"/>
              </a:spcBef>
              <a:spcAft>
                <a:spcPts val="0"/>
              </a:spcAft>
              <a:buClr>
                <a:schemeClr val="dk1"/>
              </a:buClr>
              <a:buSzPts val="2100"/>
              <a:buNone/>
              <a:defRPr sz="2100">
                <a:solidFill>
                  <a:schemeClr val="dk1"/>
                </a:solidFill>
              </a:defRPr>
            </a:lvl8pPr>
            <a:lvl9pPr lvl="8" rtl="0" algn="ctr">
              <a:lnSpc>
                <a:spcPct val="100000"/>
              </a:lnSpc>
              <a:spcBef>
                <a:spcPts val="0"/>
              </a:spcBef>
              <a:spcAft>
                <a:spcPts val="0"/>
              </a:spcAft>
              <a:buClr>
                <a:schemeClr val="dk1"/>
              </a:buClr>
              <a:buSzPts val="2100"/>
              <a:buNone/>
              <a:defRPr sz="2100">
                <a:solidFill>
                  <a:schemeClr val="dk1"/>
                </a:solidFill>
              </a:defRPr>
            </a:lvl9pPr>
          </a:lstStyle>
          <a:p/>
        </p:txBody>
      </p:sp>
      <p:sp>
        <p:nvSpPr>
          <p:cNvPr id="266" name="Google Shape;266;p24"/>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1">
  <p:cSld name="CUSTOM_11">
    <p:spTree>
      <p:nvGrpSpPr>
        <p:cNvPr id="267" name="Shape 267"/>
        <p:cNvGrpSpPr/>
        <p:nvPr/>
      </p:nvGrpSpPr>
      <p:grpSpPr>
        <a:xfrm>
          <a:off x="0" y="0"/>
          <a:ext cx="0" cy="0"/>
          <a:chOff x="0" y="0"/>
          <a:chExt cx="0" cy="0"/>
        </a:xfrm>
      </p:grpSpPr>
      <p:sp>
        <p:nvSpPr>
          <p:cNvPr id="268" name="Google Shape;268;p25"/>
          <p:cNvSpPr/>
          <p:nvPr/>
        </p:nvSpPr>
        <p:spPr>
          <a:xfrm>
            <a:off x="8240650" y="-926525"/>
            <a:ext cx="1861500" cy="18615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69" name="Google Shape;269;p25"/>
          <p:cNvGrpSpPr/>
          <p:nvPr/>
        </p:nvGrpSpPr>
        <p:grpSpPr>
          <a:xfrm>
            <a:off x="-19050" y="232800"/>
            <a:ext cx="9189150" cy="4684500"/>
            <a:chOff x="-19050" y="232800"/>
            <a:chExt cx="9189150" cy="4684500"/>
          </a:xfrm>
        </p:grpSpPr>
        <p:sp>
          <p:nvSpPr>
            <p:cNvPr id="270" name="Google Shape;270;p25"/>
            <p:cNvSpPr/>
            <p:nvPr/>
          </p:nvSpPr>
          <p:spPr>
            <a:xfrm>
              <a:off x="232200" y="232800"/>
              <a:ext cx="8679000" cy="46845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71" name="Google Shape;271;p25"/>
            <p:cNvCxnSpPr/>
            <p:nvPr/>
          </p:nvCxnSpPr>
          <p:spPr>
            <a:xfrm rot="10800000">
              <a:off x="-19050" y="4917300"/>
              <a:ext cx="258900" cy="0"/>
            </a:xfrm>
            <a:prstGeom prst="straightConnector1">
              <a:avLst/>
            </a:prstGeom>
            <a:noFill/>
            <a:ln cap="flat" cmpd="sng" w="19050">
              <a:solidFill>
                <a:schemeClr val="dk1"/>
              </a:solidFill>
              <a:prstDash val="solid"/>
              <a:round/>
              <a:headEnd len="med" w="med" type="none"/>
              <a:tailEnd len="med" w="med" type="none"/>
            </a:ln>
          </p:spPr>
        </p:cxnSp>
        <p:cxnSp>
          <p:nvCxnSpPr>
            <p:cNvPr id="272" name="Google Shape;272;p25"/>
            <p:cNvCxnSpPr/>
            <p:nvPr/>
          </p:nvCxnSpPr>
          <p:spPr>
            <a:xfrm rot="10800000">
              <a:off x="8911200" y="232800"/>
              <a:ext cx="258900" cy="0"/>
            </a:xfrm>
            <a:prstGeom prst="straightConnector1">
              <a:avLst/>
            </a:prstGeom>
            <a:noFill/>
            <a:ln cap="flat" cmpd="sng" w="19050">
              <a:solidFill>
                <a:schemeClr val="dk1"/>
              </a:solidFill>
              <a:prstDash val="solid"/>
              <a:round/>
              <a:headEnd len="med" w="med" type="none"/>
              <a:tailEnd len="med" w="med" type="none"/>
            </a:ln>
          </p:spPr>
        </p:cxnSp>
      </p:grpSp>
      <p:sp>
        <p:nvSpPr>
          <p:cNvPr id="273" name="Google Shape;273;p25"/>
          <p:cNvSpPr txBox="1"/>
          <p:nvPr>
            <p:ph type="title"/>
          </p:nvPr>
        </p:nvSpPr>
        <p:spPr>
          <a:xfrm>
            <a:off x="722376" y="445025"/>
            <a:ext cx="77085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sz="2800"/>
            </a:lvl1pPr>
            <a:lvl2pPr lvl="1" rtl="0">
              <a:spcBef>
                <a:spcPts val="0"/>
              </a:spcBef>
              <a:spcAft>
                <a:spcPts val="0"/>
              </a:spcAft>
              <a:buSzPts val="3000"/>
              <a:buNone/>
              <a:defRPr>
                <a:latin typeface="Lato"/>
                <a:ea typeface="Lato"/>
                <a:cs typeface="Lato"/>
                <a:sym typeface="Lato"/>
              </a:defRPr>
            </a:lvl2pPr>
            <a:lvl3pPr lvl="2" rtl="0">
              <a:spcBef>
                <a:spcPts val="0"/>
              </a:spcBef>
              <a:spcAft>
                <a:spcPts val="0"/>
              </a:spcAft>
              <a:buSzPts val="3000"/>
              <a:buNone/>
              <a:defRPr>
                <a:latin typeface="Lato"/>
                <a:ea typeface="Lato"/>
                <a:cs typeface="Lato"/>
                <a:sym typeface="Lato"/>
              </a:defRPr>
            </a:lvl3pPr>
            <a:lvl4pPr lvl="3" rtl="0">
              <a:spcBef>
                <a:spcPts val="0"/>
              </a:spcBef>
              <a:spcAft>
                <a:spcPts val="0"/>
              </a:spcAft>
              <a:buSzPts val="3000"/>
              <a:buNone/>
              <a:defRPr>
                <a:latin typeface="Lato"/>
                <a:ea typeface="Lato"/>
                <a:cs typeface="Lato"/>
                <a:sym typeface="Lato"/>
              </a:defRPr>
            </a:lvl4pPr>
            <a:lvl5pPr lvl="4" rtl="0">
              <a:spcBef>
                <a:spcPts val="0"/>
              </a:spcBef>
              <a:spcAft>
                <a:spcPts val="0"/>
              </a:spcAft>
              <a:buSzPts val="3000"/>
              <a:buNone/>
              <a:defRPr>
                <a:latin typeface="Lato"/>
                <a:ea typeface="Lato"/>
                <a:cs typeface="Lato"/>
                <a:sym typeface="Lato"/>
              </a:defRPr>
            </a:lvl5pPr>
            <a:lvl6pPr lvl="5" rtl="0">
              <a:spcBef>
                <a:spcPts val="0"/>
              </a:spcBef>
              <a:spcAft>
                <a:spcPts val="0"/>
              </a:spcAft>
              <a:buSzPts val="3000"/>
              <a:buNone/>
              <a:defRPr>
                <a:latin typeface="Lato"/>
                <a:ea typeface="Lato"/>
                <a:cs typeface="Lato"/>
                <a:sym typeface="Lato"/>
              </a:defRPr>
            </a:lvl6pPr>
            <a:lvl7pPr lvl="6" rtl="0">
              <a:spcBef>
                <a:spcPts val="0"/>
              </a:spcBef>
              <a:spcAft>
                <a:spcPts val="0"/>
              </a:spcAft>
              <a:buSzPts val="3000"/>
              <a:buNone/>
              <a:defRPr>
                <a:latin typeface="Lato"/>
                <a:ea typeface="Lato"/>
                <a:cs typeface="Lato"/>
                <a:sym typeface="Lato"/>
              </a:defRPr>
            </a:lvl7pPr>
            <a:lvl8pPr lvl="7" rtl="0">
              <a:spcBef>
                <a:spcPts val="0"/>
              </a:spcBef>
              <a:spcAft>
                <a:spcPts val="0"/>
              </a:spcAft>
              <a:buSzPts val="3000"/>
              <a:buNone/>
              <a:defRPr>
                <a:latin typeface="Lato"/>
                <a:ea typeface="Lato"/>
                <a:cs typeface="Lato"/>
                <a:sym typeface="Lato"/>
              </a:defRPr>
            </a:lvl8pPr>
            <a:lvl9pPr lvl="8" rtl="0">
              <a:spcBef>
                <a:spcPts val="0"/>
              </a:spcBef>
              <a:spcAft>
                <a:spcPts val="0"/>
              </a:spcAft>
              <a:buSzPts val="3000"/>
              <a:buNone/>
              <a:defRPr>
                <a:latin typeface="Lato"/>
                <a:ea typeface="Lato"/>
                <a:cs typeface="Lato"/>
                <a:sym typeface="Lato"/>
              </a:defRPr>
            </a:lvl9pPr>
          </a:lstStyle>
          <a:p/>
        </p:txBody>
      </p:sp>
      <p:sp>
        <p:nvSpPr>
          <p:cNvPr id="274" name="Google Shape;274;p25"/>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2">
  <p:cSld name="CUSTOM_11_1">
    <p:spTree>
      <p:nvGrpSpPr>
        <p:cNvPr id="275" name="Shape 275"/>
        <p:cNvGrpSpPr/>
        <p:nvPr/>
      </p:nvGrpSpPr>
      <p:grpSpPr>
        <a:xfrm>
          <a:off x="0" y="0"/>
          <a:ext cx="0" cy="0"/>
          <a:chOff x="0" y="0"/>
          <a:chExt cx="0" cy="0"/>
        </a:xfrm>
      </p:grpSpPr>
      <p:sp>
        <p:nvSpPr>
          <p:cNvPr id="276" name="Google Shape;276;p26"/>
          <p:cNvSpPr/>
          <p:nvPr/>
        </p:nvSpPr>
        <p:spPr>
          <a:xfrm>
            <a:off x="-924350" y="4204325"/>
            <a:ext cx="1861500" cy="18615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77" name="Google Shape;277;p26"/>
          <p:cNvGrpSpPr/>
          <p:nvPr/>
        </p:nvGrpSpPr>
        <p:grpSpPr>
          <a:xfrm>
            <a:off x="232200" y="232800"/>
            <a:ext cx="8988300" cy="4964300"/>
            <a:chOff x="232200" y="232800"/>
            <a:chExt cx="8988300" cy="4964300"/>
          </a:xfrm>
        </p:grpSpPr>
        <p:sp>
          <p:nvSpPr>
            <p:cNvPr id="278" name="Google Shape;278;p26"/>
            <p:cNvSpPr/>
            <p:nvPr/>
          </p:nvSpPr>
          <p:spPr>
            <a:xfrm>
              <a:off x="232200" y="232800"/>
              <a:ext cx="8679000" cy="46845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79" name="Google Shape;279;p26"/>
            <p:cNvCxnSpPr/>
            <p:nvPr/>
          </p:nvCxnSpPr>
          <p:spPr>
            <a:xfrm rot="10800000">
              <a:off x="8911200" y="232800"/>
              <a:ext cx="309300" cy="0"/>
            </a:xfrm>
            <a:prstGeom prst="straightConnector1">
              <a:avLst/>
            </a:prstGeom>
            <a:noFill/>
            <a:ln cap="flat" cmpd="sng" w="19050">
              <a:solidFill>
                <a:schemeClr val="dk1"/>
              </a:solidFill>
              <a:prstDash val="solid"/>
              <a:round/>
              <a:headEnd len="med" w="med" type="none"/>
              <a:tailEnd len="med" w="med" type="none"/>
            </a:ln>
          </p:spPr>
        </p:cxnSp>
        <p:cxnSp>
          <p:nvCxnSpPr>
            <p:cNvPr id="280" name="Google Shape;280;p26"/>
            <p:cNvCxnSpPr/>
            <p:nvPr/>
          </p:nvCxnSpPr>
          <p:spPr>
            <a:xfrm rot="10800000">
              <a:off x="232200" y="4890500"/>
              <a:ext cx="0" cy="306600"/>
            </a:xfrm>
            <a:prstGeom prst="straightConnector1">
              <a:avLst/>
            </a:prstGeom>
            <a:noFill/>
            <a:ln cap="flat" cmpd="sng" w="19050">
              <a:solidFill>
                <a:schemeClr val="dk1"/>
              </a:solidFill>
              <a:prstDash val="solid"/>
              <a:round/>
              <a:headEnd len="med" w="med" type="none"/>
              <a:tailEnd len="med" w="med" type="none"/>
            </a:ln>
          </p:spPr>
        </p:cxnSp>
      </p:grpSp>
      <p:sp>
        <p:nvSpPr>
          <p:cNvPr id="281" name="Google Shape;281;p26"/>
          <p:cNvSpPr txBox="1"/>
          <p:nvPr>
            <p:ph type="title"/>
          </p:nvPr>
        </p:nvSpPr>
        <p:spPr>
          <a:xfrm>
            <a:off x="722376" y="445025"/>
            <a:ext cx="77085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sz="2800"/>
            </a:lvl1pPr>
            <a:lvl2pPr lvl="1" rtl="0">
              <a:spcBef>
                <a:spcPts val="0"/>
              </a:spcBef>
              <a:spcAft>
                <a:spcPts val="0"/>
              </a:spcAft>
              <a:buSzPts val="3000"/>
              <a:buNone/>
              <a:defRPr>
                <a:latin typeface="Lato"/>
                <a:ea typeface="Lato"/>
                <a:cs typeface="Lato"/>
                <a:sym typeface="Lato"/>
              </a:defRPr>
            </a:lvl2pPr>
            <a:lvl3pPr lvl="2" rtl="0">
              <a:spcBef>
                <a:spcPts val="0"/>
              </a:spcBef>
              <a:spcAft>
                <a:spcPts val="0"/>
              </a:spcAft>
              <a:buSzPts val="3000"/>
              <a:buNone/>
              <a:defRPr>
                <a:latin typeface="Lato"/>
                <a:ea typeface="Lato"/>
                <a:cs typeface="Lato"/>
                <a:sym typeface="Lato"/>
              </a:defRPr>
            </a:lvl3pPr>
            <a:lvl4pPr lvl="3" rtl="0">
              <a:spcBef>
                <a:spcPts val="0"/>
              </a:spcBef>
              <a:spcAft>
                <a:spcPts val="0"/>
              </a:spcAft>
              <a:buSzPts val="3000"/>
              <a:buNone/>
              <a:defRPr>
                <a:latin typeface="Lato"/>
                <a:ea typeface="Lato"/>
                <a:cs typeface="Lato"/>
                <a:sym typeface="Lato"/>
              </a:defRPr>
            </a:lvl4pPr>
            <a:lvl5pPr lvl="4" rtl="0">
              <a:spcBef>
                <a:spcPts val="0"/>
              </a:spcBef>
              <a:spcAft>
                <a:spcPts val="0"/>
              </a:spcAft>
              <a:buSzPts val="3000"/>
              <a:buNone/>
              <a:defRPr>
                <a:latin typeface="Lato"/>
                <a:ea typeface="Lato"/>
                <a:cs typeface="Lato"/>
                <a:sym typeface="Lato"/>
              </a:defRPr>
            </a:lvl5pPr>
            <a:lvl6pPr lvl="5" rtl="0">
              <a:spcBef>
                <a:spcPts val="0"/>
              </a:spcBef>
              <a:spcAft>
                <a:spcPts val="0"/>
              </a:spcAft>
              <a:buSzPts val="3000"/>
              <a:buNone/>
              <a:defRPr>
                <a:latin typeface="Lato"/>
                <a:ea typeface="Lato"/>
                <a:cs typeface="Lato"/>
                <a:sym typeface="Lato"/>
              </a:defRPr>
            </a:lvl6pPr>
            <a:lvl7pPr lvl="6" rtl="0">
              <a:spcBef>
                <a:spcPts val="0"/>
              </a:spcBef>
              <a:spcAft>
                <a:spcPts val="0"/>
              </a:spcAft>
              <a:buSzPts val="3000"/>
              <a:buNone/>
              <a:defRPr>
                <a:latin typeface="Lato"/>
                <a:ea typeface="Lato"/>
                <a:cs typeface="Lato"/>
                <a:sym typeface="Lato"/>
              </a:defRPr>
            </a:lvl7pPr>
            <a:lvl8pPr lvl="7" rtl="0">
              <a:spcBef>
                <a:spcPts val="0"/>
              </a:spcBef>
              <a:spcAft>
                <a:spcPts val="0"/>
              </a:spcAft>
              <a:buSzPts val="3000"/>
              <a:buNone/>
              <a:defRPr>
                <a:latin typeface="Lato"/>
                <a:ea typeface="Lato"/>
                <a:cs typeface="Lato"/>
                <a:sym typeface="Lato"/>
              </a:defRPr>
            </a:lvl8pPr>
            <a:lvl9pPr lvl="8" rtl="0">
              <a:spcBef>
                <a:spcPts val="0"/>
              </a:spcBef>
              <a:spcAft>
                <a:spcPts val="0"/>
              </a:spcAft>
              <a:buSzPts val="3000"/>
              <a:buNone/>
              <a:defRPr>
                <a:latin typeface="Lato"/>
                <a:ea typeface="Lato"/>
                <a:cs typeface="Lato"/>
                <a:sym typeface="Lato"/>
              </a:defRPr>
            </a:lvl9pPr>
          </a:lstStyle>
          <a:p/>
        </p:txBody>
      </p:sp>
      <p:sp>
        <p:nvSpPr>
          <p:cNvPr id="282" name="Google Shape;282;p26"/>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CUSTOM_3_1">
    <p:spTree>
      <p:nvGrpSpPr>
        <p:cNvPr id="283" name="Shape 283"/>
        <p:cNvGrpSpPr/>
        <p:nvPr/>
      </p:nvGrpSpPr>
      <p:grpSpPr>
        <a:xfrm>
          <a:off x="0" y="0"/>
          <a:ext cx="0" cy="0"/>
          <a:chOff x="0" y="0"/>
          <a:chExt cx="0" cy="0"/>
        </a:xfrm>
      </p:grpSpPr>
      <p:sp>
        <p:nvSpPr>
          <p:cNvPr id="284" name="Google Shape;284;p27"/>
          <p:cNvSpPr/>
          <p:nvPr/>
        </p:nvSpPr>
        <p:spPr>
          <a:xfrm>
            <a:off x="6677100" y="-9050"/>
            <a:ext cx="5161500" cy="51615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85" name="Google Shape;285;p27"/>
          <p:cNvGrpSpPr/>
          <p:nvPr/>
        </p:nvGrpSpPr>
        <p:grpSpPr>
          <a:xfrm>
            <a:off x="713223" y="-79050"/>
            <a:ext cx="8791100" cy="4687625"/>
            <a:chOff x="-669332" y="-79050"/>
            <a:chExt cx="10173707" cy="4687625"/>
          </a:xfrm>
        </p:grpSpPr>
        <p:sp>
          <p:nvSpPr>
            <p:cNvPr id="286" name="Google Shape;286;p27"/>
            <p:cNvSpPr/>
            <p:nvPr/>
          </p:nvSpPr>
          <p:spPr>
            <a:xfrm>
              <a:off x="-669325" y="533550"/>
              <a:ext cx="9100200" cy="40749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87" name="Google Shape;287;p27"/>
            <p:cNvCxnSpPr/>
            <p:nvPr/>
          </p:nvCxnSpPr>
          <p:spPr>
            <a:xfrm rot="10800000">
              <a:off x="-669332" y="-79050"/>
              <a:ext cx="0" cy="624900"/>
            </a:xfrm>
            <a:prstGeom prst="straightConnector1">
              <a:avLst/>
            </a:prstGeom>
            <a:noFill/>
            <a:ln cap="flat" cmpd="sng" w="19050">
              <a:solidFill>
                <a:schemeClr val="dk1"/>
              </a:solidFill>
              <a:prstDash val="solid"/>
              <a:round/>
              <a:headEnd len="med" w="med" type="none"/>
              <a:tailEnd len="med" w="med" type="none"/>
            </a:ln>
          </p:spPr>
        </p:cxnSp>
        <p:cxnSp>
          <p:nvCxnSpPr>
            <p:cNvPr id="288" name="Google Shape;288;p27"/>
            <p:cNvCxnSpPr/>
            <p:nvPr/>
          </p:nvCxnSpPr>
          <p:spPr>
            <a:xfrm>
              <a:off x="8425275" y="4608575"/>
              <a:ext cx="1079100" cy="0"/>
            </a:xfrm>
            <a:prstGeom prst="straightConnector1">
              <a:avLst/>
            </a:prstGeom>
            <a:noFill/>
            <a:ln cap="flat" cmpd="sng" w="19050">
              <a:solidFill>
                <a:schemeClr val="dk1"/>
              </a:solidFill>
              <a:prstDash val="solid"/>
              <a:round/>
              <a:headEnd len="med" w="med" type="none"/>
              <a:tailEnd len="med" w="med" type="none"/>
            </a:ln>
          </p:spPr>
        </p:cxnSp>
      </p:grpSp>
      <p:sp>
        <p:nvSpPr>
          <p:cNvPr id="289" name="Google Shape;289;p27"/>
          <p:cNvSpPr txBox="1"/>
          <p:nvPr>
            <p:ph type="title"/>
          </p:nvPr>
        </p:nvSpPr>
        <p:spPr>
          <a:xfrm>
            <a:off x="1094263" y="778325"/>
            <a:ext cx="4448100" cy="1058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sz="5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290" name="Google Shape;290;p27"/>
          <p:cNvSpPr txBox="1"/>
          <p:nvPr>
            <p:ph idx="1" type="subTitle"/>
          </p:nvPr>
        </p:nvSpPr>
        <p:spPr>
          <a:xfrm>
            <a:off x="1094225" y="1651512"/>
            <a:ext cx="4448100" cy="1224900"/>
          </a:xfrm>
          <a:prstGeom prst="rect">
            <a:avLst/>
          </a:prstGeom>
        </p:spPr>
        <p:txBody>
          <a:bodyPr anchorCtr="0" anchor="t" bIns="91425" lIns="91425" spcFirstLastPara="1" rIns="91425" wrap="square" tIns="91425">
            <a:noAutofit/>
          </a:bodyPr>
          <a:lstStyle>
            <a:lvl1pPr lvl="0" rtl="0">
              <a:spcBef>
                <a:spcPts val="0"/>
              </a:spcBef>
              <a:spcAft>
                <a:spcPts val="0"/>
              </a:spcAft>
              <a:buSzPts val="1400"/>
              <a:buNone/>
              <a:defRPr>
                <a:latin typeface="Hanken Grotesk"/>
                <a:ea typeface="Hanken Grotesk"/>
                <a:cs typeface="Hanken Grotesk"/>
                <a:sym typeface="Hanken Grotesk"/>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91" name="Google Shape;291;p27"/>
          <p:cNvSpPr txBox="1"/>
          <p:nvPr/>
        </p:nvSpPr>
        <p:spPr>
          <a:xfrm>
            <a:off x="1094225" y="3383825"/>
            <a:ext cx="5797200" cy="556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300"/>
              </a:spcBef>
              <a:spcAft>
                <a:spcPts val="0"/>
              </a:spcAft>
              <a:buNone/>
            </a:pPr>
            <a:r>
              <a:rPr lang="it" sz="1200">
                <a:solidFill>
                  <a:schemeClr val="dk1"/>
                </a:solidFill>
                <a:latin typeface="Hanken Grotesk"/>
                <a:ea typeface="Hanken Grotesk"/>
                <a:cs typeface="Hanken Grotesk"/>
                <a:sym typeface="Hanken Grotesk"/>
              </a:rPr>
              <a:t>CREDITS: This presentation template was created by </a:t>
            </a:r>
            <a:r>
              <a:rPr b="1" lang="it" sz="1200" u="sng">
                <a:solidFill>
                  <a:schemeClr val="dk1"/>
                </a:solidFill>
                <a:latin typeface="Hanken Grotesk"/>
                <a:ea typeface="Hanken Grotesk"/>
                <a:cs typeface="Hanken Grotesk"/>
                <a:sym typeface="Hanken Grotesk"/>
                <a:hlinkClick r:id="rId2">
                  <a:extLst>
                    <a:ext uri="{A12FA001-AC4F-418D-AE19-62706E023703}">
                      <ahyp:hlinkClr val="tx"/>
                    </a:ext>
                  </a:extLst>
                </a:hlinkClick>
              </a:rPr>
              <a:t>Slidesgo</a:t>
            </a:r>
            <a:r>
              <a:rPr b="1" lang="it" sz="1200">
                <a:solidFill>
                  <a:schemeClr val="dk1"/>
                </a:solidFill>
                <a:latin typeface="Hanken Grotesk"/>
                <a:ea typeface="Hanken Grotesk"/>
                <a:cs typeface="Hanken Grotesk"/>
                <a:sym typeface="Hanken Grotesk"/>
              </a:rPr>
              <a:t>,</a:t>
            </a:r>
            <a:r>
              <a:rPr lang="it" sz="1200">
                <a:solidFill>
                  <a:schemeClr val="dk1"/>
                </a:solidFill>
                <a:latin typeface="Hanken Grotesk"/>
                <a:ea typeface="Hanken Grotesk"/>
                <a:cs typeface="Hanken Grotesk"/>
                <a:sym typeface="Hanken Grotesk"/>
              </a:rPr>
              <a:t> and includes icons by</a:t>
            </a:r>
            <a:r>
              <a:rPr b="1" lang="it" sz="1200">
                <a:solidFill>
                  <a:schemeClr val="dk1"/>
                </a:solidFill>
                <a:latin typeface="Hanken Grotesk"/>
                <a:ea typeface="Hanken Grotesk"/>
                <a:cs typeface="Hanken Grotesk"/>
                <a:sym typeface="Hanken Grotesk"/>
              </a:rPr>
              <a:t> </a:t>
            </a:r>
            <a:r>
              <a:rPr b="1" lang="it" sz="1200" u="sng">
                <a:solidFill>
                  <a:schemeClr val="dk1"/>
                </a:solidFill>
                <a:latin typeface="Hanken Grotesk"/>
                <a:ea typeface="Hanken Grotesk"/>
                <a:cs typeface="Hanken Grotesk"/>
                <a:sym typeface="Hanken Grotesk"/>
                <a:hlinkClick r:id="rId3">
                  <a:extLst>
                    <a:ext uri="{A12FA001-AC4F-418D-AE19-62706E023703}">
                      <ahyp:hlinkClr val="tx"/>
                    </a:ext>
                  </a:extLst>
                </a:hlinkClick>
              </a:rPr>
              <a:t>Flaticon</a:t>
            </a:r>
            <a:r>
              <a:rPr b="1" lang="it" sz="1200">
                <a:solidFill>
                  <a:schemeClr val="dk1"/>
                </a:solidFill>
                <a:latin typeface="Hanken Grotesk"/>
                <a:ea typeface="Hanken Grotesk"/>
                <a:cs typeface="Hanken Grotesk"/>
                <a:sym typeface="Hanken Grotesk"/>
              </a:rPr>
              <a:t>,</a:t>
            </a:r>
            <a:r>
              <a:rPr lang="it" sz="1200">
                <a:solidFill>
                  <a:schemeClr val="dk1"/>
                </a:solidFill>
                <a:latin typeface="Hanken Grotesk"/>
                <a:ea typeface="Hanken Grotesk"/>
                <a:cs typeface="Hanken Grotesk"/>
                <a:sym typeface="Hanken Grotesk"/>
              </a:rPr>
              <a:t> and infographics &amp; images by </a:t>
            </a:r>
            <a:r>
              <a:rPr b="1" lang="it" sz="1200" u="sng">
                <a:solidFill>
                  <a:schemeClr val="dk1"/>
                </a:solidFill>
                <a:latin typeface="Hanken Grotesk"/>
                <a:ea typeface="Hanken Grotesk"/>
                <a:cs typeface="Hanken Grotesk"/>
                <a:sym typeface="Hanken Grotesk"/>
                <a:hlinkClick r:id="rId4">
                  <a:extLst>
                    <a:ext uri="{A12FA001-AC4F-418D-AE19-62706E023703}">
                      <ahyp:hlinkClr val="tx"/>
                    </a:ext>
                  </a:extLst>
                </a:hlinkClick>
              </a:rPr>
              <a:t>Freepik</a:t>
            </a:r>
            <a:r>
              <a:rPr b="1" lang="it" sz="1200" u="sng">
                <a:solidFill>
                  <a:schemeClr val="dk1"/>
                </a:solidFill>
                <a:latin typeface="Hanken Grotesk"/>
                <a:ea typeface="Hanken Grotesk"/>
                <a:cs typeface="Hanken Grotesk"/>
                <a:sym typeface="Hanken Grotesk"/>
              </a:rPr>
              <a:t> </a:t>
            </a:r>
            <a:endParaRPr b="1" sz="1200" u="sng">
              <a:solidFill>
                <a:schemeClr val="dk1"/>
              </a:solidFill>
              <a:latin typeface="Hanken Grotesk"/>
              <a:ea typeface="Hanken Grotesk"/>
              <a:cs typeface="Hanken Grotesk"/>
              <a:sym typeface="Hanken Grotesk"/>
            </a:endParaRPr>
          </a:p>
        </p:txBody>
      </p:sp>
      <p:sp>
        <p:nvSpPr>
          <p:cNvPr id="292" name="Google Shape;292;p27"/>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p:cSld name="CUSTOM_7">
    <p:spTree>
      <p:nvGrpSpPr>
        <p:cNvPr id="293" name="Shape 293"/>
        <p:cNvGrpSpPr/>
        <p:nvPr/>
      </p:nvGrpSpPr>
      <p:grpSpPr>
        <a:xfrm>
          <a:off x="0" y="0"/>
          <a:ext cx="0" cy="0"/>
          <a:chOff x="0" y="0"/>
          <a:chExt cx="0" cy="0"/>
        </a:xfrm>
      </p:grpSpPr>
      <p:sp>
        <p:nvSpPr>
          <p:cNvPr id="294" name="Google Shape;294;p28"/>
          <p:cNvSpPr/>
          <p:nvPr/>
        </p:nvSpPr>
        <p:spPr>
          <a:xfrm>
            <a:off x="8240650" y="4204325"/>
            <a:ext cx="1861500" cy="18615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95" name="Google Shape;295;p28"/>
          <p:cNvGrpSpPr/>
          <p:nvPr/>
        </p:nvGrpSpPr>
        <p:grpSpPr>
          <a:xfrm>
            <a:off x="232200" y="-49400"/>
            <a:ext cx="8679000" cy="5250800"/>
            <a:chOff x="232200" y="-49400"/>
            <a:chExt cx="8679000" cy="5250800"/>
          </a:xfrm>
        </p:grpSpPr>
        <p:sp>
          <p:nvSpPr>
            <p:cNvPr id="296" name="Google Shape;296;p28"/>
            <p:cNvSpPr/>
            <p:nvPr/>
          </p:nvSpPr>
          <p:spPr>
            <a:xfrm>
              <a:off x="232200" y="232800"/>
              <a:ext cx="8679000" cy="46845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97" name="Google Shape;297;p28"/>
            <p:cNvGrpSpPr/>
            <p:nvPr/>
          </p:nvGrpSpPr>
          <p:grpSpPr>
            <a:xfrm>
              <a:off x="232200" y="-49400"/>
              <a:ext cx="8679000" cy="5250800"/>
              <a:chOff x="232200" y="-49400"/>
              <a:chExt cx="8679000" cy="5250800"/>
            </a:xfrm>
          </p:grpSpPr>
          <p:cxnSp>
            <p:nvCxnSpPr>
              <p:cNvPr id="298" name="Google Shape;298;p28"/>
              <p:cNvCxnSpPr/>
              <p:nvPr/>
            </p:nvCxnSpPr>
            <p:spPr>
              <a:xfrm rot="10800000">
                <a:off x="232200" y="-49400"/>
                <a:ext cx="0" cy="284100"/>
              </a:xfrm>
              <a:prstGeom prst="straightConnector1">
                <a:avLst/>
              </a:prstGeom>
              <a:noFill/>
              <a:ln cap="flat" cmpd="sng" w="19050">
                <a:solidFill>
                  <a:schemeClr val="dk1"/>
                </a:solidFill>
                <a:prstDash val="solid"/>
                <a:round/>
                <a:headEnd len="med" w="med" type="none"/>
                <a:tailEnd len="med" w="med" type="none"/>
              </a:ln>
            </p:spPr>
          </p:cxnSp>
          <p:cxnSp>
            <p:nvCxnSpPr>
              <p:cNvPr id="299" name="Google Shape;299;p28"/>
              <p:cNvCxnSpPr/>
              <p:nvPr/>
            </p:nvCxnSpPr>
            <p:spPr>
              <a:xfrm rot="10800000">
                <a:off x="8911200" y="4917300"/>
                <a:ext cx="0" cy="284100"/>
              </a:xfrm>
              <a:prstGeom prst="straightConnector1">
                <a:avLst/>
              </a:prstGeom>
              <a:noFill/>
              <a:ln cap="flat" cmpd="sng" w="19050">
                <a:solidFill>
                  <a:schemeClr val="dk1"/>
                </a:solidFill>
                <a:prstDash val="solid"/>
                <a:round/>
                <a:headEnd len="med" w="med" type="none"/>
                <a:tailEnd len="med" w="med" type="none"/>
              </a:ln>
            </p:spPr>
          </p:cxnSp>
        </p:grpSp>
      </p:grpSp>
      <p:sp>
        <p:nvSpPr>
          <p:cNvPr id="300" name="Google Shape;300;p28"/>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1">
  <p:cSld name="CUSTOM_8">
    <p:spTree>
      <p:nvGrpSpPr>
        <p:cNvPr id="301" name="Shape 301"/>
        <p:cNvGrpSpPr/>
        <p:nvPr/>
      </p:nvGrpSpPr>
      <p:grpSpPr>
        <a:xfrm>
          <a:off x="0" y="0"/>
          <a:ext cx="0" cy="0"/>
          <a:chOff x="0" y="0"/>
          <a:chExt cx="0" cy="0"/>
        </a:xfrm>
      </p:grpSpPr>
      <p:sp>
        <p:nvSpPr>
          <p:cNvPr id="302" name="Google Shape;302;p29"/>
          <p:cNvSpPr/>
          <p:nvPr/>
        </p:nvSpPr>
        <p:spPr>
          <a:xfrm>
            <a:off x="8141975" y="-886575"/>
            <a:ext cx="1861500" cy="18615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03" name="Google Shape;303;p29"/>
          <p:cNvGrpSpPr/>
          <p:nvPr/>
        </p:nvGrpSpPr>
        <p:grpSpPr>
          <a:xfrm>
            <a:off x="232200" y="232800"/>
            <a:ext cx="9045000" cy="4975500"/>
            <a:chOff x="232200" y="232800"/>
            <a:chExt cx="9045000" cy="4975500"/>
          </a:xfrm>
        </p:grpSpPr>
        <p:sp>
          <p:nvSpPr>
            <p:cNvPr id="304" name="Google Shape;304;p29"/>
            <p:cNvSpPr/>
            <p:nvPr/>
          </p:nvSpPr>
          <p:spPr>
            <a:xfrm>
              <a:off x="232200" y="232800"/>
              <a:ext cx="8679000" cy="46845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05" name="Google Shape;305;p29"/>
            <p:cNvCxnSpPr/>
            <p:nvPr/>
          </p:nvCxnSpPr>
          <p:spPr>
            <a:xfrm>
              <a:off x="8911200" y="232800"/>
              <a:ext cx="366000" cy="0"/>
            </a:xfrm>
            <a:prstGeom prst="straightConnector1">
              <a:avLst/>
            </a:prstGeom>
            <a:noFill/>
            <a:ln cap="flat" cmpd="sng" w="19050">
              <a:solidFill>
                <a:schemeClr val="dk1"/>
              </a:solidFill>
              <a:prstDash val="solid"/>
              <a:round/>
              <a:headEnd len="med" w="med" type="none"/>
              <a:tailEnd len="med" w="med" type="none"/>
            </a:ln>
          </p:spPr>
        </p:cxnSp>
        <p:cxnSp>
          <p:nvCxnSpPr>
            <p:cNvPr id="306" name="Google Shape;306;p29"/>
            <p:cNvCxnSpPr/>
            <p:nvPr/>
          </p:nvCxnSpPr>
          <p:spPr>
            <a:xfrm>
              <a:off x="232200" y="4917300"/>
              <a:ext cx="1200" cy="291000"/>
            </a:xfrm>
            <a:prstGeom prst="straightConnector1">
              <a:avLst/>
            </a:prstGeom>
            <a:noFill/>
            <a:ln cap="flat" cmpd="sng" w="19050">
              <a:solidFill>
                <a:schemeClr val="dk1"/>
              </a:solidFill>
              <a:prstDash val="solid"/>
              <a:round/>
              <a:headEnd len="med" w="med" type="none"/>
              <a:tailEnd len="med" w="med" type="none"/>
            </a:ln>
          </p:spPr>
        </p:cxnSp>
      </p:grpSp>
      <p:sp>
        <p:nvSpPr>
          <p:cNvPr id="307" name="Google Shape;307;p29"/>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CUSTOM_12">
    <p:spTree>
      <p:nvGrpSpPr>
        <p:cNvPr id="308" name="Shape 308"/>
        <p:cNvGrpSpPr/>
        <p:nvPr/>
      </p:nvGrpSpPr>
      <p:grpSpPr>
        <a:xfrm>
          <a:off x="0" y="0"/>
          <a:ext cx="0" cy="0"/>
          <a:chOff x="0" y="0"/>
          <a:chExt cx="0" cy="0"/>
        </a:xfrm>
      </p:grpSpPr>
      <p:sp>
        <p:nvSpPr>
          <p:cNvPr id="309" name="Google Shape;309;p30"/>
          <p:cNvSpPr txBox="1"/>
          <p:nvPr>
            <p:ph type="title"/>
          </p:nvPr>
        </p:nvSpPr>
        <p:spPr>
          <a:xfrm>
            <a:off x="716700" y="511025"/>
            <a:ext cx="7710600" cy="4824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solidFill>
                  <a:schemeClr val="lt1"/>
                </a:solidFill>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10" name="Google Shape;310;p30"/>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8" name="Shape 28"/>
        <p:cNvGrpSpPr/>
        <p:nvPr/>
      </p:nvGrpSpPr>
      <p:grpSpPr>
        <a:xfrm>
          <a:off x="0" y="0"/>
          <a:ext cx="0" cy="0"/>
          <a:chOff x="0" y="0"/>
          <a:chExt cx="0" cy="0"/>
        </a:xfrm>
      </p:grpSpPr>
      <p:sp>
        <p:nvSpPr>
          <p:cNvPr id="29" name="Google Shape;29;p4"/>
          <p:cNvSpPr/>
          <p:nvPr/>
        </p:nvSpPr>
        <p:spPr>
          <a:xfrm>
            <a:off x="8240650" y="4204325"/>
            <a:ext cx="1861500" cy="18615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0" name="Google Shape;30;p4"/>
          <p:cNvGrpSpPr/>
          <p:nvPr/>
        </p:nvGrpSpPr>
        <p:grpSpPr>
          <a:xfrm>
            <a:off x="-19050" y="232800"/>
            <a:ext cx="8930250" cy="5027400"/>
            <a:chOff x="-19050" y="232800"/>
            <a:chExt cx="8930250" cy="5027400"/>
          </a:xfrm>
        </p:grpSpPr>
        <p:sp>
          <p:nvSpPr>
            <p:cNvPr id="31" name="Google Shape;31;p4"/>
            <p:cNvSpPr/>
            <p:nvPr/>
          </p:nvSpPr>
          <p:spPr>
            <a:xfrm>
              <a:off x="232200" y="232800"/>
              <a:ext cx="8679000" cy="46845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2" name="Google Shape;32;p4"/>
            <p:cNvCxnSpPr/>
            <p:nvPr/>
          </p:nvCxnSpPr>
          <p:spPr>
            <a:xfrm rot="10800000">
              <a:off x="-19050" y="232800"/>
              <a:ext cx="258900" cy="0"/>
            </a:xfrm>
            <a:prstGeom prst="straightConnector1">
              <a:avLst/>
            </a:prstGeom>
            <a:noFill/>
            <a:ln cap="flat" cmpd="sng" w="19050">
              <a:solidFill>
                <a:schemeClr val="dk1"/>
              </a:solidFill>
              <a:prstDash val="solid"/>
              <a:round/>
              <a:headEnd len="med" w="med" type="none"/>
              <a:tailEnd len="med" w="med" type="none"/>
            </a:ln>
          </p:spPr>
        </p:cxnSp>
        <p:cxnSp>
          <p:nvCxnSpPr>
            <p:cNvPr id="33" name="Google Shape;33;p4"/>
            <p:cNvCxnSpPr/>
            <p:nvPr/>
          </p:nvCxnSpPr>
          <p:spPr>
            <a:xfrm>
              <a:off x="8911200" y="4917300"/>
              <a:ext cx="0" cy="342900"/>
            </a:xfrm>
            <a:prstGeom prst="straightConnector1">
              <a:avLst/>
            </a:prstGeom>
            <a:noFill/>
            <a:ln cap="flat" cmpd="sng" w="19050">
              <a:solidFill>
                <a:schemeClr val="dk1"/>
              </a:solidFill>
              <a:prstDash val="solid"/>
              <a:round/>
              <a:headEnd len="med" w="med" type="none"/>
              <a:tailEnd len="med" w="med" type="none"/>
            </a:ln>
          </p:spPr>
        </p:cxnSp>
      </p:grpSp>
      <p:sp>
        <p:nvSpPr>
          <p:cNvPr id="34" name="Google Shape;34;p4"/>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35" name="Google Shape;35;p4"/>
          <p:cNvSpPr txBox="1"/>
          <p:nvPr>
            <p:ph idx="1" type="body"/>
          </p:nvPr>
        </p:nvSpPr>
        <p:spPr>
          <a:xfrm>
            <a:off x="720000" y="1215750"/>
            <a:ext cx="7704000" cy="3233100"/>
          </a:xfrm>
          <a:prstGeom prst="rect">
            <a:avLst/>
          </a:prstGeom>
        </p:spPr>
        <p:txBody>
          <a:bodyPr anchorCtr="0" anchor="t" bIns="91425" lIns="91425" spcFirstLastPara="1" rIns="91425" wrap="square" tIns="91425">
            <a:noAutofit/>
          </a:bodyPr>
          <a:lstStyle>
            <a:lvl1pPr indent="-279400" lvl="0" marL="457200" rtl="0">
              <a:spcBef>
                <a:spcPts val="0"/>
              </a:spcBef>
              <a:spcAft>
                <a:spcPts val="0"/>
              </a:spcAft>
              <a:buSzPts val="800"/>
              <a:buChar char="●"/>
              <a:defRPr>
                <a:latin typeface="Hanken Grotesk"/>
                <a:ea typeface="Hanken Grotesk"/>
                <a:cs typeface="Hanken Grotesk"/>
                <a:sym typeface="Hanken Grotesk"/>
              </a:defRPr>
            </a:lvl1pPr>
            <a:lvl2pPr indent="-304800" lvl="1" marL="914400" rtl="0">
              <a:spcBef>
                <a:spcPts val="0"/>
              </a:spcBef>
              <a:spcAft>
                <a:spcPts val="0"/>
              </a:spcAft>
              <a:buSzPts val="1200"/>
              <a:buChar char="○"/>
              <a:defRPr>
                <a:latin typeface="Hanken Grotesk"/>
                <a:ea typeface="Hanken Grotesk"/>
                <a:cs typeface="Hanken Grotesk"/>
                <a:sym typeface="Hanken Grotesk"/>
              </a:defRPr>
            </a:lvl2pPr>
            <a:lvl3pPr indent="-304800" lvl="2" marL="1371600" rtl="0">
              <a:lnSpc>
                <a:spcPct val="115000"/>
              </a:lnSpc>
              <a:spcBef>
                <a:spcPts val="0"/>
              </a:spcBef>
              <a:spcAft>
                <a:spcPts val="0"/>
              </a:spcAft>
              <a:buSzPts val="1200"/>
              <a:buChar char="■"/>
              <a:defRPr/>
            </a:lvl3pPr>
            <a:lvl4pPr indent="-304800" lvl="3" marL="1828800" rtl="0">
              <a:lnSpc>
                <a:spcPct val="115000"/>
              </a:lnSpc>
              <a:spcBef>
                <a:spcPts val="0"/>
              </a:spcBef>
              <a:spcAft>
                <a:spcPts val="0"/>
              </a:spcAft>
              <a:buSzPts val="1200"/>
              <a:buChar char="●"/>
              <a:defRPr/>
            </a:lvl4pPr>
            <a:lvl5pPr indent="-304800" lvl="4" marL="2286000" rtl="0">
              <a:lnSpc>
                <a:spcPct val="115000"/>
              </a:lnSpc>
              <a:spcBef>
                <a:spcPts val="0"/>
              </a:spcBef>
              <a:spcAft>
                <a:spcPts val="0"/>
              </a:spcAft>
              <a:buSzPts val="1200"/>
              <a:buChar char="○"/>
              <a:defRPr/>
            </a:lvl5pPr>
            <a:lvl6pPr indent="-304800" lvl="5" marL="2743200" rtl="0">
              <a:lnSpc>
                <a:spcPct val="115000"/>
              </a:lnSpc>
              <a:spcBef>
                <a:spcPts val="0"/>
              </a:spcBef>
              <a:spcAft>
                <a:spcPts val="0"/>
              </a:spcAft>
              <a:buSzPts val="1200"/>
              <a:buChar char="■"/>
              <a:defRPr/>
            </a:lvl6pPr>
            <a:lvl7pPr indent="-304800" lvl="6" marL="3200400" rtl="0">
              <a:lnSpc>
                <a:spcPct val="115000"/>
              </a:lnSpc>
              <a:spcBef>
                <a:spcPts val="0"/>
              </a:spcBef>
              <a:spcAft>
                <a:spcPts val="0"/>
              </a:spcAft>
              <a:buSzPts val="1200"/>
              <a:buChar char="●"/>
              <a:defRPr/>
            </a:lvl7pPr>
            <a:lvl8pPr indent="-304800" lvl="7" marL="3657600" rtl="0">
              <a:lnSpc>
                <a:spcPct val="115000"/>
              </a:lnSpc>
              <a:spcBef>
                <a:spcPts val="0"/>
              </a:spcBef>
              <a:spcAft>
                <a:spcPts val="0"/>
              </a:spcAft>
              <a:buSzPts val="1200"/>
              <a:buChar char="○"/>
              <a:defRPr/>
            </a:lvl8pPr>
            <a:lvl9pPr indent="-304800" lvl="8" marL="4114800" rtl="0">
              <a:lnSpc>
                <a:spcPct val="115000"/>
              </a:lnSpc>
              <a:spcBef>
                <a:spcPts val="0"/>
              </a:spcBef>
              <a:spcAft>
                <a:spcPts val="0"/>
              </a:spcAft>
              <a:buSzPts val="1200"/>
              <a:buChar char="■"/>
              <a:defRPr/>
            </a:lvl9pPr>
          </a:lstStyle>
          <a:p/>
        </p:txBody>
      </p:sp>
      <p:sp>
        <p:nvSpPr>
          <p:cNvPr id="36" name="Google Shape;36;p4"/>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ntestazione della sezione 1">
  <p:cSld name="SECTION_HEADER_1">
    <p:spTree>
      <p:nvGrpSpPr>
        <p:cNvPr id="311" name="Shape 311"/>
        <p:cNvGrpSpPr/>
        <p:nvPr/>
      </p:nvGrpSpPr>
      <p:grpSpPr>
        <a:xfrm>
          <a:off x="0" y="0"/>
          <a:ext cx="0" cy="0"/>
          <a:chOff x="0" y="0"/>
          <a:chExt cx="0" cy="0"/>
        </a:xfrm>
      </p:grpSpPr>
      <p:sp>
        <p:nvSpPr>
          <p:cNvPr id="312" name="Google Shape;312;p31"/>
          <p:cNvSpPr/>
          <p:nvPr/>
        </p:nvSpPr>
        <p:spPr>
          <a:xfrm>
            <a:off x="6433725" y="0"/>
            <a:ext cx="5143500" cy="51435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13" name="Google Shape;313;p31"/>
          <p:cNvGrpSpPr/>
          <p:nvPr/>
        </p:nvGrpSpPr>
        <p:grpSpPr>
          <a:xfrm>
            <a:off x="713225" y="-62550"/>
            <a:ext cx="7717800" cy="5210100"/>
            <a:chOff x="713225" y="-62550"/>
            <a:chExt cx="7717800" cy="5210100"/>
          </a:xfrm>
        </p:grpSpPr>
        <p:sp>
          <p:nvSpPr>
            <p:cNvPr id="314" name="Google Shape;314;p31"/>
            <p:cNvSpPr/>
            <p:nvPr/>
          </p:nvSpPr>
          <p:spPr>
            <a:xfrm>
              <a:off x="713225" y="533550"/>
              <a:ext cx="7717800" cy="40749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15" name="Google Shape;315;p31"/>
            <p:cNvCxnSpPr/>
            <p:nvPr/>
          </p:nvCxnSpPr>
          <p:spPr>
            <a:xfrm rot="10800000">
              <a:off x="713225" y="-62550"/>
              <a:ext cx="0" cy="596100"/>
            </a:xfrm>
            <a:prstGeom prst="straightConnector1">
              <a:avLst/>
            </a:prstGeom>
            <a:noFill/>
            <a:ln cap="flat" cmpd="sng" w="19050">
              <a:solidFill>
                <a:schemeClr val="dk1"/>
              </a:solidFill>
              <a:prstDash val="solid"/>
              <a:round/>
              <a:headEnd len="med" w="med" type="none"/>
              <a:tailEnd len="med" w="med" type="none"/>
            </a:ln>
          </p:spPr>
        </p:cxnSp>
        <p:cxnSp>
          <p:nvCxnSpPr>
            <p:cNvPr id="316" name="Google Shape;316;p31"/>
            <p:cNvCxnSpPr/>
            <p:nvPr/>
          </p:nvCxnSpPr>
          <p:spPr>
            <a:xfrm>
              <a:off x="8430775" y="4608450"/>
              <a:ext cx="0" cy="539100"/>
            </a:xfrm>
            <a:prstGeom prst="straightConnector1">
              <a:avLst/>
            </a:prstGeom>
            <a:noFill/>
            <a:ln cap="flat" cmpd="sng" w="19050">
              <a:solidFill>
                <a:schemeClr val="dk1"/>
              </a:solidFill>
              <a:prstDash val="solid"/>
              <a:round/>
              <a:headEnd len="med" w="med" type="none"/>
              <a:tailEnd len="med" w="med" type="none"/>
            </a:ln>
          </p:spPr>
        </p:cxnSp>
      </p:grpSp>
      <p:sp>
        <p:nvSpPr>
          <p:cNvPr id="317" name="Google Shape;317;p31"/>
          <p:cNvSpPr txBox="1"/>
          <p:nvPr>
            <p:ph type="title"/>
          </p:nvPr>
        </p:nvSpPr>
        <p:spPr>
          <a:xfrm>
            <a:off x="1216475" y="1977150"/>
            <a:ext cx="5067600" cy="841800"/>
          </a:xfrm>
          <a:prstGeom prst="rect">
            <a:avLst/>
          </a:prstGeom>
        </p:spPr>
        <p:txBody>
          <a:bodyPr anchorCtr="0" anchor="b" bIns="91425" lIns="91425" spcFirstLastPara="1" rIns="91425" wrap="square" tIns="91425">
            <a:noAutofit/>
          </a:bodyPr>
          <a:lstStyle>
            <a:lvl1pPr lvl="0">
              <a:spcBef>
                <a:spcPts val="0"/>
              </a:spcBef>
              <a:spcAft>
                <a:spcPts val="0"/>
              </a:spcAft>
              <a:buSzPts val="3600"/>
              <a:buNone/>
              <a:defRPr sz="50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318" name="Google Shape;318;p31"/>
          <p:cNvSpPr txBox="1"/>
          <p:nvPr>
            <p:ph hasCustomPrompt="1" idx="2" type="title"/>
          </p:nvPr>
        </p:nvSpPr>
        <p:spPr>
          <a:xfrm>
            <a:off x="720000" y="533550"/>
            <a:ext cx="824400" cy="705000"/>
          </a:xfrm>
          <a:prstGeom prst="rect">
            <a:avLst/>
          </a:prstGeom>
          <a:solidFill>
            <a:schemeClr val="dk1"/>
          </a:solidFill>
        </p:spPr>
        <p:txBody>
          <a:bodyPr anchorCtr="0" anchor="ctr" bIns="91425" lIns="91425" spcFirstLastPara="1" rIns="91425" wrap="square" tIns="91425">
            <a:noAutofit/>
          </a:bodyPr>
          <a:lstStyle>
            <a:lvl1pPr lvl="0" algn="ctr">
              <a:spcBef>
                <a:spcPts val="0"/>
              </a:spcBef>
              <a:spcAft>
                <a:spcPts val="0"/>
              </a:spcAft>
              <a:buSzPts val="6000"/>
              <a:buNone/>
              <a:defRPr sz="3300">
                <a:solidFill>
                  <a:schemeClr val="lt1"/>
                </a:solidFill>
              </a:defRPr>
            </a:lvl1pPr>
            <a:lvl2pPr lvl="1" algn="ctr">
              <a:spcBef>
                <a:spcPts val="0"/>
              </a:spcBef>
              <a:spcAft>
                <a:spcPts val="0"/>
              </a:spcAft>
              <a:buSzPts val="6000"/>
              <a:buNone/>
              <a:defRPr sz="6000"/>
            </a:lvl2pPr>
            <a:lvl3pPr lvl="2" algn="ctr">
              <a:spcBef>
                <a:spcPts val="0"/>
              </a:spcBef>
              <a:spcAft>
                <a:spcPts val="0"/>
              </a:spcAft>
              <a:buSzPts val="6000"/>
              <a:buNone/>
              <a:defRPr sz="6000"/>
            </a:lvl3pPr>
            <a:lvl4pPr lvl="3" algn="ctr">
              <a:spcBef>
                <a:spcPts val="0"/>
              </a:spcBef>
              <a:spcAft>
                <a:spcPts val="0"/>
              </a:spcAft>
              <a:buSzPts val="6000"/>
              <a:buNone/>
              <a:defRPr sz="6000"/>
            </a:lvl4pPr>
            <a:lvl5pPr lvl="4" algn="ctr">
              <a:spcBef>
                <a:spcPts val="0"/>
              </a:spcBef>
              <a:spcAft>
                <a:spcPts val="0"/>
              </a:spcAft>
              <a:buSzPts val="6000"/>
              <a:buNone/>
              <a:defRPr sz="6000"/>
            </a:lvl5pPr>
            <a:lvl6pPr lvl="5" algn="ctr">
              <a:spcBef>
                <a:spcPts val="0"/>
              </a:spcBef>
              <a:spcAft>
                <a:spcPts val="0"/>
              </a:spcAft>
              <a:buSzPts val="6000"/>
              <a:buNone/>
              <a:defRPr sz="6000"/>
            </a:lvl6pPr>
            <a:lvl7pPr lvl="6" algn="ctr">
              <a:spcBef>
                <a:spcPts val="0"/>
              </a:spcBef>
              <a:spcAft>
                <a:spcPts val="0"/>
              </a:spcAft>
              <a:buSzPts val="6000"/>
              <a:buNone/>
              <a:defRPr sz="6000"/>
            </a:lvl7pPr>
            <a:lvl8pPr lvl="7" algn="ctr">
              <a:spcBef>
                <a:spcPts val="0"/>
              </a:spcBef>
              <a:spcAft>
                <a:spcPts val="0"/>
              </a:spcAft>
              <a:buSzPts val="6000"/>
              <a:buNone/>
              <a:defRPr sz="6000"/>
            </a:lvl8pPr>
            <a:lvl9pPr lvl="8" algn="ctr">
              <a:spcBef>
                <a:spcPts val="0"/>
              </a:spcBef>
              <a:spcAft>
                <a:spcPts val="0"/>
              </a:spcAft>
              <a:buSzPts val="6000"/>
              <a:buNone/>
              <a:defRPr sz="6000"/>
            </a:lvl9pPr>
          </a:lstStyle>
          <a:p>
            <a:r>
              <a:t>xx%</a:t>
            </a:r>
          </a:p>
        </p:txBody>
      </p:sp>
      <p:sp>
        <p:nvSpPr>
          <p:cNvPr id="319" name="Google Shape;319;p31"/>
          <p:cNvSpPr txBox="1"/>
          <p:nvPr>
            <p:ph idx="1" type="subTitle"/>
          </p:nvPr>
        </p:nvSpPr>
        <p:spPr>
          <a:xfrm>
            <a:off x="1216475" y="2730750"/>
            <a:ext cx="5067600" cy="435600"/>
          </a:xfrm>
          <a:prstGeom prst="rect">
            <a:avLst/>
          </a:prstGeom>
        </p:spPr>
        <p:txBody>
          <a:bodyPr anchorCtr="0" anchor="t" bIns="91425" lIns="91425" spcFirstLastPara="1" rIns="91425" wrap="square" tIns="91425">
            <a:noAutofit/>
          </a:bodyPr>
          <a:lstStyle>
            <a:lvl1pPr lvl="0">
              <a:lnSpc>
                <a:spcPct val="100000"/>
              </a:lnSpc>
              <a:spcBef>
                <a:spcPts val="0"/>
              </a:spcBef>
              <a:spcAft>
                <a:spcPts val="0"/>
              </a:spcAft>
              <a:buClr>
                <a:schemeClr val="dk1"/>
              </a:buClr>
              <a:buSzPts val="1400"/>
              <a:buNone/>
              <a:defRPr>
                <a:solidFill>
                  <a:schemeClr val="dk1"/>
                </a:solidFill>
                <a:latin typeface="Hanken Grotesk"/>
                <a:ea typeface="Hanken Grotesk"/>
                <a:cs typeface="Hanken Grotesk"/>
                <a:sym typeface="Hanken Grotesk"/>
              </a:defRPr>
            </a:lvl1pPr>
            <a:lvl2pPr lvl="1" algn="ctr">
              <a:lnSpc>
                <a:spcPct val="100000"/>
              </a:lnSpc>
              <a:spcBef>
                <a:spcPts val="0"/>
              </a:spcBef>
              <a:spcAft>
                <a:spcPts val="0"/>
              </a:spcAft>
              <a:buClr>
                <a:schemeClr val="dk1"/>
              </a:buClr>
              <a:buSzPts val="1400"/>
              <a:buNone/>
              <a:defRPr>
                <a:solidFill>
                  <a:schemeClr val="dk1"/>
                </a:solidFill>
              </a:defRPr>
            </a:lvl2pPr>
            <a:lvl3pPr lvl="2" algn="ctr">
              <a:lnSpc>
                <a:spcPct val="100000"/>
              </a:lnSpc>
              <a:spcBef>
                <a:spcPts val="0"/>
              </a:spcBef>
              <a:spcAft>
                <a:spcPts val="0"/>
              </a:spcAft>
              <a:buClr>
                <a:schemeClr val="dk1"/>
              </a:buClr>
              <a:buSzPts val="1400"/>
              <a:buNone/>
              <a:defRPr>
                <a:solidFill>
                  <a:schemeClr val="dk1"/>
                </a:solidFill>
              </a:defRPr>
            </a:lvl3pPr>
            <a:lvl4pPr lvl="3" algn="ctr">
              <a:lnSpc>
                <a:spcPct val="100000"/>
              </a:lnSpc>
              <a:spcBef>
                <a:spcPts val="0"/>
              </a:spcBef>
              <a:spcAft>
                <a:spcPts val="0"/>
              </a:spcAft>
              <a:buClr>
                <a:schemeClr val="dk1"/>
              </a:buClr>
              <a:buSzPts val="1400"/>
              <a:buNone/>
              <a:defRPr>
                <a:solidFill>
                  <a:schemeClr val="dk1"/>
                </a:solidFill>
              </a:defRPr>
            </a:lvl4pPr>
            <a:lvl5pPr lvl="4" algn="ctr">
              <a:lnSpc>
                <a:spcPct val="100000"/>
              </a:lnSpc>
              <a:spcBef>
                <a:spcPts val="0"/>
              </a:spcBef>
              <a:spcAft>
                <a:spcPts val="0"/>
              </a:spcAft>
              <a:buClr>
                <a:schemeClr val="dk1"/>
              </a:buClr>
              <a:buSzPts val="1400"/>
              <a:buNone/>
              <a:defRPr>
                <a:solidFill>
                  <a:schemeClr val="dk1"/>
                </a:solidFill>
              </a:defRPr>
            </a:lvl5pPr>
            <a:lvl6pPr lvl="5" algn="ctr">
              <a:lnSpc>
                <a:spcPct val="100000"/>
              </a:lnSpc>
              <a:spcBef>
                <a:spcPts val="0"/>
              </a:spcBef>
              <a:spcAft>
                <a:spcPts val="0"/>
              </a:spcAft>
              <a:buClr>
                <a:schemeClr val="dk1"/>
              </a:buClr>
              <a:buSzPts val="1400"/>
              <a:buNone/>
              <a:defRPr>
                <a:solidFill>
                  <a:schemeClr val="dk1"/>
                </a:solidFill>
              </a:defRPr>
            </a:lvl6pPr>
            <a:lvl7pPr lvl="6" algn="ctr">
              <a:lnSpc>
                <a:spcPct val="100000"/>
              </a:lnSpc>
              <a:spcBef>
                <a:spcPts val="0"/>
              </a:spcBef>
              <a:spcAft>
                <a:spcPts val="0"/>
              </a:spcAft>
              <a:buClr>
                <a:schemeClr val="dk1"/>
              </a:buClr>
              <a:buSzPts val="1400"/>
              <a:buNone/>
              <a:defRPr>
                <a:solidFill>
                  <a:schemeClr val="dk1"/>
                </a:solidFill>
              </a:defRPr>
            </a:lvl7pPr>
            <a:lvl8pPr lvl="7" algn="ctr">
              <a:lnSpc>
                <a:spcPct val="100000"/>
              </a:lnSpc>
              <a:spcBef>
                <a:spcPts val="0"/>
              </a:spcBef>
              <a:spcAft>
                <a:spcPts val="0"/>
              </a:spcAft>
              <a:buClr>
                <a:schemeClr val="dk1"/>
              </a:buClr>
              <a:buSzPts val="1400"/>
              <a:buNone/>
              <a:defRPr>
                <a:solidFill>
                  <a:schemeClr val="dk1"/>
                </a:solidFill>
              </a:defRPr>
            </a:lvl8pPr>
            <a:lvl9pPr lvl="8" algn="ctr">
              <a:lnSpc>
                <a:spcPct val="100000"/>
              </a:lnSpc>
              <a:spcBef>
                <a:spcPts val="0"/>
              </a:spcBef>
              <a:spcAft>
                <a:spcPts val="0"/>
              </a:spcAft>
              <a:buClr>
                <a:schemeClr val="dk1"/>
              </a:buClr>
              <a:buSzPts val="1400"/>
              <a:buNone/>
              <a:defRPr>
                <a:solidFill>
                  <a:schemeClr val="dk1"/>
                </a:solidFill>
              </a:defRPr>
            </a:lvl9pPr>
          </a:lstStyle>
          <a:p/>
        </p:txBody>
      </p:sp>
      <p:sp>
        <p:nvSpPr>
          <p:cNvPr id="320" name="Google Shape;320;p31"/>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umero grande 1">
  <p:cSld name="BIG_NUMBER_1">
    <p:spTree>
      <p:nvGrpSpPr>
        <p:cNvPr id="321" name="Shape 321"/>
        <p:cNvGrpSpPr/>
        <p:nvPr/>
      </p:nvGrpSpPr>
      <p:grpSpPr>
        <a:xfrm>
          <a:off x="0" y="0"/>
          <a:ext cx="0" cy="0"/>
          <a:chOff x="0" y="0"/>
          <a:chExt cx="0" cy="0"/>
        </a:xfrm>
      </p:grpSpPr>
      <p:sp>
        <p:nvSpPr>
          <p:cNvPr id="322" name="Google Shape;322;p32"/>
          <p:cNvSpPr/>
          <p:nvPr/>
        </p:nvSpPr>
        <p:spPr>
          <a:xfrm>
            <a:off x="-3422975" y="0"/>
            <a:ext cx="5143500" cy="51435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23" name="Google Shape;323;p32"/>
          <p:cNvGrpSpPr/>
          <p:nvPr/>
        </p:nvGrpSpPr>
        <p:grpSpPr>
          <a:xfrm>
            <a:off x="727425" y="-382650"/>
            <a:ext cx="7703400" cy="5907300"/>
            <a:chOff x="727425" y="-382650"/>
            <a:chExt cx="7703400" cy="5907300"/>
          </a:xfrm>
        </p:grpSpPr>
        <p:sp>
          <p:nvSpPr>
            <p:cNvPr id="324" name="Google Shape;324;p32"/>
            <p:cNvSpPr/>
            <p:nvPr/>
          </p:nvSpPr>
          <p:spPr>
            <a:xfrm>
              <a:off x="727425" y="533550"/>
              <a:ext cx="7703400" cy="40749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25" name="Google Shape;325;p32"/>
            <p:cNvCxnSpPr/>
            <p:nvPr/>
          </p:nvCxnSpPr>
          <p:spPr>
            <a:xfrm>
              <a:off x="727425" y="4608450"/>
              <a:ext cx="0" cy="916200"/>
            </a:xfrm>
            <a:prstGeom prst="straightConnector1">
              <a:avLst/>
            </a:prstGeom>
            <a:noFill/>
            <a:ln cap="flat" cmpd="sng" w="19050">
              <a:solidFill>
                <a:schemeClr val="dk1"/>
              </a:solidFill>
              <a:prstDash val="solid"/>
              <a:round/>
              <a:headEnd len="med" w="med" type="none"/>
              <a:tailEnd len="med" w="med" type="none"/>
            </a:ln>
          </p:spPr>
        </p:cxnSp>
        <p:cxnSp>
          <p:nvCxnSpPr>
            <p:cNvPr id="326" name="Google Shape;326;p32"/>
            <p:cNvCxnSpPr/>
            <p:nvPr/>
          </p:nvCxnSpPr>
          <p:spPr>
            <a:xfrm>
              <a:off x="8430775" y="-382650"/>
              <a:ext cx="0" cy="916200"/>
            </a:xfrm>
            <a:prstGeom prst="straightConnector1">
              <a:avLst/>
            </a:prstGeom>
            <a:noFill/>
            <a:ln cap="flat" cmpd="sng" w="19050">
              <a:solidFill>
                <a:schemeClr val="dk1"/>
              </a:solidFill>
              <a:prstDash val="solid"/>
              <a:round/>
              <a:headEnd len="med" w="med" type="none"/>
              <a:tailEnd len="med" w="med" type="none"/>
            </a:ln>
          </p:spPr>
        </p:cxnSp>
      </p:grpSp>
      <p:sp>
        <p:nvSpPr>
          <p:cNvPr id="327" name="Google Shape;327;p32"/>
          <p:cNvSpPr txBox="1"/>
          <p:nvPr>
            <p:ph hasCustomPrompt="1" type="title"/>
          </p:nvPr>
        </p:nvSpPr>
        <p:spPr>
          <a:xfrm>
            <a:off x="2603050" y="1856113"/>
            <a:ext cx="5827800" cy="1024500"/>
          </a:xfrm>
          <a:prstGeom prst="rect">
            <a:avLst/>
          </a:prstGeom>
          <a:solidFill>
            <a:schemeClr val="dk1"/>
          </a:solidFill>
        </p:spPr>
        <p:txBody>
          <a:bodyPr anchorCtr="0" anchor="ctr" bIns="91425" lIns="91425" spcFirstLastPara="1" rIns="91425" wrap="square" tIns="91425">
            <a:noAutofit/>
          </a:bodyPr>
          <a:lstStyle>
            <a:lvl1pPr indent="0" lvl="0" marL="0">
              <a:lnSpc>
                <a:spcPct val="115000"/>
              </a:lnSpc>
              <a:spcBef>
                <a:spcPts val="0"/>
              </a:spcBef>
              <a:spcAft>
                <a:spcPts val="0"/>
              </a:spcAft>
              <a:buSzPts val="9600"/>
              <a:buNone/>
              <a:defRPr sz="4900">
                <a:solidFill>
                  <a:schemeClr val="lt1"/>
                </a:solidFill>
              </a:defRPr>
            </a:lvl1pPr>
            <a:lvl2pPr lvl="1" algn="ctr">
              <a:spcBef>
                <a:spcPts val="0"/>
              </a:spcBef>
              <a:spcAft>
                <a:spcPts val="0"/>
              </a:spcAft>
              <a:buSzPts val="9600"/>
              <a:buNone/>
              <a:defRPr sz="9600"/>
            </a:lvl2pPr>
            <a:lvl3pPr lvl="2" algn="ctr">
              <a:spcBef>
                <a:spcPts val="0"/>
              </a:spcBef>
              <a:spcAft>
                <a:spcPts val="0"/>
              </a:spcAft>
              <a:buSzPts val="9600"/>
              <a:buNone/>
              <a:defRPr sz="9600"/>
            </a:lvl3pPr>
            <a:lvl4pPr lvl="3" algn="ctr">
              <a:spcBef>
                <a:spcPts val="0"/>
              </a:spcBef>
              <a:spcAft>
                <a:spcPts val="0"/>
              </a:spcAft>
              <a:buSzPts val="9600"/>
              <a:buNone/>
              <a:defRPr sz="9600"/>
            </a:lvl4pPr>
            <a:lvl5pPr lvl="4" algn="ctr">
              <a:spcBef>
                <a:spcPts val="0"/>
              </a:spcBef>
              <a:spcAft>
                <a:spcPts val="0"/>
              </a:spcAft>
              <a:buSzPts val="9600"/>
              <a:buNone/>
              <a:defRPr sz="9600"/>
            </a:lvl5pPr>
            <a:lvl6pPr lvl="5" algn="ctr">
              <a:spcBef>
                <a:spcPts val="0"/>
              </a:spcBef>
              <a:spcAft>
                <a:spcPts val="0"/>
              </a:spcAft>
              <a:buSzPts val="9600"/>
              <a:buNone/>
              <a:defRPr sz="9600"/>
            </a:lvl6pPr>
            <a:lvl7pPr lvl="6" algn="ctr">
              <a:spcBef>
                <a:spcPts val="0"/>
              </a:spcBef>
              <a:spcAft>
                <a:spcPts val="0"/>
              </a:spcAft>
              <a:buSzPts val="9600"/>
              <a:buNone/>
              <a:defRPr sz="9600"/>
            </a:lvl7pPr>
            <a:lvl8pPr lvl="7" algn="ctr">
              <a:spcBef>
                <a:spcPts val="0"/>
              </a:spcBef>
              <a:spcAft>
                <a:spcPts val="0"/>
              </a:spcAft>
              <a:buSzPts val="9600"/>
              <a:buNone/>
              <a:defRPr sz="9600"/>
            </a:lvl8pPr>
            <a:lvl9pPr lvl="8" algn="ctr">
              <a:spcBef>
                <a:spcPts val="0"/>
              </a:spcBef>
              <a:spcAft>
                <a:spcPts val="0"/>
              </a:spcAft>
              <a:buSzPts val="9600"/>
              <a:buNone/>
              <a:defRPr sz="9600"/>
            </a:lvl9pPr>
          </a:lstStyle>
          <a:p>
            <a:r>
              <a:t>xx%</a:t>
            </a:r>
          </a:p>
        </p:txBody>
      </p:sp>
      <p:sp>
        <p:nvSpPr>
          <p:cNvPr id="328" name="Google Shape;328;p32"/>
          <p:cNvSpPr txBox="1"/>
          <p:nvPr>
            <p:ph idx="1" type="subTitle"/>
          </p:nvPr>
        </p:nvSpPr>
        <p:spPr>
          <a:xfrm>
            <a:off x="2603050" y="2880588"/>
            <a:ext cx="5827800" cy="405300"/>
          </a:xfrm>
          <a:prstGeom prst="rect">
            <a:avLst/>
          </a:prstGeom>
        </p:spPr>
        <p:txBody>
          <a:bodyPr anchorCtr="0" anchor="t" bIns="91425" lIns="91425" spcFirstLastPara="1" rIns="91425" wrap="square" tIns="91425">
            <a:noAutofit/>
          </a:bodyPr>
          <a:lstStyle>
            <a:lvl1pPr lvl="0">
              <a:lnSpc>
                <a:spcPct val="100000"/>
              </a:lnSpc>
              <a:spcBef>
                <a:spcPts val="0"/>
              </a:spcBef>
              <a:spcAft>
                <a:spcPts val="0"/>
              </a:spcAft>
              <a:buSzPts val="1600"/>
              <a:buNone/>
              <a:defRPr>
                <a:latin typeface="Hanken Grotesk"/>
                <a:ea typeface="Hanken Grotesk"/>
                <a:cs typeface="Hanken Grotesk"/>
                <a:sym typeface="Hanken Grotesk"/>
              </a:defRPr>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p:txBody>
      </p:sp>
      <p:sp>
        <p:nvSpPr>
          <p:cNvPr id="329" name="Google Shape;329;p32"/>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dascalia 1">
  <p:cSld name="CAPTION_ONLY_1">
    <p:spTree>
      <p:nvGrpSpPr>
        <p:cNvPr id="330" name="Shape 330"/>
        <p:cNvGrpSpPr/>
        <p:nvPr/>
      </p:nvGrpSpPr>
      <p:grpSpPr>
        <a:xfrm>
          <a:off x="0" y="0"/>
          <a:ext cx="0" cy="0"/>
          <a:chOff x="0" y="0"/>
          <a:chExt cx="0" cy="0"/>
        </a:xfrm>
      </p:grpSpPr>
      <p:sp>
        <p:nvSpPr>
          <p:cNvPr id="331" name="Google Shape;331;p33"/>
          <p:cNvSpPr/>
          <p:nvPr>
            <p:ph idx="2" type="pic"/>
          </p:nvPr>
        </p:nvSpPr>
        <p:spPr>
          <a:xfrm>
            <a:off x="0" y="0"/>
            <a:ext cx="9144000" cy="5143500"/>
          </a:xfrm>
          <a:prstGeom prst="rect">
            <a:avLst/>
          </a:prstGeom>
          <a:noFill/>
          <a:ln>
            <a:noFill/>
          </a:ln>
        </p:spPr>
      </p:sp>
      <p:sp>
        <p:nvSpPr>
          <p:cNvPr id="332" name="Google Shape;332;p33"/>
          <p:cNvSpPr txBox="1"/>
          <p:nvPr>
            <p:ph type="title"/>
          </p:nvPr>
        </p:nvSpPr>
        <p:spPr>
          <a:xfrm>
            <a:off x="720000" y="4045175"/>
            <a:ext cx="7710900" cy="563400"/>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lvl1pPr lvl="0" algn="ctr">
              <a:lnSpc>
                <a:spcPct val="115000"/>
              </a:lnSpc>
              <a:spcBef>
                <a:spcPts val="0"/>
              </a:spcBef>
              <a:spcAft>
                <a:spcPts val="0"/>
              </a:spcAft>
              <a:buSzPts val="2800"/>
              <a:buNone/>
              <a:defRPr/>
            </a:lvl1pPr>
            <a:lvl2pPr lvl="1" algn="ctr">
              <a:spcBef>
                <a:spcPts val="0"/>
              </a:spcBef>
              <a:spcAft>
                <a:spcPts val="0"/>
              </a:spcAft>
              <a:buSzPts val="3000"/>
              <a:buNone/>
              <a:defRPr/>
            </a:lvl2pPr>
            <a:lvl3pPr lvl="2" algn="ctr">
              <a:spcBef>
                <a:spcPts val="0"/>
              </a:spcBef>
              <a:spcAft>
                <a:spcPts val="0"/>
              </a:spcAft>
              <a:buSzPts val="3000"/>
              <a:buNone/>
              <a:defRPr/>
            </a:lvl3pPr>
            <a:lvl4pPr lvl="3" algn="ctr">
              <a:spcBef>
                <a:spcPts val="0"/>
              </a:spcBef>
              <a:spcAft>
                <a:spcPts val="0"/>
              </a:spcAft>
              <a:buSzPts val="3000"/>
              <a:buNone/>
              <a:defRPr/>
            </a:lvl4pPr>
            <a:lvl5pPr lvl="4" algn="ctr">
              <a:spcBef>
                <a:spcPts val="0"/>
              </a:spcBef>
              <a:spcAft>
                <a:spcPts val="0"/>
              </a:spcAft>
              <a:buSzPts val="3000"/>
              <a:buNone/>
              <a:defRPr/>
            </a:lvl5pPr>
            <a:lvl6pPr lvl="5" algn="ctr">
              <a:spcBef>
                <a:spcPts val="0"/>
              </a:spcBef>
              <a:spcAft>
                <a:spcPts val="0"/>
              </a:spcAft>
              <a:buSzPts val="3000"/>
              <a:buNone/>
              <a:defRPr/>
            </a:lvl6pPr>
            <a:lvl7pPr lvl="6" algn="ctr">
              <a:spcBef>
                <a:spcPts val="0"/>
              </a:spcBef>
              <a:spcAft>
                <a:spcPts val="0"/>
              </a:spcAft>
              <a:buSzPts val="3000"/>
              <a:buNone/>
              <a:defRPr/>
            </a:lvl7pPr>
            <a:lvl8pPr lvl="7" algn="ctr">
              <a:spcBef>
                <a:spcPts val="0"/>
              </a:spcBef>
              <a:spcAft>
                <a:spcPts val="0"/>
              </a:spcAft>
              <a:buSzPts val="3000"/>
              <a:buNone/>
              <a:defRPr/>
            </a:lvl8pPr>
            <a:lvl9pPr lvl="8" algn="ctr">
              <a:spcBef>
                <a:spcPts val="0"/>
              </a:spcBef>
              <a:spcAft>
                <a:spcPts val="0"/>
              </a:spcAft>
              <a:buSzPts val="3000"/>
              <a:buNone/>
              <a:defRPr/>
            </a:lvl9pPr>
          </a:lstStyle>
          <a:p/>
        </p:txBody>
      </p:sp>
      <p:sp>
        <p:nvSpPr>
          <p:cNvPr id="333" name="Google Shape;333;p33"/>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3">
  <p:cSld name="CUSTOM_6_2">
    <p:spTree>
      <p:nvGrpSpPr>
        <p:cNvPr id="334" name="Shape 334"/>
        <p:cNvGrpSpPr/>
        <p:nvPr/>
      </p:nvGrpSpPr>
      <p:grpSpPr>
        <a:xfrm>
          <a:off x="0" y="0"/>
          <a:ext cx="0" cy="0"/>
          <a:chOff x="0" y="0"/>
          <a:chExt cx="0" cy="0"/>
        </a:xfrm>
      </p:grpSpPr>
      <p:sp>
        <p:nvSpPr>
          <p:cNvPr id="335" name="Google Shape;335;p34"/>
          <p:cNvSpPr/>
          <p:nvPr/>
        </p:nvSpPr>
        <p:spPr>
          <a:xfrm>
            <a:off x="8240650" y="4204325"/>
            <a:ext cx="1861500" cy="18615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36" name="Google Shape;336;p34"/>
          <p:cNvGrpSpPr/>
          <p:nvPr/>
        </p:nvGrpSpPr>
        <p:grpSpPr>
          <a:xfrm>
            <a:off x="232200" y="232800"/>
            <a:ext cx="8988300" cy="5000100"/>
            <a:chOff x="232200" y="232800"/>
            <a:chExt cx="8988300" cy="5000100"/>
          </a:xfrm>
        </p:grpSpPr>
        <p:sp>
          <p:nvSpPr>
            <p:cNvPr id="337" name="Google Shape;337;p34"/>
            <p:cNvSpPr/>
            <p:nvPr/>
          </p:nvSpPr>
          <p:spPr>
            <a:xfrm>
              <a:off x="232200" y="232800"/>
              <a:ext cx="8679000" cy="46845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38" name="Google Shape;338;p34"/>
            <p:cNvCxnSpPr/>
            <p:nvPr/>
          </p:nvCxnSpPr>
          <p:spPr>
            <a:xfrm rot="10800000">
              <a:off x="8911200" y="232800"/>
              <a:ext cx="309300" cy="0"/>
            </a:xfrm>
            <a:prstGeom prst="straightConnector1">
              <a:avLst/>
            </a:prstGeom>
            <a:noFill/>
            <a:ln cap="flat" cmpd="sng" w="19050">
              <a:solidFill>
                <a:schemeClr val="dk1"/>
              </a:solidFill>
              <a:prstDash val="solid"/>
              <a:round/>
              <a:headEnd len="med" w="med" type="none"/>
              <a:tailEnd len="med" w="med" type="none"/>
            </a:ln>
          </p:spPr>
        </p:cxnSp>
        <p:cxnSp>
          <p:nvCxnSpPr>
            <p:cNvPr id="339" name="Google Shape;339;p34"/>
            <p:cNvCxnSpPr/>
            <p:nvPr/>
          </p:nvCxnSpPr>
          <p:spPr>
            <a:xfrm>
              <a:off x="233525" y="4917300"/>
              <a:ext cx="0" cy="315600"/>
            </a:xfrm>
            <a:prstGeom prst="straightConnector1">
              <a:avLst/>
            </a:prstGeom>
            <a:noFill/>
            <a:ln cap="flat" cmpd="sng" w="19050">
              <a:solidFill>
                <a:schemeClr val="dk1"/>
              </a:solidFill>
              <a:prstDash val="solid"/>
              <a:round/>
              <a:headEnd len="med" w="med" type="none"/>
              <a:tailEnd len="med" w="med" type="none"/>
            </a:ln>
          </p:spPr>
        </p:cxnSp>
      </p:grpSp>
      <p:sp>
        <p:nvSpPr>
          <p:cNvPr id="340" name="Google Shape;340;p34"/>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41" name="Google Shape;341;p34"/>
          <p:cNvSpPr txBox="1"/>
          <p:nvPr>
            <p:ph idx="1" type="subTitle"/>
          </p:nvPr>
        </p:nvSpPr>
        <p:spPr>
          <a:xfrm>
            <a:off x="977801" y="2514225"/>
            <a:ext cx="2242500" cy="994800"/>
          </a:xfrm>
          <a:prstGeom prst="rect">
            <a:avLst/>
          </a:prstGeom>
        </p:spPr>
        <p:txBody>
          <a:bodyPr anchorCtr="0" anchor="t" bIns="91425" lIns="91425" spcFirstLastPara="1" rIns="91425" wrap="square" tIns="91425">
            <a:noAutofit/>
          </a:bodyPr>
          <a:lstStyle>
            <a:lvl1pPr lvl="0" algn="ctr">
              <a:lnSpc>
                <a:spcPct val="115000"/>
              </a:lnSpc>
              <a:spcBef>
                <a:spcPts val="0"/>
              </a:spcBef>
              <a:spcAft>
                <a:spcPts val="0"/>
              </a:spcAft>
              <a:buSzPts val="1400"/>
              <a:buNone/>
              <a:defRPr sz="1400">
                <a:latin typeface="Hanken Grotesk"/>
                <a:ea typeface="Hanken Grotesk"/>
                <a:cs typeface="Hanken Grotesk"/>
                <a:sym typeface="Hanken Grotesk"/>
              </a:defRPr>
            </a:lvl1pPr>
            <a:lvl2pPr lvl="1" algn="ctr">
              <a:lnSpc>
                <a:spcPct val="115000"/>
              </a:lnSpc>
              <a:spcBef>
                <a:spcPts val="0"/>
              </a:spcBef>
              <a:spcAft>
                <a:spcPts val="0"/>
              </a:spcAft>
              <a:buSzPts val="1400"/>
              <a:buNone/>
              <a:defRPr/>
            </a:lvl2pPr>
            <a:lvl3pPr lvl="2" algn="ctr">
              <a:lnSpc>
                <a:spcPct val="115000"/>
              </a:lnSpc>
              <a:spcBef>
                <a:spcPts val="0"/>
              </a:spcBef>
              <a:spcAft>
                <a:spcPts val="0"/>
              </a:spcAft>
              <a:buSzPts val="1400"/>
              <a:buNone/>
              <a:defRPr/>
            </a:lvl3pPr>
            <a:lvl4pPr lvl="3" algn="ctr">
              <a:lnSpc>
                <a:spcPct val="115000"/>
              </a:lnSpc>
              <a:spcBef>
                <a:spcPts val="0"/>
              </a:spcBef>
              <a:spcAft>
                <a:spcPts val="0"/>
              </a:spcAft>
              <a:buSzPts val="1400"/>
              <a:buNone/>
              <a:defRPr/>
            </a:lvl4pPr>
            <a:lvl5pPr lvl="4" algn="ctr">
              <a:lnSpc>
                <a:spcPct val="115000"/>
              </a:lnSpc>
              <a:spcBef>
                <a:spcPts val="0"/>
              </a:spcBef>
              <a:spcAft>
                <a:spcPts val="0"/>
              </a:spcAft>
              <a:buSzPts val="1400"/>
              <a:buNone/>
              <a:defRPr/>
            </a:lvl5pPr>
            <a:lvl6pPr lvl="5" algn="ctr">
              <a:lnSpc>
                <a:spcPct val="115000"/>
              </a:lnSpc>
              <a:spcBef>
                <a:spcPts val="0"/>
              </a:spcBef>
              <a:spcAft>
                <a:spcPts val="0"/>
              </a:spcAft>
              <a:buSzPts val="1400"/>
              <a:buNone/>
              <a:defRPr/>
            </a:lvl6pPr>
            <a:lvl7pPr lvl="6" algn="ctr">
              <a:lnSpc>
                <a:spcPct val="115000"/>
              </a:lnSpc>
              <a:spcBef>
                <a:spcPts val="0"/>
              </a:spcBef>
              <a:spcAft>
                <a:spcPts val="0"/>
              </a:spcAft>
              <a:buSzPts val="1400"/>
              <a:buNone/>
              <a:defRPr/>
            </a:lvl7pPr>
            <a:lvl8pPr lvl="7" algn="ctr">
              <a:lnSpc>
                <a:spcPct val="115000"/>
              </a:lnSpc>
              <a:spcBef>
                <a:spcPts val="0"/>
              </a:spcBef>
              <a:spcAft>
                <a:spcPts val="0"/>
              </a:spcAft>
              <a:buSzPts val="1400"/>
              <a:buNone/>
              <a:defRPr/>
            </a:lvl8pPr>
            <a:lvl9pPr lvl="8" algn="ctr">
              <a:lnSpc>
                <a:spcPct val="115000"/>
              </a:lnSpc>
              <a:spcBef>
                <a:spcPts val="0"/>
              </a:spcBef>
              <a:spcAft>
                <a:spcPts val="0"/>
              </a:spcAft>
              <a:buSzPts val="1400"/>
              <a:buNone/>
              <a:defRPr/>
            </a:lvl9pPr>
          </a:lstStyle>
          <a:p/>
        </p:txBody>
      </p:sp>
      <p:sp>
        <p:nvSpPr>
          <p:cNvPr id="342" name="Google Shape;342;p34"/>
          <p:cNvSpPr txBox="1"/>
          <p:nvPr>
            <p:ph idx="2" type="subTitle"/>
          </p:nvPr>
        </p:nvSpPr>
        <p:spPr>
          <a:xfrm>
            <a:off x="3450748" y="2514225"/>
            <a:ext cx="2242500" cy="994800"/>
          </a:xfrm>
          <a:prstGeom prst="rect">
            <a:avLst/>
          </a:prstGeom>
        </p:spPr>
        <p:txBody>
          <a:bodyPr anchorCtr="0" anchor="t" bIns="91425" lIns="91425" spcFirstLastPara="1" rIns="91425" wrap="square" tIns="91425">
            <a:noAutofit/>
          </a:bodyPr>
          <a:lstStyle>
            <a:lvl1pPr lvl="0" algn="ctr">
              <a:lnSpc>
                <a:spcPct val="115000"/>
              </a:lnSpc>
              <a:spcBef>
                <a:spcPts val="0"/>
              </a:spcBef>
              <a:spcAft>
                <a:spcPts val="0"/>
              </a:spcAft>
              <a:buSzPts val="1400"/>
              <a:buNone/>
              <a:defRPr sz="1400">
                <a:latin typeface="Hanken Grotesk"/>
                <a:ea typeface="Hanken Grotesk"/>
                <a:cs typeface="Hanken Grotesk"/>
                <a:sym typeface="Hanken Grotesk"/>
              </a:defRPr>
            </a:lvl1pPr>
            <a:lvl2pPr lvl="1" algn="ctr">
              <a:lnSpc>
                <a:spcPct val="115000"/>
              </a:lnSpc>
              <a:spcBef>
                <a:spcPts val="0"/>
              </a:spcBef>
              <a:spcAft>
                <a:spcPts val="0"/>
              </a:spcAft>
              <a:buSzPts val="1400"/>
              <a:buNone/>
              <a:defRPr/>
            </a:lvl2pPr>
            <a:lvl3pPr lvl="2" algn="ctr">
              <a:lnSpc>
                <a:spcPct val="115000"/>
              </a:lnSpc>
              <a:spcBef>
                <a:spcPts val="0"/>
              </a:spcBef>
              <a:spcAft>
                <a:spcPts val="0"/>
              </a:spcAft>
              <a:buSzPts val="1400"/>
              <a:buNone/>
              <a:defRPr/>
            </a:lvl3pPr>
            <a:lvl4pPr lvl="3" algn="ctr">
              <a:lnSpc>
                <a:spcPct val="115000"/>
              </a:lnSpc>
              <a:spcBef>
                <a:spcPts val="0"/>
              </a:spcBef>
              <a:spcAft>
                <a:spcPts val="0"/>
              </a:spcAft>
              <a:buSzPts val="1400"/>
              <a:buNone/>
              <a:defRPr/>
            </a:lvl4pPr>
            <a:lvl5pPr lvl="4" algn="ctr">
              <a:lnSpc>
                <a:spcPct val="115000"/>
              </a:lnSpc>
              <a:spcBef>
                <a:spcPts val="0"/>
              </a:spcBef>
              <a:spcAft>
                <a:spcPts val="0"/>
              </a:spcAft>
              <a:buSzPts val="1400"/>
              <a:buNone/>
              <a:defRPr/>
            </a:lvl5pPr>
            <a:lvl6pPr lvl="5" algn="ctr">
              <a:lnSpc>
                <a:spcPct val="115000"/>
              </a:lnSpc>
              <a:spcBef>
                <a:spcPts val="0"/>
              </a:spcBef>
              <a:spcAft>
                <a:spcPts val="0"/>
              </a:spcAft>
              <a:buSzPts val="1400"/>
              <a:buNone/>
              <a:defRPr/>
            </a:lvl6pPr>
            <a:lvl7pPr lvl="6" algn="ctr">
              <a:lnSpc>
                <a:spcPct val="115000"/>
              </a:lnSpc>
              <a:spcBef>
                <a:spcPts val="0"/>
              </a:spcBef>
              <a:spcAft>
                <a:spcPts val="0"/>
              </a:spcAft>
              <a:buSzPts val="1400"/>
              <a:buNone/>
              <a:defRPr/>
            </a:lvl7pPr>
            <a:lvl8pPr lvl="7" algn="ctr">
              <a:lnSpc>
                <a:spcPct val="115000"/>
              </a:lnSpc>
              <a:spcBef>
                <a:spcPts val="0"/>
              </a:spcBef>
              <a:spcAft>
                <a:spcPts val="0"/>
              </a:spcAft>
              <a:buSzPts val="1400"/>
              <a:buNone/>
              <a:defRPr/>
            </a:lvl8pPr>
            <a:lvl9pPr lvl="8" algn="ctr">
              <a:lnSpc>
                <a:spcPct val="115000"/>
              </a:lnSpc>
              <a:spcBef>
                <a:spcPts val="0"/>
              </a:spcBef>
              <a:spcAft>
                <a:spcPts val="0"/>
              </a:spcAft>
              <a:buSzPts val="1400"/>
              <a:buNone/>
              <a:defRPr/>
            </a:lvl9pPr>
          </a:lstStyle>
          <a:p/>
        </p:txBody>
      </p:sp>
      <p:sp>
        <p:nvSpPr>
          <p:cNvPr id="343" name="Google Shape;343;p34"/>
          <p:cNvSpPr txBox="1"/>
          <p:nvPr>
            <p:ph idx="3" type="subTitle"/>
          </p:nvPr>
        </p:nvSpPr>
        <p:spPr>
          <a:xfrm>
            <a:off x="5923698" y="2514225"/>
            <a:ext cx="2242500" cy="994800"/>
          </a:xfrm>
          <a:prstGeom prst="rect">
            <a:avLst/>
          </a:prstGeom>
        </p:spPr>
        <p:txBody>
          <a:bodyPr anchorCtr="0" anchor="t" bIns="91425" lIns="91425" spcFirstLastPara="1" rIns="91425" wrap="square" tIns="91425">
            <a:noAutofit/>
          </a:bodyPr>
          <a:lstStyle>
            <a:lvl1pPr lvl="0" algn="ctr">
              <a:lnSpc>
                <a:spcPct val="115000"/>
              </a:lnSpc>
              <a:spcBef>
                <a:spcPts val="0"/>
              </a:spcBef>
              <a:spcAft>
                <a:spcPts val="0"/>
              </a:spcAft>
              <a:buSzPts val="1400"/>
              <a:buNone/>
              <a:defRPr sz="1400">
                <a:latin typeface="Hanken Grotesk"/>
                <a:ea typeface="Hanken Grotesk"/>
                <a:cs typeface="Hanken Grotesk"/>
                <a:sym typeface="Hanken Grotesk"/>
              </a:defRPr>
            </a:lvl1pPr>
            <a:lvl2pPr lvl="1" algn="ctr">
              <a:lnSpc>
                <a:spcPct val="115000"/>
              </a:lnSpc>
              <a:spcBef>
                <a:spcPts val="0"/>
              </a:spcBef>
              <a:spcAft>
                <a:spcPts val="0"/>
              </a:spcAft>
              <a:buSzPts val="1400"/>
              <a:buNone/>
              <a:defRPr/>
            </a:lvl2pPr>
            <a:lvl3pPr lvl="2" algn="ctr">
              <a:lnSpc>
                <a:spcPct val="115000"/>
              </a:lnSpc>
              <a:spcBef>
                <a:spcPts val="0"/>
              </a:spcBef>
              <a:spcAft>
                <a:spcPts val="0"/>
              </a:spcAft>
              <a:buSzPts val="1400"/>
              <a:buNone/>
              <a:defRPr/>
            </a:lvl3pPr>
            <a:lvl4pPr lvl="3" algn="ctr">
              <a:lnSpc>
                <a:spcPct val="115000"/>
              </a:lnSpc>
              <a:spcBef>
                <a:spcPts val="0"/>
              </a:spcBef>
              <a:spcAft>
                <a:spcPts val="0"/>
              </a:spcAft>
              <a:buSzPts val="1400"/>
              <a:buNone/>
              <a:defRPr/>
            </a:lvl4pPr>
            <a:lvl5pPr lvl="4" algn="ctr">
              <a:lnSpc>
                <a:spcPct val="115000"/>
              </a:lnSpc>
              <a:spcBef>
                <a:spcPts val="0"/>
              </a:spcBef>
              <a:spcAft>
                <a:spcPts val="0"/>
              </a:spcAft>
              <a:buSzPts val="1400"/>
              <a:buNone/>
              <a:defRPr/>
            </a:lvl5pPr>
            <a:lvl6pPr lvl="5" algn="ctr">
              <a:lnSpc>
                <a:spcPct val="115000"/>
              </a:lnSpc>
              <a:spcBef>
                <a:spcPts val="0"/>
              </a:spcBef>
              <a:spcAft>
                <a:spcPts val="0"/>
              </a:spcAft>
              <a:buSzPts val="1400"/>
              <a:buNone/>
              <a:defRPr/>
            </a:lvl6pPr>
            <a:lvl7pPr lvl="6" algn="ctr">
              <a:lnSpc>
                <a:spcPct val="115000"/>
              </a:lnSpc>
              <a:spcBef>
                <a:spcPts val="0"/>
              </a:spcBef>
              <a:spcAft>
                <a:spcPts val="0"/>
              </a:spcAft>
              <a:buSzPts val="1400"/>
              <a:buNone/>
              <a:defRPr/>
            </a:lvl7pPr>
            <a:lvl8pPr lvl="7" algn="ctr">
              <a:lnSpc>
                <a:spcPct val="115000"/>
              </a:lnSpc>
              <a:spcBef>
                <a:spcPts val="0"/>
              </a:spcBef>
              <a:spcAft>
                <a:spcPts val="0"/>
              </a:spcAft>
              <a:buSzPts val="1400"/>
              <a:buNone/>
              <a:defRPr/>
            </a:lvl8pPr>
            <a:lvl9pPr lvl="8" algn="ctr">
              <a:lnSpc>
                <a:spcPct val="115000"/>
              </a:lnSpc>
              <a:spcBef>
                <a:spcPts val="0"/>
              </a:spcBef>
              <a:spcAft>
                <a:spcPts val="0"/>
              </a:spcAft>
              <a:buSzPts val="1400"/>
              <a:buNone/>
              <a:defRPr/>
            </a:lvl9pPr>
          </a:lstStyle>
          <a:p/>
        </p:txBody>
      </p:sp>
      <p:sp>
        <p:nvSpPr>
          <p:cNvPr id="344" name="Google Shape;344;p34"/>
          <p:cNvSpPr txBox="1"/>
          <p:nvPr>
            <p:ph idx="4" type="subTitle"/>
          </p:nvPr>
        </p:nvSpPr>
        <p:spPr>
          <a:xfrm>
            <a:off x="977803" y="2285625"/>
            <a:ext cx="2242500" cy="365700"/>
          </a:xfrm>
          <a:prstGeom prst="rect">
            <a:avLst/>
          </a:prstGeom>
        </p:spPr>
        <p:txBody>
          <a:bodyPr anchorCtr="0" anchor="b" bIns="91425" lIns="91425" spcFirstLastPara="1" rIns="91425" wrap="square" tIns="91425">
            <a:noAutofit/>
          </a:bodyPr>
          <a:lstStyle>
            <a:lvl1pPr lvl="0" algn="ctr">
              <a:lnSpc>
                <a:spcPct val="115000"/>
              </a:lnSpc>
              <a:spcBef>
                <a:spcPts val="0"/>
              </a:spcBef>
              <a:spcAft>
                <a:spcPts val="0"/>
              </a:spcAft>
              <a:buSzPts val="2600"/>
              <a:buFont typeface="Figtree Black"/>
              <a:buNone/>
              <a:defRPr sz="1900">
                <a:latin typeface="Figtree Black"/>
                <a:ea typeface="Figtree Black"/>
                <a:cs typeface="Figtree Black"/>
                <a:sym typeface="Figtree Black"/>
              </a:defRPr>
            </a:lvl1pPr>
            <a:lvl2pPr lvl="1"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2pPr>
            <a:lvl3pPr lvl="2"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3pPr>
            <a:lvl4pPr lvl="3"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4pPr>
            <a:lvl5pPr lvl="4"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5pPr>
            <a:lvl6pPr lvl="5"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6pPr>
            <a:lvl7pPr lvl="6"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7pPr>
            <a:lvl8pPr lvl="7"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8pPr>
            <a:lvl9pPr lvl="8"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9pPr>
          </a:lstStyle>
          <a:p/>
        </p:txBody>
      </p:sp>
      <p:sp>
        <p:nvSpPr>
          <p:cNvPr id="345" name="Google Shape;345;p34"/>
          <p:cNvSpPr txBox="1"/>
          <p:nvPr>
            <p:ph idx="5" type="subTitle"/>
          </p:nvPr>
        </p:nvSpPr>
        <p:spPr>
          <a:xfrm>
            <a:off x="3450747" y="2285625"/>
            <a:ext cx="2242500" cy="365700"/>
          </a:xfrm>
          <a:prstGeom prst="rect">
            <a:avLst/>
          </a:prstGeom>
        </p:spPr>
        <p:txBody>
          <a:bodyPr anchorCtr="0" anchor="b" bIns="91425" lIns="91425" spcFirstLastPara="1" rIns="91425" wrap="square" tIns="91425">
            <a:noAutofit/>
          </a:bodyPr>
          <a:lstStyle>
            <a:lvl1pPr lvl="0" algn="ctr">
              <a:lnSpc>
                <a:spcPct val="115000"/>
              </a:lnSpc>
              <a:spcBef>
                <a:spcPts val="0"/>
              </a:spcBef>
              <a:spcAft>
                <a:spcPts val="0"/>
              </a:spcAft>
              <a:buSzPts val="2600"/>
              <a:buFont typeface="Figtree Black"/>
              <a:buNone/>
              <a:defRPr sz="1900">
                <a:latin typeface="Figtree Black"/>
                <a:ea typeface="Figtree Black"/>
                <a:cs typeface="Figtree Black"/>
                <a:sym typeface="Figtree Black"/>
              </a:defRPr>
            </a:lvl1pPr>
            <a:lvl2pPr lvl="1"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2pPr>
            <a:lvl3pPr lvl="2"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3pPr>
            <a:lvl4pPr lvl="3"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4pPr>
            <a:lvl5pPr lvl="4"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5pPr>
            <a:lvl6pPr lvl="5"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6pPr>
            <a:lvl7pPr lvl="6"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7pPr>
            <a:lvl8pPr lvl="7"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8pPr>
            <a:lvl9pPr lvl="8"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9pPr>
          </a:lstStyle>
          <a:p/>
        </p:txBody>
      </p:sp>
      <p:sp>
        <p:nvSpPr>
          <p:cNvPr id="346" name="Google Shape;346;p34"/>
          <p:cNvSpPr txBox="1"/>
          <p:nvPr>
            <p:ph idx="6" type="subTitle"/>
          </p:nvPr>
        </p:nvSpPr>
        <p:spPr>
          <a:xfrm>
            <a:off x="5923697" y="2285625"/>
            <a:ext cx="2242500" cy="365700"/>
          </a:xfrm>
          <a:prstGeom prst="rect">
            <a:avLst/>
          </a:prstGeom>
        </p:spPr>
        <p:txBody>
          <a:bodyPr anchorCtr="0" anchor="b" bIns="91425" lIns="91425" spcFirstLastPara="1" rIns="91425" wrap="square" tIns="91425">
            <a:noAutofit/>
          </a:bodyPr>
          <a:lstStyle>
            <a:lvl1pPr lvl="0" algn="ctr">
              <a:lnSpc>
                <a:spcPct val="115000"/>
              </a:lnSpc>
              <a:spcBef>
                <a:spcPts val="0"/>
              </a:spcBef>
              <a:spcAft>
                <a:spcPts val="0"/>
              </a:spcAft>
              <a:buSzPts val="2600"/>
              <a:buFont typeface="Figtree Black"/>
              <a:buNone/>
              <a:defRPr sz="1900">
                <a:latin typeface="Figtree Black"/>
                <a:ea typeface="Figtree Black"/>
                <a:cs typeface="Figtree Black"/>
                <a:sym typeface="Figtree Black"/>
              </a:defRPr>
            </a:lvl1pPr>
            <a:lvl2pPr lvl="1"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2pPr>
            <a:lvl3pPr lvl="2"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3pPr>
            <a:lvl4pPr lvl="3"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4pPr>
            <a:lvl5pPr lvl="4"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5pPr>
            <a:lvl6pPr lvl="5"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6pPr>
            <a:lvl7pPr lvl="6"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7pPr>
            <a:lvl8pPr lvl="7"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8pPr>
            <a:lvl9pPr lvl="8" algn="ctr">
              <a:lnSpc>
                <a:spcPct val="115000"/>
              </a:lnSpc>
              <a:spcBef>
                <a:spcPts val="0"/>
              </a:spcBef>
              <a:spcAft>
                <a:spcPts val="0"/>
              </a:spcAft>
              <a:buSzPts val="2600"/>
              <a:buFont typeface="Figtree Black"/>
              <a:buNone/>
              <a:defRPr sz="2600">
                <a:latin typeface="Figtree Black"/>
                <a:ea typeface="Figtree Black"/>
                <a:cs typeface="Figtree Black"/>
                <a:sym typeface="Figtree Black"/>
              </a:defRPr>
            </a:lvl9pPr>
          </a:lstStyle>
          <a:p/>
        </p:txBody>
      </p:sp>
      <p:sp>
        <p:nvSpPr>
          <p:cNvPr id="347" name="Google Shape;347;p34"/>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1 1">
  <p:cSld name="CUSTOM_11_2">
    <p:spTree>
      <p:nvGrpSpPr>
        <p:cNvPr id="348" name="Shape 348"/>
        <p:cNvGrpSpPr/>
        <p:nvPr/>
      </p:nvGrpSpPr>
      <p:grpSpPr>
        <a:xfrm>
          <a:off x="0" y="0"/>
          <a:ext cx="0" cy="0"/>
          <a:chOff x="0" y="0"/>
          <a:chExt cx="0" cy="0"/>
        </a:xfrm>
      </p:grpSpPr>
      <p:sp>
        <p:nvSpPr>
          <p:cNvPr id="349" name="Google Shape;349;p35"/>
          <p:cNvSpPr/>
          <p:nvPr/>
        </p:nvSpPr>
        <p:spPr>
          <a:xfrm>
            <a:off x="8240650" y="-926525"/>
            <a:ext cx="1861500" cy="18615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50" name="Google Shape;350;p35"/>
          <p:cNvGrpSpPr/>
          <p:nvPr/>
        </p:nvGrpSpPr>
        <p:grpSpPr>
          <a:xfrm>
            <a:off x="-19050" y="232800"/>
            <a:ext cx="9189150" cy="4684500"/>
            <a:chOff x="-19050" y="232800"/>
            <a:chExt cx="9189150" cy="4684500"/>
          </a:xfrm>
        </p:grpSpPr>
        <p:sp>
          <p:nvSpPr>
            <p:cNvPr id="351" name="Google Shape;351;p35"/>
            <p:cNvSpPr/>
            <p:nvPr/>
          </p:nvSpPr>
          <p:spPr>
            <a:xfrm>
              <a:off x="232200" y="232800"/>
              <a:ext cx="8679000" cy="46845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52" name="Google Shape;352;p35"/>
            <p:cNvCxnSpPr/>
            <p:nvPr/>
          </p:nvCxnSpPr>
          <p:spPr>
            <a:xfrm rot="10800000">
              <a:off x="-19050" y="4917300"/>
              <a:ext cx="258900" cy="0"/>
            </a:xfrm>
            <a:prstGeom prst="straightConnector1">
              <a:avLst/>
            </a:prstGeom>
            <a:noFill/>
            <a:ln cap="flat" cmpd="sng" w="19050">
              <a:solidFill>
                <a:schemeClr val="dk1"/>
              </a:solidFill>
              <a:prstDash val="solid"/>
              <a:round/>
              <a:headEnd len="med" w="med" type="none"/>
              <a:tailEnd len="med" w="med" type="none"/>
            </a:ln>
          </p:spPr>
        </p:cxnSp>
        <p:cxnSp>
          <p:nvCxnSpPr>
            <p:cNvPr id="353" name="Google Shape;353;p35"/>
            <p:cNvCxnSpPr/>
            <p:nvPr/>
          </p:nvCxnSpPr>
          <p:spPr>
            <a:xfrm rot="10800000">
              <a:off x="8911200" y="232800"/>
              <a:ext cx="258900" cy="0"/>
            </a:xfrm>
            <a:prstGeom prst="straightConnector1">
              <a:avLst/>
            </a:prstGeom>
            <a:noFill/>
            <a:ln cap="flat" cmpd="sng" w="19050">
              <a:solidFill>
                <a:schemeClr val="dk1"/>
              </a:solidFill>
              <a:prstDash val="solid"/>
              <a:round/>
              <a:headEnd len="med" w="med" type="none"/>
              <a:tailEnd len="med" w="med" type="none"/>
            </a:ln>
          </p:spPr>
        </p:cxnSp>
      </p:grpSp>
      <p:sp>
        <p:nvSpPr>
          <p:cNvPr id="354" name="Google Shape;354;p35"/>
          <p:cNvSpPr txBox="1"/>
          <p:nvPr>
            <p:ph type="title"/>
          </p:nvPr>
        </p:nvSpPr>
        <p:spPr>
          <a:xfrm>
            <a:off x="722376" y="445025"/>
            <a:ext cx="77085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sz="2800"/>
            </a:lvl1pPr>
            <a:lvl2pPr lvl="1">
              <a:spcBef>
                <a:spcPts val="0"/>
              </a:spcBef>
              <a:spcAft>
                <a:spcPts val="0"/>
              </a:spcAft>
              <a:buSzPts val="3000"/>
              <a:buNone/>
              <a:defRPr>
                <a:latin typeface="Lato"/>
                <a:ea typeface="Lato"/>
                <a:cs typeface="Lato"/>
                <a:sym typeface="Lato"/>
              </a:defRPr>
            </a:lvl2pPr>
            <a:lvl3pPr lvl="2">
              <a:spcBef>
                <a:spcPts val="0"/>
              </a:spcBef>
              <a:spcAft>
                <a:spcPts val="0"/>
              </a:spcAft>
              <a:buSzPts val="3000"/>
              <a:buNone/>
              <a:defRPr>
                <a:latin typeface="Lato"/>
                <a:ea typeface="Lato"/>
                <a:cs typeface="Lato"/>
                <a:sym typeface="Lato"/>
              </a:defRPr>
            </a:lvl3pPr>
            <a:lvl4pPr lvl="3">
              <a:spcBef>
                <a:spcPts val="0"/>
              </a:spcBef>
              <a:spcAft>
                <a:spcPts val="0"/>
              </a:spcAft>
              <a:buSzPts val="3000"/>
              <a:buNone/>
              <a:defRPr>
                <a:latin typeface="Lato"/>
                <a:ea typeface="Lato"/>
                <a:cs typeface="Lato"/>
                <a:sym typeface="Lato"/>
              </a:defRPr>
            </a:lvl4pPr>
            <a:lvl5pPr lvl="4">
              <a:spcBef>
                <a:spcPts val="0"/>
              </a:spcBef>
              <a:spcAft>
                <a:spcPts val="0"/>
              </a:spcAft>
              <a:buSzPts val="3000"/>
              <a:buNone/>
              <a:defRPr>
                <a:latin typeface="Lato"/>
                <a:ea typeface="Lato"/>
                <a:cs typeface="Lato"/>
                <a:sym typeface="Lato"/>
              </a:defRPr>
            </a:lvl5pPr>
            <a:lvl6pPr lvl="5">
              <a:spcBef>
                <a:spcPts val="0"/>
              </a:spcBef>
              <a:spcAft>
                <a:spcPts val="0"/>
              </a:spcAft>
              <a:buSzPts val="3000"/>
              <a:buNone/>
              <a:defRPr>
                <a:latin typeface="Lato"/>
                <a:ea typeface="Lato"/>
                <a:cs typeface="Lato"/>
                <a:sym typeface="Lato"/>
              </a:defRPr>
            </a:lvl6pPr>
            <a:lvl7pPr lvl="6">
              <a:spcBef>
                <a:spcPts val="0"/>
              </a:spcBef>
              <a:spcAft>
                <a:spcPts val="0"/>
              </a:spcAft>
              <a:buSzPts val="3000"/>
              <a:buNone/>
              <a:defRPr>
                <a:latin typeface="Lato"/>
                <a:ea typeface="Lato"/>
                <a:cs typeface="Lato"/>
                <a:sym typeface="Lato"/>
              </a:defRPr>
            </a:lvl7pPr>
            <a:lvl8pPr lvl="7">
              <a:spcBef>
                <a:spcPts val="0"/>
              </a:spcBef>
              <a:spcAft>
                <a:spcPts val="0"/>
              </a:spcAft>
              <a:buSzPts val="3000"/>
              <a:buNone/>
              <a:defRPr>
                <a:latin typeface="Lato"/>
                <a:ea typeface="Lato"/>
                <a:cs typeface="Lato"/>
                <a:sym typeface="Lato"/>
              </a:defRPr>
            </a:lvl8pPr>
            <a:lvl9pPr lvl="8">
              <a:spcBef>
                <a:spcPts val="0"/>
              </a:spcBef>
              <a:spcAft>
                <a:spcPts val="0"/>
              </a:spcAft>
              <a:buSzPts val="3000"/>
              <a:buNone/>
              <a:defRPr>
                <a:latin typeface="Lato"/>
                <a:ea typeface="Lato"/>
                <a:cs typeface="Lato"/>
                <a:sym typeface="Lato"/>
              </a:defRPr>
            </a:lvl9pPr>
          </a:lstStyle>
          <a:p/>
        </p:txBody>
      </p:sp>
      <p:sp>
        <p:nvSpPr>
          <p:cNvPr id="355" name="Google Shape;355;p35"/>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olo e due colonne 1">
  <p:cSld name="TITLE_AND_TWO_COLUMNS_1">
    <p:spTree>
      <p:nvGrpSpPr>
        <p:cNvPr id="356" name="Shape 356"/>
        <p:cNvGrpSpPr/>
        <p:nvPr/>
      </p:nvGrpSpPr>
      <p:grpSpPr>
        <a:xfrm>
          <a:off x="0" y="0"/>
          <a:ext cx="0" cy="0"/>
          <a:chOff x="0" y="0"/>
          <a:chExt cx="0" cy="0"/>
        </a:xfrm>
      </p:grpSpPr>
      <p:sp>
        <p:nvSpPr>
          <p:cNvPr id="357" name="Google Shape;357;p36"/>
          <p:cNvSpPr/>
          <p:nvPr/>
        </p:nvSpPr>
        <p:spPr>
          <a:xfrm>
            <a:off x="8240650" y="4204325"/>
            <a:ext cx="1861500" cy="18615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58" name="Google Shape;358;p36"/>
          <p:cNvGrpSpPr/>
          <p:nvPr/>
        </p:nvGrpSpPr>
        <p:grpSpPr>
          <a:xfrm>
            <a:off x="-77100" y="232800"/>
            <a:ext cx="8988300" cy="4964300"/>
            <a:chOff x="-77100" y="232800"/>
            <a:chExt cx="8988300" cy="4964300"/>
          </a:xfrm>
        </p:grpSpPr>
        <p:sp>
          <p:nvSpPr>
            <p:cNvPr id="359" name="Google Shape;359;p36"/>
            <p:cNvSpPr/>
            <p:nvPr/>
          </p:nvSpPr>
          <p:spPr>
            <a:xfrm>
              <a:off x="232200" y="232800"/>
              <a:ext cx="8679000" cy="46845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60" name="Google Shape;360;p36"/>
            <p:cNvCxnSpPr/>
            <p:nvPr/>
          </p:nvCxnSpPr>
          <p:spPr>
            <a:xfrm rot="10800000">
              <a:off x="-77100" y="232800"/>
              <a:ext cx="309300" cy="0"/>
            </a:xfrm>
            <a:prstGeom prst="straightConnector1">
              <a:avLst/>
            </a:prstGeom>
            <a:noFill/>
            <a:ln cap="flat" cmpd="sng" w="19050">
              <a:solidFill>
                <a:schemeClr val="dk1"/>
              </a:solidFill>
              <a:prstDash val="solid"/>
              <a:round/>
              <a:headEnd len="med" w="med" type="none"/>
              <a:tailEnd len="med" w="med" type="none"/>
            </a:ln>
          </p:spPr>
        </p:cxnSp>
        <p:cxnSp>
          <p:nvCxnSpPr>
            <p:cNvPr id="361" name="Google Shape;361;p36"/>
            <p:cNvCxnSpPr/>
            <p:nvPr/>
          </p:nvCxnSpPr>
          <p:spPr>
            <a:xfrm rot="10800000">
              <a:off x="8911200" y="4890500"/>
              <a:ext cx="0" cy="306600"/>
            </a:xfrm>
            <a:prstGeom prst="straightConnector1">
              <a:avLst/>
            </a:prstGeom>
            <a:noFill/>
            <a:ln cap="flat" cmpd="sng" w="19050">
              <a:solidFill>
                <a:schemeClr val="dk1"/>
              </a:solidFill>
              <a:prstDash val="solid"/>
              <a:round/>
              <a:headEnd len="med" w="med" type="none"/>
              <a:tailEnd len="med" w="med" type="none"/>
            </a:ln>
          </p:spPr>
        </p:cxnSp>
      </p:grpSp>
      <p:sp>
        <p:nvSpPr>
          <p:cNvPr id="362" name="Google Shape;362;p36"/>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sz="2800"/>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63" name="Google Shape;363;p36"/>
          <p:cNvSpPr txBox="1"/>
          <p:nvPr>
            <p:ph idx="1" type="subTitle"/>
          </p:nvPr>
        </p:nvSpPr>
        <p:spPr>
          <a:xfrm>
            <a:off x="4651268" y="1736553"/>
            <a:ext cx="3772800" cy="2736300"/>
          </a:xfrm>
          <a:prstGeom prst="rect">
            <a:avLst/>
          </a:prstGeom>
        </p:spPr>
        <p:txBody>
          <a:bodyPr anchorCtr="0" anchor="t" bIns="91425" lIns="91425" spcFirstLastPara="1" rIns="91425" wrap="square" tIns="91425">
            <a:noAutofit/>
          </a:bodyPr>
          <a:lstStyle>
            <a:lvl1pPr lvl="0">
              <a:lnSpc>
                <a:spcPct val="115000"/>
              </a:lnSpc>
              <a:spcBef>
                <a:spcPts val="0"/>
              </a:spcBef>
              <a:spcAft>
                <a:spcPts val="0"/>
              </a:spcAft>
              <a:buSzPts val="1200"/>
              <a:buChar char="●"/>
              <a:defRPr sz="1400">
                <a:latin typeface="Hanken Grotesk"/>
                <a:ea typeface="Hanken Grotesk"/>
                <a:cs typeface="Hanken Grotesk"/>
                <a:sym typeface="Hanken Grotesk"/>
              </a:defRPr>
            </a:lvl1pPr>
            <a:lvl2pPr lvl="1" algn="ctr">
              <a:lnSpc>
                <a:spcPct val="115000"/>
              </a:lnSpc>
              <a:spcBef>
                <a:spcPts val="0"/>
              </a:spcBef>
              <a:spcAft>
                <a:spcPts val="0"/>
              </a:spcAft>
              <a:buSzPts val="2800"/>
              <a:buChar char="○"/>
              <a:defRPr sz="2800"/>
            </a:lvl2pPr>
            <a:lvl3pPr lvl="2" algn="ctr">
              <a:lnSpc>
                <a:spcPct val="115000"/>
              </a:lnSpc>
              <a:spcBef>
                <a:spcPts val="0"/>
              </a:spcBef>
              <a:spcAft>
                <a:spcPts val="0"/>
              </a:spcAft>
              <a:buSzPts val="2800"/>
              <a:buChar char="■"/>
              <a:defRPr sz="2800"/>
            </a:lvl3pPr>
            <a:lvl4pPr lvl="3" algn="ctr">
              <a:lnSpc>
                <a:spcPct val="115000"/>
              </a:lnSpc>
              <a:spcBef>
                <a:spcPts val="0"/>
              </a:spcBef>
              <a:spcAft>
                <a:spcPts val="0"/>
              </a:spcAft>
              <a:buSzPts val="2800"/>
              <a:buChar char="●"/>
              <a:defRPr sz="2800"/>
            </a:lvl4pPr>
            <a:lvl5pPr lvl="4" algn="ctr">
              <a:lnSpc>
                <a:spcPct val="115000"/>
              </a:lnSpc>
              <a:spcBef>
                <a:spcPts val="0"/>
              </a:spcBef>
              <a:spcAft>
                <a:spcPts val="0"/>
              </a:spcAft>
              <a:buSzPts val="2800"/>
              <a:buChar char="○"/>
              <a:defRPr sz="2800"/>
            </a:lvl5pPr>
            <a:lvl6pPr lvl="5" algn="ctr">
              <a:lnSpc>
                <a:spcPct val="115000"/>
              </a:lnSpc>
              <a:spcBef>
                <a:spcPts val="0"/>
              </a:spcBef>
              <a:spcAft>
                <a:spcPts val="0"/>
              </a:spcAft>
              <a:buSzPts val="2800"/>
              <a:buChar char="■"/>
              <a:defRPr sz="2800"/>
            </a:lvl6pPr>
            <a:lvl7pPr lvl="6" algn="ctr">
              <a:lnSpc>
                <a:spcPct val="115000"/>
              </a:lnSpc>
              <a:spcBef>
                <a:spcPts val="0"/>
              </a:spcBef>
              <a:spcAft>
                <a:spcPts val="0"/>
              </a:spcAft>
              <a:buSzPts val="2800"/>
              <a:buChar char="●"/>
              <a:defRPr sz="2800"/>
            </a:lvl7pPr>
            <a:lvl8pPr lvl="7" algn="ctr">
              <a:lnSpc>
                <a:spcPct val="115000"/>
              </a:lnSpc>
              <a:spcBef>
                <a:spcPts val="0"/>
              </a:spcBef>
              <a:spcAft>
                <a:spcPts val="0"/>
              </a:spcAft>
              <a:buSzPts val="2800"/>
              <a:buChar char="○"/>
              <a:defRPr sz="2800"/>
            </a:lvl8pPr>
            <a:lvl9pPr lvl="8" algn="ctr">
              <a:lnSpc>
                <a:spcPct val="115000"/>
              </a:lnSpc>
              <a:spcBef>
                <a:spcPts val="0"/>
              </a:spcBef>
              <a:spcAft>
                <a:spcPts val="0"/>
              </a:spcAft>
              <a:buSzPts val="2800"/>
              <a:buChar char="■"/>
              <a:defRPr sz="2800"/>
            </a:lvl9pPr>
          </a:lstStyle>
          <a:p/>
        </p:txBody>
      </p:sp>
      <p:sp>
        <p:nvSpPr>
          <p:cNvPr id="364" name="Google Shape;364;p36"/>
          <p:cNvSpPr txBox="1"/>
          <p:nvPr>
            <p:ph idx="2" type="subTitle"/>
          </p:nvPr>
        </p:nvSpPr>
        <p:spPr>
          <a:xfrm>
            <a:off x="720000" y="1736553"/>
            <a:ext cx="3772800" cy="2736300"/>
          </a:xfrm>
          <a:prstGeom prst="rect">
            <a:avLst/>
          </a:prstGeom>
        </p:spPr>
        <p:txBody>
          <a:bodyPr anchorCtr="0" anchor="t" bIns="91425" lIns="91425" spcFirstLastPara="1" rIns="91425" wrap="square" tIns="91425">
            <a:noAutofit/>
          </a:bodyPr>
          <a:lstStyle>
            <a:lvl1pPr lvl="0">
              <a:lnSpc>
                <a:spcPct val="115000"/>
              </a:lnSpc>
              <a:spcBef>
                <a:spcPts val="0"/>
              </a:spcBef>
              <a:spcAft>
                <a:spcPts val="0"/>
              </a:spcAft>
              <a:buSzPts val="1200"/>
              <a:buChar char="●"/>
              <a:defRPr sz="1400">
                <a:latin typeface="Hanken Grotesk"/>
                <a:ea typeface="Hanken Grotesk"/>
                <a:cs typeface="Hanken Grotesk"/>
                <a:sym typeface="Hanken Grotesk"/>
              </a:defRPr>
            </a:lvl1pPr>
            <a:lvl2pPr lvl="1" algn="ctr">
              <a:lnSpc>
                <a:spcPct val="115000"/>
              </a:lnSpc>
              <a:spcBef>
                <a:spcPts val="0"/>
              </a:spcBef>
              <a:spcAft>
                <a:spcPts val="0"/>
              </a:spcAft>
              <a:buSzPts val="1400"/>
              <a:buChar char="○"/>
              <a:defRPr sz="2800"/>
            </a:lvl2pPr>
            <a:lvl3pPr lvl="2" algn="ctr">
              <a:lnSpc>
                <a:spcPct val="115000"/>
              </a:lnSpc>
              <a:spcBef>
                <a:spcPts val="0"/>
              </a:spcBef>
              <a:spcAft>
                <a:spcPts val="0"/>
              </a:spcAft>
              <a:buSzPts val="1400"/>
              <a:buChar char="■"/>
              <a:defRPr sz="2800"/>
            </a:lvl3pPr>
            <a:lvl4pPr lvl="3" algn="ctr">
              <a:lnSpc>
                <a:spcPct val="115000"/>
              </a:lnSpc>
              <a:spcBef>
                <a:spcPts val="0"/>
              </a:spcBef>
              <a:spcAft>
                <a:spcPts val="0"/>
              </a:spcAft>
              <a:buSzPts val="1400"/>
              <a:buChar char="●"/>
              <a:defRPr sz="2800"/>
            </a:lvl4pPr>
            <a:lvl5pPr lvl="4" algn="ctr">
              <a:lnSpc>
                <a:spcPct val="115000"/>
              </a:lnSpc>
              <a:spcBef>
                <a:spcPts val="0"/>
              </a:spcBef>
              <a:spcAft>
                <a:spcPts val="0"/>
              </a:spcAft>
              <a:buSzPts val="1400"/>
              <a:buChar char="○"/>
              <a:defRPr sz="2800"/>
            </a:lvl5pPr>
            <a:lvl6pPr lvl="5" algn="ctr">
              <a:lnSpc>
                <a:spcPct val="115000"/>
              </a:lnSpc>
              <a:spcBef>
                <a:spcPts val="0"/>
              </a:spcBef>
              <a:spcAft>
                <a:spcPts val="0"/>
              </a:spcAft>
              <a:buSzPts val="1400"/>
              <a:buChar char="■"/>
              <a:defRPr sz="2800"/>
            </a:lvl6pPr>
            <a:lvl7pPr lvl="6" algn="ctr">
              <a:lnSpc>
                <a:spcPct val="115000"/>
              </a:lnSpc>
              <a:spcBef>
                <a:spcPts val="0"/>
              </a:spcBef>
              <a:spcAft>
                <a:spcPts val="0"/>
              </a:spcAft>
              <a:buSzPts val="1400"/>
              <a:buChar char="●"/>
              <a:defRPr sz="2800"/>
            </a:lvl7pPr>
            <a:lvl8pPr lvl="7" algn="ctr">
              <a:lnSpc>
                <a:spcPct val="115000"/>
              </a:lnSpc>
              <a:spcBef>
                <a:spcPts val="0"/>
              </a:spcBef>
              <a:spcAft>
                <a:spcPts val="0"/>
              </a:spcAft>
              <a:buSzPts val="1400"/>
              <a:buChar char="○"/>
              <a:defRPr sz="2800"/>
            </a:lvl8pPr>
            <a:lvl9pPr lvl="8" algn="ctr">
              <a:lnSpc>
                <a:spcPct val="115000"/>
              </a:lnSpc>
              <a:spcBef>
                <a:spcPts val="0"/>
              </a:spcBef>
              <a:spcAft>
                <a:spcPts val="0"/>
              </a:spcAft>
              <a:buSzPts val="1400"/>
              <a:buChar char="■"/>
              <a:defRPr sz="2800"/>
            </a:lvl9pPr>
          </a:lstStyle>
          <a:p/>
        </p:txBody>
      </p:sp>
      <p:sp>
        <p:nvSpPr>
          <p:cNvPr id="365" name="Google Shape;365;p36"/>
          <p:cNvSpPr txBox="1"/>
          <p:nvPr>
            <p:ph idx="3" type="subTitle"/>
          </p:nvPr>
        </p:nvSpPr>
        <p:spPr>
          <a:xfrm>
            <a:off x="720000" y="1451250"/>
            <a:ext cx="3772800" cy="361500"/>
          </a:xfrm>
          <a:prstGeom prst="rect">
            <a:avLst/>
          </a:prstGeom>
        </p:spPr>
        <p:txBody>
          <a:bodyPr anchorCtr="0" anchor="b" bIns="91425" lIns="91425" spcFirstLastPara="1" rIns="91425" wrap="square" tIns="91425">
            <a:noAutofit/>
          </a:bodyPr>
          <a:lstStyle>
            <a:lvl1pPr lvl="0">
              <a:lnSpc>
                <a:spcPct val="115000"/>
              </a:lnSpc>
              <a:spcBef>
                <a:spcPts val="0"/>
              </a:spcBef>
              <a:spcAft>
                <a:spcPts val="0"/>
              </a:spcAft>
              <a:buSzPts val="2400"/>
              <a:buFont typeface="Figtree Black"/>
              <a:buNone/>
              <a:defRPr sz="1900">
                <a:latin typeface="Figtree Black"/>
                <a:ea typeface="Figtree Black"/>
                <a:cs typeface="Figtree Black"/>
                <a:sym typeface="Figtree Black"/>
              </a:defRPr>
            </a:lvl1pPr>
            <a:lvl2pPr lvl="1">
              <a:lnSpc>
                <a:spcPct val="115000"/>
              </a:lnSpc>
              <a:spcBef>
                <a:spcPts val="0"/>
              </a:spcBef>
              <a:spcAft>
                <a:spcPts val="0"/>
              </a:spcAft>
              <a:buSzPts val="1400"/>
              <a:buFont typeface="Figtree Black"/>
              <a:buNone/>
              <a:defRPr>
                <a:latin typeface="Figtree Black"/>
                <a:ea typeface="Figtree Black"/>
                <a:cs typeface="Figtree Black"/>
                <a:sym typeface="Figtree Black"/>
              </a:defRPr>
            </a:lvl2pPr>
            <a:lvl3pPr lvl="2">
              <a:lnSpc>
                <a:spcPct val="115000"/>
              </a:lnSpc>
              <a:spcBef>
                <a:spcPts val="0"/>
              </a:spcBef>
              <a:spcAft>
                <a:spcPts val="0"/>
              </a:spcAft>
              <a:buSzPts val="1400"/>
              <a:buFont typeface="Figtree Black"/>
              <a:buNone/>
              <a:defRPr>
                <a:latin typeface="Figtree Black"/>
                <a:ea typeface="Figtree Black"/>
                <a:cs typeface="Figtree Black"/>
                <a:sym typeface="Figtree Black"/>
              </a:defRPr>
            </a:lvl3pPr>
            <a:lvl4pPr lvl="3">
              <a:lnSpc>
                <a:spcPct val="115000"/>
              </a:lnSpc>
              <a:spcBef>
                <a:spcPts val="0"/>
              </a:spcBef>
              <a:spcAft>
                <a:spcPts val="0"/>
              </a:spcAft>
              <a:buSzPts val="1400"/>
              <a:buFont typeface="Figtree Black"/>
              <a:buNone/>
              <a:defRPr>
                <a:latin typeface="Figtree Black"/>
                <a:ea typeface="Figtree Black"/>
                <a:cs typeface="Figtree Black"/>
                <a:sym typeface="Figtree Black"/>
              </a:defRPr>
            </a:lvl4pPr>
            <a:lvl5pPr lvl="4">
              <a:lnSpc>
                <a:spcPct val="115000"/>
              </a:lnSpc>
              <a:spcBef>
                <a:spcPts val="0"/>
              </a:spcBef>
              <a:spcAft>
                <a:spcPts val="0"/>
              </a:spcAft>
              <a:buSzPts val="1400"/>
              <a:buFont typeface="Figtree Black"/>
              <a:buNone/>
              <a:defRPr>
                <a:latin typeface="Figtree Black"/>
                <a:ea typeface="Figtree Black"/>
                <a:cs typeface="Figtree Black"/>
                <a:sym typeface="Figtree Black"/>
              </a:defRPr>
            </a:lvl5pPr>
            <a:lvl6pPr lvl="5">
              <a:lnSpc>
                <a:spcPct val="115000"/>
              </a:lnSpc>
              <a:spcBef>
                <a:spcPts val="0"/>
              </a:spcBef>
              <a:spcAft>
                <a:spcPts val="0"/>
              </a:spcAft>
              <a:buSzPts val="1400"/>
              <a:buFont typeface="Figtree Black"/>
              <a:buNone/>
              <a:defRPr>
                <a:latin typeface="Figtree Black"/>
                <a:ea typeface="Figtree Black"/>
                <a:cs typeface="Figtree Black"/>
                <a:sym typeface="Figtree Black"/>
              </a:defRPr>
            </a:lvl6pPr>
            <a:lvl7pPr lvl="6">
              <a:lnSpc>
                <a:spcPct val="115000"/>
              </a:lnSpc>
              <a:spcBef>
                <a:spcPts val="0"/>
              </a:spcBef>
              <a:spcAft>
                <a:spcPts val="0"/>
              </a:spcAft>
              <a:buSzPts val="1400"/>
              <a:buFont typeface="Figtree Black"/>
              <a:buNone/>
              <a:defRPr>
                <a:latin typeface="Figtree Black"/>
                <a:ea typeface="Figtree Black"/>
                <a:cs typeface="Figtree Black"/>
                <a:sym typeface="Figtree Black"/>
              </a:defRPr>
            </a:lvl7pPr>
            <a:lvl8pPr lvl="7">
              <a:lnSpc>
                <a:spcPct val="115000"/>
              </a:lnSpc>
              <a:spcBef>
                <a:spcPts val="0"/>
              </a:spcBef>
              <a:spcAft>
                <a:spcPts val="0"/>
              </a:spcAft>
              <a:buSzPts val="1400"/>
              <a:buFont typeface="Figtree Black"/>
              <a:buNone/>
              <a:defRPr>
                <a:latin typeface="Figtree Black"/>
                <a:ea typeface="Figtree Black"/>
                <a:cs typeface="Figtree Black"/>
                <a:sym typeface="Figtree Black"/>
              </a:defRPr>
            </a:lvl8pPr>
            <a:lvl9pPr lvl="8">
              <a:lnSpc>
                <a:spcPct val="115000"/>
              </a:lnSpc>
              <a:spcBef>
                <a:spcPts val="0"/>
              </a:spcBef>
              <a:spcAft>
                <a:spcPts val="0"/>
              </a:spcAft>
              <a:buSzPts val="1400"/>
              <a:buFont typeface="Figtree Black"/>
              <a:buNone/>
              <a:defRPr>
                <a:latin typeface="Figtree Black"/>
                <a:ea typeface="Figtree Black"/>
                <a:cs typeface="Figtree Black"/>
                <a:sym typeface="Figtree Black"/>
              </a:defRPr>
            </a:lvl9pPr>
          </a:lstStyle>
          <a:p/>
        </p:txBody>
      </p:sp>
      <p:sp>
        <p:nvSpPr>
          <p:cNvPr id="366" name="Google Shape;366;p36"/>
          <p:cNvSpPr txBox="1"/>
          <p:nvPr>
            <p:ph idx="4" type="subTitle"/>
          </p:nvPr>
        </p:nvSpPr>
        <p:spPr>
          <a:xfrm>
            <a:off x="4651268" y="1451250"/>
            <a:ext cx="3772800" cy="361500"/>
          </a:xfrm>
          <a:prstGeom prst="rect">
            <a:avLst/>
          </a:prstGeom>
        </p:spPr>
        <p:txBody>
          <a:bodyPr anchorCtr="0" anchor="b" bIns="91425" lIns="91425" spcFirstLastPara="1" rIns="91425" wrap="square" tIns="91425">
            <a:noAutofit/>
          </a:bodyPr>
          <a:lstStyle>
            <a:lvl1pPr lvl="0">
              <a:lnSpc>
                <a:spcPct val="115000"/>
              </a:lnSpc>
              <a:spcBef>
                <a:spcPts val="0"/>
              </a:spcBef>
              <a:spcAft>
                <a:spcPts val="0"/>
              </a:spcAft>
              <a:buSzPts val="2400"/>
              <a:buFont typeface="Figtree Black"/>
              <a:buNone/>
              <a:defRPr sz="1900">
                <a:latin typeface="Figtree Black"/>
                <a:ea typeface="Figtree Black"/>
                <a:cs typeface="Figtree Black"/>
                <a:sym typeface="Figtree Black"/>
              </a:defRPr>
            </a:lvl1pPr>
            <a:lvl2pPr lvl="1">
              <a:lnSpc>
                <a:spcPct val="115000"/>
              </a:lnSpc>
              <a:spcBef>
                <a:spcPts val="0"/>
              </a:spcBef>
              <a:spcAft>
                <a:spcPts val="0"/>
              </a:spcAft>
              <a:buSzPts val="1400"/>
              <a:buFont typeface="Figtree Black"/>
              <a:buNone/>
              <a:defRPr>
                <a:latin typeface="Figtree Black"/>
                <a:ea typeface="Figtree Black"/>
                <a:cs typeface="Figtree Black"/>
                <a:sym typeface="Figtree Black"/>
              </a:defRPr>
            </a:lvl2pPr>
            <a:lvl3pPr lvl="2">
              <a:lnSpc>
                <a:spcPct val="115000"/>
              </a:lnSpc>
              <a:spcBef>
                <a:spcPts val="0"/>
              </a:spcBef>
              <a:spcAft>
                <a:spcPts val="0"/>
              </a:spcAft>
              <a:buSzPts val="1400"/>
              <a:buFont typeface="Figtree Black"/>
              <a:buNone/>
              <a:defRPr>
                <a:latin typeface="Figtree Black"/>
                <a:ea typeface="Figtree Black"/>
                <a:cs typeface="Figtree Black"/>
                <a:sym typeface="Figtree Black"/>
              </a:defRPr>
            </a:lvl3pPr>
            <a:lvl4pPr lvl="3">
              <a:lnSpc>
                <a:spcPct val="115000"/>
              </a:lnSpc>
              <a:spcBef>
                <a:spcPts val="0"/>
              </a:spcBef>
              <a:spcAft>
                <a:spcPts val="0"/>
              </a:spcAft>
              <a:buSzPts val="1400"/>
              <a:buFont typeface="Figtree Black"/>
              <a:buNone/>
              <a:defRPr>
                <a:latin typeface="Figtree Black"/>
                <a:ea typeface="Figtree Black"/>
                <a:cs typeface="Figtree Black"/>
                <a:sym typeface="Figtree Black"/>
              </a:defRPr>
            </a:lvl4pPr>
            <a:lvl5pPr lvl="4">
              <a:lnSpc>
                <a:spcPct val="115000"/>
              </a:lnSpc>
              <a:spcBef>
                <a:spcPts val="0"/>
              </a:spcBef>
              <a:spcAft>
                <a:spcPts val="0"/>
              </a:spcAft>
              <a:buSzPts val="1400"/>
              <a:buFont typeface="Figtree Black"/>
              <a:buNone/>
              <a:defRPr>
                <a:latin typeface="Figtree Black"/>
                <a:ea typeface="Figtree Black"/>
                <a:cs typeface="Figtree Black"/>
                <a:sym typeface="Figtree Black"/>
              </a:defRPr>
            </a:lvl5pPr>
            <a:lvl6pPr lvl="5">
              <a:lnSpc>
                <a:spcPct val="115000"/>
              </a:lnSpc>
              <a:spcBef>
                <a:spcPts val="0"/>
              </a:spcBef>
              <a:spcAft>
                <a:spcPts val="0"/>
              </a:spcAft>
              <a:buSzPts val="1400"/>
              <a:buFont typeface="Figtree Black"/>
              <a:buNone/>
              <a:defRPr>
                <a:latin typeface="Figtree Black"/>
                <a:ea typeface="Figtree Black"/>
                <a:cs typeface="Figtree Black"/>
                <a:sym typeface="Figtree Black"/>
              </a:defRPr>
            </a:lvl6pPr>
            <a:lvl7pPr lvl="6">
              <a:lnSpc>
                <a:spcPct val="115000"/>
              </a:lnSpc>
              <a:spcBef>
                <a:spcPts val="0"/>
              </a:spcBef>
              <a:spcAft>
                <a:spcPts val="0"/>
              </a:spcAft>
              <a:buSzPts val="1400"/>
              <a:buFont typeface="Figtree Black"/>
              <a:buNone/>
              <a:defRPr>
                <a:latin typeface="Figtree Black"/>
                <a:ea typeface="Figtree Black"/>
                <a:cs typeface="Figtree Black"/>
                <a:sym typeface="Figtree Black"/>
              </a:defRPr>
            </a:lvl7pPr>
            <a:lvl8pPr lvl="7">
              <a:lnSpc>
                <a:spcPct val="115000"/>
              </a:lnSpc>
              <a:spcBef>
                <a:spcPts val="0"/>
              </a:spcBef>
              <a:spcAft>
                <a:spcPts val="0"/>
              </a:spcAft>
              <a:buSzPts val="1400"/>
              <a:buFont typeface="Figtree Black"/>
              <a:buNone/>
              <a:defRPr>
                <a:latin typeface="Figtree Black"/>
                <a:ea typeface="Figtree Black"/>
                <a:cs typeface="Figtree Black"/>
                <a:sym typeface="Figtree Black"/>
              </a:defRPr>
            </a:lvl8pPr>
            <a:lvl9pPr lvl="8">
              <a:lnSpc>
                <a:spcPct val="115000"/>
              </a:lnSpc>
              <a:spcBef>
                <a:spcPts val="0"/>
              </a:spcBef>
              <a:spcAft>
                <a:spcPts val="0"/>
              </a:spcAft>
              <a:buSzPts val="1400"/>
              <a:buFont typeface="Figtree Black"/>
              <a:buNone/>
              <a:defRPr>
                <a:latin typeface="Figtree Black"/>
                <a:ea typeface="Figtree Black"/>
                <a:cs typeface="Figtree Black"/>
                <a:sym typeface="Figtree Black"/>
              </a:defRPr>
            </a:lvl9pPr>
          </a:lstStyle>
          <a:p/>
        </p:txBody>
      </p:sp>
      <p:sp>
        <p:nvSpPr>
          <p:cNvPr id="367" name="Google Shape;367;p36"/>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sto in una colonna 1">
  <p:cSld name="ONE_COLUMN_TEXT_1">
    <p:spTree>
      <p:nvGrpSpPr>
        <p:cNvPr id="368" name="Shape 368"/>
        <p:cNvGrpSpPr/>
        <p:nvPr/>
      </p:nvGrpSpPr>
      <p:grpSpPr>
        <a:xfrm>
          <a:off x="0" y="0"/>
          <a:ext cx="0" cy="0"/>
          <a:chOff x="0" y="0"/>
          <a:chExt cx="0" cy="0"/>
        </a:xfrm>
      </p:grpSpPr>
      <p:sp>
        <p:nvSpPr>
          <p:cNvPr id="369" name="Google Shape;369;p37"/>
          <p:cNvSpPr/>
          <p:nvPr/>
        </p:nvSpPr>
        <p:spPr>
          <a:xfrm>
            <a:off x="8240650" y="4204325"/>
            <a:ext cx="1861500" cy="18615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70" name="Google Shape;370;p37"/>
          <p:cNvGrpSpPr/>
          <p:nvPr/>
        </p:nvGrpSpPr>
        <p:grpSpPr>
          <a:xfrm>
            <a:off x="-19050" y="-16000"/>
            <a:ext cx="8930250" cy="4933300"/>
            <a:chOff x="-19050" y="-16000"/>
            <a:chExt cx="8930250" cy="4933300"/>
          </a:xfrm>
        </p:grpSpPr>
        <p:sp>
          <p:nvSpPr>
            <p:cNvPr id="371" name="Google Shape;371;p37"/>
            <p:cNvSpPr/>
            <p:nvPr/>
          </p:nvSpPr>
          <p:spPr>
            <a:xfrm>
              <a:off x="232200" y="232800"/>
              <a:ext cx="8679000" cy="46845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72" name="Google Shape;372;p37"/>
            <p:cNvCxnSpPr/>
            <p:nvPr/>
          </p:nvCxnSpPr>
          <p:spPr>
            <a:xfrm rot="10800000">
              <a:off x="-19050" y="4917300"/>
              <a:ext cx="258900" cy="0"/>
            </a:xfrm>
            <a:prstGeom prst="straightConnector1">
              <a:avLst/>
            </a:prstGeom>
            <a:noFill/>
            <a:ln cap="flat" cmpd="sng" w="19050">
              <a:solidFill>
                <a:schemeClr val="dk1"/>
              </a:solidFill>
              <a:prstDash val="solid"/>
              <a:round/>
              <a:headEnd len="med" w="med" type="none"/>
              <a:tailEnd len="med" w="med" type="none"/>
            </a:ln>
          </p:spPr>
        </p:cxnSp>
        <p:cxnSp>
          <p:nvCxnSpPr>
            <p:cNvPr id="373" name="Google Shape;373;p37"/>
            <p:cNvCxnSpPr/>
            <p:nvPr/>
          </p:nvCxnSpPr>
          <p:spPr>
            <a:xfrm rot="10800000">
              <a:off x="8911200" y="-16000"/>
              <a:ext cx="0" cy="258900"/>
            </a:xfrm>
            <a:prstGeom prst="straightConnector1">
              <a:avLst/>
            </a:prstGeom>
            <a:noFill/>
            <a:ln cap="flat" cmpd="sng" w="19050">
              <a:solidFill>
                <a:schemeClr val="dk1"/>
              </a:solidFill>
              <a:prstDash val="solid"/>
              <a:round/>
              <a:headEnd len="med" w="med" type="none"/>
              <a:tailEnd len="med" w="med" type="none"/>
            </a:ln>
          </p:spPr>
        </p:cxnSp>
      </p:grpSp>
      <p:sp>
        <p:nvSpPr>
          <p:cNvPr id="374" name="Google Shape;374;p37"/>
          <p:cNvSpPr txBox="1"/>
          <p:nvPr>
            <p:ph type="title"/>
          </p:nvPr>
        </p:nvSpPr>
        <p:spPr>
          <a:xfrm>
            <a:off x="720000" y="448050"/>
            <a:ext cx="77109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sz="2800"/>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75" name="Google Shape;375;p37"/>
          <p:cNvSpPr txBox="1"/>
          <p:nvPr>
            <p:ph idx="1" type="subTitle"/>
          </p:nvPr>
        </p:nvSpPr>
        <p:spPr>
          <a:xfrm>
            <a:off x="1733625" y="1361025"/>
            <a:ext cx="6580200" cy="2906100"/>
          </a:xfrm>
          <a:prstGeom prst="rect">
            <a:avLst/>
          </a:prstGeom>
        </p:spPr>
        <p:txBody>
          <a:bodyPr anchorCtr="0" anchor="t" bIns="91425" lIns="91425" spcFirstLastPara="1" rIns="91425" wrap="square" tIns="91425">
            <a:noAutofit/>
          </a:bodyPr>
          <a:lstStyle>
            <a:lvl1pPr lvl="0">
              <a:spcBef>
                <a:spcPts val="0"/>
              </a:spcBef>
              <a:spcAft>
                <a:spcPts val="0"/>
              </a:spcAft>
              <a:buSzPts val="1600"/>
              <a:buChar char="●"/>
              <a:defRPr sz="1600">
                <a:latin typeface="Hanken Grotesk"/>
                <a:ea typeface="Hanken Grotesk"/>
                <a:cs typeface="Hanken Grotesk"/>
                <a:sym typeface="Hanken Grotesk"/>
              </a:defRPr>
            </a:lvl1pPr>
            <a:lvl2pPr lvl="1" algn="ctr">
              <a:lnSpc>
                <a:spcPct val="100000"/>
              </a:lnSpc>
              <a:spcBef>
                <a:spcPts val="0"/>
              </a:spcBef>
              <a:spcAft>
                <a:spcPts val="0"/>
              </a:spcAft>
              <a:buClr>
                <a:srgbClr val="E76A28"/>
              </a:buClr>
              <a:buSzPts val="1600"/>
              <a:buFont typeface="Nunito Light"/>
              <a:buChar char="○"/>
              <a:defRPr/>
            </a:lvl2pPr>
            <a:lvl3pPr lvl="2" algn="ctr">
              <a:lnSpc>
                <a:spcPct val="100000"/>
              </a:lnSpc>
              <a:spcBef>
                <a:spcPts val="0"/>
              </a:spcBef>
              <a:spcAft>
                <a:spcPts val="0"/>
              </a:spcAft>
              <a:buClr>
                <a:srgbClr val="E76A28"/>
              </a:buClr>
              <a:buSzPts val="1500"/>
              <a:buFont typeface="Nunito Light"/>
              <a:buChar char="■"/>
              <a:defRPr/>
            </a:lvl3pPr>
            <a:lvl4pPr lvl="3" algn="ctr">
              <a:lnSpc>
                <a:spcPct val="100000"/>
              </a:lnSpc>
              <a:spcBef>
                <a:spcPts val="0"/>
              </a:spcBef>
              <a:spcAft>
                <a:spcPts val="0"/>
              </a:spcAft>
              <a:buClr>
                <a:srgbClr val="E76A28"/>
              </a:buClr>
              <a:buSzPts val="1500"/>
              <a:buFont typeface="Nunito Light"/>
              <a:buChar char="●"/>
              <a:defRPr/>
            </a:lvl4pPr>
            <a:lvl5pPr lvl="4" algn="ctr">
              <a:lnSpc>
                <a:spcPct val="100000"/>
              </a:lnSpc>
              <a:spcBef>
                <a:spcPts val="0"/>
              </a:spcBef>
              <a:spcAft>
                <a:spcPts val="0"/>
              </a:spcAft>
              <a:buClr>
                <a:srgbClr val="E76A28"/>
              </a:buClr>
              <a:buSzPts val="1400"/>
              <a:buFont typeface="Nunito Light"/>
              <a:buChar char="○"/>
              <a:defRPr/>
            </a:lvl5pPr>
            <a:lvl6pPr lvl="5" algn="ctr">
              <a:lnSpc>
                <a:spcPct val="100000"/>
              </a:lnSpc>
              <a:spcBef>
                <a:spcPts val="0"/>
              </a:spcBef>
              <a:spcAft>
                <a:spcPts val="0"/>
              </a:spcAft>
              <a:buClr>
                <a:srgbClr val="999999"/>
              </a:buClr>
              <a:buSzPts val="1400"/>
              <a:buFont typeface="Nunito Light"/>
              <a:buChar char="■"/>
              <a:defRPr/>
            </a:lvl6pPr>
            <a:lvl7pPr lvl="6" algn="ctr">
              <a:lnSpc>
                <a:spcPct val="100000"/>
              </a:lnSpc>
              <a:spcBef>
                <a:spcPts val="0"/>
              </a:spcBef>
              <a:spcAft>
                <a:spcPts val="0"/>
              </a:spcAft>
              <a:buClr>
                <a:srgbClr val="999999"/>
              </a:buClr>
              <a:buSzPts val="1300"/>
              <a:buFont typeface="Nunito Light"/>
              <a:buChar char="●"/>
              <a:defRPr/>
            </a:lvl7pPr>
            <a:lvl8pPr lvl="7" algn="ctr">
              <a:lnSpc>
                <a:spcPct val="100000"/>
              </a:lnSpc>
              <a:spcBef>
                <a:spcPts val="0"/>
              </a:spcBef>
              <a:spcAft>
                <a:spcPts val="0"/>
              </a:spcAft>
              <a:buClr>
                <a:srgbClr val="999999"/>
              </a:buClr>
              <a:buSzPts val="1300"/>
              <a:buFont typeface="Nunito Light"/>
              <a:buChar char="○"/>
              <a:defRPr/>
            </a:lvl8pPr>
            <a:lvl9pPr lvl="8" algn="ctr">
              <a:lnSpc>
                <a:spcPct val="100000"/>
              </a:lnSpc>
              <a:spcBef>
                <a:spcPts val="0"/>
              </a:spcBef>
              <a:spcAft>
                <a:spcPts val="0"/>
              </a:spcAft>
              <a:buClr>
                <a:srgbClr val="999999"/>
              </a:buClr>
              <a:buSzPts val="1400"/>
              <a:buFont typeface="Nunito Light"/>
              <a:buChar char="■"/>
              <a:defRPr/>
            </a:lvl9pPr>
          </a:lstStyle>
          <a:p/>
        </p:txBody>
      </p:sp>
      <p:sp>
        <p:nvSpPr>
          <p:cNvPr id="376" name="Google Shape;376;p37"/>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7" name="Shape 37"/>
        <p:cNvGrpSpPr/>
        <p:nvPr/>
      </p:nvGrpSpPr>
      <p:grpSpPr>
        <a:xfrm>
          <a:off x="0" y="0"/>
          <a:ext cx="0" cy="0"/>
          <a:chOff x="0" y="0"/>
          <a:chExt cx="0" cy="0"/>
        </a:xfrm>
      </p:grpSpPr>
      <p:sp>
        <p:nvSpPr>
          <p:cNvPr id="38" name="Google Shape;38;p5"/>
          <p:cNvSpPr/>
          <p:nvPr/>
        </p:nvSpPr>
        <p:spPr>
          <a:xfrm>
            <a:off x="8240650" y="4204325"/>
            <a:ext cx="1861500" cy="18615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9" name="Google Shape;39;p5"/>
          <p:cNvGrpSpPr/>
          <p:nvPr/>
        </p:nvGrpSpPr>
        <p:grpSpPr>
          <a:xfrm>
            <a:off x="-77100" y="232800"/>
            <a:ext cx="8988300" cy="4964300"/>
            <a:chOff x="-77100" y="232800"/>
            <a:chExt cx="8988300" cy="4964300"/>
          </a:xfrm>
        </p:grpSpPr>
        <p:sp>
          <p:nvSpPr>
            <p:cNvPr id="40" name="Google Shape;40;p5"/>
            <p:cNvSpPr/>
            <p:nvPr/>
          </p:nvSpPr>
          <p:spPr>
            <a:xfrm>
              <a:off x="232200" y="232800"/>
              <a:ext cx="8679000" cy="46845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1" name="Google Shape;41;p5"/>
            <p:cNvCxnSpPr/>
            <p:nvPr/>
          </p:nvCxnSpPr>
          <p:spPr>
            <a:xfrm rot="10800000">
              <a:off x="-77100" y="232800"/>
              <a:ext cx="309300" cy="0"/>
            </a:xfrm>
            <a:prstGeom prst="straightConnector1">
              <a:avLst/>
            </a:prstGeom>
            <a:noFill/>
            <a:ln cap="flat" cmpd="sng" w="19050">
              <a:solidFill>
                <a:schemeClr val="dk1"/>
              </a:solidFill>
              <a:prstDash val="solid"/>
              <a:round/>
              <a:headEnd len="med" w="med" type="none"/>
              <a:tailEnd len="med" w="med" type="none"/>
            </a:ln>
          </p:spPr>
        </p:cxnSp>
        <p:cxnSp>
          <p:nvCxnSpPr>
            <p:cNvPr id="42" name="Google Shape;42;p5"/>
            <p:cNvCxnSpPr/>
            <p:nvPr/>
          </p:nvCxnSpPr>
          <p:spPr>
            <a:xfrm rot="10800000">
              <a:off x="8911200" y="4890500"/>
              <a:ext cx="0" cy="306600"/>
            </a:xfrm>
            <a:prstGeom prst="straightConnector1">
              <a:avLst/>
            </a:prstGeom>
            <a:noFill/>
            <a:ln cap="flat" cmpd="sng" w="19050">
              <a:solidFill>
                <a:schemeClr val="dk1"/>
              </a:solidFill>
              <a:prstDash val="solid"/>
              <a:round/>
              <a:headEnd len="med" w="med" type="none"/>
              <a:tailEnd len="med" w="med" type="none"/>
            </a:ln>
          </p:spPr>
        </p:cxnSp>
      </p:grpSp>
      <p:sp>
        <p:nvSpPr>
          <p:cNvPr id="43" name="Google Shape;43;p5"/>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44" name="Google Shape;44;p5"/>
          <p:cNvSpPr txBox="1"/>
          <p:nvPr>
            <p:ph idx="1" type="subTitle"/>
          </p:nvPr>
        </p:nvSpPr>
        <p:spPr>
          <a:xfrm>
            <a:off x="4651268" y="1736553"/>
            <a:ext cx="3772800" cy="2736300"/>
          </a:xfrm>
          <a:prstGeom prst="rect">
            <a:avLst/>
          </a:prstGeom>
        </p:spPr>
        <p:txBody>
          <a:bodyPr anchorCtr="0" anchor="t" bIns="91425" lIns="91425" spcFirstLastPara="1" rIns="91425" wrap="square" tIns="91425">
            <a:noAutofit/>
          </a:bodyPr>
          <a:lstStyle>
            <a:lvl1pPr lvl="0" rtl="0">
              <a:lnSpc>
                <a:spcPct val="115000"/>
              </a:lnSpc>
              <a:spcBef>
                <a:spcPts val="0"/>
              </a:spcBef>
              <a:spcAft>
                <a:spcPts val="0"/>
              </a:spcAft>
              <a:buSzPts val="1200"/>
              <a:buChar char="●"/>
              <a:defRPr sz="1400">
                <a:latin typeface="Hanken Grotesk"/>
                <a:ea typeface="Hanken Grotesk"/>
                <a:cs typeface="Hanken Grotesk"/>
                <a:sym typeface="Hanken Grotesk"/>
              </a:defRPr>
            </a:lvl1pPr>
            <a:lvl2pPr lvl="1" rtl="0" algn="ctr">
              <a:lnSpc>
                <a:spcPct val="115000"/>
              </a:lnSpc>
              <a:spcBef>
                <a:spcPts val="0"/>
              </a:spcBef>
              <a:spcAft>
                <a:spcPts val="0"/>
              </a:spcAft>
              <a:buSzPts val="2800"/>
              <a:buChar char="○"/>
              <a:defRPr sz="2800"/>
            </a:lvl2pPr>
            <a:lvl3pPr lvl="2" rtl="0" algn="ctr">
              <a:lnSpc>
                <a:spcPct val="115000"/>
              </a:lnSpc>
              <a:spcBef>
                <a:spcPts val="0"/>
              </a:spcBef>
              <a:spcAft>
                <a:spcPts val="0"/>
              </a:spcAft>
              <a:buSzPts val="2800"/>
              <a:buChar char="■"/>
              <a:defRPr sz="2800"/>
            </a:lvl3pPr>
            <a:lvl4pPr lvl="3" rtl="0" algn="ctr">
              <a:lnSpc>
                <a:spcPct val="115000"/>
              </a:lnSpc>
              <a:spcBef>
                <a:spcPts val="0"/>
              </a:spcBef>
              <a:spcAft>
                <a:spcPts val="0"/>
              </a:spcAft>
              <a:buSzPts val="2800"/>
              <a:buChar char="●"/>
              <a:defRPr sz="2800"/>
            </a:lvl4pPr>
            <a:lvl5pPr lvl="4" rtl="0" algn="ctr">
              <a:lnSpc>
                <a:spcPct val="115000"/>
              </a:lnSpc>
              <a:spcBef>
                <a:spcPts val="0"/>
              </a:spcBef>
              <a:spcAft>
                <a:spcPts val="0"/>
              </a:spcAft>
              <a:buSzPts val="2800"/>
              <a:buChar char="○"/>
              <a:defRPr sz="2800"/>
            </a:lvl5pPr>
            <a:lvl6pPr lvl="5" rtl="0" algn="ctr">
              <a:lnSpc>
                <a:spcPct val="115000"/>
              </a:lnSpc>
              <a:spcBef>
                <a:spcPts val="0"/>
              </a:spcBef>
              <a:spcAft>
                <a:spcPts val="0"/>
              </a:spcAft>
              <a:buSzPts val="2800"/>
              <a:buChar char="■"/>
              <a:defRPr sz="2800"/>
            </a:lvl6pPr>
            <a:lvl7pPr lvl="6" rtl="0" algn="ctr">
              <a:lnSpc>
                <a:spcPct val="115000"/>
              </a:lnSpc>
              <a:spcBef>
                <a:spcPts val="0"/>
              </a:spcBef>
              <a:spcAft>
                <a:spcPts val="0"/>
              </a:spcAft>
              <a:buSzPts val="2800"/>
              <a:buChar char="●"/>
              <a:defRPr sz="2800"/>
            </a:lvl7pPr>
            <a:lvl8pPr lvl="7" rtl="0" algn="ctr">
              <a:lnSpc>
                <a:spcPct val="115000"/>
              </a:lnSpc>
              <a:spcBef>
                <a:spcPts val="0"/>
              </a:spcBef>
              <a:spcAft>
                <a:spcPts val="0"/>
              </a:spcAft>
              <a:buSzPts val="2800"/>
              <a:buChar char="○"/>
              <a:defRPr sz="2800"/>
            </a:lvl8pPr>
            <a:lvl9pPr lvl="8" rtl="0" algn="ctr">
              <a:lnSpc>
                <a:spcPct val="115000"/>
              </a:lnSpc>
              <a:spcBef>
                <a:spcPts val="0"/>
              </a:spcBef>
              <a:spcAft>
                <a:spcPts val="0"/>
              </a:spcAft>
              <a:buSzPts val="2800"/>
              <a:buChar char="■"/>
              <a:defRPr sz="2800"/>
            </a:lvl9pPr>
          </a:lstStyle>
          <a:p/>
        </p:txBody>
      </p:sp>
      <p:sp>
        <p:nvSpPr>
          <p:cNvPr id="45" name="Google Shape;45;p5"/>
          <p:cNvSpPr txBox="1"/>
          <p:nvPr>
            <p:ph idx="2" type="subTitle"/>
          </p:nvPr>
        </p:nvSpPr>
        <p:spPr>
          <a:xfrm>
            <a:off x="720000" y="1736553"/>
            <a:ext cx="3772800" cy="2736300"/>
          </a:xfrm>
          <a:prstGeom prst="rect">
            <a:avLst/>
          </a:prstGeom>
        </p:spPr>
        <p:txBody>
          <a:bodyPr anchorCtr="0" anchor="t" bIns="91425" lIns="91425" spcFirstLastPara="1" rIns="91425" wrap="square" tIns="91425">
            <a:noAutofit/>
          </a:bodyPr>
          <a:lstStyle>
            <a:lvl1pPr lvl="0" rtl="0">
              <a:lnSpc>
                <a:spcPct val="115000"/>
              </a:lnSpc>
              <a:spcBef>
                <a:spcPts val="0"/>
              </a:spcBef>
              <a:spcAft>
                <a:spcPts val="0"/>
              </a:spcAft>
              <a:buSzPts val="1200"/>
              <a:buChar char="●"/>
              <a:defRPr sz="1400">
                <a:latin typeface="Hanken Grotesk"/>
                <a:ea typeface="Hanken Grotesk"/>
                <a:cs typeface="Hanken Grotesk"/>
                <a:sym typeface="Hanken Grotesk"/>
              </a:defRPr>
            </a:lvl1pPr>
            <a:lvl2pPr lvl="1" rtl="0" algn="ctr">
              <a:lnSpc>
                <a:spcPct val="115000"/>
              </a:lnSpc>
              <a:spcBef>
                <a:spcPts val="0"/>
              </a:spcBef>
              <a:spcAft>
                <a:spcPts val="0"/>
              </a:spcAft>
              <a:buSzPts val="1400"/>
              <a:buChar char="○"/>
              <a:defRPr sz="2800"/>
            </a:lvl2pPr>
            <a:lvl3pPr lvl="2" rtl="0" algn="ctr">
              <a:lnSpc>
                <a:spcPct val="115000"/>
              </a:lnSpc>
              <a:spcBef>
                <a:spcPts val="0"/>
              </a:spcBef>
              <a:spcAft>
                <a:spcPts val="0"/>
              </a:spcAft>
              <a:buSzPts val="1400"/>
              <a:buChar char="■"/>
              <a:defRPr sz="2800"/>
            </a:lvl3pPr>
            <a:lvl4pPr lvl="3" rtl="0" algn="ctr">
              <a:lnSpc>
                <a:spcPct val="115000"/>
              </a:lnSpc>
              <a:spcBef>
                <a:spcPts val="0"/>
              </a:spcBef>
              <a:spcAft>
                <a:spcPts val="0"/>
              </a:spcAft>
              <a:buSzPts val="1400"/>
              <a:buChar char="●"/>
              <a:defRPr sz="2800"/>
            </a:lvl4pPr>
            <a:lvl5pPr lvl="4" rtl="0" algn="ctr">
              <a:lnSpc>
                <a:spcPct val="115000"/>
              </a:lnSpc>
              <a:spcBef>
                <a:spcPts val="0"/>
              </a:spcBef>
              <a:spcAft>
                <a:spcPts val="0"/>
              </a:spcAft>
              <a:buSzPts val="1400"/>
              <a:buChar char="○"/>
              <a:defRPr sz="2800"/>
            </a:lvl5pPr>
            <a:lvl6pPr lvl="5" rtl="0" algn="ctr">
              <a:lnSpc>
                <a:spcPct val="115000"/>
              </a:lnSpc>
              <a:spcBef>
                <a:spcPts val="0"/>
              </a:spcBef>
              <a:spcAft>
                <a:spcPts val="0"/>
              </a:spcAft>
              <a:buSzPts val="1400"/>
              <a:buChar char="■"/>
              <a:defRPr sz="2800"/>
            </a:lvl6pPr>
            <a:lvl7pPr lvl="6" rtl="0" algn="ctr">
              <a:lnSpc>
                <a:spcPct val="115000"/>
              </a:lnSpc>
              <a:spcBef>
                <a:spcPts val="0"/>
              </a:spcBef>
              <a:spcAft>
                <a:spcPts val="0"/>
              </a:spcAft>
              <a:buSzPts val="1400"/>
              <a:buChar char="●"/>
              <a:defRPr sz="2800"/>
            </a:lvl7pPr>
            <a:lvl8pPr lvl="7" rtl="0" algn="ctr">
              <a:lnSpc>
                <a:spcPct val="115000"/>
              </a:lnSpc>
              <a:spcBef>
                <a:spcPts val="0"/>
              </a:spcBef>
              <a:spcAft>
                <a:spcPts val="0"/>
              </a:spcAft>
              <a:buSzPts val="1400"/>
              <a:buChar char="○"/>
              <a:defRPr sz="2800"/>
            </a:lvl8pPr>
            <a:lvl9pPr lvl="8" rtl="0" algn="ctr">
              <a:lnSpc>
                <a:spcPct val="115000"/>
              </a:lnSpc>
              <a:spcBef>
                <a:spcPts val="0"/>
              </a:spcBef>
              <a:spcAft>
                <a:spcPts val="0"/>
              </a:spcAft>
              <a:buSzPts val="1400"/>
              <a:buChar char="■"/>
              <a:defRPr sz="2800"/>
            </a:lvl9pPr>
          </a:lstStyle>
          <a:p/>
        </p:txBody>
      </p:sp>
      <p:sp>
        <p:nvSpPr>
          <p:cNvPr id="46" name="Google Shape;46;p5"/>
          <p:cNvSpPr txBox="1"/>
          <p:nvPr>
            <p:ph idx="3" type="subTitle"/>
          </p:nvPr>
        </p:nvSpPr>
        <p:spPr>
          <a:xfrm>
            <a:off x="720000" y="1451250"/>
            <a:ext cx="3772800" cy="361500"/>
          </a:xfrm>
          <a:prstGeom prst="rect">
            <a:avLst/>
          </a:prstGeom>
        </p:spPr>
        <p:txBody>
          <a:bodyPr anchorCtr="0" anchor="b" bIns="91425" lIns="91425" spcFirstLastPara="1" rIns="91425" wrap="square" tIns="91425">
            <a:noAutofit/>
          </a:bodyPr>
          <a:lstStyle>
            <a:lvl1pPr lvl="0">
              <a:lnSpc>
                <a:spcPct val="115000"/>
              </a:lnSpc>
              <a:spcBef>
                <a:spcPts val="0"/>
              </a:spcBef>
              <a:spcAft>
                <a:spcPts val="0"/>
              </a:spcAft>
              <a:buSzPts val="2400"/>
              <a:buFont typeface="Figtree Black"/>
              <a:buNone/>
              <a:defRPr sz="1900">
                <a:latin typeface="Figtree Black"/>
                <a:ea typeface="Figtree Black"/>
                <a:cs typeface="Figtree Black"/>
                <a:sym typeface="Figtree Black"/>
              </a:defRPr>
            </a:lvl1pPr>
            <a:lvl2pPr lvl="1">
              <a:lnSpc>
                <a:spcPct val="115000"/>
              </a:lnSpc>
              <a:spcBef>
                <a:spcPts val="0"/>
              </a:spcBef>
              <a:spcAft>
                <a:spcPts val="0"/>
              </a:spcAft>
              <a:buSzPts val="1400"/>
              <a:buFont typeface="Figtree Black"/>
              <a:buNone/>
              <a:defRPr>
                <a:latin typeface="Figtree Black"/>
                <a:ea typeface="Figtree Black"/>
                <a:cs typeface="Figtree Black"/>
                <a:sym typeface="Figtree Black"/>
              </a:defRPr>
            </a:lvl2pPr>
            <a:lvl3pPr lvl="2">
              <a:lnSpc>
                <a:spcPct val="115000"/>
              </a:lnSpc>
              <a:spcBef>
                <a:spcPts val="0"/>
              </a:spcBef>
              <a:spcAft>
                <a:spcPts val="0"/>
              </a:spcAft>
              <a:buSzPts val="1400"/>
              <a:buFont typeface="Figtree Black"/>
              <a:buNone/>
              <a:defRPr>
                <a:latin typeface="Figtree Black"/>
                <a:ea typeface="Figtree Black"/>
                <a:cs typeface="Figtree Black"/>
                <a:sym typeface="Figtree Black"/>
              </a:defRPr>
            </a:lvl3pPr>
            <a:lvl4pPr lvl="3">
              <a:lnSpc>
                <a:spcPct val="115000"/>
              </a:lnSpc>
              <a:spcBef>
                <a:spcPts val="0"/>
              </a:spcBef>
              <a:spcAft>
                <a:spcPts val="0"/>
              </a:spcAft>
              <a:buSzPts val="1400"/>
              <a:buFont typeface="Figtree Black"/>
              <a:buNone/>
              <a:defRPr>
                <a:latin typeface="Figtree Black"/>
                <a:ea typeface="Figtree Black"/>
                <a:cs typeface="Figtree Black"/>
                <a:sym typeface="Figtree Black"/>
              </a:defRPr>
            </a:lvl4pPr>
            <a:lvl5pPr lvl="4">
              <a:lnSpc>
                <a:spcPct val="115000"/>
              </a:lnSpc>
              <a:spcBef>
                <a:spcPts val="0"/>
              </a:spcBef>
              <a:spcAft>
                <a:spcPts val="0"/>
              </a:spcAft>
              <a:buSzPts val="1400"/>
              <a:buFont typeface="Figtree Black"/>
              <a:buNone/>
              <a:defRPr>
                <a:latin typeface="Figtree Black"/>
                <a:ea typeface="Figtree Black"/>
                <a:cs typeface="Figtree Black"/>
                <a:sym typeface="Figtree Black"/>
              </a:defRPr>
            </a:lvl5pPr>
            <a:lvl6pPr lvl="5">
              <a:lnSpc>
                <a:spcPct val="115000"/>
              </a:lnSpc>
              <a:spcBef>
                <a:spcPts val="0"/>
              </a:spcBef>
              <a:spcAft>
                <a:spcPts val="0"/>
              </a:spcAft>
              <a:buSzPts val="1400"/>
              <a:buFont typeface="Figtree Black"/>
              <a:buNone/>
              <a:defRPr>
                <a:latin typeface="Figtree Black"/>
                <a:ea typeface="Figtree Black"/>
                <a:cs typeface="Figtree Black"/>
                <a:sym typeface="Figtree Black"/>
              </a:defRPr>
            </a:lvl6pPr>
            <a:lvl7pPr lvl="6">
              <a:lnSpc>
                <a:spcPct val="115000"/>
              </a:lnSpc>
              <a:spcBef>
                <a:spcPts val="0"/>
              </a:spcBef>
              <a:spcAft>
                <a:spcPts val="0"/>
              </a:spcAft>
              <a:buSzPts val="1400"/>
              <a:buFont typeface="Figtree Black"/>
              <a:buNone/>
              <a:defRPr>
                <a:latin typeface="Figtree Black"/>
                <a:ea typeface="Figtree Black"/>
                <a:cs typeface="Figtree Black"/>
                <a:sym typeface="Figtree Black"/>
              </a:defRPr>
            </a:lvl7pPr>
            <a:lvl8pPr lvl="7">
              <a:lnSpc>
                <a:spcPct val="115000"/>
              </a:lnSpc>
              <a:spcBef>
                <a:spcPts val="0"/>
              </a:spcBef>
              <a:spcAft>
                <a:spcPts val="0"/>
              </a:spcAft>
              <a:buSzPts val="1400"/>
              <a:buFont typeface="Figtree Black"/>
              <a:buNone/>
              <a:defRPr>
                <a:latin typeface="Figtree Black"/>
                <a:ea typeface="Figtree Black"/>
                <a:cs typeface="Figtree Black"/>
                <a:sym typeface="Figtree Black"/>
              </a:defRPr>
            </a:lvl8pPr>
            <a:lvl9pPr lvl="8">
              <a:lnSpc>
                <a:spcPct val="115000"/>
              </a:lnSpc>
              <a:spcBef>
                <a:spcPts val="0"/>
              </a:spcBef>
              <a:spcAft>
                <a:spcPts val="0"/>
              </a:spcAft>
              <a:buSzPts val="1400"/>
              <a:buFont typeface="Figtree Black"/>
              <a:buNone/>
              <a:defRPr>
                <a:latin typeface="Figtree Black"/>
                <a:ea typeface="Figtree Black"/>
                <a:cs typeface="Figtree Black"/>
                <a:sym typeface="Figtree Black"/>
              </a:defRPr>
            </a:lvl9pPr>
          </a:lstStyle>
          <a:p/>
        </p:txBody>
      </p:sp>
      <p:sp>
        <p:nvSpPr>
          <p:cNvPr id="47" name="Google Shape;47;p5"/>
          <p:cNvSpPr txBox="1"/>
          <p:nvPr>
            <p:ph idx="4" type="subTitle"/>
          </p:nvPr>
        </p:nvSpPr>
        <p:spPr>
          <a:xfrm>
            <a:off x="4651268" y="1451250"/>
            <a:ext cx="3772800" cy="361500"/>
          </a:xfrm>
          <a:prstGeom prst="rect">
            <a:avLst/>
          </a:prstGeom>
        </p:spPr>
        <p:txBody>
          <a:bodyPr anchorCtr="0" anchor="b" bIns="91425" lIns="91425" spcFirstLastPara="1" rIns="91425" wrap="square" tIns="91425">
            <a:noAutofit/>
          </a:bodyPr>
          <a:lstStyle>
            <a:lvl1pPr lvl="0" rtl="0">
              <a:lnSpc>
                <a:spcPct val="115000"/>
              </a:lnSpc>
              <a:spcBef>
                <a:spcPts val="0"/>
              </a:spcBef>
              <a:spcAft>
                <a:spcPts val="0"/>
              </a:spcAft>
              <a:buSzPts val="2400"/>
              <a:buFont typeface="Figtree Black"/>
              <a:buNone/>
              <a:defRPr sz="1900">
                <a:latin typeface="Figtree Black"/>
                <a:ea typeface="Figtree Black"/>
                <a:cs typeface="Figtree Black"/>
                <a:sym typeface="Figtree Black"/>
              </a:defRPr>
            </a:lvl1pPr>
            <a:lvl2pPr lvl="1" rtl="0">
              <a:lnSpc>
                <a:spcPct val="115000"/>
              </a:lnSpc>
              <a:spcBef>
                <a:spcPts val="0"/>
              </a:spcBef>
              <a:spcAft>
                <a:spcPts val="0"/>
              </a:spcAft>
              <a:buSzPts val="1400"/>
              <a:buFont typeface="Figtree Black"/>
              <a:buNone/>
              <a:defRPr>
                <a:latin typeface="Figtree Black"/>
                <a:ea typeface="Figtree Black"/>
                <a:cs typeface="Figtree Black"/>
                <a:sym typeface="Figtree Black"/>
              </a:defRPr>
            </a:lvl2pPr>
            <a:lvl3pPr lvl="2" rtl="0">
              <a:lnSpc>
                <a:spcPct val="115000"/>
              </a:lnSpc>
              <a:spcBef>
                <a:spcPts val="0"/>
              </a:spcBef>
              <a:spcAft>
                <a:spcPts val="0"/>
              </a:spcAft>
              <a:buSzPts val="1400"/>
              <a:buFont typeface="Figtree Black"/>
              <a:buNone/>
              <a:defRPr>
                <a:latin typeface="Figtree Black"/>
                <a:ea typeface="Figtree Black"/>
                <a:cs typeface="Figtree Black"/>
                <a:sym typeface="Figtree Black"/>
              </a:defRPr>
            </a:lvl3pPr>
            <a:lvl4pPr lvl="3" rtl="0">
              <a:lnSpc>
                <a:spcPct val="115000"/>
              </a:lnSpc>
              <a:spcBef>
                <a:spcPts val="0"/>
              </a:spcBef>
              <a:spcAft>
                <a:spcPts val="0"/>
              </a:spcAft>
              <a:buSzPts val="1400"/>
              <a:buFont typeface="Figtree Black"/>
              <a:buNone/>
              <a:defRPr>
                <a:latin typeface="Figtree Black"/>
                <a:ea typeface="Figtree Black"/>
                <a:cs typeface="Figtree Black"/>
                <a:sym typeface="Figtree Black"/>
              </a:defRPr>
            </a:lvl4pPr>
            <a:lvl5pPr lvl="4" rtl="0">
              <a:lnSpc>
                <a:spcPct val="115000"/>
              </a:lnSpc>
              <a:spcBef>
                <a:spcPts val="0"/>
              </a:spcBef>
              <a:spcAft>
                <a:spcPts val="0"/>
              </a:spcAft>
              <a:buSzPts val="1400"/>
              <a:buFont typeface="Figtree Black"/>
              <a:buNone/>
              <a:defRPr>
                <a:latin typeface="Figtree Black"/>
                <a:ea typeface="Figtree Black"/>
                <a:cs typeface="Figtree Black"/>
                <a:sym typeface="Figtree Black"/>
              </a:defRPr>
            </a:lvl5pPr>
            <a:lvl6pPr lvl="5" rtl="0">
              <a:lnSpc>
                <a:spcPct val="115000"/>
              </a:lnSpc>
              <a:spcBef>
                <a:spcPts val="0"/>
              </a:spcBef>
              <a:spcAft>
                <a:spcPts val="0"/>
              </a:spcAft>
              <a:buSzPts val="1400"/>
              <a:buFont typeface="Figtree Black"/>
              <a:buNone/>
              <a:defRPr>
                <a:latin typeface="Figtree Black"/>
                <a:ea typeface="Figtree Black"/>
                <a:cs typeface="Figtree Black"/>
                <a:sym typeface="Figtree Black"/>
              </a:defRPr>
            </a:lvl6pPr>
            <a:lvl7pPr lvl="6" rtl="0">
              <a:lnSpc>
                <a:spcPct val="115000"/>
              </a:lnSpc>
              <a:spcBef>
                <a:spcPts val="0"/>
              </a:spcBef>
              <a:spcAft>
                <a:spcPts val="0"/>
              </a:spcAft>
              <a:buSzPts val="1400"/>
              <a:buFont typeface="Figtree Black"/>
              <a:buNone/>
              <a:defRPr>
                <a:latin typeface="Figtree Black"/>
                <a:ea typeface="Figtree Black"/>
                <a:cs typeface="Figtree Black"/>
                <a:sym typeface="Figtree Black"/>
              </a:defRPr>
            </a:lvl7pPr>
            <a:lvl8pPr lvl="7" rtl="0">
              <a:lnSpc>
                <a:spcPct val="115000"/>
              </a:lnSpc>
              <a:spcBef>
                <a:spcPts val="0"/>
              </a:spcBef>
              <a:spcAft>
                <a:spcPts val="0"/>
              </a:spcAft>
              <a:buSzPts val="1400"/>
              <a:buFont typeface="Figtree Black"/>
              <a:buNone/>
              <a:defRPr>
                <a:latin typeface="Figtree Black"/>
                <a:ea typeface="Figtree Black"/>
                <a:cs typeface="Figtree Black"/>
                <a:sym typeface="Figtree Black"/>
              </a:defRPr>
            </a:lvl8pPr>
            <a:lvl9pPr lvl="8" rtl="0">
              <a:lnSpc>
                <a:spcPct val="115000"/>
              </a:lnSpc>
              <a:spcBef>
                <a:spcPts val="0"/>
              </a:spcBef>
              <a:spcAft>
                <a:spcPts val="0"/>
              </a:spcAft>
              <a:buSzPts val="1400"/>
              <a:buFont typeface="Figtree Black"/>
              <a:buNone/>
              <a:defRPr>
                <a:latin typeface="Figtree Black"/>
                <a:ea typeface="Figtree Black"/>
                <a:cs typeface="Figtree Black"/>
                <a:sym typeface="Figtree Black"/>
              </a:defRPr>
            </a:lvl9pPr>
          </a:lstStyle>
          <a:p/>
        </p:txBody>
      </p:sp>
      <p:sp>
        <p:nvSpPr>
          <p:cNvPr id="48" name="Google Shape;48;p5"/>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6"/>
          <p:cNvSpPr/>
          <p:nvPr/>
        </p:nvSpPr>
        <p:spPr>
          <a:xfrm>
            <a:off x="8240650" y="4204325"/>
            <a:ext cx="1861500" cy="18615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51" name="Google Shape;51;p6"/>
          <p:cNvGrpSpPr/>
          <p:nvPr/>
        </p:nvGrpSpPr>
        <p:grpSpPr>
          <a:xfrm>
            <a:off x="232200" y="-49400"/>
            <a:ext cx="8679000" cy="5250800"/>
            <a:chOff x="232200" y="-49400"/>
            <a:chExt cx="8679000" cy="5250800"/>
          </a:xfrm>
        </p:grpSpPr>
        <p:grpSp>
          <p:nvGrpSpPr>
            <p:cNvPr id="52" name="Google Shape;52;p6"/>
            <p:cNvGrpSpPr/>
            <p:nvPr/>
          </p:nvGrpSpPr>
          <p:grpSpPr>
            <a:xfrm>
              <a:off x="232200" y="-49400"/>
              <a:ext cx="8679000" cy="5250800"/>
              <a:chOff x="232200" y="-49400"/>
              <a:chExt cx="8679000" cy="5250800"/>
            </a:xfrm>
          </p:grpSpPr>
          <p:sp>
            <p:nvSpPr>
              <p:cNvPr id="53" name="Google Shape;53;p6"/>
              <p:cNvSpPr/>
              <p:nvPr/>
            </p:nvSpPr>
            <p:spPr>
              <a:xfrm>
                <a:off x="232200" y="232800"/>
                <a:ext cx="8679000" cy="46845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54" name="Google Shape;54;p6"/>
              <p:cNvCxnSpPr/>
              <p:nvPr/>
            </p:nvCxnSpPr>
            <p:spPr>
              <a:xfrm rot="10800000">
                <a:off x="8911200" y="-49400"/>
                <a:ext cx="0" cy="284100"/>
              </a:xfrm>
              <a:prstGeom prst="straightConnector1">
                <a:avLst/>
              </a:prstGeom>
              <a:noFill/>
              <a:ln cap="flat" cmpd="sng" w="19050">
                <a:solidFill>
                  <a:schemeClr val="dk1"/>
                </a:solidFill>
                <a:prstDash val="solid"/>
                <a:round/>
                <a:headEnd len="med" w="med" type="none"/>
                <a:tailEnd len="med" w="med" type="none"/>
              </a:ln>
            </p:spPr>
          </p:cxnSp>
          <p:cxnSp>
            <p:nvCxnSpPr>
              <p:cNvPr id="55" name="Google Shape;55;p6"/>
              <p:cNvCxnSpPr/>
              <p:nvPr/>
            </p:nvCxnSpPr>
            <p:spPr>
              <a:xfrm rot="10800000">
                <a:off x="232200" y="4917300"/>
                <a:ext cx="0" cy="284100"/>
              </a:xfrm>
              <a:prstGeom prst="straightConnector1">
                <a:avLst/>
              </a:prstGeom>
              <a:noFill/>
              <a:ln cap="flat" cmpd="sng" w="19050">
                <a:solidFill>
                  <a:schemeClr val="dk1"/>
                </a:solidFill>
                <a:prstDash val="solid"/>
                <a:round/>
                <a:headEnd len="med" w="med" type="none"/>
                <a:tailEnd len="med" w="med" type="none"/>
              </a:ln>
            </p:spPr>
          </p:cxnSp>
        </p:grpSp>
        <p:sp>
          <p:nvSpPr>
            <p:cNvPr id="56" name="Google Shape;56;p6"/>
            <p:cNvSpPr/>
            <p:nvPr/>
          </p:nvSpPr>
          <p:spPr>
            <a:xfrm>
              <a:off x="232200" y="232800"/>
              <a:ext cx="8679000" cy="46845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7" name="Google Shape;57;p6"/>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58" name="Google Shape;58;p6"/>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59" name="Shape 59"/>
        <p:cNvGrpSpPr/>
        <p:nvPr/>
      </p:nvGrpSpPr>
      <p:grpSpPr>
        <a:xfrm>
          <a:off x="0" y="0"/>
          <a:ext cx="0" cy="0"/>
          <a:chOff x="0" y="0"/>
          <a:chExt cx="0" cy="0"/>
        </a:xfrm>
      </p:grpSpPr>
      <p:sp>
        <p:nvSpPr>
          <p:cNvPr id="60" name="Google Shape;60;p7"/>
          <p:cNvSpPr/>
          <p:nvPr/>
        </p:nvSpPr>
        <p:spPr>
          <a:xfrm>
            <a:off x="8240650" y="4204325"/>
            <a:ext cx="1861500" cy="18615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61" name="Google Shape;61;p7"/>
          <p:cNvGrpSpPr/>
          <p:nvPr/>
        </p:nvGrpSpPr>
        <p:grpSpPr>
          <a:xfrm>
            <a:off x="-19050" y="-16000"/>
            <a:ext cx="8930250" cy="4933300"/>
            <a:chOff x="-19050" y="-16000"/>
            <a:chExt cx="8930250" cy="4933300"/>
          </a:xfrm>
        </p:grpSpPr>
        <p:sp>
          <p:nvSpPr>
            <p:cNvPr id="62" name="Google Shape;62;p7"/>
            <p:cNvSpPr/>
            <p:nvPr/>
          </p:nvSpPr>
          <p:spPr>
            <a:xfrm>
              <a:off x="232200" y="232800"/>
              <a:ext cx="8679000" cy="46845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63" name="Google Shape;63;p7"/>
            <p:cNvCxnSpPr/>
            <p:nvPr/>
          </p:nvCxnSpPr>
          <p:spPr>
            <a:xfrm rot="10800000">
              <a:off x="-19050" y="4917300"/>
              <a:ext cx="258900" cy="0"/>
            </a:xfrm>
            <a:prstGeom prst="straightConnector1">
              <a:avLst/>
            </a:prstGeom>
            <a:noFill/>
            <a:ln cap="flat" cmpd="sng" w="19050">
              <a:solidFill>
                <a:schemeClr val="dk1"/>
              </a:solidFill>
              <a:prstDash val="solid"/>
              <a:round/>
              <a:headEnd len="med" w="med" type="none"/>
              <a:tailEnd len="med" w="med" type="none"/>
            </a:ln>
          </p:spPr>
        </p:cxnSp>
        <p:cxnSp>
          <p:nvCxnSpPr>
            <p:cNvPr id="64" name="Google Shape;64;p7"/>
            <p:cNvCxnSpPr/>
            <p:nvPr/>
          </p:nvCxnSpPr>
          <p:spPr>
            <a:xfrm rot="10800000">
              <a:off x="8911200" y="-16000"/>
              <a:ext cx="0" cy="258900"/>
            </a:xfrm>
            <a:prstGeom prst="straightConnector1">
              <a:avLst/>
            </a:prstGeom>
            <a:noFill/>
            <a:ln cap="flat" cmpd="sng" w="19050">
              <a:solidFill>
                <a:schemeClr val="dk1"/>
              </a:solidFill>
              <a:prstDash val="solid"/>
              <a:round/>
              <a:headEnd len="med" w="med" type="none"/>
              <a:tailEnd len="med" w="med" type="none"/>
            </a:ln>
          </p:spPr>
        </p:cxnSp>
      </p:grpSp>
      <p:sp>
        <p:nvSpPr>
          <p:cNvPr id="65" name="Google Shape;65;p7"/>
          <p:cNvSpPr txBox="1"/>
          <p:nvPr>
            <p:ph type="title"/>
          </p:nvPr>
        </p:nvSpPr>
        <p:spPr>
          <a:xfrm>
            <a:off x="720000" y="448050"/>
            <a:ext cx="77109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sz="28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66" name="Google Shape;66;p7"/>
          <p:cNvSpPr txBox="1"/>
          <p:nvPr>
            <p:ph idx="1" type="subTitle"/>
          </p:nvPr>
        </p:nvSpPr>
        <p:spPr>
          <a:xfrm>
            <a:off x="1733625" y="1361025"/>
            <a:ext cx="6580200" cy="2906100"/>
          </a:xfrm>
          <a:prstGeom prst="rect">
            <a:avLst/>
          </a:prstGeom>
        </p:spPr>
        <p:txBody>
          <a:bodyPr anchorCtr="0" anchor="t" bIns="91425" lIns="91425" spcFirstLastPara="1" rIns="91425" wrap="square" tIns="91425">
            <a:noAutofit/>
          </a:bodyPr>
          <a:lstStyle>
            <a:lvl1pPr lvl="0" rtl="0">
              <a:spcBef>
                <a:spcPts val="0"/>
              </a:spcBef>
              <a:spcAft>
                <a:spcPts val="0"/>
              </a:spcAft>
              <a:buSzPts val="1600"/>
              <a:buChar char="●"/>
              <a:defRPr sz="1600">
                <a:latin typeface="Hanken Grotesk"/>
                <a:ea typeface="Hanken Grotesk"/>
                <a:cs typeface="Hanken Grotesk"/>
                <a:sym typeface="Hanken Grotesk"/>
              </a:defRPr>
            </a:lvl1pPr>
            <a:lvl2pPr lvl="1" rtl="0" algn="ctr">
              <a:lnSpc>
                <a:spcPct val="100000"/>
              </a:lnSpc>
              <a:spcBef>
                <a:spcPts val="0"/>
              </a:spcBef>
              <a:spcAft>
                <a:spcPts val="0"/>
              </a:spcAft>
              <a:buClr>
                <a:srgbClr val="E76A28"/>
              </a:buClr>
              <a:buSzPts val="1600"/>
              <a:buFont typeface="Nunito Light"/>
              <a:buChar char="○"/>
              <a:defRPr/>
            </a:lvl2pPr>
            <a:lvl3pPr lvl="2" rtl="0" algn="ctr">
              <a:lnSpc>
                <a:spcPct val="100000"/>
              </a:lnSpc>
              <a:spcBef>
                <a:spcPts val="0"/>
              </a:spcBef>
              <a:spcAft>
                <a:spcPts val="0"/>
              </a:spcAft>
              <a:buClr>
                <a:srgbClr val="E76A28"/>
              </a:buClr>
              <a:buSzPts val="1500"/>
              <a:buFont typeface="Nunito Light"/>
              <a:buChar char="■"/>
              <a:defRPr/>
            </a:lvl3pPr>
            <a:lvl4pPr lvl="3" rtl="0" algn="ctr">
              <a:lnSpc>
                <a:spcPct val="100000"/>
              </a:lnSpc>
              <a:spcBef>
                <a:spcPts val="0"/>
              </a:spcBef>
              <a:spcAft>
                <a:spcPts val="0"/>
              </a:spcAft>
              <a:buClr>
                <a:srgbClr val="E76A28"/>
              </a:buClr>
              <a:buSzPts val="1500"/>
              <a:buFont typeface="Nunito Light"/>
              <a:buChar char="●"/>
              <a:defRPr/>
            </a:lvl4pPr>
            <a:lvl5pPr lvl="4" rtl="0" algn="ctr">
              <a:lnSpc>
                <a:spcPct val="100000"/>
              </a:lnSpc>
              <a:spcBef>
                <a:spcPts val="0"/>
              </a:spcBef>
              <a:spcAft>
                <a:spcPts val="0"/>
              </a:spcAft>
              <a:buClr>
                <a:srgbClr val="E76A28"/>
              </a:buClr>
              <a:buSzPts val="1400"/>
              <a:buFont typeface="Nunito Light"/>
              <a:buChar char="○"/>
              <a:defRPr/>
            </a:lvl5pPr>
            <a:lvl6pPr lvl="5" rtl="0" algn="ctr">
              <a:lnSpc>
                <a:spcPct val="100000"/>
              </a:lnSpc>
              <a:spcBef>
                <a:spcPts val="0"/>
              </a:spcBef>
              <a:spcAft>
                <a:spcPts val="0"/>
              </a:spcAft>
              <a:buClr>
                <a:srgbClr val="999999"/>
              </a:buClr>
              <a:buSzPts val="1400"/>
              <a:buFont typeface="Nunito Light"/>
              <a:buChar char="■"/>
              <a:defRPr/>
            </a:lvl6pPr>
            <a:lvl7pPr lvl="6" rtl="0" algn="ctr">
              <a:lnSpc>
                <a:spcPct val="100000"/>
              </a:lnSpc>
              <a:spcBef>
                <a:spcPts val="0"/>
              </a:spcBef>
              <a:spcAft>
                <a:spcPts val="0"/>
              </a:spcAft>
              <a:buClr>
                <a:srgbClr val="999999"/>
              </a:buClr>
              <a:buSzPts val="1300"/>
              <a:buFont typeface="Nunito Light"/>
              <a:buChar char="●"/>
              <a:defRPr/>
            </a:lvl7pPr>
            <a:lvl8pPr lvl="7" rtl="0" algn="ctr">
              <a:lnSpc>
                <a:spcPct val="100000"/>
              </a:lnSpc>
              <a:spcBef>
                <a:spcPts val="0"/>
              </a:spcBef>
              <a:spcAft>
                <a:spcPts val="0"/>
              </a:spcAft>
              <a:buClr>
                <a:srgbClr val="999999"/>
              </a:buClr>
              <a:buSzPts val="1300"/>
              <a:buFont typeface="Nunito Light"/>
              <a:buChar char="○"/>
              <a:defRPr/>
            </a:lvl8pPr>
            <a:lvl9pPr lvl="8" rtl="0" algn="ctr">
              <a:lnSpc>
                <a:spcPct val="100000"/>
              </a:lnSpc>
              <a:spcBef>
                <a:spcPts val="0"/>
              </a:spcBef>
              <a:spcAft>
                <a:spcPts val="0"/>
              </a:spcAft>
              <a:buClr>
                <a:srgbClr val="999999"/>
              </a:buClr>
              <a:buSzPts val="1400"/>
              <a:buFont typeface="Nunito Light"/>
              <a:buChar char="■"/>
              <a:defRPr/>
            </a:lvl9pPr>
          </a:lstStyle>
          <a:p/>
        </p:txBody>
      </p:sp>
      <p:sp>
        <p:nvSpPr>
          <p:cNvPr id="67" name="Google Shape;67;p7"/>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68" name="Shape 68"/>
        <p:cNvGrpSpPr/>
        <p:nvPr/>
      </p:nvGrpSpPr>
      <p:grpSpPr>
        <a:xfrm>
          <a:off x="0" y="0"/>
          <a:ext cx="0" cy="0"/>
          <a:chOff x="0" y="0"/>
          <a:chExt cx="0" cy="0"/>
        </a:xfrm>
      </p:grpSpPr>
      <p:sp>
        <p:nvSpPr>
          <p:cNvPr id="69" name="Google Shape;69;p8"/>
          <p:cNvSpPr/>
          <p:nvPr/>
        </p:nvSpPr>
        <p:spPr>
          <a:xfrm>
            <a:off x="2007375" y="2776900"/>
            <a:ext cx="5143500" cy="51435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70" name="Google Shape;70;p8"/>
          <p:cNvGrpSpPr/>
          <p:nvPr/>
        </p:nvGrpSpPr>
        <p:grpSpPr>
          <a:xfrm>
            <a:off x="-25" y="533550"/>
            <a:ext cx="9270975" cy="4075025"/>
            <a:chOff x="-25" y="533550"/>
            <a:chExt cx="9270975" cy="4075025"/>
          </a:xfrm>
        </p:grpSpPr>
        <p:sp>
          <p:nvSpPr>
            <p:cNvPr id="71" name="Google Shape;71;p8"/>
            <p:cNvSpPr/>
            <p:nvPr/>
          </p:nvSpPr>
          <p:spPr>
            <a:xfrm>
              <a:off x="727425" y="533550"/>
              <a:ext cx="7703400" cy="40749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3800">
                <a:solidFill>
                  <a:schemeClr val="dk1"/>
                </a:solidFill>
                <a:latin typeface="Figtree Black"/>
                <a:ea typeface="Figtree Black"/>
                <a:cs typeface="Figtree Black"/>
                <a:sym typeface="Figtree Black"/>
              </a:endParaRPr>
            </a:p>
          </p:txBody>
        </p:sp>
        <p:cxnSp>
          <p:nvCxnSpPr>
            <p:cNvPr id="72" name="Google Shape;72;p8"/>
            <p:cNvCxnSpPr/>
            <p:nvPr/>
          </p:nvCxnSpPr>
          <p:spPr>
            <a:xfrm rot="10800000">
              <a:off x="8430950" y="533550"/>
              <a:ext cx="840000" cy="0"/>
            </a:xfrm>
            <a:prstGeom prst="straightConnector1">
              <a:avLst/>
            </a:prstGeom>
            <a:noFill/>
            <a:ln cap="flat" cmpd="sng" w="19050">
              <a:solidFill>
                <a:schemeClr val="dk1"/>
              </a:solidFill>
              <a:prstDash val="solid"/>
              <a:round/>
              <a:headEnd len="med" w="med" type="none"/>
              <a:tailEnd len="med" w="med" type="none"/>
            </a:ln>
          </p:spPr>
        </p:cxnSp>
        <p:cxnSp>
          <p:nvCxnSpPr>
            <p:cNvPr id="73" name="Google Shape;73;p8"/>
            <p:cNvCxnSpPr/>
            <p:nvPr/>
          </p:nvCxnSpPr>
          <p:spPr>
            <a:xfrm rot="10800000">
              <a:off x="-25" y="4608575"/>
              <a:ext cx="740700" cy="0"/>
            </a:xfrm>
            <a:prstGeom prst="straightConnector1">
              <a:avLst/>
            </a:prstGeom>
            <a:noFill/>
            <a:ln cap="flat" cmpd="sng" w="19050">
              <a:solidFill>
                <a:schemeClr val="dk1"/>
              </a:solidFill>
              <a:prstDash val="solid"/>
              <a:round/>
              <a:headEnd len="med" w="med" type="none"/>
              <a:tailEnd len="med" w="med" type="none"/>
            </a:ln>
          </p:spPr>
        </p:cxnSp>
      </p:grpSp>
      <p:sp>
        <p:nvSpPr>
          <p:cNvPr id="74" name="Google Shape;74;p8"/>
          <p:cNvSpPr txBox="1"/>
          <p:nvPr>
            <p:ph type="title"/>
          </p:nvPr>
        </p:nvSpPr>
        <p:spPr>
          <a:xfrm>
            <a:off x="1644450" y="1733400"/>
            <a:ext cx="5855100" cy="760800"/>
          </a:xfrm>
          <a:prstGeom prst="rect">
            <a:avLst/>
          </a:prstGeom>
        </p:spPr>
        <p:txBody>
          <a:bodyPr anchorCtr="0" anchor="b" bIns="91425" lIns="91425" spcFirstLastPara="1" rIns="91425" wrap="square" tIns="91425">
            <a:noAutofit/>
          </a:bodyPr>
          <a:lstStyle>
            <a:lvl1pPr lvl="0" algn="ctr">
              <a:spcBef>
                <a:spcPts val="0"/>
              </a:spcBef>
              <a:spcAft>
                <a:spcPts val="0"/>
              </a:spcAft>
              <a:buSzPts val="4800"/>
              <a:buNone/>
              <a:defRPr sz="43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5" name="Google Shape;75;p8"/>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76" name="Shape 76"/>
        <p:cNvGrpSpPr/>
        <p:nvPr/>
      </p:nvGrpSpPr>
      <p:grpSpPr>
        <a:xfrm>
          <a:off x="0" y="0"/>
          <a:ext cx="0" cy="0"/>
          <a:chOff x="0" y="0"/>
          <a:chExt cx="0" cy="0"/>
        </a:xfrm>
      </p:grpSpPr>
      <p:sp>
        <p:nvSpPr>
          <p:cNvPr id="77" name="Google Shape;77;p9"/>
          <p:cNvSpPr/>
          <p:nvPr/>
        </p:nvSpPr>
        <p:spPr>
          <a:xfrm>
            <a:off x="-2613450" y="-126025"/>
            <a:ext cx="5402100" cy="5402100"/>
          </a:xfrm>
          <a:prstGeom prst="ellips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78" name="Google Shape;78;p9"/>
          <p:cNvGrpSpPr/>
          <p:nvPr/>
        </p:nvGrpSpPr>
        <p:grpSpPr>
          <a:xfrm>
            <a:off x="727425" y="-49275"/>
            <a:ext cx="7703400" cy="5243325"/>
            <a:chOff x="727425" y="-49275"/>
            <a:chExt cx="7703400" cy="5243325"/>
          </a:xfrm>
        </p:grpSpPr>
        <p:sp>
          <p:nvSpPr>
            <p:cNvPr id="79" name="Google Shape;79;p9"/>
            <p:cNvSpPr/>
            <p:nvPr/>
          </p:nvSpPr>
          <p:spPr>
            <a:xfrm>
              <a:off x="727425" y="533550"/>
              <a:ext cx="7703400" cy="40749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80" name="Google Shape;80;p9"/>
            <p:cNvCxnSpPr/>
            <p:nvPr/>
          </p:nvCxnSpPr>
          <p:spPr>
            <a:xfrm rot="10800000">
              <a:off x="727425" y="-49275"/>
              <a:ext cx="0" cy="585600"/>
            </a:xfrm>
            <a:prstGeom prst="straightConnector1">
              <a:avLst/>
            </a:prstGeom>
            <a:noFill/>
            <a:ln cap="flat" cmpd="sng" w="19050">
              <a:solidFill>
                <a:schemeClr val="dk1"/>
              </a:solidFill>
              <a:prstDash val="solid"/>
              <a:round/>
              <a:headEnd len="med" w="med" type="none"/>
              <a:tailEnd len="med" w="med" type="none"/>
            </a:ln>
          </p:spPr>
        </p:cxnSp>
        <p:cxnSp>
          <p:nvCxnSpPr>
            <p:cNvPr id="81" name="Google Shape;81;p9"/>
            <p:cNvCxnSpPr/>
            <p:nvPr/>
          </p:nvCxnSpPr>
          <p:spPr>
            <a:xfrm rot="10800000">
              <a:off x="8430775" y="4608450"/>
              <a:ext cx="0" cy="585600"/>
            </a:xfrm>
            <a:prstGeom prst="straightConnector1">
              <a:avLst/>
            </a:prstGeom>
            <a:noFill/>
            <a:ln cap="flat" cmpd="sng" w="19050">
              <a:solidFill>
                <a:schemeClr val="dk1"/>
              </a:solidFill>
              <a:prstDash val="solid"/>
              <a:round/>
              <a:headEnd len="med" w="med" type="none"/>
              <a:tailEnd len="med" w="med" type="none"/>
            </a:ln>
          </p:spPr>
        </p:cxnSp>
      </p:grpSp>
      <p:sp>
        <p:nvSpPr>
          <p:cNvPr id="82" name="Google Shape;82;p9"/>
          <p:cNvSpPr txBox="1"/>
          <p:nvPr>
            <p:ph type="title"/>
          </p:nvPr>
        </p:nvSpPr>
        <p:spPr>
          <a:xfrm>
            <a:off x="3496850" y="1021763"/>
            <a:ext cx="4294800" cy="2095200"/>
          </a:xfrm>
          <a:prstGeom prst="rect">
            <a:avLst/>
          </a:prstGeom>
        </p:spPr>
        <p:txBody>
          <a:bodyPr anchorCtr="0" anchor="b" bIns="91425" lIns="91425" spcFirstLastPara="1" rIns="91425" wrap="square" tIns="91425">
            <a:noAutofit/>
          </a:bodyPr>
          <a:lstStyle>
            <a:lvl1pPr lvl="0" rtl="0">
              <a:spcBef>
                <a:spcPts val="0"/>
              </a:spcBef>
              <a:spcAft>
                <a:spcPts val="0"/>
              </a:spcAft>
              <a:buSzPts val="2800"/>
              <a:buNone/>
              <a:defRPr sz="40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83" name="Google Shape;83;p9"/>
          <p:cNvSpPr txBox="1"/>
          <p:nvPr>
            <p:ph idx="1" type="subTitle"/>
          </p:nvPr>
        </p:nvSpPr>
        <p:spPr>
          <a:xfrm>
            <a:off x="3496850" y="3117038"/>
            <a:ext cx="4294800" cy="10047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400"/>
              <a:buNone/>
              <a:defRPr sz="16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84" name="Google Shape;84;p9"/>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5" name="Shape 85"/>
        <p:cNvGrpSpPr/>
        <p:nvPr/>
      </p:nvGrpSpPr>
      <p:grpSpPr>
        <a:xfrm>
          <a:off x="0" y="0"/>
          <a:ext cx="0" cy="0"/>
          <a:chOff x="0" y="0"/>
          <a:chExt cx="0" cy="0"/>
        </a:xfrm>
      </p:grpSpPr>
      <p:sp>
        <p:nvSpPr>
          <p:cNvPr id="86" name="Google Shape;86;p10"/>
          <p:cNvSpPr/>
          <p:nvPr>
            <p:ph idx="2" type="pic"/>
          </p:nvPr>
        </p:nvSpPr>
        <p:spPr>
          <a:xfrm>
            <a:off x="0" y="0"/>
            <a:ext cx="9144000" cy="5143500"/>
          </a:xfrm>
          <a:prstGeom prst="rect">
            <a:avLst/>
          </a:prstGeom>
          <a:noFill/>
          <a:ln>
            <a:noFill/>
          </a:ln>
        </p:spPr>
      </p:sp>
      <p:sp>
        <p:nvSpPr>
          <p:cNvPr id="87" name="Google Shape;87;p10"/>
          <p:cNvSpPr txBox="1"/>
          <p:nvPr>
            <p:ph type="title"/>
          </p:nvPr>
        </p:nvSpPr>
        <p:spPr>
          <a:xfrm>
            <a:off x="720000" y="4045175"/>
            <a:ext cx="7710900" cy="563400"/>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lvl1pPr lvl="0" rtl="0" algn="ctr">
              <a:lnSpc>
                <a:spcPct val="115000"/>
              </a:lnSpc>
              <a:spcBef>
                <a:spcPts val="0"/>
              </a:spcBef>
              <a:spcAft>
                <a:spcPts val="0"/>
              </a:spcAft>
              <a:buSzPts val="2800"/>
              <a:buNone/>
              <a:defRPr/>
            </a:lvl1pPr>
            <a:lvl2pPr lvl="1" rtl="0" algn="ctr">
              <a:spcBef>
                <a:spcPts val="0"/>
              </a:spcBef>
              <a:spcAft>
                <a:spcPts val="0"/>
              </a:spcAft>
              <a:buSzPts val="3000"/>
              <a:buNone/>
              <a:defRPr/>
            </a:lvl2pPr>
            <a:lvl3pPr lvl="2" rtl="0" algn="ctr">
              <a:spcBef>
                <a:spcPts val="0"/>
              </a:spcBef>
              <a:spcAft>
                <a:spcPts val="0"/>
              </a:spcAft>
              <a:buSzPts val="3000"/>
              <a:buNone/>
              <a:defRPr/>
            </a:lvl3pPr>
            <a:lvl4pPr lvl="3" rtl="0" algn="ctr">
              <a:spcBef>
                <a:spcPts val="0"/>
              </a:spcBef>
              <a:spcAft>
                <a:spcPts val="0"/>
              </a:spcAft>
              <a:buSzPts val="3000"/>
              <a:buNone/>
              <a:defRPr/>
            </a:lvl4pPr>
            <a:lvl5pPr lvl="4" rtl="0" algn="ctr">
              <a:spcBef>
                <a:spcPts val="0"/>
              </a:spcBef>
              <a:spcAft>
                <a:spcPts val="0"/>
              </a:spcAft>
              <a:buSzPts val="3000"/>
              <a:buNone/>
              <a:defRPr/>
            </a:lvl5pPr>
            <a:lvl6pPr lvl="5" rtl="0" algn="ctr">
              <a:spcBef>
                <a:spcPts val="0"/>
              </a:spcBef>
              <a:spcAft>
                <a:spcPts val="0"/>
              </a:spcAft>
              <a:buSzPts val="3000"/>
              <a:buNone/>
              <a:defRPr/>
            </a:lvl6pPr>
            <a:lvl7pPr lvl="6" rtl="0" algn="ctr">
              <a:spcBef>
                <a:spcPts val="0"/>
              </a:spcBef>
              <a:spcAft>
                <a:spcPts val="0"/>
              </a:spcAft>
              <a:buSzPts val="3000"/>
              <a:buNone/>
              <a:defRPr/>
            </a:lvl7pPr>
            <a:lvl8pPr lvl="7" rtl="0" algn="ctr">
              <a:spcBef>
                <a:spcPts val="0"/>
              </a:spcBef>
              <a:spcAft>
                <a:spcPts val="0"/>
              </a:spcAft>
              <a:buSzPts val="3000"/>
              <a:buNone/>
              <a:defRPr/>
            </a:lvl8pPr>
            <a:lvl9pPr lvl="8" rtl="0" algn="ctr">
              <a:spcBef>
                <a:spcPts val="0"/>
              </a:spcBef>
              <a:spcAft>
                <a:spcPts val="0"/>
              </a:spcAft>
              <a:buSzPts val="3000"/>
              <a:buNone/>
              <a:defRPr/>
            </a:lvl9pPr>
          </a:lstStyle>
          <a:p/>
        </p:txBody>
      </p:sp>
      <p:sp>
        <p:nvSpPr>
          <p:cNvPr id="88" name="Google Shape;88;p10"/>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it"/>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5" Type="http://schemas.openxmlformats.org/officeDocument/2006/relationships/slideLayout" Target="../slideLayouts/slideLayout5.xml"/><Relationship Id="rId6" Type="http://schemas.openxmlformats.org/officeDocument/2006/relationships/slideLayout" Target="../slideLayouts/slideLayout6.xml"/><Relationship Id="rId29" Type="http://schemas.openxmlformats.org/officeDocument/2006/relationships/slideLayout" Target="../slideLayouts/slideLayout29.xml"/><Relationship Id="rId7" Type="http://schemas.openxmlformats.org/officeDocument/2006/relationships/slideLayout" Target="../slideLayouts/slideLayout7.xml"/><Relationship Id="rId8" Type="http://schemas.openxmlformats.org/officeDocument/2006/relationships/slideLayout" Target="../slideLayouts/slideLayout8.xml"/><Relationship Id="rId31" Type="http://schemas.openxmlformats.org/officeDocument/2006/relationships/slideLayout" Target="../slideLayouts/slideLayout31.xml"/><Relationship Id="rId30" Type="http://schemas.openxmlformats.org/officeDocument/2006/relationships/slideLayout" Target="../slideLayouts/slideLayout30.xml"/><Relationship Id="rId11" Type="http://schemas.openxmlformats.org/officeDocument/2006/relationships/slideLayout" Target="../slideLayouts/slideLayout11.xml"/><Relationship Id="rId33" Type="http://schemas.openxmlformats.org/officeDocument/2006/relationships/slideLayout" Target="../slideLayouts/slideLayout33.xml"/><Relationship Id="rId10" Type="http://schemas.openxmlformats.org/officeDocument/2006/relationships/slideLayout" Target="../slideLayouts/slideLayout10.xml"/><Relationship Id="rId32" Type="http://schemas.openxmlformats.org/officeDocument/2006/relationships/slideLayout" Target="../slideLayouts/slideLayout32.xml"/><Relationship Id="rId13" Type="http://schemas.openxmlformats.org/officeDocument/2006/relationships/slideLayout" Target="../slideLayouts/slideLayout13.xml"/><Relationship Id="rId35" Type="http://schemas.openxmlformats.org/officeDocument/2006/relationships/slideLayout" Target="../slideLayouts/slideLayout35.xml"/><Relationship Id="rId12" Type="http://schemas.openxmlformats.org/officeDocument/2006/relationships/slideLayout" Target="../slideLayouts/slideLayout12.xml"/><Relationship Id="rId34" Type="http://schemas.openxmlformats.org/officeDocument/2006/relationships/slideLayout" Target="../slideLayouts/slideLayout34.xml"/><Relationship Id="rId15" Type="http://schemas.openxmlformats.org/officeDocument/2006/relationships/slideLayout" Target="../slideLayouts/slideLayout15.xml"/><Relationship Id="rId37" Type="http://schemas.openxmlformats.org/officeDocument/2006/relationships/theme" Target="../theme/theme2.xml"/><Relationship Id="rId14" Type="http://schemas.openxmlformats.org/officeDocument/2006/relationships/slideLayout" Target="../slideLayouts/slideLayout14.xml"/><Relationship Id="rId36" Type="http://schemas.openxmlformats.org/officeDocument/2006/relationships/slideLayout" Target="../slideLayouts/slideLayout36.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9" Type="http://schemas.openxmlformats.org/officeDocument/2006/relationships/slideLayout" Target="../slideLayouts/slideLayout19.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713225" y="445025"/>
            <a:ext cx="7717500" cy="572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chemeClr val="dk1"/>
              </a:buClr>
              <a:buSzPts val="2800"/>
              <a:buFont typeface="Figtree Black"/>
              <a:buNone/>
              <a:defRPr sz="2800">
                <a:solidFill>
                  <a:schemeClr val="dk1"/>
                </a:solidFill>
                <a:latin typeface="Figtree Black"/>
                <a:ea typeface="Figtree Black"/>
                <a:cs typeface="Figtree Black"/>
                <a:sym typeface="Figtree Black"/>
              </a:defRPr>
            </a:lvl1pPr>
            <a:lvl2pPr lvl="1" rtl="0">
              <a:spcBef>
                <a:spcPts val="0"/>
              </a:spcBef>
              <a:spcAft>
                <a:spcPts val="0"/>
              </a:spcAft>
              <a:buClr>
                <a:schemeClr val="dk1"/>
              </a:buClr>
              <a:buSzPts val="3000"/>
              <a:buFont typeface="Figtree Black"/>
              <a:buNone/>
              <a:defRPr sz="3000">
                <a:solidFill>
                  <a:schemeClr val="dk1"/>
                </a:solidFill>
                <a:latin typeface="Figtree Black"/>
                <a:ea typeface="Figtree Black"/>
                <a:cs typeface="Figtree Black"/>
                <a:sym typeface="Figtree Black"/>
              </a:defRPr>
            </a:lvl2pPr>
            <a:lvl3pPr lvl="2" rtl="0">
              <a:spcBef>
                <a:spcPts val="0"/>
              </a:spcBef>
              <a:spcAft>
                <a:spcPts val="0"/>
              </a:spcAft>
              <a:buClr>
                <a:schemeClr val="dk1"/>
              </a:buClr>
              <a:buSzPts val="3000"/>
              <a:buFont typeface="Figtree Black"/>
              <a:buNone/>
              <a:defRPr sz="3000">
                <a:solidFill>
                  <a:schemeClr val="dk1"/>
                </a:solidFill>
                <a:latin typeface="Figtree Black"/>
                <a:ea typeface="Figtree Black"/>
                <a:cs typeface="Figtree Black"/>
                <a:sym typeface="Figtree Black"/>
              </a:defRPr>
            </a:lvl3pPr>
            <a:lvl4pPr lvl="3" rtl="0">
              <a:spcBef>
                <a:spcPts val="0"/>
              </a:spcBef>
              <a:spcAft>
                <a:spcPts val="0"/>
              </a:spcAft>
              <a:buClr>
                <a:schemeClr val="dk1"/>
              </a:buClr>
              <a:buSzPts val="3000"/>
              <a:buFont typeface="Figtree Black"/>
              <a:buNone/>
              <a:defRPr sz="3000">
                <a:solidFill>
                  <a:schemeClr val="dk1"/>
                </a:solidFill>
                <a:latin typeface="Figtree Black"/>
                <a:ea typeface="Figtree Black"/>
                <a:cs typeface="Figtree Black"/>
                <a:sym typeface="Figtree Black"/>
              </a:defRPr>
            </a:lvl4pPr>
            <a:lvl5pPr lvl="4" rtl="0">
              <a:spcBef>
                <a:spcPts val="0"/>
              </a:spcBef>
              <a:spcAft>
                <a:spcPts val="0"/>
              </a:spcAft>
              <a:buClr>
                <a:schemeClr val="dk1"/>
              </a:buClr>
              <a:buSzPts val="3000"/>
              <a:buFont typeface="Figtree Black"/>
              <a:buNone/>
              <a:defRPr sz="3000">
                <a:solidFill>
                  <a:schemeClr val="dk1"/>
                </a:solidFill>
                <a:latin typeface="Figtree Black"/>
                <a:ea typeface="Figtree Black"/>
                <a:cs typeface="Figtree Black"/>
                <a:sym typeface="Figtree Black"/>
              </a:defRPr>
            </a:lvl5pPr>
            <a:lvl6pPr lvl="5" rtl="0">
              <a:spcBef>
                <a:spcPts val="0"/>
              </a:spcBef>
              <a:spcAft>
                <a:spcPts val="0"/>
              </a:spcAft>
              <a:buClr>
                <a:schemeClr val="dk1"/>
              </a:buClr>
              <a:buSzPts val="3000"/>
              <a:buFont typeface="Figtree Black"/>
              <a:buNone/>
              <a:defRPr sz="3000">
                <a:solidFill>
                  <a:schemeClr val="dk1"/>
                </a:solidFill>
                <a:latin typeface="Figtree Black"/>
                <a:ea typeface="Figtree Black"/>
                <a:cs typeface="Figtree Black"/>
                <a:sym typeface="Figtree Black"/>
              </a:defRPr>
            </a:lvl6pPr>
            <a:lvl7pPr lvl="6" rtl="0">
              <a:spcBef>
                <a:spcPts val="0"/>
              </a:spcBef>
              <a:spcAft>
                <a:spcPts val="0"/>
              </a:spcAft>
              <a:buClr>
                <a:schemeClr val="dk1"/>
              </a:buClr>
              <a:buSzPts val="3000"/>
              <a:buFont typeface="Figtree Black"/>
              <a:buNone/>
              <a:defRPr sz="3000">
                <a:solidFill>
                  <a:schemeClr val="dk1"/>
                </a:solidFill>
                <a:latin typeface="Figtree Black"/>
                <a:ea typeface="Figtree Black"/>
                <a:cs typeface="Figtree Black"/>
                <a:sym typeface="Figtree Black"/>
              </a:defRPr>
            </a:lvl7pPr>
            <a:lvl8pPr lvl="7" rtl="0">
              <a:spcBef>
                <a:spcPts val="0"/>
              </a:spcBef>
              <a:spcAft>
                <a:spcPts val="0"/>
              </a:spcAft>
              <a:buClr>
                <a:schemeClr val="dk1"/>
              </a:buClr>
              <a:buSzPts val="3000"/>
              <a:buFont typeface="Figtree Black"/>
              <a:buNone/>
              <a:defRPr sz="3000">
                <a:solidFill>
                  <a:schemeClr val="dk1"/>
                </a:solidFill>
                <a:latin typeface="Figtree Black"/>
                <a:ea typeface="Figtree Black"/>
                <a:cs typeface="Figtree Black"/>
                <a:sym typeface="Figtree Black"/>
              </a:defRPr>
            </a:lvl8pPr>
            <a:lvl9pPr lvl="8" rtl="0">
              <a:spcBef>
                <a:spcPts val="0"/>
              </a:spcBef>
              <a:spcAft>
                <a:spcPts val="0"/>
              </a:spcAft>
              <a:buClr>
                <a:schemeClr val="dk1"/>
              </a:buClr>
              <a:buSzPts val="3000"/>
              <a:buFont typeface="Figtree Black"/>
              <a:buNone/>
              <a:defRPr sz="3000">
                <a:solidFill>
                  <a:schemeClr val="dk1"/>
                </a:solidFill>
                <a:latin typeface="Figtree Black"/>
                <a:ea typeface="Figtree Black"/>
                <a:cs typeface="Figtree Black"/>
                <a:sym typeface="Figtree Black"/>
              </a:defRPr>
            </a:lvl9pPr>
          </a:lstStyle>
          <a:p/>
        </p:txBody>
      </p:sp>
      <p:sp>
        <p:nvSpPr>
          <p:cNvPr id="7" name="Google Shape;7;p1"/>
          <p:cNvSpPr txBox="1"/>
          <p:nvPr>
            <p:ph idx="1" type="body"/>
          </p:nvPr>
        </p:nvSpPr>
        <p:spPr>
          <a:xfrm>
            <a:off x="713400" y="1152475"/>
            <a:ext cx="7717500" cy="3416400"/>
          </a:xfrm>
          <a:prstGeom prst="rect">
            <a:avLst/>
          </a:prstGeom>
          <a:noFill/>
          <a:ln>
            <a:noFill/>
          </a:ln>
        </p:spPr>
        <p:txBody>
          <a:bodyPr anchorCtr="0" anchor="t" bIns="91425" lIns="91425" spcFirstLastPara="1" rIns="91425" wrap="square" tIns="91425">
            <a:noAutofit/>
          </a:bodyPr>
          <a:lstStyle>
            <a:lvl1pPr indent="-317500" lvl="0" marL="457200">
              <a:lnSpc>
                <a:spcPct val="115000"/>
              </a:lnSpc>
              <a:spcBef>
                <a:spcPts val="0"/>
              </a:spcBef>
              <a:spcAft>
                <a:spcPts val="0"/>
              </a:spcAft>
              <a:buClr>
                <a:schemeClr val="dk1"/>
              </a:buClr>
              <a:buSzPts val="1400"/>
              <a:buFont typeface="Hanken Grotesk"/>
              <a:buChar char="●"/>
              <a:defRPr>
                <a:solidFill>
                  <a:schemeClr val="dk1"/>
                </a:solidFill>
                <a:latin typeface="Hanken Grotesk"/>
                <a:ea typeface="Hanken Grotesk"/>
                <a:cs typeface="Hanken Grotesk"/>
                <a:sym typeface="Hanken Grotesk"/>
              </a:defRPr>
            </a:lvl1pPr>
            <a:lvl2pPr indent="-317500" lvl="1" marL="914400">
              <a:lnSpc>
                <a:spcPct val="115000"/>
              </a:lnSpc>
              <a:spcBef>
                <a:spcPts val="0"/>
              </a:spcBef>
              <a:spcAft>
                <a:spcPts val="0"/>
              </a:spcAft>
              <a:buClr>
                <a:schemeClr val="dk1"/>
              </a:buClr>
              <a:buSzPts val="1400"/>
              <a:buFont typeface="Hanken Grotesk"/>
              <a:buChar char="○"/>
              <a:defRPr>
                <a:solidFill>
                  <a:schemeClr val="dk1"/>
                </a:solidFill>
                <a:latin typeface="Hanken Grotesk"/>
                <a:ea typeface="Hanken Grotesk"/>
                <a:cs typeface="Hanken Grotesk"/>
                <a:sym typeface="Hanken Grotesk"/>
              </a:defRPr>
            </a:lvl2pPr>
            <a:lvl3pPr indent="-317500" lvl="2" marL="1371600">
              <a:lnSpc>
                <a:spcPct val="115000"/>
              </a:lnSpc>
              <a:spcBef>
                <a:spcPts val="0"/>
              </a:spcBef>
              <a:spcAft>
                <a:spcPts val="0"/>
              </a:spcAft>
              <a:buClr>
                <a:schemeClr val="dk1"/>
              </a:buClr>
              <a:buSzPts val="1400"/>
              <a:buFont typeface="Hanken Grotesk"/>
              <a:buChar char="■"/>
              <a:defRPr>
                <a:solidFill>
                  <a:schemeClr val="dk1"/>
                </a:solidFill>
                <a:latin typeface="Hanken Grotesk"/>
                <a:ea typeface="Hanken Grotesk"/>
                <a:cs typeface="Hanken Grotesk"/>
                <a:sym typeface="Hanken Grotesk"/>
              </a:defRPr>
            </a:lvl3pPr>
            <a:lvl4pPr indent="-317500" lvl="3" marL="1828800">
              <a:lnSpc>
                <a:spcPct val="115000"/>
              </a:lnSpc>
              <a:spcBef>
                <a:spcPts val="0"/>
              </a:spcBef>
              <a:spcAft>
                <a:spcPts val="0"/>
              </a:spcAft>
              <a:buClr>
                <a:schemeClr val="dk1"/>
              </a:buClr>
              <a:buSzPts val="1400"/>
              <a:buFont typeface="Hanken Grotesk"/>
              <a:buChar char="●"/>
              <a:defRPr>
                <a:solidFill>
                  <a:schemeClr val="dk1"/>
                </a:solidFill>
                <a:latin typeface="Hanken Grotesk"/>
                <a:ea typeface="Hanken Grotesk"/>
                <a:cs typeface="Hanken Grotesk"/>
                <a:sym typeface="Hanken Grotesk"/>
              </a:defRPr>
            </a:lvl4pPr>
            <a:lvl5pPr indent="-317500" lvl="4" marL="2286000">
              <a:lnSpc>
                <a:spcPct val="115000"/>
              </a:lnSpc>
              <a:spcBef>
                <a:spcPts val="0"/>
              </a:spcBef>
              <a:spcAft>
                <a:spcPts val="0"/>
              </a:spcAft>
              <a:buClr>
                <a:schemeClr val="dk1"/>
              </a:buClr>
              <a:buSzPts val="1400"/>
              <a:buFont typeface="Hanken Grotesk"/>
              <a:buChar char="○"/>
              <a:defRPr>
                <a:solidFill>
                  <a:schemeClr val="dk1"/>
                </a:solidFill>
                <a:latin typeface="Hanken Grotesk"/>
                <a:ea typeface="Hanken Grotesk"/>
                <a:cs typeface="Hanken Grotesk"/>
                <a:sym typeface="Hanken Grotesk"/>
              </a:defRPr>
            </a:lvl5pPr>
            <a:lvl6pPr indent="-317500" lvl="5" marL="2743200">
              <a:lnSpc>
                <a:spcPct val="115000"/>
              </a:lnSpc>
              <a:spcBef>
                <a:spcPts val="0"/>
              </a:spcBef>
              <a:spcAft>
                <a:spcPts val="0"/>
              </a:spcAft>
              <a:buClr>
                <a:schemeClr val="dk1"/>
              </a:buClr>
              <a:buSzPts val="1400"/>
              <a:buFont typeface="Hanken Grotesk"/>
              <a:buChar char="■"/>
              <a:defRPr>
                <a:solidFill>
                  <a:schemeClr val="dk1"/>
                </a:solidFill>
                <a:latin typeface="Hanken Grotesk"/>
                <a:ea typeface="Hanken Grotesk"/>
                <a:cs typeface="Hanken Grotesk"/>
                <a:sym typeface="Hanken Grotesk"/>
              </a:defRPr>
            </a:lvl6pPr>
            <a:lvl7pPr indent="-317500" lvl="6" marL="3200400">
              <a:lnSpc>
                <a:spcPct val="115000"/>
              </a:lnSpc>
              <a:spcBef>
                <a:spcPts val="0"/>
              </a:spcBef>
              <a:spcAft>
                <a:spcPts val="0"/>
              </a:spcAft>
              <a:buClr>
                <a:schemeClr val="dk1"/>
              </a:buClr>
              <a:buSzPts val="1400"/>
              <a:buFont typeface="Hanken Grotesk"/>
              <a:buChar char="●"/>
              <a:defRPr>
                <a:solidFill>
                  <a:schemeClr val="dk1"/>
                </a:solidFill>
                <a:latin typeface="Hanken Grotesk"/>
                <a:ea typeface="Hanken Grotesk"/>
                <a:cs typeface="Hanken Grotesk"/>
                <a:sym typeface="Hanken Grotesk"/>
              </a:defRPr>
            </a:lvl7pPr>
            <a:lvl8pPr indent="-317500" lvl="7" marL="3657600">
              <a:lnSpc>
                <a:spcPct val="115000"/>
              </a:lnSpc>
              <a:spcBef>
                <a:spcPts val="0"/>
              </a:spcBef>
              <a:spcAft>
                <a:spcPts val="0"/>
              </a:spcAft>
              <a:buClr>
                <a:schemeClr val="dk1"/>
              </a:buClr>
              <a:buSzPts val="1400"/>
              <a:buFont typeface="Hanken Grotesk"/>
              <a:buChar char="○"/>
              <a:defRPr>
                <a:solidFill>
                  <a:schemeClr val="dk1"/>
                </a:solidFill>
                <a:latin typeface="Hanken Grotesk"/>
                <a:ea typeface="Hanken Grotesk"/>
                <a:cs typeface="Hanken Grotesk"/>
                <a:sym typeface="Hanken Grotesk"/>
              </a:defRPr>
            </a:lvl8pPr>
            <a:lvl9pPr indent="-317500" lvl="8" marL="4114800">
              <a:lnSpc>
                <a:spcPct val="115000"/>
              </a:lnSpc>
              <a:spcBef>
                <a:spcPts val="0"/>
              </a:spcBef>
              <a:spcAft>
                <a:spcPts val="0"/>
              </a:spcAft>
              <a:buClr>
                <a:schemeClr val="dk1"/>
              </a:buClr>
              <a:buSzPts val="1400"/>
              <a:buFont typeface="Hanken Grotesk"/>
              <a:buChar char="■"/>
              <a:defRPr>
                <a:solidFill>
                  <a:schemeClr val="dk1"/>
                </a:solidFill>
                <a:latin typeface="Hanken Grotesk"/>
                <a:ea typeface="Hanken Grotesk"/>
                <a:cs typeface="Hanken Grotesk"/>
                <a:sym typeface="Hanken Grotesk"/>
              </a:defRPr>
            </a:lvl9pPr>
          </a:lstStyle>
          <a:p/>
        </p:txBody>
      </p:sp>
      <p:sp>
        <p:nvSpPr>
          <p:cNvPr id="8" name="Google Shape;8;p1"/>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Autofit/>
          </a:bodyPr>
          <a:lstStyle>
            <a:lvl1pPr lvl="0" algn="r">
              <a:buNone/>
              <a:defRPr sz="1300">
                <a:solidFill>
                  <a:schemeClr val="dk1"/>
                </a:solidFill>
                <a:latin typeface="Hanken Grotesk"/>
                <a:ea typeface="Hanken Grotesk"/>
                <a:cs typeface="Hanken Grotesk"/>
                <a:sym typeface="Hanken Grotesk"/>
              </a:defRPr>
            </a:lvl1pPr>
            <a:lvl2pPr lvl="1" algn="r">
              <a:buNone/>
              <a:defRPr sz="1300">
                <a:solidFill>
                  <a:schemeClr val="dk1"/>
                </a:solidFill>
                <a:latin typeface="Hanken Grotesk"/>
                <a:ea typeface="Hanken Grotesk"/>
                <a:cs typeface="Hanken Grotesk"/>
                <a:sym typeface="Hanken Grotesk"/>
              </a:defRPr>
            </a:lvl2pPr>
            <a:lvl3pPr lvl="2" algn="r">
              <a:buNone/>
              <a:defRPr sz="1300">
                <a:solidFill>
                  <a:schemeClr val="dk1"/>
                </a:solidFill>
                <a:latin typeface="Hanken Grotesk"/>
                <a:ea typeface="Hanken Grotesk"/>
                <a:cs typeface="Hanken Grotesk"/>
                <a:sym typeface="Hanken Grotesk"/>
              </a:defRPr>
            </a:lvl3pPr>
            <a:lvl4pPr lvl="3" algn="r">
              <a:buNone/>
              <a:defRPr sz="1300">
                <a:solidFill>
                  <a:schemeClr val="dk1"/>
                </a:solidFill>
                <a:latin typeface="Hanken Grotesk"/>
                <a:ea typeface="Hanken Grotesk"/>
                <a:cs typeface="Hanken Grotesk"/>
                <a:sym typeface="Hanken Grotesk"/>
              </a:defRPr>
            </a:lvl4pPr>
            <a:lvl5pPr lvl="4" algn="r">
              <a:buNone/>
              <a:defRPr sz="1300">
                <a:solidFill>
                  <a:schemeClr val="dk1"/>
                </a:solidFill>
                <a:latin typeface="Hanken Grotesk"/>
                <a:ea typeface="Hanken Grotesk"/>
                <a:cs typeface="Hanken Grotesk"/>
                <a:sym typeface="Hanken Grotesk"/>
              </a:defRPr>
            </a:lvl5pPr>
            <a:lvl6pPr lvl="5" algn="r">
              <a:buNone/>
              <a:defRPr sz="1300">
                <a:solidFill>
                  <a:schemeClr val="dk1"/>
                </a:solidFill>
                <a:latin typeface="Hanken Grotesk"/>
                <a:ea typeface="Hanken Grotesk"/>
                <a:cs typeface="Hanken Grotesk"/>
                <a:sym typeface="Hanken Grotesk"/>
              </a:defRPr>
            </a:lvl6pPr>
            <a:lvl7pPr lvl="6" algn="r">
              <a:buNone/>
              <a:defRPr sz="1300">
                <a:solidFill>
                  <a:schemeClr val="dk1"/>
                </a:solidFill>
                <a:latin typeface="Hanken Grotesk"/>
                <a:ea typeface="Hanken Grotesk"/>
                <a:cs typeface="Hanken Grotesk"/>
                <a:sym typeface="Hanken Grotesk"/>
              </a:defRPr>
            </a:lvl7pPr>
            <a:lvl8pPr lvl="7" algn="r">
              <a:buNone/>
              <a:defRPr sz="1300">
                <a:solidFill>
                  <a:schemeClr val="dk1"/>
                </a:solidFill>
                <a:latin typeface="Hanken Grotesk"/>
                <a:ea typeface="Hanken Grotesk"/>
                <a:cs typeface="Hanken Grotesk"/>
                <a:sym typeface="Hanken Grotesk"/>
              </a:defRPr>
            </a:lvl8pPr>
            <a:lvl9pPr lvl="8" algn="r">
              <a:buNone/>
              <a:defRPr sz="1300">
                <a:solidFill>
                  <a:schemeClr val="dk1"/>
                </a:solidFill>
                <a:latin typeface="Hanken Grotesk"/>
                <a:ea typeface="Hanken Grotesk"/>
                <a:cs typeface="Hanken Grotesk"/>
                <a:sym typeface="Hanken Grotesk"/>
              </a:defRPr>
            </a:lvl9pPr>
          </a:lstStyle>
          <a:p>
            <a:pPr indent="0" lvl="0" marL="0" rtl="0" algn="r">
              <a:spcBef>
                <a:spcPts val="0"/>
              </a:spcBef>
              <a:spcAft>
                <a:spcPts val="0"/>
              </a:spcAft>
              <a:buNone/>
            </a:pPr>
            <a:fld id="{00000000-1234-1234-1234-123412341234}" type="slidenum">
              <a:rPr lang="it"/>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 id="2147483683" r:id="rId3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1.png"/><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4.gif"/></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0" name="Shape 380"/>
        <p:cNvGrpSpPr/>
        <p:nvPr/>
      </p:nvGrpSpPr>
      <p:grpSpPr>
        <a:xfrm>
          <a:off x="0" y="0"/>
          <a:ext cx="0" cy="0"/>
          <a:chOff x="0" y="0"/>
          <a:chExt cx="0" cy="0"/>
        </a:xfrm>
      </p:grpSpPr>
      <p:sp>
        <p:nvSpPr>
          <p:cNvPr id="381" name="Google Shape;381;p38"/>
          <p:cNvSpPr txBox="1"/>
          <p:nvPr>
            <p:ph type="ctrTitle"/>
          </p:nvPr>
        </p:nvSpPr>
        <p:spPr>
          <a:xfrm>
            <a:off x="1623300" y="1557000"/>
            <a:ext cx="5315100" cy="14298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it" sz="3000"/>
              <a:t>Towards Artificial General</a:t>
            </a:r>
            <a:endParaRPr sz="3000"/>
          </a:p>
          <a:p>
            <a:pPr indent="0" lvl="0" marL="0" rtl="0" algn="l">
              <a:spcBef>
                <a:spcPts val="0"/>
              </a:spcBef>
              <a:spcAft>
                <a:spcPts val="0"/>
              </a:spcAft>
              <a:buNone/>
            </a:pPr>
            <a:r>
              <a:rPr lang="it" sz="3000"/>
              <a:t>Intelligence Through</a:t>
            </a:r>
            <a:endParaRPr sz="3000"/>
          </a:p>
          <a:p>
            <a:pPr indent="0" lvl="0" marL="0" rtl="0" algn="l">
              <a:spcBef>
                <a:spcPts val="0"/>
              </a:spcBef>
              <a:spcAft>
                <a:spcPts val="0"/>
              </a:spcAft>
              <a:buNone/>
            </a:pPr>
            <a:r>
              <a:rPr lang="it" sz="3000"/>
              <a:t>Evolutionary Algorithms</a:t>
            </a:r>
            <a:endParaRPr sz="3000"/>
          </a:p>
        </p:txBody>
      </p:sp>
      <p:sp>
        <p:nvSpPr>
          <p:cNvPr id="382" name="Google Shape;382;p38"/>
          <p:cNvSpPr txBox="1"/>
          <p:nvPr>
            <p:ph idx="1" type="subTitle"/>
          </p:nvPr>
        </p:nvSpPr>
        <p:spPr>
          <a:xfrm>
            <a:off x="1623300" y="3371875"/>
            <a:ext cx="5315100" cy="371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it" sz="1200"/>
              <a:t>Master of Artificial Intelligence and Data Analytics - Politecnico di Torino</a:t>
            </a:r>
            <a:endParaRPr sz="1200"/>
          </a:p>
        </p:txBody>
      </p:sp>
      <p:pic>
        <p:nvPicPr>
          <p:cNvPr id="383" name="Google Shape;383;p38"/>
          <p:cNvPicPr preferRelativeResize="0"/>
          <p:nvPr/>
        </p:nvPicPr>
        <p:blipFill>
          <a:blip r:embed="rId3">
            <a:alphaModFix/>
          </a:blip>
          <a:stretch>
            <a:fillRect/>
          </a:stretch>
        </p:blipFill>
        <p:spPr>
          <a:xfrm>
            <a:off x="1371350" y="602875"/>
            <a:ext cx="1886475" cy="828101"/>
          </a:xfrm>
          <a:prstGeom prst="rect">
            <a:avLst/>
          </a:prstGeom>
          <a:noFill/>
          <a:ln>
            <a:noFill/>
          </a:ln>
        </p:spPr>
      </p:pic>
      <p:cxnSp>
        <p:nvCxnSpPr>
          <p:cNvPr id="384" name="Google Shape;384;p38"/>
          <p:cNvCxnSpPr/>
          <p:nvPr/>
        </p:nvCxnSpPr>
        <p:spPr>
          <a:xfrm flipH="1" rot="10800000">
            <a:off x="1484100" y="3371875"/>
            <a:ext cx="5454300" cy="12300"/>
          </a:xfrm>
          <a:prstGeom prst="straightConnector1">
            <a:avLst/>
          </a:prstGeom>
          <a:noFill/>
          <a:ln cap="flat" cmpd="sng" w="19050">
            <a:solidFill>
              <a:srgbClr val="333333"/>
            </a:solidFill>
            <a:prstDash val="solid"/>
            <a:round/>
            <a:headEnd len="med" w="med" type="none"/>
            <a:tailEnd len="med" w="med" type="none"/>
          </a:ln>
        </p:spPr>
      </p:cxnSp>
      <p:sp>
        <p:nvSpPr>
          <p:cNvPr id="385" name="Google Shape;385;p38"/>
          <p:cNvSpPr txBox="1"/>
          <p:nvPr/>
        </p:nvSpPr>
        <p:spPr>
          <a:xfrm>
            <a:off x="1623300" y="3743575"/>
            <a:ext cx="2385900" cy="747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it">
                <a:solidFill>
                  <a:srgbClr val="333333"/>
                </a:solidFill>
                <a:latin typeface="Hanken Grotesk"/>
                <a:ea typeface="Hanken Grotesk"/>
                <a:cs typeface="Hanken Grotesk"/>
                <a:sym typeface="Hanken Grotesk"/>
              </a:rPr>
              <a:t>Supervisors</a:t>
            </a:r>
            <a:r>
              <a:rPr b="1" lang="it">
                <a:solidFill>
                  <a:srgbClr val="333333"/>
                </a:solidFill>
                <a:latin typeface="Hanken Grotesk"/>
                <a:ea typeface="Hanken Grotesk"/>
                <a:cs typeface="Hanken Grotesk"/>
                <a:sym typeface="Hanken Grotesk"/>
              </a:rPr>
              <a:t>:</a:t>
            </a:r>
            <a:r>
              <a:rPr lang="it">
                <a:solidFill>
                  <a:srgbClr val="333333"/>
                </a:solidFill>
                <a:latin typeface="Hanken Grotesk"/>
                <a:ea typeface="Hanken Grotesk"/>
                <a:cs typeface="Hanken Grotesk"/>
                <a:sym typeface="Hanken Grotesk"/>
              </a:rPr>
              <a:t> </a:t>
            </a:r>
            <a:endParaRPr>
              <a:solidFill>
                <a:srgbClr val="333333"/>
              </a:solidFill>
              <a:latin typeface="Hanken Grotesk"/>
              <a:ea typeface="Hanken Grotesk"/>
              <a:cs typeface="Hanken Grotesk"/>
              <a:sym typeface="Hanken Grotesk"/>
            </a:endParaRPr>
          </a:p>
          <a:p>
            <a:pPr indent="0" lvl="0" marL="0" rtl="0" algn="l">
              <a:spcBef>
                <a:spcPts val="0"/>
              </a:spcBef>
              <a:spcAft>
                <a:spcPts val="0"/>
              </a:spcAft>
              <a:buNone/>
            </a:pPr>
            <a:r>
              <a:rPr lang="it">
                <a:solidFill>
                  <a:srgbClr val="333333"/>
                </a:solidFill>
                <a:latin typeface="Hanken Grotesk"/>
                <a:ea typeface="Hanken Grotesk"/>
                <a:cs typeface="Hanken Grotesk"/>
                <a:sym typeface="Hanken Grotesk"/>
              </a:rPr>
              <a:t>Giovanni Squillero</a:t>
            </a:r>
            <a:endParaRPr>
              <a:solidFill>
                <a:srgbClr val="333333"/>
              </a:solidFill>
              <a:latin typeface="Hanken Grotesk"/>
              <a:ea typeface="Hanken Grotesk"/>
              <a:cs typeface="Hanken Grotesk"/>
              <a:sym typeface="Hanken Grotesk"/>
            </a:endParaRPr>
          </a:p>
          <a:p>
            <a:pPr indent="0" lvl="0" marL="0" rtl="0" algn="l">
              <a:spcBef>
                <a:spcPts val="0"/>
              </a:spcBef>
              <a:spcAft>
                <a:spcPts val="0"/>
              </a:spcAft>
              <a:buNone/>
            </a:pPr>
            <a:r>
              <a:rPr lang="it">
                <a:solidFill>
                  <a:srgbClr val="333333"/>
                </a:solidFill>
                <a:latin typeface="Hanken Grotesk"/>
                <a:ea typeface="Hanken Grotesk"/>
                <a:cs typeface="Hanken Grotesk"/>
                <a:sym typeface="Hanken Grotesk"/>
              </a:rPr>
              <a:t>Alberto Tonda</a:t>
            </a:r>
            <a:endParaRPr>
              <a:solidFill>
                <a:srgbClr val="333333"/>
              </a:solidFill>
              <a:latin typeface="Hanken Grotesk"/>
              <a:ea typeface="Hanken Grotesk"/>
              <a:cs typeface="Hanken Grotesk"/>
              <a:sym typeface="Hanken Grotesk"/>
            </a:endParaRPr>
          </a:p>
        </p:txBody>
      </p:sp>
      <p:sp>
        <p:nvSpPr>
          <p:cNvPr id="386" name="Google Shape;386;p38"/>
          <p:cNvSpPr txBox="1"/>
          <p:nvPr/>
        </p:nvSpPr>
        <p:spPr>
          <a:xfrm>
            <a:off x="4552500" y="3743575"/>
            <a:ext cx="2385900" cy="747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it">
                <a:solidFill>
                  <a:srgbClr val="333333"/>
                </a:solidFill>
                <a:latin typeface="Hanken Grotesk"/>
                <a:ea typeface="Hanken Grotesk"/>
                <a:cs typeface="Hanken Grotesk"/>
                <a:sym typeface="Hanken Grotesk"/>
              </a:rPr>
              <a:t>Candidate</a:t>
            </a:r>
            <a:r>
              <a:rPr b="1" lang="it">
                <a:solidFill>
                  <a:srgbClr val="333333"/>
                </a:solidFill>
                <a:latin typeface="Hanken Grotesk"/>
                <a:ea typeface="Hanken Grotesk"/>
                <a:cs typeface="Hanken Grotesk"/>
                <a:sym typeface="Hanken Grotesk"/>
              </a:rPr>
              <a:t>:</a:t>
            </a:r>
            <a:r>
              <a:rPr lang="it">
                <a:solidFill>
                  <a:srgbClr val="333333"/>
                </a:solidFill>
                <a:latin typeface="Hanken Grotesk"/>
                <a:ea typeface="Hanken Grotesk"/>
                <a:cs typeface="Hanken Grotesk"/>
                <a:sym typeface="Hanken Grotesk"/>
              </a:rPr>
              <a:t> </a:t>
            </a:r>
            <a:endParaRPr>
              <a:solidFill>
                <a:srgbClr val="333333"/>
              </a:solidFill>
              <a:latin typeface="Hanken Grotesk"/>
              <a:ea typeface="Hanken Grotesk"/>
              <a:cs typeface="Hanken Grotesk"/>
              <a:sym typeface="Hanken Grotesk"/>
            </a:endParaRPr>
          </a:p>
          <a:p>
            <a:pPr indent="0" lvl="0" marL="0" rtl="0" algn="l">
              <a:spcBef>
                <a:spcPts val="0"/>
              </a:spcBef>
              <a:spcAft>
                <a:spcPts val="0"/>
              </a:spcAft>
              <a:buNone/>
            </a:pPr>
            <a:r>
              <a:rPr lang="it">
                <a:solidFill>
                  <a:srgbClr val="333333"/>
                </a:solidFill>
                <a:latin typeface="Hanken Grotesk"/>
                <a:ea typeface="Hanken Grotesk"/>
                <a:cs typeface="Hanken Grotesk"/>
                <a:sym typeface="Hanken Grotesk"/>
              </a:rPr>
              <a:t>Riccardo Daniele Turco</a:t>
            </a:r>
            <a:endParaRPr>
              <a:solidFill>
                <a:srgbClr val="333333"/>
              </a:solidFill>
              <a:latin typeface="Hanken Grotesk"/>
              <a:ea typeface="Hanken Grotesk"/>
              <a:cs typeface="Hanken Grotesk"/>
              <a:sym typeface="Hanken Grotesk"/>
            </a:endParaRPr>
          </a:p>
          <a:p>
            <a:pPr indent="457200" lvl="0" marL="0" rtl="0" algn="l">
              <a:spcBef>
                <a:spcPts val="0"/>
              </a:spcBef>
              <a:spcAft>
                <a:spcPts val="0"/>
              </a:spcAft>
              <a:buNone/>
            </a:pPr>
            <a:r>
              <a:rPr lang="it">
                <a:solidFill>
                  <a:srgbClr val="333333"/>
                </a:solidFill>
                <a:latin typeface="Hanken Grotesk"/>
                <a:ea typeface="Hanken Grotesk"/>
                <a:cs typeface="Hanken Grotesk"/>
                <a:sym typeface="Hanken Grotesk"/>
              </a:rPr>
              <a:t>student id: 328946</a:t>
            </a:r>
            <a:endParaRPr>
              <a:solidFill>
                <a:srgbClr val="333333"/>
              </a:solidFill>
              <a:latin typeface="Hanken Grotesk"/>
              <a:ea typeface="Hanken Grotesk"/>
              <a:cs typeface="Hanken Grotesk"/>
              <a:sym typeface="Hanken Grotesk"/>
            </a:endParaRPr>
          </a:p>
        </p:txBody>
      </p:sp>
      <p:sp>
        <p:nvSpPr>
          <p:cNvPr id="387" name="Google Shape;387;p38"/>
          <p:cNvSpPr txBox="1"/>
          <p:nvPr>
            <p:ph idx="1" type="subTitle"/>
          </p:nvPr>
        </p:nvSpPr>
        <p:spPr>
          <a:xfrm>
            <a:off x="1623300" y="2924625"/>
            <a:ext cx="5315100" cy="371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it"/>
              <a:t>Experimental Investigations on the ARC-AGI Benchmark</a:t>
            </a:r>
            <a:endParaRPr/>
          </a:p>
        </p:txBody>
      </p:sp>
      <p:pic>
        <p:nvPicPr>
          <p:cNvPr id="388" name="Google Shape;388;p38"/>
          <p:cNvPicPr preferRelativeResize="0"/>
          <p:nvPr/>
        </p:nvPicPr>
        <p:blipFill>
          <a:blip r:embed="rId4">
            <a:alphaModFix/>
          </a:blip>
          <a:stretch>
            <a:fillRect/>
          </a:stretch>
        </p:blipFill>
        <p:spPr>
          <a:xfrm>
            <a:off x="4687175" y="643275"/>
            <a:ext cx="2846247" cy="7473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2" name="Shape 502"/>
        <p:cNvGrpSpPr/>
        <p:nvPr/>
      </p:nvGrpSpPr>
      <p:grpSpPr>
        <a:xfrm>
          <a:off x="0" y="0"/>
          <a:ext cx="0" cy="0"/>
          <a:chOff x="0" y="0"/>
          <a:chExt cx="0" cy="0"/>
        </a:xfrm>
      </p:grpSpPr>
      <p:sp>
        <p:nvSpPr>
          <p:cNvPr id="503" name="Google Shape;503;p47"/>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it"/>
              <a:t>Benchmark performance</a:t>
            </a:r>
            <a:endParaRPr/>
          </a:p>
        </p:txBody>
      </p:sp>
      <p:sp>
        <p:nvSpPr>
          <p:cNvPr id="504" name="Google Shape;504;p47"/>
          <p:cNvSpPr txBox="1"/>
          <p:nvPr>
            <p:ph idx="1" type="body"/>
          </p:nvPr>
        </p:nvSpPr>
        <p:spPr>
          <a:xfrm>
            <a:off x="720000" y="1215750"/>
            <a:ext cx="3587100" cy="3233100"/>
          </a:xfrm>
          <a:prstGeom prst="rect">
            <a:avLst/>
          </a:prstGeom>
        </p:spPr>
        <p:txBody>
          <a:bodyPr anchorCtr="0" anchor="t" bIns="91425" lIns="91425" spcFirstLastPara="1" rIns="91425" wrap="square" tIns="91425">
            <a:noAutofit/>
          </a:bodyPr>
          <a:lstStyle/>
          <a:p>
            <a:pPr indent="0" lvl="0" marL="152400" marR="190500" rtl="0" algn="just">
              <a:lnSpc>
                <a:spcPct val="128571"/>
              </a:lnSpc>
              <a:spcBef>
                <a:spcPts val="0"/>
              </a:spcBef>
              <a:spcAft>
                <a:spcPts val="0"/>
              </a:spcAft>
              <a:buNone/>
            </a:pPr>
            <a:r>
              <a:rPr lang="it" sz="1600">
                <a:solidFill>
                  <a:srgbClr val="1F1F1F"/>
                </a:solidFill>
                <a:highlight>
                  <a:srgbClr val="F8F9FA"/>
                </a:highlight>
                <a:latin typeface="Arial"/>
                <a:ea typeface="Arial"/>
                <a:cs typeface="Arial"/>
                <a:sym typeface="Arial"/>
              </a:rPr>
              <a:t>The drop in performance between the first and second competition shows us the </a:t>
            </a:r>
            <a:r>
              <a:rPr b="1" lang="it" sz="1600">
                <a:solidFill>
                  <a:srgbClr val="1F1F1F"/>
                </a:solidFill>
                <a:highlight>
                  <a:srgbClr val="F8F9FA"/>
                </a:highlight>
                <a:latin typeface="Arial"/>
                <a:ea typeface="Arial"/>
                <a:cs typeface="Arial"/>
                <a:sym typeface="Arial"/>
              </a:rPr>
              <a:t>clear limitation</a:t>
            </a:r>
            <a:r>
              <a:rPr lang="it" sz="1600">
                <a:solidFill>
                  <a:srgbClr val="1F1F1F"/>
                </a:solidFill>
                <a:highlight>
                  <a:srgbClr val="F8F9FA"/>
                </a:highlight>
                <a:latin typeface="Arial"/>
                <a:ea typeface="Arial"/>
                <a:cs typeface="Arial"/>
                <a:sym typeface="Arial"/>
              </a:rPr>
              <a:t> of these systems </a:t>
            </a:r>
            <a:r>
              <a:rPr b="1" lang="it" sz="1600">
                <a:solidFill>
                  <a:srgbClr val="1F1F1F"/>
                </a:solidFill>
                <a:highlight>
                  <a:srgbClr val="F8F9FA"/>
                </a:highlight>
                <a:latin typeface="Arial"/>
                <a:ea typeface="Arial"/>
                <a:cs typeface="Arial"/>
                <a:sym typeface="Arial"/>
              </a:rPr>
              <a:t>to perform like human.</a:t>
            </a:r>
            <a:endParaRPr b="1" sz="1600">
              <a:solidFill>
                <a:srgbClr val="1F1F1F"/>
              </a:solidFill>
              <a:highlight>
                <a:srgbClr val="F8F9FA"/>
              </a:highlight>
              <a:latin typeface="Arial"/>
              <a:ea typeface="Arial"/>
              <a:cs typeface="Arial"/>
              <a:sym typeface="Arial"/>
            </a:endParaRPr>
          </a:p>
          <a:p>
            <a:pPr indent="0" lvl="0" marL="152400" marR="152400" rtl="0" algn="l">
              <a:spcBef>
                <a:spcPts val="0"/>
              </a:spcBef>
              <a:spcAft>
                <a:spcPts val="0"/>
              </a:spcAft>
              <a:buNone/>
            </a:pPr>
            <a:r>
              <a:t/>
            </a:r>
            <a:endParaRPr sz="100">
              <a:solidFill>
                <a:srgbClr val="1F1F1F"/>
              </a:solidFill>
              <a:highlight>
                <a:srgbClr val="F8F9FA"/>
              </a:highlight>
              <a:latin typeface="Arial"/>
              <a:ea typeface="Arial"/>
              <a:cs typeface="Arial"/>
              <a:sym typeface="Arial"/>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pic>
        <p:nvPicPr>
          <p:cNvPr id="505" name="Google Shape;505;p47"/>
          <p:cNvPicPr preferRelativeResize="0"/>
          <p:nvPr/>
        </p:nvPicPr>
        <p:blipFill rotWithShape="1">
          <a:blip r:embed="rId3">
            <a:alphaModFix/>
          </a:blip>
          <a:srcRect b="0" l="5468" r="-408" t="0"/>
          <a:stretch/>
        </p:blipFill>
        <p:spPr>
          <a:xfrm>
            <a:off x="4307075" y="1224875"/>
            <a:ext cx="4546374" cy="2693750"/>
          </a:xfrm>
          <a:prstGeom prst="rect">
            <a:avLst/>
          </a:prstGeom>
          <a:noFill/>
          <a:ln>
            <a:noFill/>
          </a:ln>
        </p:spPr>
      </p:pic>
      <p:sp>
        <p:nvSpPr>
          <p:cNvPr id="506" name="Google Shape;506;p47"/>
          <p:cNvSpPr txBox="1"/>
          <p:nvPr/>
        </p:nvSpPr>
        <p:spPr>
          <a:xfrm>
            <a:off x="8310150" y="4410050"/>
            <a:ext cx="543300" cy="449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fld id="{00000000-1234-1234-1234-123412341234}" type="slidenum">
              <a:rPr lang="it" sz="2000">
                <a:solidFill>
                  <a:srgbClr val="333333"/>
                </a:solidFill>
                <a:latin typeface="Hanken Grotesk"/>
                <a:ea typeface="Hanken Grotesk"/>
                <a:cs typeface="Hanken Grotesk"/>
                <a:sym typeface="Hanken Grotesk"/>
              </a:rPr>
              <a:t>‹#›</a:t>
            </a:fld>
            <a:endParaRPr sz="2000">
              <a:solidFill>
                <a:srgbClr val="333333"/>
              </a:solidFill>
              <a:latin typeface="Hanken Grotesk"/>
              <a:ea typeface="Hanken Grotesk"/>
              <a:cs typeface="Hanken Grotesk"/>
              <a:sym typeface="Hanken Grotesk"/>
            </a:endParaRPr>
          </a:p>
        </p:txBody>
      </p:sp>
      <p:sp>
        <p:nvSpPr>
          <p:cNvPr id="507" name="Google Shape;507;p47"/>
          <p:cNvSpPr txBox="1"/>
          <p:nvPr/>
        </p:nvSpPr>
        <p:spPr>
          <a:xfrm>
            <a:off x="4307013" y="3918625"/>
            <a:ext cx="4546500" cy="523200"/>
          </a:xfrm>
          <a:prstGeom prst="rect">
            <a:avLst/>
          </a:prstGeom>
          <a:noFill/>
          <a:ln>
            <a:noFill/>
          </a:ln>
        </p:spPr>
        <p:txBody>
          <a:bodyPr anchorCtr="0" anchor="t" bIns="91425" lIns="91425" spcFirstLastPara="1" rIns="91425" wrap="square" tIns="91425">
            <a:spAutoFit/>
          </a:bodyPr>
          <a:lstStyle/>
          <a:p>
            <a:pPr indent="0" lvl="0" marL="0" rtl="0" algn="just">
              <a:lnSpc>
                <a:spcPct val="100000"/>
              </a:lnSpc>
              <a:spcBef>
                <a:spcPts val="0"/>
              </a:spcBef>
              <a:spcAft>
                <a:spcPts val="0"/>
              </a:spcAft>
              <a:buNone/>
            </a:pPr>
            <a:r>
              <a:rPr lang="it" sz="1100">
                <a:solidFill>
                  <a:schemeClr val="dk1"/>
                </a:solidFill>
                <a:latin typeface="Hanken Grotesk"/>
                <a:ea typeface="Hanken Grotesk"/>
                <a:cs typeface="Hanken Grotesk"/>
                <a:sym typeface="Hanken Grotesk"/>
              </a:rPr>
              <a:t>Image 4: </a:t>
            </a:r>
            <a:r>
              <a:rPr lang="it" sz="1100">
                <a:solidFill>
                  <a:schemeClr val="dk1"/>
                </a:solidFill>
                <a:latin typeface="Hanken Grotesk"/>
                <a:ea typeface="Hanken Grotesk"/>
                <a:cs typeface="Hanken Grotesk"/>
                <a:sym typeface="Hanken Grotesk"/>
              </a:rPr>
              <a:t>Performance drop of openAI's o3 model when moving from the first benchmark to the second benchmark.</a:t>
            </a:r>
            <a:endParaRPr sz="1100">
              <a:solidFill>
                <a:schemeClr val="dk1"/>
              </a:solidFill>
              <a:latin typeface="Hanken Grotesk"/>
              <a:ea typeface="Hanken Grotesk"/>
              <a:cs typeface="Hanken Grotesk"/>
              <a:sym typeface="Hanken Grotesk"/>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1" name="Shape 511"/>
        <p:cNvGrpSpPr/>
        <p:nvPr/>
      </p:nvGrpSpPr>
      <p:grpSpPr>
        <a:xfrm>
          <a:off x="0" y="0"/>
          <a:ext cx="0" cy="0"/>
          <a:chOff x="0" y="0"/>
          <a:chExt cx="0" cy="0"/>
        </a:xfrm>
      </p:grpSpPr>
      <p:sp>
        <p:nvSpPr>
          <p:cNvPr id="512" name="Google Shape;512;p48"/>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it"/>
              <a:t>Proposed solution</a:t>
            </a:r>
            <a:endParaRPr/>
          </a:p>
        </p:txBody>
      </p:sp>
      <p:sp>
        <p:nvSpPr>
          <p:cNvPr id="513" name="Google Shape;513;p48"/>
          <p:cNvSpPr txBox="1"/>
          <p:nvPr>
            <p:ph idx="1" type="body"/>
          </p:nvPr>
        </p:nvSpPr>
        <p:spPr>
          <a:xfrm>
            <a:off x="978300" y="2104975"/>
            <a:ext cx="2896800" cy="2242200"/>
          </a:xfrm>
          <a:prstGeom prst="rect">
            <a:avLst/>
          </a:prstGeom>
        </p:spPr>
        <p:txBody>
          <a:bodyPr anchorCtr="0" anchor="t" bIns="91425" lIns="91425" spcFirstLastPara="1" rIns="91425" wrap="square" tIns="91425">
            <a:noAutofit/>
          </a:bodyPr>
          <a:lstStyle/>
          <a:p>
            <a:pPr indent="0" lvl="0" marL="0" rtl="0" algn="l">
              <a:lnSpc>
                <a:spcPct val="200000"/>
              </a:lnSpc>
              <a:spcBef>
                <a:spcPts val="0"/>
              </a:spcBef>
              <a:spcAft>
                <a:spcPts val="0"/>
              </a:spcAft>
              <a:buNone/>
            </a:pPr>
            <a:r>
              <a:rPr b="1" lang="it" sz="1600"/>
              <a:t>Geometric Representations</a:t>
            </a:r>
            <a:endParaRPr b="1" sz="1600"/>
          </a:p>
          <a:p>
            <a:pPr indent="0" lvl="0" marL="0" rtl="0" algn="l">
              <a:lnSpc>
                <a:spcPct val="200000"/>
              </a:lnSpc>
              <a:spcBef>
                <a:spcPts val="0"/>
              </a:spcBef>
              <a:spcAft>
                <a:spcPts val="0"/>
              </a:spcAft>
              <a:buNone/>
            </a:pPr>
            <a:r>
              <a:t/>
            </a:r>
            <a:endParaRPr b="1" sz="1600"/>
          </a:p>
          <a:p>
            <a:pPr indent="0" lvl="0" marL="0" rtl="0" algn="l">
              <a:lnSpc>
                <a:spcPct val="200000"/>
              </a:lnSpc>
              <a:spcBef>
                <a:spcPts val="0"/>
              </a:spcBef>
              <a:spcAft>
                <a:spcPts val="0"/>
              </a:spcAft>
              <a:buNone/>
            </a:pPr>
            <a:r>
              <a:t/>
            </a:r>
            <a:endParaRPr b="1" sz="1600"/>
          </a:p>
          <a:p>
            <a:pPr indent="0" lvl="0" marL="0" rtl="0" algn="l">
              <a:lnSpc>
                <a:spcPct val="200000"/>
              </a:lnSpc>
              <a:spcBef>
                <a:spcPts val="0"/>
              </a:spcBef>
              <a:spcAft>
                <a:spcPts val="0"/>
              </a:spcAft>
              <a:buNone/>
            </a:pPr>
            <a:r>
              <a:rPr b="1" lang="it" sz="1600"/>
              <a:t>Initial Analysis</a:t>
            </a:r>
            <a:endParaRPr b="1" sz="1600"/>
          </a:p>
        </p:txBody>
      </p:sp>
      <p:sp>
        <p:nvSpPr>
          <p:cNvPr id="514" name="Google Shape;514;p48"/>
          <p:cNvSpPr txBox="1"/>
          <p:nvPr>
            <p:ph idx="1" type="body"/>
          </p:nvPr>
        </p:nvSpPr>
        <p:spPr>
          <a:xfrm>
            <a:off x="720000" y="1140825"/>
            <a:ext cx="7704000" cy="717000"/>
          </a:xfrm>
          <a:prstGeom prst="rect">
            <a:avLst/>
          </a:prstGeom>
        </p:spPr>
        <p:txBody>
          <a:bodyPr anchorCtr="0" anchor="t" bIns="91425" lIns="91425" spcFirstLastPara="1" rIns="91425" wrap="square" tIns="91425">
            <a:noAutofit/>
          </a:bodyPr>
          <a:lstStyle/>
          <a:p>
            <a:pPr indent="0" lvl="0" marL="0" rtl="0" algn="l">
              <a:lnSpc>
                <a:spcPct val="200000"/>
              </a:lnSpc>
              <a:spcBef>
                <a:spcPts val="0"/>
              </a:spcBef>
              <a:spcAft>
                <a:spcPts val="0"/>
              </a:spcAft>
              <a:buNone/>
            </a:pPr>
            <a:r>
              <a:rPr lang="it" sz="1600"/>
              <a:t>Based on:	</a:t>
            </a:r>
            <a:r>
              <a:rPr lang="it" sz="1600"/>
              <a:t>		</a:t>
            </a:r>
            <a:r>
              <a:rPr b="1" lang="it" sz="1800"/>
              <a:t>Geometric Representations</a:t>
            </a:r>
            <a:r>
              <a:rPr lang="it" sz="1800"/>
              <a:t> + </a:t>
            </a:r>
            <a:r>
              <a:rPr b="1" lang="it" sz="1800"/>
              <a:t>Evolutionary Algorithm</a:t>
            </a:r>
            <a:endParaRPr b="1" sz="1800"/>
          </a:p>
          <a:p>
            <a:pPr indent="0" lvl="0" marL="0" rtl="0" algn="l">
              <a:lnSpc>
                <a:spcPct val="200000"/>
              </a:lnSpc>
              <a:spcBef>
                <a:spcPts val="0"/>
              </a:spcBef>
              <a:spcAft>
                <a:spcPts val="0"/>
              </a:spcAft>
              <a:buNone/>
            </a:pPr>
            <a:r>
              <a:t/>
            </a:r>
            <a:endParaRPr sz="1600"/>
          </a:p>
        </p:txBody>
      </p:sp>
      <p:sp>
        <p:nvSpPr>
          <p:cNvPr id="515" name="Google Shape;515;p48"/>
          <p:cNvSpPr/>
          <p:nvPr/>
        </p:nvSpPr>
        <p:spPr>
          <a:xfrm>
            <a:off x="720000" y="2187350"/>
            <a:ext cx="258300" cy="258300"/>
          </a:xfrm>
          <a:prstGeom prst="rect">
            <a:avLst/>
          </a:prstGeom>
          <a:solidFill>
            <a:srgbClr val="333333"/>
          </a:solidFill>
          <a:ln cap="flat" cmpd="sng" w="9525">
            <a:solidFill>
              <a:srgbClr val="33333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it">
                <a:solidFill>
                  <a:schemeClr val="lt1"/>
                </a:solidFill>
              </a:rPr>
              <a:t>1</a:t>
            </a:r>
            <a:endParaRPr>
              <a:solidFill>
                <a:schemeClr val="lt1"/>
              </a:solidFill>
            </a:endParaRPr>
          </a:p>
        </p:txBody>
      </p:sp>
      <p:sp>
        <p:nvSpPr>
          <p:cNvPr id="516" name="Google Shape;516;p48"/>
          <p:cNvSpPr txBox="1"/>
          <p:nvPr/>
        </p:nvSpPr>
        <p:spPr>
          <a:xfrm>
            <a:off x="8310150" y="4410050"/>
            <a:ext cx="543300" cy="449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fld id="{00000000-1234-1234-1234-123412341234}" type="slidenum">
              <a:rPr lang="it" sz="2000">
                <a:solidFill>
                  <a:srgbClr val="333333"/>
                </a:solidFill>
                <a:latin typeface="Hanken Grotesk"/>
                <a:ea typeface="Hanken Grotesk"/>
                <a:cs typeface="Hanken Grotesk"/>
                <a:sym typeface="Hanken Grotesk"/>
              </a:rPr>
              <a:t>‹#›</a:t>
            </a:fld>
            <a:endParaRPr sz="2000">
              <a:solidFill>
                <a:srgbClr val="333333"/>
              </a:solidFill>
              <a:latin typeface="Hanken Grotesk"/>
              <a:ea typeface="Hanken Grotesk"/>
              <a:cs typeface="Hanken Grotesk"/>
              <a:sym typeface="Hanken Grotesk"/>
            </a:endParaRPr>
          </a:p>
        </p:txBody>
      </p:sp>
      <p:sp>
        <p:nvSpPr>
          <p:cNvPr id="517" name="Google Shape;517;p48"/>
          <p:cNvSpPr/>
          <p:nvPr/>
        </p:nvSpPr>
        <p:spPr>
          <a:xfrm>
            <a:off x="720000" y="3651900"/>
            <a:ext cx="258300" cy="258300"/>
          </a:xfrm>
          <a:prstGeom prst="rect">
            <a:avLst/>
          </a:prstGeom>
          <a:solidFill>
            <a:srgbClr val="333333"/>
          </a:solidFill>
          <a:ln cap="flat" cmpd="sng" w="9525">
            <a:solidFill>
              <a:srgbClr val="33333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it">
                <a:solidFill>
                  <a:schemeClr val="lt1"/>
                </a:solidFill>
              </a:rPr>
              <a:t>2</a:t>
            </a:r>
            <a:endParaRPr>
              <a:solidFill>
                <a:schemeClr val="lt1"/>
              </a:solidFill>
            </a:endParaRPr>
          </a:p>
        </p:txBody>
      </p:sp>
      <p:pic>
        <p:nvPicPr>
          <p:cNvPr id="518" name="Google Shape;518;p48"/>
          <p:cNvPicPr preferRelativeResize="0"/>
          <p:nvPr/>
        </p:nvPicPr>
        <p:blipFill>
          <a:blip r:embed="rId3">
            <a:alphaModFix/>
          </a:blip>
          <a:stretch>
            <a:fillRect/>
          </a:stretch>
        </p:blipFill>
        <p:spPr>
          <a:xfrm>
            <a:off x="4178300" y="1735625"/>
            <a:ext cx="4016547" cy="2980875"/>
          </a:xfrm>
          <a:prstGeom prst="rect">
            <a:avLst/>
          </a:prstGeom>
          <a:noFill/>
          <a:ln>
            <a:noFill/>
          </a:ln>
        </p:spPr>
      </p:pic>
      <p:sp>
        <p:nvSpPr>
          <p:cNvPr id="519" name="Google Shape;519;p48"/>
          <p:cNvSpPr txBox="1"/>
          <p:nvPr/>
        </p:nvSpPr>
        <p:spPr>
          <a:xfrm>
            <a:off x="4178225" y="4610825"/>
            <a:ext cx="4016700" cy="383100"/>
          </a:xfrm>
          <a:prstGeom prst="rect">
            <a:avLst/>
          </a:prstGeom>
          <a:noFill/>
          <a:ln>
            <a:noFill/>
          </a:ln>
        </p:spPr>
        <p:txBody>
          <a:bodyPr anchorCtr="0" anchor="t" bIns="102925" lIns="102925" spcFirstLastPara="1" rIns="102925" wrap="square" tIns="102925">
            <a:spAutoFit/>
          </a:bodyPr>
          <a:lstStyle/>
          <a:p>
            <a:pPr indent="0" lvl="0" marL="0" rtl="0" algn="just">
              <a:lnSpc>
                <a:spcPct val="100000"/>
              </a:lnSpc>
              <a:spcBef>
                <a:spcPts val="0"/>
              </a:spcBef>
              <a:spcAft>
                <a:spcPts val="0"/>
              </a:spcAft>
              <a:buNone/>
            </a:pPr>
            <a:r>
              <a:rPr lang="it" sz="1138">
                <a:solidFill>
                  <a:schemeClr val="dk1"/>
                </a:solidFill>
                <a:latin typeface="Hanken Grotesk"/>
                <a:ea typeface="Hanken Grotesk"/>
                <a:cs typeface="Hanken Grotesk"/>
                <a:sym typeface="Hanken Grotesk"/>
              </a:rPr>
              <a:t>Table</a:t>
            </a:r>
            <a:r>
              <a:rPr lang="it" sz="1138">
                <a:solidFill>
                  <a:schemeClr val="dk1"/>
                </a:solidFill>
                <a:latin typeface="Hanken Grotesk"/>
                <a:ea typeface="Hanken Grotesk"/>
                <a:cs typeface="Hanken Grotesk"/>
                <a:sym typeface="Hanken Grotesk"/>
              </a:rPr>
              <a:t> 2: Geometric representations description</a:t>
            </a:r>
            <a:endParaRPr sz="1138">
              <a:solidFill>
                <a:schemeClr val="dk1"/>
              </a:solidFill>
              <a:latin typeface="Hanken Grotesk"/>
              <a:ea typeface="Hanken Grotesk"/>
              <a:cs typeface="Hanken Grotesk"/>
              <a:sym typeface="Hanken Grotesk"/>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3" name="Shape 523"/>
        <p:cNvGrpSpPr/>
        <p:nvPr/>
      </p:nvGrpSpPr>
      <p:grpSpPr>
        <a:xfrm>
          <a:off x="0" y="0"/>
          <a:ext cx="0" cy="0"/>
          <a:chOff x="0" y="0"/>
          <a:chExt cx="0" cy="0"/>
        </a:xfrm>
      </p:grpSpPr>
      <p:sp>
        <p:nvSpPr>
          <p:cNvPr id="524" name="Google Shape;524;p49"/>
          <p:cNvSpPr txBox="1"/>
          <p:nvPr>
            <p:ph type="title"/>
          </p:nvPr>
        </p:nvSpPr>
        <p:spPr>
          <a:xfrm>
            <a:off x="720000" y="445025"/>
            <a:ext cx="37971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it"/>
              <a:t>Proposed solution</a:t>
            </a:r>
            <a:endParaRPr/>
          </a:p>
          <a:p>
            <a:pPr indent="0" lvl="0" marL="0" rtl="0" algn="l">
              <a:spcBef>
                <a:spcPts val="0"/>
              </a:spcBef>
              <a:spcAft>
                <a:spcPts val="0"/>
              </a:spcAft>
              <a:buNone/>
            </a:pPr>
            <a:r>
              <a:t/>
            </a:r>
            <a:endParaRPr/>
          </a:p>
        </p:txBody>
      </p:sp>
      <p:sp>
        <p:nvSpPr>
          <p:cNvPr id="525" name="Google Shape;525;p49"/>
          <p:cNvSpPr txBox="1"/>
          <p:nvPr>
            <p:ph idx="1" type="body"/>
          </p:nvPr>
        </p:nvSpPr>
        <p:spPr>
          <a:xfrm>
            <a:off x="987325" y="1144000"/>
            <a:ext cx="3529800" cy="3279000"/>
          </a:xfrm>
          <a:prstGeom prst="rect">
            <a:avLst/>
          </a:prstGeom>
        </p:spPr>
        <p:txBody>
          <a:bodyPr anchorCtr="0" anchor="t" bIns="91425" lIns="91425" spcFirstLastPara="1" rIns="91425" wrap="square" tIns="91425">
            <a:noAutofit/>
          </a:bodyPr>
          <a:lstStyle/>
          <a:p>
            <a:pPr indent="0" lvl="0" marL="0" rtl="0" algn="l">
              <a:lnSpc>
                <a:spcPct val="200000"/>
              </a:lnSpc>
              <a:spcBef>
                <a:spcPts val="0"/>
              </a:spcBef>
              <a:spcAft>
                <a:spcPts val="0"/>
              </a:spcAft>
              <a:buNone/>
            </a:pPr>
            <a:r>
              <a:rPr b="1" lang="it" sz="1600"/>
              <a:t>Initial Population Generation</a:t>
            </a:r>
            <a:endParaRPr b="1" sz="1600"/>
          </a:p>
          <a:p>
            <a:pPr indent="0" lvl="0" marL="0" rtl="0" algn="l">
              <a:lnSpc>
                <a:spcPct val="200000"/>
              </a:lnSpc>
              <a:spcBef>
                <a:spcPts val="0"/>
              </a:spcBef>
              <a:spcAft>
                <a:spcPts val="0"/>
              </a:spcAft>
              <a:buNone/>
            </a:pPr>
            <a:r>
              <a:t/>
            </a:r>
            <a:endParaRPr b="1" sz="1600"/>
          </a:p>
          <a:p>
            <a:pPr indent="0" lvl="0" marL="0" rtl="0" algn="l">
              <a:lnSpc>
                <a:spcPct val="200000"/>
              </a:lnSpc>
              <a:spcBef>
                <a:spcPts val="0"/>
              </a:spcBef>
              <a:spcAft>
                <a:spcPts val="0"/>
              </a:spcAft>
              <a:buNone/>
            </a:pPr>
            <a:r>
              <a:t/>
            </a:r>
            <a:endParaRPr b="1" sz="1600"/>
          </a:p>
          <a:p>
            <a:pPr indent="0" lvl="0" marL="0" rtl="0" algn="l">
              <a:lnSpc>
                <a:spcPct val="200000"/>
              </a:lnSpc>
              <a:spcBef>
                <a:spcPts val="0"/>
              </a:spcBef>
              <a:spcAft>
                <a:spcPts val="0"/>
              </a:spcAft>
              <a:buNone/>
            </a:pPr>
            <a:r>
              <a:rPr b="1" lang="it" sz="1600"/>
              <a:t>Evolutionary Algorithm Execution</a:t>
            </a:r>
            <a:endParaRPr b="1" sz="1600"/>
          </a:p>
          <a:p>
            <a:pPr indent="-317500" lvl="0" marL="457200" rtl="0" algn="l">
              <a:lnSpc>
                <a:spcPct val="200000"/>
              </a:lnSpc>
              <a:spcBef>
                <a:spcPts val="0"/>
              </a:spcBef>
              <a:spcAft>
                <a:spcPts val="0"/>
              </a:spcAft>
              <a:buSzPts val="1400"/>
              <a:buChar char="●"/>
            </a:pPr>
            <a:r>
              <a:rPr b="1" lang="it"/>
              <a:t>Single-Example Evolution</a:t>
            </a:r>
            <a:endParaRPr b="1"/>
          </a:p>
          <a:p>
            <a:pPr indent="-317500" lvl="0" marL="457200" rtl="0" algn="l">
              <a:lnSpc>
                <a:spcPct val="200000"/>
              </a:lnSpc>
              <a:spcBef>
                <a:spcPts val="0"/>
              </a:spcBef>
              <a:spcAft>
                <a:spcPts val="0"/>
              </a:spcAft>
              <a:buSzPts val="1400"/>
              <a:buChar char="●"/>
            </a:pPr>
            <a:r>
              <a:rPr b="1" lang="it"/>
              <a:t>Multi-Example Evolution</a:t>
            </a:r>
            <a:endParaRPr b="1"/>
          </a:p>
          <a:p>
            <a:pPr indent="0" lvl="0" marL="0" rtl="0" algn="l">
              <a:lnSpc>
                <a:spcPct val="200000"/>
              </a:lnSpc>
              <a:spcBef>
                <a:spcPts val="0"/>
              </a:spcBef>
              <a:spcAft>
                <a:spcPts val="0"/>
              </a:spcAft>
              <a:buNone/>
            </a:pPr>
            <a:r>
              <a:t/>
            </a:r>
            <a:endParaRPr b="1" sz="1600"/>
          </a:p>
        </p:txBody>
      </p:sp>
      <p:sp>
        <p:nvSpPr>
          <p:cNvPr id="526" name="Google Shape;526;p49"/>
          <p:cNvSpPr/>
          <p:nvPr/>
        </p:nvSpPr>
        <p:spPr>
          <a:xfrm>
            <a:off x="729025" y="1228775"/>
            <a:ext cx="258300" cy="258300"/>
          </a:xfrm>
          <a:prstGeom prst="rect">
            <a:avLst/>
          </a:prstGeom>
          <a:solidFill>
            <a:srgbClr val="333333"/>
          </a:solidFill>
          <a:ln cap="flat" cmpd="sng" w="9525">
            <a:solidFill>
              <a:srgbClr val="33333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it">
                <a:solidFill>
                  <a:schemeClr val="lt1"/>
                </a:solidFill>
              </a:rPr>
              <a:t>3</a:t>
            </a:r>
            <a:endParaRPr>
              <a:solidFill>
                <a:schemeClr val="lt1"/>
              </a:solidFill>
            </a:endParaRPr>
          </a:p>
        </p:txBody>
      </p:sp>
      <p:sp>
        <p:nvSpPr>
          <p:cNvPr id="527" name="Google Shape;527;p49"/>
          <p:cNvSpPr/>
          <p:nvPr/>
        </p:nvSpPr>
        <p:spPr>
          <a:xfrm>
            <a:off x="729025" y="2705350"/>
            <a:ext cx="258300" cy="258300"/>
          </a:xfrm>
          <a:prstGeom prst="rect">
            <a:avLst/>
          </a:prstGeom>
          <a:solidFill>
            <a:srgbClr val="333333"/>
          </a:solidFill>
          <a:ln cap="flat" cmpd="sng" w="9525">
            <a:solidFill>
              <a:srgbClr val="33333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it">
                <a:solidFill>
                  <a:schemeClr val="lt1"/>
                </a:solidFill>
              </a:rPr>
              <a:t>4</a:t>
            </a:r>
            <a:endParaRPr>
              <a:solidFill>
                <a:schemeClr val="lt1"/>
              </a:solidFill>
            </a:endParaRPr>
          </a:p>
        </p:txBody>
      </p:sp>
      <p:sp>
        <p:nvSpPr>
          <p:cNvPr id="528" name="Google Shape;528;p49"/>
          <p:cNvSpPr txBox="1"/>
          <p:nvPr/>
        </p:nvSpPr>
        <p:spPr>
          <a:xfrm>
            <a:off x="8310150" y="4410050"/>
            <a:ext cx="543300" cy="449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fld id="{00000000-1234-1234-1234-123412341234}" type="slidenum">
              <a:rPr lang="it" sz="2000">
                <a:solidFill>
                  <a:srgbClr val="333333"/>
                </a:solidFill>
                <a:latin typeface="Hanken Grotesk"/>
                <a:ea typeface="Hanken Grotesk"/>
                <a:cs typeface="Hanken Grotesk"/>
                <a:sym typeface="Hanken Grotesk"/>
              </a:rPr>
              <a:t>‹#›</a:t>
            </a:fld>
            <a:endParaRPr sz="2000">
              <a:solidFill>
                <a:srgbClr val="333333"/>
              </a:solidFill>
              <a:latin typeface="Hanken Grotesk"/>
              <a:ea typeface="Hanken Grotesk"/>
              <a:cs typeface="Hanken Grotesk"/>
              <a:sym typeface="Hanken Grotesk"/>
            </a:endParaRPr>
          </a:p>
        </p:txBody>
      </p:sp>
      <p:pic>
        <p:nvPicPr>
          <p:cNvPr id="529" name="Google Shape;529;p49"/>
          <p:cNvPicPr preferRelativeResize="0"/>
          <p:nvPr/>
        </p:nvPicPr>
        <p:blipFill rotWithShape="1">
          <a:blip r:embed="rId3">
            <a:alphaModFix/>
          </a:blip>
          <a:srcRect b="9189" l="0" r="0" t="0"/>
          <a:stretch/>
        </p:blipFill>
        <p:spPr>
          <a:xfrm>
            <a:off x="4517166" y="547476"/>
            <a:ext cx="4336284" cy="1520689"/>
          </a:xfrm>
          <a:prstGeom prst="rect">
            <a:avLst/>
          </a:prstGeom>
          <a:noFill/>
          <a:ln>
            <a:noFill/>
          </a:ln>
        </p:spPr>
      </p:pic>
      <p:pic>
        <p:nvPicPr>
          <p:cNvPr id="530" name="Google Shape;530;p49"/>
          <p:cNvPicPr preferRelativeResize="0"/>
          <p:nvPr/>
        </p:nvPicPr>
        <p:blipFill>
          <a:blip r:embed="rId4">
            <a:alphaModFix/>
          </a:blip>
          <a:stretch>
            <a:fillRect/>
          </a:stretch>
        </p:blipFill>
        <p:spPr>
          <a:xfrm>
            <a:off x="4517153" y="2466684"/>
            <a:ext cx="4336272" cy="1730938"/>
          </a:xfrm>
          <a:prstGeom prst="rect">
            <a:avLst/>
          </a:prstGeom>
          <a:noFill/>
          <a:ln>
            <a:noFill/>
          </a:ln>
        </p:spPr>
      </p:pic>
      <p:sp>
        <p:nvSpPr>
          <p:cNvPr id="531" name="Google Shape;531;p49"/>
          <p:cNvSpPr txBox="1"/>
          <p:nvPr/>
        </p:nvSpPr>
        <p:spPr>
          <a:xfrm>
            <a:off x="4517150" y="2068166"/>
            <a:ext cx="4336200" cy="383100"/>
          </a:xfrm>
          <a:prstGeom prst="rect">
            <a:avLst/>
          </a:prstGeom>
          <a:noFill/>
          <a:ln>
            <a:noFill/>
          </a:ln>
        </p:spPr>
        <p:txBody>
          <a:bodyPr anchorCtr="0" anchor="t" bIns="102925" lIns="102925" spcFirstLastPara="1" rIns="102925" wrap="square" tIns="102925">
            <a:spAutoFit/>
          </a:bodyPr>
          <a:lstStyle/>
          <a:p>
            <a:pPr indent="0" lvl="0" marL="0" rtl="0" algn="just">
              <a:lnSpc>
                <a:spcPct val="100000"/>
              </a:lnSpc>
              <a:spcBef>
                <a:spcPts val="0"/>
              </a:spcBef>
              <a:spcAft>
                <a:spcPts val="0"/>
              </a:spcAft>
              <a:buNone/>
            </a:pPr>
            <a:r>
              <a:rPr lang="it" sz="1138">
                <a:solidFill>
                  <a:schemeClr val="dk1"/>
                </a:solidFill>
                <a:latin typeface="Hanken Grotesk"/>
                <a:ea typeface="Hanken Grotesk"/>
                <a:cs typeface="Hanken Grotesk"/>
                <a:sym typeface="Hanken Grotesk"/>
              </a:rPr>
              <a:t>Image 5: Single-Example model</a:t>
            </a:r>
            <a:endParaRPr sz="1138">
              <a:solidFill>
                <a:schemeClr val="dk1"/>
              </a:solidFill>
              <a:latin typeface="Hanken Grotesk"/>
              <a:ea typeface="Hanken Grotesk"/>
              <a:cs typeface="Hanken Grotesk"/>
              <a:sym typeface="Hanken Grotesk"/>
            </a:endParaRPr>
          </a:p>
        </p:txBody>
      </p:sp>
      <p:sp>
        <p:nvSpPr>
          <p:cNvPr id="532" name="Google Shape;532;p49"/>
          <p:cNvSpPr txBox="1"/>
          <p:nvPr/>
        </p:nvSpPr>
        <p:spPr>
          <a:xfrm>
            <a:off x="4517150" y="4197621"/>
            <a:ext cx="4336200" cy="383100"/>
          </a:xfrm>
          <a:prstGeom prst="rect">
            <a:avLst/>
          </a:prstGeom>
          <a:noFill/>
          <a:ln>
            <a:noFill/>
          </a:ln>
        </p:spPr>
        <p:txBody>
          <a:bodyPr anchorCtr="0" anchor="t" bIns="102925" lIns="102925" spcFirstLastPara="1" rIns="102925" wrap="square" tIns="102925">
            <a:spAutoFit/>
          </a:bodyPr>
          <a:lstStyle/>
          <a:p>
            <a:pPr indent="0" lvl="0" marL="0" rtl="0" algn="just">
              <a:lnSpc>
                <a:spcPct val="100000"/>
              </a:lnSpc>
              <a:spcBef>
                <a:spcPts val="0"/>
              </a:spcBef>
              <a:spcAft>
                <a:spcPts val="0"/>
              </a:spcAft>
              <a:buNone/>
            </a:pPr>
            <a:r>
              <a:rPr lang="it" sz="1138">
                <a:solidFill>
                  <a:schemeClr val="dk1"/>
                </a:solidFill>
                <a:latin typeface="Hanken Grotesk"/>
                <a:ea typeface="Hanken Grotesk"/>
                <a:cs typeface="Hanken Grotesk"/>
                <a:sym typeface="Hanken Grotesk"/>
              </a:rPr>
              <a:t>Image 6: </a:t>
            </a:r>
            <a:r>
              <a:rPr lang="it" sz="1138">
                <a:solidFill>
                  <a:schemeClr val="dk1"/>
                </a:solidFill>
                <a:latin typeface="Hanken Grotesk"/>
                <a:ea typeface="Hanken Grotesk"/>
                <a:cs typeface="Hanken Grotesk"/>
                <a:sym typeface="Hanken Grotesk"/>
              </a:rPr>
              <a:t>Multi-Example model</a:t>
            </a:r>
            <a:endParaRPr sz="1138">
              <a:solidFill>
                <a:schemeClr val="dk1"/>
              </a:solidFill>
              <a:latin typeface="Hanken Grotesk"/>
              <a:ea typeface="Hanken Grotesk"/>
              <a:cs typeface="Hanken Grotesk"/>
              <a:sym typeface="Hanken Grotesk"/>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6" name="Shape 536"/>
        <p:cNvGrpSpPr/>
        <p:nvPr/>
      </p:nvGrpSpPr>
      <p:grpSpPr>
        <a:xfrm>
          <a:off x="0" y="0"/>
          <a:ext cx="0" cy="0"/>
          <a:chOff x="0" y="0"/>
          <a:chExt cx="0" cy="0"/>
        </a:xfrm>
      </p:grpSpPr>
      <p:sp>
        <p:nvSpPr>
          <p:cNvPr id="537" name="Google Shape;537;p50"/>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it"/>
              <a:t>Proposed solution</a:t>
            </a:r>
            <a:endParaRPr/>
          </a:p>
          <a:p>
            <a:pPr indent="0" lvl="0" marL="0" rtl="0" algn="l">
              <a:spcBef>
                <a:spcPts val="0"/>
              </a:spcBef>
              <a:spcAft>
                <a:spcPts val="0"/>
              </a:spcAft>
              <a:buNone/>
            </a:pPr>
            <a:r>
              <a:t/>
            </a:r>
            <a:endParaRPr/>
          </a:p>
        </p:txBody>
      </p:sp>
      <p:sp>
        <p:nvSpPr>
          <p:cNvPr id="538" name="Google Shape;538;p50"/>
          <p:cNvSpPr txBox="1"/>
          <p:nvPr>
            <p:ph idx="1" type="body"/>
          </p:nvPr>
        </p:nvSpPr>
        <p:spPr>
          <a:xfrm>
            <a:off x="987325" y="1144000"/>
            <a:ext cx="4222500" cy="3279000"/>
          </a:xfrm>
          <a:prstGeom prst="rect">
            <a:avLst/>
          </a:prstGeom>
        </p:spPr>
        <p:txBody>
          <a:bodyPr anchorCtr="0" anchor="t" bIns="91425" lIns="91425" spcFirstLastPara="1" rIns="91425" wrap="square" tIns="91425">
            <a:noAutofit/>
          </a:bodyPr>
          <a:lstStyle/>
          <a:p>
            <a:pPr indent="0" lvl="0" marL="0" rtl="0" algn="l">
              <a:lnSpc>
                <a:spcPct val="200000"/>
              </a:lnSpc>
              <a:spcBef>
                <a:spcPts val="0"/>
              </a:spcBef>
              <a:spcAft>
                <a:spcPts val="0"/>
              </a:spcAft>
              <a:buNone/>
            </a:pPr>
            <a:r>
              <a:rPr b="1" lang="it" sz="1600"/>
              <a:t>Mutation Operators</a:t>
            </a:r>
            <a:endParaRPr b="1" sz="1600"/>
          </a:p>
          <a:p>
            <a:pPr indent="0" lvl="0" marL="0" rtl="0" algn="l">
              <a:lnSpc>
                <a:spcPct val="200000"/>
              </a:lnSpc>
              <a:spcBef>
                <a:spcPts val="0"/>
              </a:spcBef>
              <a:spcAft>
                <a:spcPts val="0"/>
              </a:spcAft>
              <a:buNone/>
            </a:pPr>
            <a:r>
              <a:rPr lang="it"/>
              <a:t>- </a:t>
            </a:r>
            <a:r>
              <a:rPr lang="it"/>
              <a:t>add, 	- tweak, 	  - swap</a:t>
            </a:r>
            <a:endParaRPr sz="1600"/>
          </a:p>
          <a:p>
            <a:pPr indent="0" lvl="0" marL="0" rtl="0" algn="l">
              <a:lnSpc>
                <a:spcPct val="200000"/>
              </a:lnSpc>
              <a:spcBef>
                <a:spcPts val="0"/>
              </a:spcBef>
              <a:spcAft>
                <a:spcPts val="0"/>
              </a:spcAft>
              <a:buNone/>
            </a:pPr>
            <a:r>
              <a:rPr b="1" lang="it" sz="1600"/>
              <a:t>Parent Selection</a:t>
            </a:r>
            <a:endParaRPr b="1" sz="1600"/>
          </a:p>
          <a:p>
            <a:pPr indent="0" lvl="0" marL="0" rtl="0" algn="l">
              <a:lnSpc>
                <a:spcPct val="200000"/>
              </a:lnSpc>
              <a:spcBef>
                <a:spcPts val="0"/>
              </a:spcBef>
              <a:spcAft>
                <a:spcPts val="0"/>
              </a:spcAft>
              <a:buNone/>
            </a:pPr>
            <a:r>
              <a:rPr lang="it"/>
              <a:t>- tournament selection, 	- lexicase selection</a:t>
            </a:r>
            <a:endParaRPr/>
          </a:p>
          <a:p>
            <a:pPr indent="0" lvl="0" marL="0" rtl="0" algn="l">
              <a:lnSpc>
                <a:spcPct val="200000"/>
              </a:lnSpc>
              <a:spcBef>
                <a:spcPts val="0"/>
              </a:spcBef>
              <a:spcAft>
                <a:spcPts val="0"/>
              </a:spcAft>
              <a:buNone/>
            </a:pPr>
            <a:r>
              <a:rPr b="1" lang="it" sz="1600"/>
              <a:t>Survival Selection</a:t>
            </a:r>
            <a:endParaRPr b="1" sz="1600"/>
          </a:p>
          <a:p>
            <a:pPr indent="0" lvl="0" marL="0" rtl="0" algn="l">
              <a:lnSpc>
                <a:spcPct val="200000"/>
              </a:lnSpc>
              <a:spcBef>
                <a:spcPts val="0"/>
              </a:spcBef>
              <a:spcAft>
                <a:spcPts val="0"/>
              </a:spcAft>
              <a:buNone/>
            </a:pPr>
            <a:r>
              <a:t/>
            </a:r>
            <a:endParaRPr b="1" sz="1600"/>
          </a:p>
          <a:p>
            <a:pPr indent="0" lvl="0" marL="0" rtl="0" algn="l">
              <a:lnSpc>
                <a:spcPct val="200000"/>
              </a:lnSpc>
              <a:spcBef>
                <a:spcPts val="0"/>
              </a:spcBef>
              <a:spcAft>
                <a:spcPts val="0"/>
              </a:spcAft>
              <a:buNone/>
            </a:pPr>
            <a:r>
              <a:rPr b="1" lang="it" sz="1600"/>
              <a:t>Solution Generation</a:t>
            </a:r>
            <a:endParaRPr b="1" sz="1600"/>
          </a:p>
          <a:p>
            <a:pPr indent="0" lvl="0" marL="457200" rtl="0" algn="l">
              <a:lnSpc>
                <a:spcPct val="200000"/>
              </a:lnSpc>
              <a:spcBef>
                <a:spcPts val="0"/>
              </a:spcBef>
              <a:spcAft>
                <a:spcPts val="0"/>
              </a:spcAft>
              <a:buNone/>
            </a:pPr>
            <a:r>
              <a:t/>
            </a:r>
            <a:endParaRPr b="1"/>
          </a:p>
          <a:p>
            <a:pPr indent="0" lvl="0" marL="0" rtl="0" algn="l">
              <a:lnSpc>
                <a:spcPct val="200000"/>
              </a:lnSpc>
              <a:spcBef>
                <a:spcPts val="0"/>
              </a:spcBef>
              <a:spcAft>
                <a:spcPts val="0"/>
              </a:spcAft>
              <a:buNone/>
            </a:pPr>
            <a:r>
              <a:t/>
            </a:r>
            <a:endParaRPr b="1" sz="1600"/>
          </a:p>
        </p:txBody>
      </p:sp>
      <p:sp>
        <p:nvSpPr>
          <p:cNvPr id="539" name="Google Shape;539;p50"/>
          <p:cNvSpPr/>
          <p:nvPr/>
        </p:nvSpPr>
        <p:spPr>
          <a:xfrm>
            <a:off x="729025" y="1228775"/>
            <a:ext cx="258300" cy="258300"/>
          </a:xfrm>
          <a:prstGeom prst="rect">
            <a:avLst/>
          </a:prstGeom>
          <a:solidFill>
            <a:srgbClr val="333333"/>
          </a:solidFill>
          <a:ln cap="flat" cmpd="sng" w="9525">
            <a:solidFill>
              <a:srgbClr val="33333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it">
                <a:solidFill>
                  <a:schemeClr val="lt1"/>
                </a:solidFill>
              </a:rPr>
              <a:t>5</a:t>
            </a:r>
            <a:endParaRPr>
              <a:solidFill>
                <a:schemeClr val="lt1"/>
              </a:solidFill>
            </a:endParaRPr>
          </a:p>
        </p:txBody>
      </p:sp>
      <p:sp>
        <p:nvSpPr>
          <p:cNvPr id="540" name="Google Shape;540;p50"/>
          <p:cNvSpPr/>
          <p:nvPr/>
        </p:nvSpPr>
        <p:spPr>
          <a:xfrm>
            <a:off x="729025" y="2134325"/>
            <a:ext cx="258300" cy="258300"/>
          </a:xfrm>
          <a:prstGeom prst="rect">
            <a:avLst/>
          </a:prstGeom>
          <a:solidFill>
            <a:srgbClr val="333333"/>
          </a:solidFill>
          <a:ln cap="flat" cmpd="sng" w="9525">
            <a:solidFill>
              <a:srgbClr val="33333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it">
                <a:solidFill>
                  <a:schemeClr val="lt1"/>
                </a:solidFill>
              </a:rPr>
              <a:t>6</a:t>
            </a:r>
            <a:endParaRPr>
              <a:solidFill>
                <a:schemeClr val="lt1"/>
              </a:solidFill>
            </a:endParaRPr>
          </a:p>
        </p:txBody>
      </p:sp>
      <p:sp>
        <p:nvSpPr>
          <p:cNvPr id="541" name="Google Shape;541;p50"/>
          <p:cNvSpPr txBox="1"/>
          <p:nvPr/>
        </p:nvSpPr>
        <p:spPr>
          <a:xfrm>
            <a:off x="8310150" y="4410050"/>
            <a:ext cx="543300" cy="449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fld id="{00000000-1234-1234-1234-123412341234}" type="slidenum">
              <a:rPr lang="it" sz="2000">
                <a:solidFill>
                  <a:srgbClr val="333333"/>
                </a:solidFill>
                <a:latin typeface="Hanken Grotesk"/>
                <a:ea typeface="Hanken Grotesk"/>
                <a:cs typeface="Hanken Grotesk"/>
                <a:sym typeface="Hanken Grotesk"/>
              </a:rPr>
              <a:t>‹#›</a:t>
            </a:fld>
            <a:endParaRPr sz="2000">
              <a:solidFill>
                <a:srgbClr val="333333"/>
              </a:solidFill>
              <a:latin typeface="Hanken Grotesk"/>
              <a:ea typeface="Hanken Grotesk"/>
              <a:cs typeface="Hanken Grotesk"/>
              <a:sym typeface="Hanken Grotesk"/>
            </a:endParaRPr>
          </a:p>
        </p:txBody>
      </p:sp>
      <p:sp>
        <p:nvSpPr>
          <p:cNvPr id="542" name="Google Shape;542;p50"/>
          <p:cNvSpPr/>
          <p:nvPr/>
        </p:nvSpPr>
        <p:spPr>
          <a:xfrm>
            <a:off x="729025" y="3077700"/>
            <a:ext cx="258300" cy="258300"/>
          </a:xfrm>
          <a:prstGeom prst="rect">
            <a:avLst/>
          </a:prstGeom>
          <a:solidFill>
            <a:srgbClr val="333333"/>
          </a:solidFill>
          <a:ln cap="flat" cmpd="sng" w="9525">
            <a:solidFill>
              <a:srgbClr val="33333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it">
                <a:solidFill>
                  <a:schemeClr val="lt1"/>
                </a:solidFill>
              </a:rPr>
              <a:t>7</a:t>
            </a:r>
            <a:endParaRPr>
              <a:solidFill>
                <a:schemeClr val="lt1"/>
              </a:solidFill>
            </a:endParaRPr>
          </a:p>
        </p:txBody>
      </p:sp>
      <p:sp>
        <p:nvSpPr>
          <p:cNvPr id="543" name="Google Shape;543;p50"/>
          <p:cNvSpPr/>
          <p:nvPr/>
        </p:nvSpPr>
        <p:spPr>
          <a:xfrm>
            <a:off x="729025" y="4021075"/>
            <a:ext cx="258300" cy="258300"/>
          </a:xfrm>
          <a:prstGeom prst="rect">
            <a:avLst/>
          </a:prstGeom>
          <a:solidFill>
            <a:srgbClr val="333333"/>
          </a:solidFill>
          <a:ln cap="flat" cmpd="sng" w="9525">
            <a:solidFill>
              <a:srgbClr val="33333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it">
                <a:solidFill>
                  <a:schemeClr val="lt1"/>
                </a:solidFill>
              </a:rPr>
              <a:t>8</a:t>
            </a:r>
            <a:endParaRPr>
              <a:solidFill>
                <a:schemeClr val="lt1"/>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7" name="Shape 547"/>
        <p:cNvGrpSpPr/>
        <p:nvPr/>
      </p:nvGrpSpPr>
      <p:grpSpPr>
        <a:xfrm>
          <a:off x="0" y="0"/>
          <a:ext cx="0" cy="0"/>
          <a:chOff x="0" y="0"/>
          <a:chExt cx="0" cy="0"/>
        </a:xfrm>
      </p:grpSpPr>
      <p:sp>
        <p:nvSpPr>
          <p:cNvPr id="548" name="Google Shape;548;p51"/>
          <p:cNvSpPr txBox="1"/>
          <p:nvPr>
            <p:ph type="title"/>
          </p:nvPr>
        </p:nvSpPr>
        <p:spPr>
          <a:xfrm>
            <a:off x="720000" y="390700"/>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it"/>
              <a:t>Results</a:t>
            </a:r>
            <a:endParaRPr/>
          </a:p>
        </p:txBody>
      </p:sp>
      <p:sp>
        <p:nvSpPr>
          <p:cNvPr id="549" name="Google Shape;549;p51"/>
          <p:cNvSpPr txBox="1"/>
          <p:nvPr>
            <p:ph idx="1" type="body"/>
          </p:nvPr>
        </p:nvSpPr>
        <p:spPr>
          <a:xfrm>
            <a:off x="720000" y="963402"/>
            <a:ext cx="7590300" cy="3702000"/>
          </a:xfrm>
          <a:prstGeom prst="rect">
            <a:avLst/>
          </a:prstGeom>
        </p:spPr>
        <p:txBody>
          <a:bodyPr anchorCtr="0" anchor="t" bIns="91425" lIns="91425" spcFirstLastPara="1" rIns="91425" wrap="square" tIns="91425">
            <a:noAutofit/>
          </a:bodyPr>
          <a:lstStyle/>
          <a:p>
            <a:pPr indent="-330200" lvl="0" marL="457200" rtl="0" algn="l">
              <a:lnSpc>
                <a:spcPct val="150000"/>
              </a:lnSpc>
              <a:spcBef>
                <a:spcPts val="0"/>
              </a:spcBef>
              <a:spcAft>
                <a:spcPts val="0"/>
              </a:spcAft>
              <a:buSzPts val="1600"/>
              <a:buChar char="●"/>
            </a:pPr>
            <a:r>
              <a:rPr b="1" lang="it" sz="1600"/>
              <a:t>Experimental setup:</a:t>
            </a:r>
            <a:r>
              <a:rPr lang="it" sz="1600"/>
              <a:t> 10 ARC-AGI tasks, each configuration run 10 times.</a:t>
            </a:r>
            <a:endParaRPr sz="1600"/>
          </a:p>
          <a:p>
            <a:pPr indent="0" lvl="0" marL="0" rtl="0" algn="l">
              <a:lnSpc>
                <a:spcPct val="150000"/>
              </a:lnSpc>
              <a:spcBef>
                <a:spcPts val="0"/>
              </a:spcBef>
              <a:spcAft>
                <a:spcPts val="0"/>
              </a:spcAft>
              <a:buNone/>
            </a:pPr>
            <a:r>
              <a:t/>
            </a:r>
            <a:endParaRPr sz="1600"/>
          </a:p>
          <a:p>
            <a:pPr indent="0" lvl="0" marL="0" rtl="0" algn="l">
              <a:lnSpc>
                <a:spcPct val="150000"/>
              </a:lnSpc>
              <a:spcBef>
                <a:spcPts val="0"/>
              </a:spcBef>
              <a:spcAft>
                <a:spcPts val="0"/>
              </a:spcAft>
              <a:buNone/>
            </a:pPr>
            <a:r>
              <a:t/>
            </a:r>
            <a:endParaRPr sz="1600"/>
          </a:p>
          <a:p>
            <a:pPr indent="0" lvl="0" marL="0" rtl="0" algn="l">
              <a:lnSpc>
                <a:spcPct val="150000"/>
              </a:lnSpc>
              <a:spcBef>
                <a:spcPts val="0"/>
              </a:spcBef>
              <a:spcAft>
                <a:spcPts val="0"/>
              </a:spcAft>
              <a:buNone/>
            </a:pPr>
            <a:r>
              <a:t/>
            </a:r>
            <a:endParaRPr sz="1600"/>
          </a:p>
          <a:p>
            <a:pPr indent="-330200" lvl="0" marL="457200" rtl="0" algn="l">
              <a:lnSpc>
                <a:spcPct val="150000"/>
              </a:lnSpc>
              <a:spcBef>
                <a:spcPts val="0"/>
              </a:spcBef>
              <a:spcAft>
                <a:spcPts val="0"/>
              </a:spcAft>
              <a:buSzPts val="1600"/>
              <a:buChar char="●"/>
            </a:pPr>
            <a:r>
              <a:rPr b="1" lang="it" sz="1600"/>
              <a:t>Single-Example Evolution</a:t>
            </a:r>
            <a:r>
              <a:rPr lang="it" sz="1600"/>
              <a:t> </a:t>
            </a:r>
            <a:r>
              <a:rPr lang="it" sz="1600"/>
              <a:t>→ More stable performance</a:t>
            </a:r>
            <a:endParaRPr sz="1600"/>
          </a:p>
          <a:p>
            <a:pPr indent="-330200" lvl="0" marL="914400" rtl="0" algn="l">
              <a:lnSpc>
                <a:spcPct val="150000"/>
              </a:lnSpc>
              <a:spcBef>
                <a:spcPts val="0"/>
              </a:spcBef>
              <a:spcAft>
                <a:spcPts val="0"/>
              </a:spcAft>
              <a:buSzPts val="1600"/>
              <a:buChar char="-"/>
            </a:pPr>
            <a:r>
              <a:rPr lang="it" sz="1600"/>
              <a:t>Avg. 2/10 tasks solved</a:t>
            </a:r>
            <a:endParaRPr sz="1600"/>
          </a:p>
          <a:p>
            <a:pPr indent="-330200" lvl="0" marL="914400" rtl="0" algn="l">
              <a:lnSpc>
                <a:spcPct val="150000"/>
              </a:lnSpc>
              <a:spcBef>
                <a:spcPts val="0"/>
              </a:spcBef>
              <a:spcAft>
                <a:spcPts val="0"/>
              </a:spcAft>
              <a:buSzPts val="1600"/>
              <a:buChar char="-"/>
            </a:pPr>
            <a:r>
              <a:rPr lang="it" sz="1600"/>
              <a:t>Best run: 3/10 tasks solved</a:t>
            </a:r>
            <a:endParaRPr sz="1600"/>
          </a:p>
          <a:p>
            <a:pPr indent="-330200" lvl="0" marL="457200" rtl="0" algn="l">
              <a:lnSpc>
                <a:spcPct val="150000"/>
              </a:lnSpc>
              <a:spcBef>
                <a:spcPts val="0"/>
              </a:spcBef>
              <a:spcAft>
                <a:spcPts val="0"/>
              </a:spcAft>
              <a:buSzPts val="1600"/>
              <a:buChar char="●"/>
            </a:pPr>
            <a:r>
              <a:rPr b="1" lang="it" sz="1600"/>
              <a:t>Multi-Example Evolution</a:t>
            </a:r>
            <a:r>
              <a:rPr lang="it" sz="1600"/>
              <a:t> → Conceptual advantages, </a:t>
            </a:r>
            <a:r>
              <a:rPr lang="it" sz="1600"/>
              <a:t>Larger search space</a:t>
            </a:r>
            <a:endParaRPr sz="1600"/>
          </a:p>
          <a:p>
            <a:pPr indent="-330200" lvl="0" marL="914400" rtl="0" algn="l">
              <a:lnSpc>
                <a:spcPct val="150000"/>
              </a:lnSpc>
              <a:spcBef>
                <a:spcPts val="0"/>
              </a:spcBef>
              <a:spcAft>
                <a:spcPts val="0"/>
              </a:spcAft>
              <a:buSzPts val="1600"/>
              <a:buChar char="-"/>
            </a:pPr>
            <a:r>
              <a:rPr lang="it" sz="1600"/>
              <a:t>Avg. 1/10 tasks solved</a:t>
            </a:r>
            <a:endParaRPr sz="1600"/>
          </a:p>
          <a:p>
            <a:pPr indent="-330200" lvl="0" marL="914400" rtl="0" algn="l">
              <a:lnSpc>
                <a:spcPct val="150000"/>
              </a:lnSpc>
              <a:spcBef>
                <a:spcPts val="0"/>
              </a:spcBef>
              <a:spcAft>
                <a:spcPts val="0"/>
              </a:spcAft>
              <a:buSzPts val="1600"/>
              <a:buChar char="-"/>
            </a:pPr>
            <a:r>
              <a:rPr lang="it" sz="1600"/>
              <a:t>Best run: 3/10 tasks solved</a:t>
            </a:r>
            <a:endParaRPr sz="1600"/>
          </a:p>
          <a:p>
            <a:pPr indent="0" lvl="0" marL="0" rtl="0" algn="l">
              <a:lnSpc>
                <a:spcPct val="100000"/>
              </a:lnSpc>
              <a:spcBef>
                <a:spcPts val="0"/>
              </a:spcBef>
              <a:spcAft>
                <a:spcPts val="0"/>
              </a:spcAft>
              <a:buNone/>
            </a:pPr>
            <a:r>
              <a:t/>
            </a:r>
            <a:endParaRPr b="1" sz="1600"/>
          </a:p>
        </p:txBody>
      </p:sp>
      <p:sp>
        <p:nvSpPr>
          <p:cNvPr id="550" name="Google Shape;550;p51"/>
          <p:cNvSpPr txBox="1"/>
          <p:nvPr/>
        </p:nvSpPr>
        <p:spPr>
          <a:xfrm>
            <a:off x="8310150" y="4410050"/>
            <a:ext cx="543300" cy="449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fld id="{00000000-1234-1234-1234-123412341234}" type="slidenum">
              <a:rPr lang="it" sz="2000">
                <a:solidFill>
                  <a:srgbClr val="333333"/>
                </a:solidFill>
                <a:latin typeface="Hanken Grotesk"/>
                <a:ea typeface="Hanken Grotesk"/>
                <a:cs typeface="Hanken Grotesk"/>
                <a:sym typeface="Hanken Grotesk"/>
              </a:rPr>
              <a:t>‹#›</a:t>
            </a:fld>
            <a:endParaRPr sz="2000">
              <a:solidFill>
                <a:srgbClr val="333333"/>
              </a:solidFill>
              <a:latin typeface="Hanken Grotesk"/>
              <a:ea typeface="Hanken Grotesk"/>
              <a:cs typeface="Hanken Grotesk"/>
              <a:sym typeface="Hanken Grotesk"/>
            </a:endParaRPr>
          </a:p>
        </p:txBody>
      </p:sp>
      <p:pic>
        <p:nvPicPr>
          <p:cNvPr id="551" name="Google Shape;551;p51"/>
          <p:cNvPicPr preferRelativeResize="0"/>
          <p:nvPr/>
        </p:nvPicPr>
        <p:blipFill>
          <a:blip r:embed="rId3">
            <a:alphaModFix/>
          </a:blip>
          <a:stretch>
            <a:fillRect/>
          </a:stretch>
        </p:blipFill>
        <p:spPr>
          <a:xfrm>
            <a:off x="2167163" y="1393675"/>
            <a:ext cx="4809673" cy="101555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5" name="Shape 555"/>
        <p:cNvGrpSpPr/>
        <p:nvPr/>
      </p:nvGrpSpPr>
      <p:grpSpPr>
        <a:xfrm>
          <a:off x="0" y="0"/>
          <a:ext cx="0" cy="0"/>
          <a:chOff x="0" y="0"/>
          <a:chExt cx="0" cy="0"/>
        </a:xfrm>
      </p:grpSpPr>
      <p:sp>
        <p:nvSpPr>
          <p:cNvPr id="556" name="Google Shape;556;p52"/>
          <p:cNvSpPr txBox="1"/>
          <p:nvPr>
            <p:ph type="ctrTitle"/>
          </p:nvPr>
        </p:nvSpPr>
        <p:spPr>
          <a:xfrm>
            <a:off x="1087125" y="601319"/>
            <a:ext cx="5897400" cy="732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it"/>
              <a:t>conclusioni</a:t>
            </a:r>
            <a:endParaRPr/>
          </a:p>
        </p:txBody>
      </p:sp>
      <p:sp>
        <p:nvSpPr>
          <p:cNvPr id="557" name="Google Shape;557;p52"/>
          <p:cNvSpPr txBox="1"/>
          <p:nvPr/>
        </p:nvSpPr>
        <p:spPr>
          <a:xfrm>
            <a:off x="1345425" y="1333625"/>
            <a:ext cx="3755700" cy="2920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it" sz="1800">
                <a:solidFill>
                  <a:schemeClr val="dk1"/>
                </a:solidFill>
                <a:latin typeface="Hanken Grotesk"/>
                <a:ea typeface="Hanken Grotesk"/>
                <a:cs typeface="Hanken Grotesk"/>
                <a:sym typeface="Hanken Grotesk"/>
              </a:rPr>
              <a:t>Limitations</a:t>
            </a:r>
            <a:endParaRPr b="1" sz="1800">
              <a:solidFill>
                <a:schemeClr val="dk1"/>
              </a:solidFill>
              <a:latin typeface="Hanken Grotesk"/>
              <a:ea typeface="Hanken Grotesk"/>
              <a:cs typeface="Hanken Grotesk"/>
              <a:sym typeface="Hanken Grotesk"/>
            </a:endParaRPr>
          </a:p>
          <a:p>
            <a:pPr indent="-330200" lvl="0" marL="457200" rtl="0" algn="l">
              <a:lnSpc>
                <a:spcPct val="100000"/>
              </a:lnSpc>
              <a:spcBef>
                <a:spcPts val="0"/>
              </a:spcBef>
              <a:spcAft>
                <a:spcPts val="0"/>
              </a:spcAft>
              <a:buClr>
                <a:schemeClr val="dk1"/>
              </a:buClr>
              <a:buSzPts val="1600"/>
              <a:buFont typeface="Hanken Grotesk"/>
              <a:buChar char="-"/>
            </a:pPr>
            <a:r>
              <a:rPr lang="it" sz="1600">
                <a:solidFill>
                  <a:schemeClr val="dk1"/>
                </a:solidFill>
                <a:latin typeface="Hanken Grotesk"/>
                <a:ea typeface="Hanken Grotesk"/>
                <a:cs typeface="Hanken Grotesk"/>
                <a:sym typeface="Hanken Grotesk"/>
              </a:rPr>
              <a:t>Dependence on Predefined Representation</a:t>
            </a:r>
            <a:endParaRPr sz="1600">
              <a:solidFill>
                <a:schemeClr val="dk1"/>
              </a:solidFill>
              <a:latin typeface="Hanken Grotesk"/>
              <a:ea typeface="Hanken Grotesk"/>
              <a:cs typeface="Hanken Grotesk"/>
              <a:sym typeface="Hanken Grotesk"/>
            </a:endParaRPr>
          </a:p>
          <a:p>
            <a:pPr indent="-330200" lvl="0" marL="457200" rtl="0" algn="l">
              <a:lnSpc>
                <a:spcPct val="100000"/>
              </a:lnSpc>
              <a:spcBef>
                <a:spcPts val="0"/>
              </a:spcBef>
              <a:spcAft>
                <a:spcPts val="0"/>
              </a:spcAft>
              <a:buClr>
                <a:schemeClr val="dk1"/>
              </a:buClr>
              <a:buSzPts val="1600"/>
              <a:buFont typeface="Hanken Grotesk"/>
              <a:buChar char="-"/>
            </a:pPr>
            <a:r>
              <a:rPr lang="it" sz="1600">
                <a:solidFill>
                  <a:schemeClr val="dk1"/>
                </a:solidFill>
                <a:latin typeface="Hanken Grotesk"/>
                <a:ea typeface="Hanken Grotesk"/>
                <a:cs typeface="Hanken Grotesk"/>
                <a:sym typeface="Hanken Grotesk"/>
              </a:rPr>
              <a:t>fixed parameters</a:t>
            </a:r>
            <a:endParaRPr sz="1600">
              <a:solidFill>
                <a:schemeClr val="dk1"/>
              </a:solidFill>
              <a:latin typeface="Hanken Grotesk"/>
              <a:ea typeface="Hanken Grotesk"/>
              <a:cs typeface="Hanken Grotesk"/>
              <a:sym typeface="Hanken Grotesk"/>
            </a:endParaRPr>
          </a:p>
          <a:p>
            <a:pPr indent="-330200" lvl="0" marL="457200" rtl="0" algn="l">
              <a:lnSpc>
                <a:spcPct val="100000"/>
              </a:lnSpc>
              <a:spcBef>
                <a:spcPts val="0"/>
              </a:spcBef>
              <a:spcAft>
                <a:spcPts val="0"/>
              </a:spcAft>
              <a:buClr>
                <a:schemeClr val="dk1"/>
              </a:buClr>
              <a:buSzPts val="1600"/>
              <a:buFont typeface="Hanken Grotesk"/>
              <a:buChar char="-"/>
            </a:pPr>
            <a:r>
              <a:rPr lang="it" sz="1600">
                <a:solidFill>
                  <a:schemeClr val="dk1"/>
                </a:solidFill>
                <a:latin typeface="Hanken Grotesk"/>
                <a:ea typeface="Hanken Grotesk"/>
                <a:cs typeface="Hanken Grotesk"/>
                <a:sym typeface="Hanken Grotesk"/>
              </a:rPr>
              <a:t>complexity of the search space</a:t>
            </a:r>
            <a:endParaRPr b="1" sz="1600">
              <a:solidFill>
                <a:schemeClr val="dk1"/>
              </a:solidFill>
              <a:latin typeface="Hanken Grotesk"/>
              <a:ea typeface="Hanken Grotesk"/>
              <a:cs typeface="Hanken Grotesk"/>
              <a:sym typeface="Hanken Grotesk"/>
            </a:endParaRPr>
          </a:p>
          <a:p>
            <a:pPr indent="0" lvl="0" marL="0" rtl="0" algn="l">
              <a:lnSpc>
                <a:spcPct val="150000"/>
              </a:lnSpc>
              <a:spcBef>
                <a:spcPts val="0"/>
              </a:spcBef>
              <a:spcAft>
                <a:spcPts val="0"/>
              </a:spcAft>
              <a:buNone/>
            </a:pPr>
            <a:r>
              <a:t/>
            </a:r>
            <a:endParaRPr b="1" sz="1800">
              <a:solidFill>
                <a:schemeClr val="dk1"/>
              </a:solidFill>
              <a:latin typeface="Hanken Grotesk"/>
              <a:ea typeface="Hanken Grotesk"/>
              <a:cs typeface="Hanken Grotesk"/>
              <a:sym typeface="Hanken Grotesk"/>
            </a:endParaRPr>
          </a:p>
          <a:p>
            <a:pPr indent="0" lvl="0" marL="0" rtl="0" algn="l">
              <a:lnSpc>
                <a:spcPct val="115000"/>
              </a:lnSpc>
              <a:spcBef>
                <a:spcPts val="0"/>
              </a:spcBef>
              <a:spcAft>
                <a:spcPts val="0"/>
              </a:spcAft>
              <a:buNone/>
            </a:pPr>
            <a:r>
              <a:rPr b="1" lang="it" sz="1800">
                <a:solidFill>
                  <a:schemeClr val="dk1"/>
                </a:solidFill>
                <a:latin typeface="Hanken Grotesk"/>
                <a:ea typeface="Hanken Grotesk"/>
                <a:cs typeface="Hanken Grotesk"/>
                <a:sym typeface="Hanken Grotesk"/>
              </a:rPr>
              <a:t>Future work</a:t>
            </a:r>
            <a:endParaRPr b="1" sz="1800">
              <a:solidFill>
                <a:schemeClr val="dk1"/>
              </a:solidFill>
              <a:latin typeface="Hanken Grotesk"/>
              <a:ea typeface="Hanken Grotesk"/>
              <a:cs typeface="Hanken Grotesk"/>
              <a:sym typeface="Hanken Grotesk"/>
            </a:endParaRPr>
          </a:p>
          <a:p>
            <a:pPr indent="-330200" lvl="0" marL="457200" rtl="0" algn="l">
              <a:lnSpc>
                <a:spcPct val="100000"/>
              </a:lnSpc>
              <a:spcBef>
                <a:spcPts val="0"/>
              </a:spcBef>
              <a:spcAft>
                <a:spcPts val="0"/>
              </a:spcAft>
              <a:buClr>
                <a:schemeClr val="dk1"/>
              </a:buClr>
              <a:buSzPts val="1600"/>
              <a:buFont typeface="Hanken Grotesk"/>
              <a:buChar char="-"/>
            </a:pPr>
            <a:r>
              <a:rPr lang="it" sz="1600">
                <a:solidFill>
                  <a:schemeClr val="dk1"/>
                </a:solidFill>
                <a:latin typeface="Hanken Grotesk"/>
                <a:ea typeface="Hanken Grotesk"/>
                <a:cs typeface="Hanken Grotesk"/>
                <a:sym typeface="Hanken Grotesk"/>
              </a:rPr>
              <a:t>automatic parameter tuning</a:t>
            </a:r>
            <a:endParaRPr sz="1600">
              <a:solidFill>
                <a:schemeClr val="dk1"/>
              </a:solidFill>
              <a:latin typeface="Hanken Grotesk"/>
              <a:ea typeface="Hanken Grotesk"/>
              <a:cs typeface="Hanken Grotesk"/>
              <a:sym typeface="Hanken Grotesk"/>
            </a:endParaRPr>
          </a:p>
          <a:p>
            <a:pPr indent="-330200" lvl="0" marL="457200" rtl="0" algn="l">
              <a:lnSpc>
                <a:spcPct val="100000"/>
              </a:lnSpc>
              <a:spcBef>
                <a:spcPts val="0"/>
              </a:spcBef>
              <a:spcAft>
                <a:spcPts val="0"/>
              </a:spcAft>
              <a:buClr>
                <a:schemeClr val="dk1"/>
              </a:buClr>
              <a:buSzPts val="1600"/>
              <a:buFont typeface="Hanken Grotesk"/>
              <a:buChar char="-"/>
            </a:pPr>
            <a:r>
              <a:rPr lang="it" sz="1600">
                <a:latin typeface="Hanken Grotesk"/>
                <a:ea typeface="Hanken Grotesk"/>
                <a:cs typeface="Hanken Grotesk"/>
                <a:sym typeface="Hanken Grotesk"/>
              </a:rPr>
              <a:t>new representations</a:t>
            </a:r>
            <a:endParaRPr sz="1600">
              <a:latin typeface="Hanken Grotesk"/>
              <a:ea typeface="Hanken Grotesk"/>
              <a:cs typeface="Hanken Grotesk"/>
              <a:sym typeface="Hanken Grotesk"/>
            </a:endParaRPr>
          </a:p>
          <a:p>
            <a:pPr indent="-330200" lvl="0" marL="457200" rtl="0" algn="l">
              <a:lnSpc>
                <a:spcPct val="100000"/>
              </a:lnSpc>
              <a:spcBef>
                <a:spcPts val="0"/>
              </a:spcBef>
              <a:spcAft>
                <a:spcPts val="0"/>
              </a:spcAft>
              <a:buSzPts val="1600"/>
              <a:buFont typeface="Hanken Grotesk"/>
              <a:buChar char="-"/>
            </a:pPr>
            <a:r>
              <a:rPr lang="it" sz="1600">
                <a:latin typeface="Hanken Grotesk"/>
                <a:ea typeface="Hanken Grotesk"/>
                <a:cs typeface="Hanken Grotesk"/>
                <a:sym typeface="Hanken Grotesk"/>
              </a:rPr>
              <a:t>fitness functions</a:t>
            </a:r>
            <a:endParaRPr sz="1600">
              <a:latin typeface="Hanken Grotesk"/>
              <a:ea typeface="Hanken Grotesk"/>
              <a:cs typeface="Hanken Grotesk"/>
              <a:sym typeface="Hanken Grotesk"/>
            </a:endParaRPr>
          </a:p>
          <a:p>
            <a:pPr indent="-330200" lvl="0" marL="457200" rtl="0" algn="l">
              <a:lnSpc>
                <a:spcPct val="115000"/>
              </a:lnSpc>
              <a:spcBef>
                <a:spcPts val="0"/>
              </a:spcBef>
              <a:spcAft>
                <a:spcPts val="0"/>
              </a:spcAft>
              <a:buSzPts val="1600"/>
              <a:buFont typeface="Hanken Grotesk"/>
              <a:buChar char="-"/>
            </a:pPr>
            <a:r>
              <a:rPr lang="it" sz="1600">
                <a:latin typeface="Hanken Grotesk"/>
                <a:ea typeface="Hanken Grotesk"/>
                <a:cs typeface="Hanken Grotesk"/>
                <a:sym typeface="Hanken Grotesk"/>
              </a:rPr>
              <a:t>hybrid approaches</a:t>
            </a:r>
            <a:endParaRPr>
              <a:solidFill>
                <a:srgbClr val="333333"/>
              </a:solidFill>
              <a:latin typeface="Hanken Grotesk"/>
              <a:ea typeface="Hanken Grotesk"/>
              <a:cs typeface="Hanken Grotesk"/>
              <a:sym typeface="Hanken Grotesk"/>
            </a:endParaRPr>
          </a:p>
        </p:txBody>
      </p:sp>
      <p:sp>
        <p:nvSpPr>
          <p:cNvPr id="558" name="Google Shape;558;p52"/>
          <p:cNvSpPr/>
          <p:nvPr/>
        </p:nvSpPr>
        <p:spPr>
          <a:xfrm>
            <a:off x="1087125" y="1429875"/>
            <a:ext cx="258300" cy="258300"/>
          </a:xfrm>
          <a:prstGeom prst="rect">
            <a:avLst/>
          </a:prstGeom>
          <a:solidFill>
            <a:srgbClr val="333333"/>
          </a:solidFill>
          <a:ln cap="flat" cmpd="sng" w="9525">
            <a:solidFill>
              <a:srgbClr val="33333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lt1"/>
              </a:solidFill>
            </a:endParaRPr>
          </a:p>
        </p:txBody>
      </p:sp>
      <p:sp>
        <p:nvSpPr>
          <p:cNvPr id="559" name="Google Shape;559;p52"/>
          <p:cNvSpPr/>
          <p:nvPr/>
        </p:nvSpPr>
        <p:spPr>
          <a:xfrm>
            <a:off x="1087125" y="3152800"/>
            <a:ext cx="258300" cy="258300"/>
          </a:xfrm>
          <a:prstGeom prst="rect">
            <a:avLst/>
          </a:prstGeom>
          <a:solidFill>
            <a:srgbClr val="333333"/>
          </a:solidFill>
          <a:ln cap="flat" cmpd="sng" w="9525">
            <a:solidFill>
              <a:srgbClr val="33333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lt1"/>
              </a:solidFill>
            </a:endParaRPr>
          </a:p>
        </p:txBody>
      </p:sp>
      <p:sp>
        <p:nvSpPr>
          <p:cNvPr id="560" name="Google Shape;560;p52"/>
          <p:cNvSpPr txBox="1"/>
          <p:nvPr/>
        </p:nvSpPr>
        <p:spPr>
          <a:xfrm>
            <a:off x="5101125" y="1796100"/>
            <a:ext cx="2883000" cy="1551300"/>
          </a:xfrm>
          <a:prstGeom prst="rect">
            <a:avLst/>
          </a:prstGeom>
          <a:noFill/>
          <a:ln>
            <a:noFill/>
          </a:ln>
        </p:spPr>
        <p:txBody>
          <a:bodyPr anchorCtr="0" anchor="t" bIns="91425" lIns="91425" spcFirstLastPara="1" rIns="91425" wrap="square" tIns="91425">
            <a:noAutofit/>
          </a:bodyPr>
          <a:lstStyle/>
          <a:p>
            <a:pPr indent="0" lvl="0" marL="0" rtl="0" algn="ctr">
              <a:lnSpc>
                <a:spcPct val="200000"/>
              </a:lnSpc>
              <a:spcBef>
                <a:spcPts val="0"/>
              </a:spcBef>
              <a:spcAft>
                <a:spcPts val="0"/>
              </a:spcAft>
              <a:buNone/>
            </a:pPr>
            <a:r>
              <a:rPr b="1" lang="it" sz="2800">
                <a:solidFill>
                  <a:schemeClr val="dk1"/>
                </a:solidFill>
                <a:latin typeface="Hanken Grotesk"/>
                <a:ea typeface="Hanken Grotesk"/>
                <a:cs typeface="Hanken Grotesk"/>
                <a:sym typeface="Hanken Grotesk"/>
              </a:rPr>
              <a:t>THANK YOU </a:t>
            </a:r>
            <a:endParaRPr b="1" sz="2800">
              <a:solidFill>
                <a:schemeClr val="dk1"/>
              </a:solidFill>
              <a:latin typeface="Hanken Grotesk"/>
              <a:ea typeface="Hanken Grotesk"/>
              <a:cs typeface="Hanken Grotesk"/>
              <a:sym typeface="Hanken Grotesk"/>
            </a:endParaRPr>
          </a:p>
          <a:p>
            <a:pPr indent="0" lvl="0" marL="0" rtl="0" algn="ctr">
              <a:lnSpc>
                <a:spcPct val="200000"/>
              </a:lnSpc>
              <a:spcBef>
                <a:spcPts val="0"/>
              </a:spcBef>
              <a:spcAft>
                <a:spcPts val="0"/>
              </a:spcAft>
              <a:buNone/>
            </a:pPr>
            <a:r>
              <a:rPr b="1" lang="it" sz="2800">
                <a:solidFill>
                  <a:schemeClr val="dk1"/>
                </a:solidFill>
                <a:latin typeface="Hanken Grotesk"/>
                <a:ea typeface="Hanken Grotesk"/>
                <a:cs typeface="Hanken Grotesk"/>
                <a:sym typeface="Hanken Grotesk"/>
              </a:rPr>
              <a:t>FOR YOUR TIME</a:t>
            </a:r>
            <a:endParaRPr sz="2800">
              <a:solidFill>
                <a:srgbClr val="333333"/>
              </a:solidFill>
              <a:latin typeface="Hanken Grotesk"/>
              <a:ea typeface="Hanken Grotesk"/>
              <a:cs typeface="Hanken Grotesk"/>
              <a:sym typeface="Hanken Grotesk"/>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2" name="Shape 392"/>
        <p:cNvGrpSpPr/>
        <p:nvPr/>
      </p:nvGrpSpPr>
      <p:grpSpPr>
        <a:xfrm>
          <a:off x="0" y="0"/>
          <a:ext cx="0" cy="0"/>
          <a:chOff x="0" y="0"/>
          <a:chExt cx="0" cy="0"/>
        </a:xfrm>
      </p:grpSpPr>
      <p:sp>
        <p:nvSpPr>
          <p:cNvPr id="393" name="Google Shape;393;p39"/>
          <p:cNvSpPr txBox="1"/>
          <p:nvPr>
            <p:ph type="title"/>
          </p:nvPr>
        </p:nvSpPr>
        <p:spPr>
          <a:xfrm>
            <a:off x="1644450" y="1041625"/>
            <a:ext cx="5855100" cy="1723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it" sz="3000"/>
              <a:t>The goal of this thesis is try to achieve AGI through the use of evolutionary algorithms.</a:t>
            </a:r>
            <a:endParaRPr sz="30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7" name="Shape 397"/>
        <p:cNvGrpSpPr/>
        <p:nvPr/>
      </p:nvGrpSpPr>
      <p:grpSpPr>
        <a:xfrm>
          <a:off x="0" y="0"/>
          <a:ext cx="0" cy="0"/>
          <a:chOff x="0" y="0"/>
          <a:chExt cx="0" cy="0"/>
        </a:xfrm>
      </p:grpSpPr>
      <p:sp>
        <p:nvSpPr>
          <p:cNvPr id="398" name="Google Shape;398;p40"/>
          <p:cNvSpPr txBox="1"/>
          <p:nvPr>
            <p:ph type="title"/>
          </p:nvPr>
        </p:nvSpPr>
        <p:spPr>
          <a:xfrm>
            <a:off x="720000" y="361750"/>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it"/>
              <a:t>Agenda</a:t>
            </a:r>
            <a:endParaRPr/>
          </a:p>
        </p:txBody>
      </p:sp>
      <p:sp>
        <p:nvSpPr>
          <p:cNvPr id="399" name="Google Shape;399;p40"/>
          <p:cNvSpPr txBox="1"/>
          <p:nvPr/>
        </p:nvSpPr>
        <p:spPr>
          <a:xfrm>
            <a:off x="720000" y="934450"/>
            <a:ext cx="7704000" cy="3765000"/>
          </a:xfrm>
          <a:prstGeom prst="rect">
            <a:avLst/>
          </a:prstGeom>
          <a:noFill/>
          <a:ln>
            <a:noFill/>
          </a:ln>
        </p:spPr>
        <p:txBody>
          <a:bodyPr anchorCtr="0" anchor="t" bIns="91425" lIns="91425" spcFirstLastPara="1" rIns="91425" wrap="square" tIns="91425">
            <a:noAutofit/>
          </a:bodyPr>
          <a:lstStyle/>
          <a:p>
            <a:pPr indent="-330200" lvl="0" marL="457200" rtl="0" algn="l">
              <a:lnSpc>
                <a:spcPct val="150000"/>
              </a:lnSpc>
              <a:spcBef>
                <a:spcPts val="0"/>
              </a:spcBef>
              <a:spcAft>
                <a:spcPts val="0"/>
              </a:spcAft>
              <a:buClr>
                <a:srgbClr val="333333"/>
              </a:buClr>
              <a:buSzPts val="1600"/>
              <a:buFont typeface="Hanken Grotesk"/>
              <a:buChar char="●"/>
            </a:pPr>
            <a:r>
              <a:rPr b="1" lang="it" sz="1600">
                <a:solidFill>
                  <a:srgbClr val="333333"/>
                </a:solidFill>
                <a:latin typeface="Hanken Grotesk"/>
                <a:ea typeface="Hanken Grotesk"/>
                <a:cs typeface="Hanken Grotesk"/>
                <a:sym typeface="Hanken Grotesk"/>
              </a:rPr>
              <a:t>General introduction</a:t>
            </a:r>
            <a:endParaRPr b="1" sz="1600">
              <a:solidFill>
                <a:srgbClr val="333333"/>
              </a:solidFill>
              <a:latin typeface="Hanken Grotesk"/>
              <a:ea typeface="Hanken Grotesk"/>
              <a:cs typeface="Hanken Grotesk"/>
              <a:sym typeface="Hanken Grotesk"/>
            </a:endParaRPr>
          </a:p>
          <a:p>
            <a:pPr indent="-330200" lvl="0" marL="457200" rtl="0" algn="l">
              <a:lnSpc>
                <a:spcPct val="150000"/>
              </a:lnSpc>
              <a:spcBef>
                <a:spcPts val="0"/>
              </a:spcBef>
              <a:spcAft>
                <a:spcPts val="0"/>
              </a:spcAft>
              <a:buClr>
                <a:srgbClr val="333333"/>
              </a:buClr>
              <a:buSzPts val="1600"/>
              <a:buFont typeface="Hanken Grotesk"/>
              <a:buChar char="●"/>
            </a:pPr>
            <a:r>
              <a:rPr b="1" lang="it" sz="1600">
                <a:solidFill>
                  <a:srgbClr val="333333"/>
                </a:solidFill>
                <a:latin typeface="Hanken Grotesk"/>
                <a:ea typeface="Hanken Grotesk"/>
                <a:cs typeface="Hanken Grotesk"/>
                <a:sym typeface="Hanken Grotesk"/>
              </a:rPr>
              <a:t>Design of ARC - AGI 1 benchmark</a:t>
            </a:r>
            <a:endParaRPr b="1" sz="1600">
              <a:solidFill>
                <a:srgbClr val="333333"/>
              </a:solidFill>
              <a:latin typeface="Hanken Grotesk"/>
              <a:ea typeface="Hanken Grotesk"/>
              <a:cs typeface="Hanken Grotesk"/>
              <a:sym typeface="Hanken Grotesk"/>
            </a:endParaRPr>
          </a:p>
          <a:p>
            <a:pPr indent="-330200" lvl="0" marL="457200" rtl="0" algn="l">
              <a:lnSpc>
                <a:spcPct val="150000"/>
              </a:lnSpc>
              <a:spcBef>
                <a:spcPts val="0"/>
              </a:spcBef>
              <a:spcAft>
                <a:spcPts val="0"/>
              </a:spcAft>
              <a:buClr>
                <a:srgbClr val="333333"/>
              </a:buClr>
              <a:buSzPts val="1600"/>
              <a:buFont typeface="Hanken Grotesk"/>
              <a:buChar char="●"/>
            </a:pPr>
            <a:r>
              <a:rPr b="1" lang="it" sz="1600">
                <a:solidFill>
                  <a:srgbClr val="333333"/>
                </a:solidFill>
                <a:latin typeface="Hanken Grotesk"/>
                <a:ea typeface="Hanken Grotesk"/>
                <a:cs typeface="Hanken Grotesk"/>
                <a:sym typeface="Hanken Grotesk"/>
              </a:rPr>
              <a:t>ARC Prize competition</a:t>
            </a:r>
            <a:endParaRPr b="1" sz="1600">
              <a:solidFill>
                <a:srgbClr val="333333"/>
              </a:solidFill>
              <a:latin typeface="Hanken Grotesk"/>
              <a:ea typeface="Hanken Grotesk"/>
              <a:cs typeface="Hanken Grotesk"/>
              <a:sym typeface="Hanken Grotesk"/>
            </a:endParaRPr>
          </a:p>
          <a:p>
            <a:pPr indent="-330200" lvl="0" marL="457200" rtl="0" algn="l">
              <a:lnSpc>
                <a:spcPct val="150000"/>
              </a:lnSpc>
              <a:spcBef>
                <a:spcPts val="0"/>
              </a:spcBef>
              <a:spcAft>
                <a:spcPts val="0"/>
              </a:spcAft>
              <a:buClr>
                <a:srgbClr val="333333"/>
              </a:buClr>
              <a:buSzPts val="1600"/>
              <a:buFont typeface="Hanken Grotesk"/>
              <a:buChar char="●"/>
            </a:pPr>
            <a:r>
              <a:rPr b="1" lang="it" sz="1600">
                <a:solidFill>
                  <a:srgbClr val="333333"/>
                </a:solidFill>
                <a:latin typeface="Hanken Grotesk"/>
                <a:ea typeface="Hanken Grotesk"/>
                <a:cs typeface="Hanken Grotesk"/>
                <a:sym typeface="Hanken Grotesk"/>
              </a:rPr>
              <a:t>Solutions for ARC - AGI</a:t>
            </a:r>
            <a:endParaRPr b="1" sz="1600">
              <a:solidFill>
                <a:srgbClr val="333333"/>
              </a:solidFill>
              <a:latin typeface="Hanken Grotesk"/>
              <a:ea typeface="Hanken Grotesk"/>
              <a:cs typeface="Hanken Grotesk"/>
              <a:sym typeface="Hanken Grotesk"/>
            </a:endParaRPr>
          </a:p>
          <a:p>
            <a:pPr indent="-330200" lvl="0" marL="457200" rtl="0" algn="l">
              <a:lnSpc>
                <a:spcPct val="150000"/>
              </a:lnSpc>
              <a:spcBef>
                <a:spcPts val="0"/>
              </a:spcBef>
              <a:spcAft>
                <a:spcPts val="0"/>
              </a:spcAft>
              <a:buClr>
                <a:srgbClr val="333333"/>
              </a:buClr>
              <a:buSzPts val="1600"/>
              <a:buFont typeface="Hanken Grotesk"/>
              <a:buChar char="●"/>
            </a:pPr>
            <a:r>
              <a:rPr b="1" lang="it" sz="1600">
                <a:solidFill>
                  <a:srgbClr val="333333"/>
                </a:solidFill>
                <a:latin typeface="Hanken Grotesk"/>
                <a:ea typeface="Hanken Grotesk"/>
                <a:cs typeface="Hanken Grotesk"/>
                <a:sym typeface="Hanken Grotesk"/>
              </a:rPr>
              <a:t>The ARC-AGI 2 Benchmark</a:t>
            </a:r>
            <a:endParaRPr b="1" sz="1600">
              <a:solidFill>
                <a:srgbClr val="333333"/>
              </a:solidFill>
              <a:latin typeface="Hanken Grotesk"/>
              <a:ea typeface="Hanken Grotesk"/>
              <a:cs typeface="Hanken Grotesk"/>
              <a:sym typeface="Hanken Grotesk"/>
            </a:endParaRPr>
          </a:p>
          <a:p>
            <a:pPr indent="-330200" lvl="0" marL="457200" rtl="0" algn="l">
              <a:lnSpc>
                <a:spcPct val="150000"/>
              </a:lnSpc>
              <a:spcBef>
                <a:spcPts val="0"/>
              </a:spcBef>
              <a:spcAft>
                <a:spcPts val="0"/>
              </a:spcAft>
              <a:buClr>
                <a:srgbClr val="333333"/>
              </a:buClr>
              <a:buSzPts val="1600"/>
              <a:buFont typeface="Hanken Grotesk"/>
              <a:buChar char="●"/>
            </a:pPr>
            <a:r>
              <a:rPr b="1" lang="it" sz="1600">
                <a:solidFill>
                  <a:srgbClr val="333333"/>
                </a:solidFill>
                <a:latin typeface="Hanken Grotesk"/>
                <a:ea typeface="Hanken Grotesk"/>
                <a:cs typeface="Hanken Grotesk"/>
                <a:sym typeface="Hanken Grotesk"/>
              </a:rPr>
              <a:t>The ARC-AGI 3 Preview</a:t>
            </a:r>
            <a:endParaRPr b="1" sz="1600">
              <a:solidFill>
                <a:srgbClr val="333333"/>
              </a:solidFill>
              <a:latin typeface="Hanken Grotesk"/>
              <a:ea typeface="Hanken Grotesk"/>
              <a:cs typeface="Hanken Grotesk"/>
              <a:sym typeface="Hanken Grotesk"/>
            </a:endParaRPr>
          </a:p>
          <a:p>
            <a:pPr indent="-330200" lvl="0" marL="457200" rtl="0" algn="l">
              <a:lnSpc>
                <a:spcPct val="150000"/>
              </a:lnSpc>
              <a:spcBef>
                <a:spcPts val="0"/>
              </a:spcBef>
              <a:spcAft>
                <a:spcPts val="0"/>
              </a:spcAft>
              <a:buClr>
                <a:srgbClr val="333333"/>
              </a:buClr>
              <a:buSzPts val="1600"/>
              <a:buFont typeface="Hanken Grotesk"/>
              <a:buChar char="●"/>
            </a:pPr>
            <a:r>
              <a:rPr b="1" lang="it" sz="1600">
                <a:solidFill>
                  <a:srgbClr val="333333"/>
                </a:solidFill>
                <a:latin typeface="Hanken Grotesk"/>
                <a:ea typeface="Hanken Grotesk"/>
                <a:cs typeface="Hanken Grotesk"/>
                <a:sym typeface="Hanken Grotesk"/>
              </a:rPr>
              <a:t>Benchmark performance</a:t>
            </a:r>
            <a:endParaRPr b="1" sz="1600">
              <a:solidFill>
                <a:srgbClr val="333333"/>
              </a:solidFill>
              <a:latin typeface="Hanken Grotesk"/>
              <a:ea typeface="Hanken Grotesk"/>
              <a:cs typeface="Hanken Grotesk"/>
              <a:sym typeface="Hanken Grotesk"/>
            </a:endParaRPr>
          </a:p>
          <a:p>
            <a:pPr indent="-330200" lvl="0" marL="457200" rtl="0" algn="l">
              <a:lnSpc>
                <a:spcPct val="150000"/>
              </a:lnSpc>
              <a:spcBef>
                <a:spcPts val="0"/>
              </a:spcBef>
              <a:spcAft>
                <a:spcPts val="0"/>
              </a:spcAft>
              <a:buClr>
                <a:srgbClr val="333333"/>
              </a:buClr>
              <a:buSzPts val="1600"/>
              <a:buFont typeface="Hanken Grotesk"/>
              <a:buChar char="●"/>
            </a:pPr>
            <a:r>
              <a:rPr b="1" lang="it" sz="1600">
                <a:solidFill>
                  <a:srgbClr val="333333"/>
                </a:solidFill>
                <a:latin typeface="Hanken Grotesk"/>
                <a:ea typeface="Hanken Grotesk"/>
                <a:cs typeface="Hanken Grotesk"/>
                <a:sym typeface="Hanken Grotesk"/>
              </a:rPr>
              <a:t>Proposed solution</a:t>
            </a:r>
            <a:endParaRPr b="1" sz="1600">
              <a:solidFill>
                <a:srgbClr val="333333"/>
              </a:solidFill>
              <a:latin typeface="Hanken Grotesk"/>
              <a:ea typeface="Hanken Grotesk"/>
              <a:cs typeface="Hanken Grotesk"/>
              <a:sym typeface="Hanken Grotesk"/>
            </a:endParaRPr>
          </a:p>
          <a:p>
            <a:pPr indent="-330200" lvl="0" marL="457200" rtl="0" algn="l">
              <a:lnSpc>
                <a:spcPct val="150000"/>
              </a:lnSpc>
              <a:spcBef>
                <a:spcPts val="0"/>
              </a:spcBef>
              <a:spcAft>
                <a:spcPts val="0"/>
              </a:spcAft>
              <a:buClr>
                <a:srgbClr val="333333"/>
              </a:buClr>
              <a:buSzPts val="1600"/>
              <a:buFont typeface="Hanken Grotesk"/>
              <a:buChar char="●"/>
            </a:pPr>
            <a:r>
              <a:rPr b="1" lang="it" sz="1600">
                <a:solidFill>
                  <a:srgbClr val="333333"/>
                </a:solidFill>
                <a:latin typeface="Hanken Grotesk"/>
                <a:ea typeface="Hanken Grotesk"/>
                <a:cs typeface="Hanken Grotesk"/>
                <a:sym typeface="Hanken Grotesk"/>
              </a:rPr>
              <a:t>Results</a:t>
            </a:r>
            <a:endParaRPr b="1" sz="1600">
              <a:solidFill>
                <a:srgbClr val="333333"/>
              </a:solidFill>
              <a:latin typeface="Hanken Grotesk"/>
              <a:ea typeface="Hanken Grotesk"/>
              <a:cs typeface="Hanken Grotesk"/>
              <a:sym typeface="Hanken Grotesk"/>
            </a:endParaRPr>
          </a:p>
          <a:p>
            <a:pPr indent="-330200" lvl="0" marL="457200" rtl="0" algn="l">
              <a:lnSpc>
                <a:spcPct val="150000"/>
              </a:lnSpc>
              <a:spcBef>
                <a:spcPts val="0"/>
              </a:spcBef>
              <a:spcAft>
                <a:spcPts val="0"/>
              </a:spcAft>
              <a:buClr>
                <a:srgbClr val="333333"/>
              </a:buClr>
              <a:buSzPts val="1600"/>
              <a:buFont typeface="Hanken Grotesk"/>
              <a:buChar char="●"/>
            </a:pPr>
            <a:r>
              <a:rPr b="1" lang="it" sz="1600">
                <a:solidFill>
                  <a:srgbClr val="333333"/>
                </a:solidFill>
                <a:latin typeface="Hanken Grotesk"/>
                <a:ea typeface="Hanken Grotesk"/>
                <a:cs typeface="Hanken Grotesk"/>
                <a:sym typeface="Hanken Grotesk"/>
              </a:rPr>
              <a:t>Limitations and future work</a:t>
            </a:r>
            <a:endParaRPr b="1" sz="1600">
              <a:solidFill>
                <a:srgbClr val="333333"/>
              </a:solidFill>
              <a:latin typeface="Hanken Grotesk"/>
              <a:ea typeface="Hanken Grotesk"/>
              <a:cs typeface="Hanken Grotesk"/>
              <a:sym typeface="Hanken Grotesk"/>
            </a:endParaRPr>
          </a:p>
        </p:txBody>
      </p:sp>
      <p:sp>
        <p:nvSpPr>
          <p:cNvPr id="400" name="Google Shape;400;p40"/>
          <p:cNvSpPr txBox="1"/>
          <p:nvPr/>
        </p:nvSpPr>
        <p:spPr>
          <a:xfrm>
            <a:off x="8424000" y="4410050"/>
            <a:ext cx="429600" cy="449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fld id="{00000000-1234-1234-1234-123412341234}" type="slidenum">
              <a:rPr lang="it" sz="2000">
                <a:solidFill>
                  <a:srgbClr val="333333"/>
                </a:solidFill>
                <a:latin typeface="Hanken Grotesk"/>
                <a:ea typeface="Hanken Grotesk"/>
                <a:cs typeface="Hanken Grotesk"/>
                <a:sym typeface="Hanken Grotesk"/>
              </a:rPr>
              <a:t>‹#›</a:t>
            </a:fld>
            <a:endParaRPr sz="2000">
              <a:solidFill>
                <a:srgbClr val="333333"/>
              </a:solidFill>
              <a:latin typeface="Hanken Grotesk"/>
              <a:ea typeface="Hanken Grotesk"/>
              <a:cs typeface="Hanken Grotesk"/>
              <a:sym typeface="Hanken Grotesk"/>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4" name="Shape 404"/>
        <p:cNvGrpSpPr/>
        <p:nvPr/>
      </p:nvGrpSpPr>
      <p:grpSpPr>
        <a:xfrm>
          <a:off x="0" y="0"/>
          <a:ext cx="0" cy="0"/>
          <a:chOff x="0" y="0"/>
          <a:chExt cx="0" cy="0"/>
        </a:xfrm>
      </p:grpSpPr>
      <p:sp>
        <p:nvSpPr>
          <p:cNvPr id="405" name="Google Shape;405;p41"/>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it"/>
              <a:t>General introduction</a:t>
            </a:r>
            <a:endParaRPr/>
          </a:p>
        </p:txBody>
      </p:sp>
      <p:sp>
        <p:nvSpPr>
          <p:cNvPr id="406" name="Google Shape;406;p41"/>
          <p:cNvSpPr/>
          <p:nvPr/>
        </p:nvSpPr>
        <p:spPr>
          <a:xfrm>
            <a:off x="2593875" y="3526538"/>
            <a:ext cx="516300" cy="516300"/>
          </a:xfrm>
          <a:prstGeom prst="rect">
            <a:avLst/>
          </a:prstGeom>
          <a:solidFill>
            <a:srgbClr val="FDFDF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7" name="Google Shape;407;p41"/>
          <p:cNvSpPr/>
          <p:nvPr/>
        </p:nvSpPr>
        <p:spPr>
          <a:xfrm>
            <a:off x="1984275" y="2381975"/>
            <a:ext cx="516300" cy="516300"/>
          </a:xfrm>
          <a:prstGeom prst="rect">
            <a:avLst/>
          </a:prstGeom>
          <a:solidFill>
            <a:srgbClr val="FDFDF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8" name="Google Shape;408;p41"/>
          <p:cNvSpPr/>
          <p:nvPr/>
        </p:nvSpPr>
        <p:spPr>
          <a:xfrm>
            <a:off x="1374675" y="1209225"/>
            <a:ext cx="516300" cy="516300"/>
          </a:xfrm>
          <a:prstGeom prst="rect">
            <a:avLst/>
          </a:prstGeom>
          <a:solidFill>
            <a:srgbClr val="FDFDF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9" name="Google Shape;409;p41"/>
          <p:cNvSpPr txBox="1"/>
          <p:nvPr/>
        </p:nvSpPr>
        <p:spPr>
          <a:xfrm>
            <a:off x="2032350" y="1565625"/>
            <a:ext cx="4876800" cy="527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it">
                <a:solidFill>
                  <a:srgbClr val="333333"/>
                </a:solidFill>
                <a:latin typeface="Hanken Grotesk"/>
                <a:ea typeface="Hanken Grotesk"/>
                <a:cs typeface="Hanken Grotesk"/>
                <a:sym typeface="Hanken Grotesk"/>
              </a:rPr>
              <a:t>Aims at solving problems across diverse domains.</a:t>
            </a:r>
            <a:endParaRPr>
              <a:solidFill>
                <a:srgbClr val="333333"/>
              </a:solidFill>
              <a:latin typeface="Hanken Grotesk"/>
              <a:ea typeface="Hanken Grotesk"/>
              <a:cs typeface="Hanken Grotesk"/>
              <a:sym typeface="Hanken Grotesk"/>
            </a:endParaRPr>
          </a:p>
        </p:txBody>
      </p:sp>
      <p:sp>
        <p:nvSpPr>
          <p:cNvPr id="410" name="Google Shape;410;p41"/>
          <p:cNvSpPr txBox="1"/>
          <p:nvPr/>
        </p:nvSpPr>
        <p:spPr>
          <a:xfrm>
            <a:off x="2641950" y="2723575"/>
            <a:ext cx="5544000" cy="516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it">
                <a:solidFill>
                  <a:srgbClr val="333333"/>
                </a:solidFill>
                <a:latin typeface="Hanken Grotesk"/>
                <a:ea typeface="Hanken Grotesk"/>
                <a:cs typeface="Hanken Grotesk"/>
                <a:sym typeface="Hanken Grotesk"/>
              </a:rPr>
              <a:t>Evaluate abstract reasoning and cognitive capabilities of machines.</a:t>
            </a:r>
            <a:endParaRPr>
              <a:solidFill>
                <a:srgbClr val="333333"/>
              </a:solidFill>
              <a:latin typeface="Hanken Grotesk"/>
              <a:ea typeface="Hanken Grotesk"/>
              <a:cs typeface="Hanken Grotesk"/>
              <a:sym typeface="Hanken Grotesk"/>
            </a:endParaRPr>
          </a:p>
        </p:txBody>
      </p:sp>
      <p:sp>
        <p:nvSpPr>
          <p:cNvPr id="411" name="Google Shape;411;p41"/>
          <p:cNvSpPr txBox="1"/>
          <p:nvPr/>
        </p:nvSpPr>
        <p:spPr>
          <a:xfrm>
            <a:off x="3251550" y="3881500"/>
            <a:ext cx="5172600" cy="623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it">
                <a:solidFill>
                  <a:srgbClr val="333333"/>
                </a:solidFill>
                <a:latin typeface="Hanken Grotesk"/>
                <a:ea typeface="Hanken Grotesk"/>
                <a:cs typeface="Hanken Grotesk"/>
                <a:sym typeface="Hanken Grotesk"/>
              </a:rPr>
              <a:t>Methods inspired by genetic processes and natural selection to solve search and optimization problems.</a:t>
            </a:r>
            <a:endParaRPr>
              <a:solidFill>
                <a:srgbClr val="333333"/>
              </a:solidFill>
              <a:latin typeface="Hanken Grotesk"/>
              <a:ea typeface="Hanken Grotesk"/>
              <a:cs typeface="Hanken Grotesk"/>
              <a:sym typeface="Hanken Grotesk"/>
            </a:endParaRPr>
          </a:p>
          <a:p>
            <a:pPr indent="0" lvl="0" marL="0" rtl="0" algn="l">
              <a:lnSpc>
                <a:spcPct val="115000"/>
              </a:lnSpc>
              <a:spcBef>
                <a:spcPts val="0"/>
              </a:spcBef>
              <a:spcAft>
                <a:spcPts val="0"/>
              </a:spcAft>
              <a:buNone/>
            </a:pPr>
            <a:r>
              <a:t/>
            </a:r>
            <a:endParaRPr>
              <a:solidFill>
                <a:srgbClr val="333333"/>
              </a:solidFill>
              <a:latin typeface="Hanken Grotesk"/>
              <a:ea typeface="Hanken Grotesk"/>
              <a:cs typeface="Hanken Grotesk"/>
              <a:sym typeface="Hanken Grotesk"/>
            </a:endParaRPr>
          </a:p>
        </p:txBody>
      </p:sp>
      <p:sp>
        <p:nvSpPr>
          <p:cNvPr id="412" name="Google Shape;412;p41"/>
          <p:cNvSpPr txBox="1"/>
          <p:nvPr/>
        </p:nvSpPr>
        <p:spPr>
          <a:xfrm>
            <a:off x="2032350" y="1253625"/>
            <a:ext cx="4876800" cy="427500"/>
          </a:xfrm>
          <a:prstGeom prst="rect">
            <a:avLst/>
          </a:prstGeom>
          <a:noFill/>
          <a:ln>
            <a:noFill/>
          </a:ln>
        </p:spPr>
        <p:txBody>
          <a:bodyPr anchorCtr="0" anchor="b" bIns="91425" lIns="91425" spcFirstLastPara="1" rIns="91425" wrap="square" tIns="91425">
            <a:noAutofit/>
          </a:bodyPr>
          <a:lstStyle/>
          <a:p>
            <a:pPr indent="0" lvl="0" marL="0" rtl="0" algn="l">
              <a:lnSpc>
                <a:spcPct val="115000"/>
              </a:lnSpc>
              <a:spcBef>
                <a:spcPts val="0"/>
              </a:spcBef>
              <a:spcAft>
                <a:spcPts val="0"/>
              </a:spcAft>
              <a:buNone/>
            </a:pPr>
            <a:r>
              <a:rPr lang="it" sz="1900">
                <a:solidFill>
                  <a:srgbClr val="333333"/>
                </a:solidFill>
                <a:latin typeface="Figtree Black"/>
                <a:ea typeface="Figtree Black"/>
                <a:cs typeface="Figtree Black"/>
                <a:sym typeface="Figtree Black"/>
              </a:rPr>
              <a:t>Artificial General Intelligence AGI</a:t>
            </a:r>
            <a:endParaRPr sz="1900">
              <a:solidFill>
                <a:srgbClr val="333333"/>
              </a:solidFill>
              <a:latin typeface="Figtree Black"/>
              <a:ea typeface="Figtree Black"/>
              <a:cs typeface="Figtree Black"/>
              <a:sym typeface="Figtree Black"/>
            </a:endParaRPr>
          </a:p>
        </p:txBody>
      </p:sp>
      <p:sp>
        <p:nvSpPr>
          <p:cNvPr id="413" name="Google Shape;413;p41"/>
          <p:cNvSpPr txBox="1"/>
          <p:nvPr/>
        </p:nvSpPr>
        <p:spPr>
          <a:xfrm>
            <a:off x="2641950" y="2412275"/>
            <a:ext cx="4876800" cy="427500"/>
          </a:xfrm>
          <a:prstGeom prst="rect">
            <a:avLst/>
          </a:prstGeom>
          <a:noFill/>
          <a:ln>
            <a:noFill/>
          </a:ln>
        </p:spPr>
        <p:txBody>
          <a:bodyPr anchorCtr="0" anchor="b" bIns="91425" lIns="91425" spcFirstLastPara="1" rIns="91425" wrap="square" tIns="91425">
            <a:noAutofit/>
          </a:bodyPr>
          <a:lstStyle/>
          <a:p>
            <a:pPr indent="0" lvl="0" marL="0" rtl="0" algn="l">
              <a:lnSpc>
                <a:spcPct val="115000"/>
              </a:lnSpc>
              <a:spcBef>
                <a:spcPts val="0"/>
              </a:spcBef>
              <a:spcAft>
                <a:spcPts val="0"/>
              </a:spcAft>
              <a:buNone/>
            </a:pPr>
            <a:r>
              <a:rPr lang="it" sz="1900">
                <a:solidFill>
                  <a:srgbClr val="333333"/>
                </a:solidFill>
                <a:latin typeface="Figtree Black"/>
                <a:ea typeface="Figtree Black"/>
                <a:cs typeface="Figtree Black"/>
                <a:sym typeface="Figtree Black"/>
              </a:rPr>
              <a:t>ARC </a:t>
            </a:r>
            <a:r>
              <a:rPr lang="it" sz="1900">
                <a:solidFill>
                  <a:srgbClr val="333333"/>
                </a:solidFill>
                <a:latin typeface="Figtree Black"/>
                <a:ea typeface="Figtree Black"/>
                <a:cs typeface="Figtree Black"/>
                <a:sym typeface="Figtree Black"/>
              </a:rPr>
              <a:t>Benchmarks</a:t>
            </a:r>
            <a:endParaRPr sz="1900">
              <a:solidFill>
                <a:srgbClr val="333333"/>
              </a:solidFill>
              <a:latin typeface="Figtree Black"/>
              <a:ea typeface="Figtree Black"/>
              <a:cs typeface="Figtree Black"/>
              <a:sym typeface="Figtree Black"/>
            </a:endParaRPr>
          </a:p>
        </p:txBody>
      </p:sp>
      <p:sp>
        <p:nvSpPr>
          <p:cNvPr id="414" name="Google Shape;414;p41"/>
          <p:cNvSpPr txBox="1"/>
          <p:nvPr/>
        </p:nvSpPr>
        <p:spPr>
          <a:xfrm>
            <a:off x="3251550" y="3570925"/>
            <a:ext cx="4876800" cy="427500"/>
          </a:xfrm>
          <a:prstGeom prst="rect">
            <a:avLst/>
          </a:prstGeom>
          <a:noFill/>
          <a:ln>
            <a:noFill/>
          </a:ln>
        </p:spPr>
        <p:txBody>
          <a:bodyPr anchorCtr="0" anchor="b" bIns="91425" lIns="91425" spcFirstLastPara="1" rIns="91425" wrap="square" tIns="91425">
            <a:noAutofit/>
          </a:bodyPr>
          <a:lstStyle/>
          <a:p>
            <a:pPr indent="0" lvl="0" marL="0" rtl="0" algn="l">
              <a:lnSpc>
                <a:spcPct val="115000"/>
              </a:lnSpc>
              <a:spcBef>
                <a:spcPts val="0"/>
              </a:spcBef>
              <a:spcAft>
                <a:spcPts val="0"/>
              </a:spcAft>
              <a:buNone/>
            </a:pPr>
            <a:r>
              <a:rPr lang="it" sz="1900">
                <a:solidFill>
                  <a:srgbClr val="333333"/>
                </a:solidFill>
                <a:latin typeface="Figtree Black"/>
                <a:ea typeface="Figtree Black"/>
                <a:cs typeface="Figtree Black"/>
                <a:sym typeface="Figtree Black"/>
              </a:rPr>
              <a:t>Evolutionary Algorithms EAs</a:t>
            </a:r>
            <a:endParaRPr sz="1900">
              <a:solidFill>
                <a:srgbClr val="333333"/>
              </a:solidFill>
              <a:latin typeface="Figtree Black"/>
              <a:ea typeface="Figtree Black"/>
              <a:cs typeface="Figtree Black"/>
              <a:sym typeface="Figtree Black"/>
            </a:endParaRPr>
          </a:p>
        </p:txBody>
      </p:sp>
      <p:grpSp>
        <p:nvGrpSpPr>
          <p:cNvPr id="415" name="Google Shape;415;p41"/>
          <p:cNvGrpSpPr/>
          <p:nvPr/>
        </p:nvGrpSpPr>
        <p:grpSpPr>
          <a:xfrm>
            <a:off x="2103113" y="2467625"/>
            <a:ext cx="278600" cy="345000"/>
            <a:chOff x="2532463" y="3657550"/>
            <a:chExt cx="278600" cy="345000"/>
          </a:xfrm>
        </p:grpSpPr>
        <p:sp>
          <p:nvSpPr>
            <p:cNvPr id="416" name="Google Shape;416;p41"/>
            <p:cNvSpPr/>
            <p:nvPr/>
          </p:nvSpPr>
          <p:spPr>
            <a:xfrm>
              <a:off x="2752363" y="3666025"/>
              <a:ext cx="14875" cy="284225"/>
            </a:xfrm>
            <a:custGeom>
              <a:rect b="b" l="l" r="r" t="t"/>
              <a:pathLst>
                <a:path extrusionOk="0" h="11369" w="595">
                  <a:moveTo>
                    <a:pt x="0" y="0"/>
                  </a:moveTo>
                  <a:lnTo>
                    <a:pt x="0" y="11369"/>
                  </a:lnTo>
                  <a:lnTo>
                    <a:pt x="595" y="11369"/>
                  </a:lnTo>
                  <a:lnTo>
                    <a:pt x="595" y="0"/>
                  </a:lnTo>
                  <a:close/>
                </a:path>
              </a:pathLst>
            </a:custGeom>
            <a:solidFill>
              <a:srgbClr val="B2B2B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7" name="Google Shape;417;p41"/>
            <p:cNvSpPr/>
            <p:nvPr/>
          </p:nvSpPr>
          <p:spPr>
            <a:xfrm>
              <a:off x="2708538" y="3666025"/>
              <a:ext cx="14875" cy="284225"/>
            </a:xfrm>
            <a:custGeom>
              <a:rect b="b" l="l" r="r" t="t"/>
              <a:pathLst>
                <a:path extrusionOk="0" h="11369" w="595">
                  <a:moveTo>
                    <a:pt x="0" y="0"/>
                  </a:moveTo>
                  <a:lnTo>
                    <a:pt x="0" y="11369"/>
                  </a:lnTo>
                  <a:lnTo>
                    <a:pt x="595" y="11369"/>
                  </a:lnTo>
                  <a:lnTo>
                    <a:pt x="595" y="0"/>
                  </a:lnTo>
                  <a:close/>
                </a:path>
              </a:pathLst>
            </a:custGeom>
            <a:solidFill>
              <a:srgbClr val="B2B2B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8" name="Google Shape;418;p41"/>
            <p:cNvSpPr/>
            <p:nvPr/>
          </p:nvSpPr>
          <p:spPr>
            <a:xfrm>
              <a:off x="2598588" y="3950225"/>
              <a:ext cx="58725" cy="52325"/>
            </a:xfrm>
            <a:custGeom>
              <a:rect b="b" l="l" r="r" t="t"/>
              <a:pathLst>
                <a:path extrusionOk="0" h="2093" w="2349">
                  <a:moveTo>
                    <a:pt x="1" y="1"/>
                  </a:moveTo>
                  <a:lnTo>
                    <a:pt x="1" y="1795"/>
                  </a:lnTo>
                  <a:cubicBezTo>
                    <a:pt x="1" y="1918"/>
                    <a:pt x="83" y="2051"/>
                    <a:pt x="216" y="2051"/>
                  </a:cubicBezTo>
                  <a:cubicBezTo>
                    <a:pt x="257" y="2072"/>
                    <a:pt x="288" y="2082"/>
                    <a:pt x="313" y="2082"/>
                  </a:cubicBezTo>
                  <a:cubicBezTo>
                    <a:pt x="339" y="2082"/>
                    <a:pt x="359" y="2072"/>
                    <a:pt x="380" y="2051"/>
                  </a:cubicBezTo>
                  <a:lnTo>
                    <a:pt x="1200" y="1836"/>
                  </a:lnTo>
                  <a:lnTo>
                    <a:pt x="1969" y="2051"/>
                  </a:lnTo>
                  <a:cubicBezTo>
                    <a:pt x="2010" y="2092"/>
                    <a:pt x="2010" y="2092"/>
                    <a:pt x="2051" y="2092"/>
                  </a:cubicBezTo>
                  <a:cubicBezTo>
                    <a:pt x="2133" y="2092"/>
                    <a:pt x="2266" y="2051"/>
                    <a:pt x="2307" y="1918"/>
                  </a:cubicBezTo>
                  <a:cubicBezTo>
                    <a:pt x="2348" y="1877"/>
                    <a:pt x="2348" y="1836"/>
                    <a:pt x="2348" y="1795"/>
                  </a:cubicBezTo>
                  <a:lnTo>
                    <a:pt x="2348" y="1"/>
                  </a:lnTo>
                  <a:lnTo>
                    <a:pt x="1754" y="1"/>
                  </a:lnTo>
                  <a:lnTo>
                    <a:pt x="1754" y="1405"/>
                  </a:lnTo>
                  <a:lnTo>
                    <a:pt x="1241" y="1231"/>
                  </a:lnTo>
                  <a:lnTo>
                    <a:pt x="1108" y="1231"/>
                  </a:lnTo>
                  <a:lnTo>
                    <a:pt x="595" y="1405"/>
                  </a:lnTo>
                  <a:lnTo>
                    <a:pt x="595" y="1"/>
                  </a:lnTo>
                  <a:close/>
                </a:path>
              </a:pathLst>
            </a:custGeom>
            <a:solidFill>
              <a:srgbClr val="B2B2B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9" name="Google Shape;419;p41"/>
            <p:cNvSpPr/>
            <p:nvPr/>
          </p:nvSpPr>
          <p:spPr>
            <a:xfrm>
              <a:off x="2532463" y="3657550"/>
              <a:ext cx="278600" cy="300150"/>
            </a:xfrm>
            <a:custGeom>
              <a:rect b="b" l="l" r="r" t="t"/>
              <a:pathLst>
                <a:path extrusionOk="0" h="12006" w="11144">
                  <a:moveTo>
                    <a:pt x="9606" y="595"/>
                  </a:moveTo>
                  <a:cubicBezTo>
                    <a:pt x="10119" y="595"/>
                    <a:pt x="10549" y="1026"/>
                    <a:pt x="10549" y="1539"/>
                  </a:cubicBezTo>
                  <a:lnTo>
                    <a:pt x="10549" y="10509"/>
                  </a:lnTo>
                  <a:cubicBezTo>
                    <a:pt x="10549" y="11021"/>
                    <a:pt x="10119" y="11400"/>
                    <a:pt x="9606" y="11400"/>
                  </a:cubicBezTo>
                  <a:lnTo>
                    <a:pt x="2000" y="11400"/>
                  </a:lnTo>
                  <a:cubicBezTo>
                    <a:pt x="1702" y="11400"/>
                    <a:pt x="1487" y="11195"/>
                    <a:pt x="1487" y="10888"/>
                  </a:cubicBezTo>
                  <a:lnTo>
                    <a:pt x="1487" y="10252"/>
                  </a:lnTo>
                  <a:lnTo>
                    <a:pt x="2051" y="10252"/>
                  </a:lnTo>
                  <a:cubicBezTo>
                    <a:pt x="2215" y="10252"/>
                    <a:pt x="2348" y="10170"/>
                    <a:pt x="2389" y="9996"/>
                  </a:cubicBezTo>
                  <a:cubicBezTo>
                    <a:pt x="2389" y="9822"/>
                    <a:pt x="2256" y="9658"/>
                    <a:pt x="2092" y="9658"/>
                  </a:cubicBezTo>
                  <a:lnTo>
                    <a:pt x="1487" y="9658"/>
                  </a:lnTo>
                  <a:lnTo>
                    <a:pt x="1487" y="7648"/>
                  </a:lnTo>
                  <a:lnTo>
                    <a:pt x="2051" y="7648"/>
                  </a:lnTo>
                  <a:cubicBezTo>
                    <a:pt x="2215" y="7648"/>
                    <a:pt x="2348" y="7556"/>
                    <a:pt x="2389" y="7392"/>
                  </a:cubicBezTo>
                  <a:cubicBezTo>
                    <a:pt x="2389" y="7218"/>
                    <a:pt x="2256" y="7044"/>
                    <a:pt x="2092" y="7044"/>
                  </a:cubicBezTo>
                  <a:lnTo>
                    <a:pt x="1487" y="7044"/>
                  </a:lnTo>
                  <a:lnTo>
                    <a:pt x="1487" y="4993"/>
                  </a:lnTo>
                  <a:lnTo>
                    <a:pt x="2051" y="4993"/>
                  </a:lnTo>
                  <a:cubicBezTo>
                    <a:pt x="2215" y="4993"/>
                    <a:pt x="2348" y="4911"/>
                    <a:pt x="2389" y="4788"/>
                  </a:cubicBezTo>
                  <a:cubicBezTo>
                    <a:pt x="2389" y="4573"/>
                    <a:pt x="2256" y="4440"/>
                    <a:pt x="2092" y="4440"/>
                  </a:cubicBezTo>
                  <a:lnTo>
                    <a:pt x="1487" y="4440"/>
                  </a:lnTo>
                  <a:lnTo>
                    <a:pt x="1487" y="2389"/>
                  </a:lnTo>
                  <a:lnTo>
                    <a:pt x="2051" y="2389"/>
                  </a:lnTo>
                  <a:cubicBezTo>
                    <a:pt x="2215" y="2389"/>
                    <a:pt x="2348" y="2307"/>
                    <a:pt x="2389" y="2133"/>
                  </a:cubicBezTo>
                  <a:cubicBezTo>
                    <a:pt x="2389" y="1969"/>
                    <a:pt x="2256" y="1795"/>
                    <a:pt x="2092" y="1795"/>
                  </a:cubicBezTo>
                  <a:lnTo>
                    <a:pt x="1487" y="1795"/>
                  </a:lnTo>
                  <a:lnTo>
                    <a:pt x="1487" y="1108"/>
                  </a:lnTo>
                  <a:cubicBezTo>
                    <a:pt x="1487" y="811"/>
                    <a:pt x="1702" y="595"/>
                    <a:pt x="2000" y="595"/>
                  </a:cubicBezTo>
                  <a:close/>
                  <a:moveTo>
                    <a:pt x="2000" y="1"/>
                  </a:moveTo>
                  <a:cubicBezTo>
                    <a:pt x="1405" y="1"/>
                    <a:pt x="893" y="513"/>
                    <a:pt x="893" y="1108"/>
                  </a:cubicBezTo>
                  <a:lnTo>
                    <a:pt x="893" y="1795"/>
                  </a:lnTo>
                  <a:lnTo>
                    <a:pt x="339" y="1795"/>
                  </a:lnTo>
                  <a:cubicBezTo>
                    <a:pt x="165" y="1795"/>
                    <a:pt x="42" y="1918"/>
                    <a:pt x="42" y="2051"/>
                  </a:cubicBezTo>
                  <a:cubicBezTo>
                    <a:pt x="1" y="2266"/>
                    <a:pt x="165" y="2389"/>
                    <a:pt x="339" y="2389"/>
                  </a:cubicBezTo>
                  <a:lnTo>
                    <a:pt x="893" y="2389"/>
                  </a:lnTo>
                  <a:lnTo>
                    <a:pt x="893" y="4440"/>
                  </a:lnTo>
                  <a:lnTo>
                    <a:pt x="339" y="4440"/>
                  </a:lnTo>
                  <a:cubicBezTo>
                    <a:pt x="165" y="4440"/>
                    <a:pt x="42" y="4532"/>
                    <a:pt x="42" y="4655"/>
                  </a:cubicBezTo>
                  <a:cubicBezTo>
                    <a:pt x="1" y="4870"/>
                    <a:pt x="165" y="4993"/>
                    <a:pt x="339" y="4993"/>
                  </a:cubicBezTo>
                  <a:lnTo>
                    <a:pt x="893" y="4993"/>
                  </a:lnTo>
                  <a:lnTo>
                    <a:pt x="893" y="7044"/>
                  </a:lnTo>
                  <a:lnTo>
                    <a:pt x="339" y="7044"/>
                  </a:lnTo>
                  <a:cubicBezTo>
                    <a:pt x="165" y="7044"/>
                    <a:pt x="42" y="7177"/>
                    <a:pt x="42" y="7300"/>
                  </a:cubicBezTo>
                  <a:cubicBezTo>
                    <a:pt x="1" y="7474"/>
                    <a:pt x="165" y="7648"/>
                    <a:pt x="339" y="7648"/>
                  </a:cubicBezTo>
                  <a:lnTo>
                    <a:pt x="893" y="7648"/>
                  </a:lnTo>
                  <a:lnTo>
                    <a:pt x="893" y="9658"/>
                  </a:lnTo>
                  <a:lnTo>
                    <a:pt x="339" y="9658"/>
                  </a:lnTo>
                  <a:cubicBezTo>
                    <a:pt x="165" y="9658"/>
                    <a:pt x="42" y="9781"/>
                    <a:pt x="42" y="9914"/>
                  </a:cubicBezTo>
                  <a:cubicBezTo>
                    <a:pt x="1" y="10078"/>
                    <a:pt x="165" y="10252"/>
                    <a:pt x="339" y="10252"/>
                  </a:cubicBezTo>
                  <a:lnTo>
                    <a:pt x="893" y="10252"/>
                  </a:lnTo>
                  <a:lnTo>
                    <a:pt x="893" y="10888"/>
                  </a:lnTo>
                  <a:cubicBezTo>
                    <a:pt x="893" y="11534"/>
                    <a:pt x="1405" y="12005"/>
                    <a:pt x="2000" y="12005"/>
                  </a:cubicBezTo>
                  <a:lnTo>
                    <a:pt x="9606" y="12005"/>
                  </a:lnTo>
                  <a:cubicBezTo>
                    <a:pt x="10457" y="12005"/>
                    <a:pt x="11144" y="11318"/>
                    <a:pt x="11144" y="10509"/>
                  </a:cubicBezTo>
                  <a:lnTo>
                    <a:pt x="11144" y="1539"/>
                  </a:lnTo>
                  <a:cubicBezTo>
                    <a:pt x="11144" y="688"/>
                    <a:pt x="10457" y="1"/>
                    <a:pt x="9606" y="1"/>
                  </a:cubicBezTo>
                  <a:close/>
                </a:path>
              </a:pathLst>
            </a:custGeom>
            <a:solidFill>
              <a:srgbClr val="3333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0" name="Google Shape;420;p41"/>
            <p:cNvSpPr/>
            <p:nvPr/>
          </p:nvSpPr>
          <p:spPr>
            <a:xfrm>
              <a:off x="2619863" y="3702400"/>
              <a:ext cx="60000" cy="14900"/>
            </a:xfrm>
            <a:custGeom>
              <a:rect b="b" l="l" r="r" t="t"/>
              <a:pathLst>
                <a:path extrusionOk="0" h="596" w="2400">
                  <a:moveTo>
                    <a:pt x="349" y="1"/>
                  </a:moveTo>
                  <a:cubicBezTo>
                    <a:pt x="134" y="1"/>
                    <a:pt x="0" y="175"/>
                    <a:pt x="41" y="339"/>
                  </a:cubicBezTo>
                  <a:cubicBezTo>
                    <a:pt x="41" y="513"/>
                    <a:pt x="175" y="595"/>
                    <a:pt x="349" y="595"/>
                  </a:cubicBezTo>
                  <a:lnTo>
                    <a:pt x="2092" y="595"/>
                  </a:lnTo>
                  <a:cubicBezTo>
                    <a:pt x="2266" y="595"/>
                    <a:pt x="2399" y="472"/>
                    <a:pt x="2348" y="257"/>
                  </a:cubicBezTo>
                  <a:cubicBezTo>
                    <a:pt x="2348" y="124"/>
                    <a:pt x="2225" y="1"/>
                    <a:pt x="2051" y="1"/>
                  </a:cubicBezTo>
                  <a:close/>
                </a:path>
              </a:pathLst>
            </a:custGeom>
            <a:solidFill>
              <a:srgbClr val="3333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1" name="Google Shape;421;p41"/>
            <p:cNvSpPr/>
            <p:nvPr/>
          </p:nvSpPr>
          <p:spPr>
            <a:xfrm>
              <a:off x="2619863" y="3746225"/>
              <a:ext cx="38475" cy="14900"/>
            </a:xfrm>
            <a:custGeom>
              <a:rect b="b" l="l" r="r" t="t"/>
              <a:pathLst>
                <a:path extrusionOk="0" h="596" w="1539">
                  <a:moveTo>
                    <a:pt x="349" y="1"/>
                  </a:moveTo>
                  <a:cubicBezTo>
                    <a:pt x="134" y="1"/>
                    <a:pt x="0" y="165"/>
                    <a:pt x="41" y="339"/>
                  </a:cubicBezTo>
                  <a:cubicBezTo>
                    <a:pt x="41" y="513"/>
                    <a:pt x="175" y="595"/>
                    <a:pt x="349" y="595"/>
                  </a:cubicBezTo>
                  <a:lnTo>
                    <a:pt x="1200" y="595"/>
                  </a:lnTo>
                  <a:cubicBezTo>
                    <a:pt x="1374" y="595"/>
                    <a:pt x="1538" y="421"/>
                    <a:pt x="1497" y="257"/>
                  </a:cubicBezTo>
                  <a:cubicBezTo>
                    <a:pt x="1456" y="124"/>
                    <a:pt x="1323" y="1"/>
                    <a:pt x="1200" y="1"/>
                  </a:cubicBezTo>
                  <a:close/>
                </a:path>
              </a:pathLst>
            </a:custGeom>
            <a:solidFill>
              <a:srgbClr val="3333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22" name="Google Shape;422;p41"/>
          <p:cNvGrpSpPr/>
          <p:nvPr/>
        </p:nvGrpSpPr>
        <p:grpSpPr>
          <a:xfrm>
            <a:off x="1460838" y="1295038"/>
            <a:ext cx="343950" cy="344675"/>
            <a:chOff x="2509913" y="2520475"/>
            <a:chExt cx="343950" cy="344675"/>
          </a:xfrm>
        </p:grpSpPr>
        <p:sp>
          <p:nvSpPr>
            <p:cNvPr id="423" name="Google Shape;423;p41"/>
            <p:cNvSpPr/>
            <p:nvPr/>
          </p:nvSpPr>
          <p:spPr>
            <a:xfrm>
              <a:off x="2509913" y="2608825"/>
              <a:ext cx="343950" cy="256325"/>
            </a:xfrm>
            <a:custGeom>
              <a:rect b="b" l="l" r="r" t="t"/>
              <a:pathLst>
                <a:path extrusionOk="0" h="10253" w="13758">
                  <a:moveTo>
                    <a:pt x="5126" y="8674"/>
                  </a:moveTo>
                  <a:cubicBezTo>
                    <a:pt x="5557" y="8674"/>
                    <a:pt x="5977" y="8848"/>
                    <a:pt x="6326" y="9104"/>
                  </a:cubicBezTo>
                  <a:cubicBezTo>
                    <a:pt x="6233" y="9145"/>
                    <a:pt x="6192" y="9145"/>
                    <a:pt x="6151" y="9186"/>
                  </a:cubicBezTo>
                  <a:cubicBezTo>
                    <a:pt x="5977" y="9319"/>
                    <a:pt x="5854" y="9484"/>
                    <a:pt x="5772" y="9658"/>
                  </a:cubicBezTo>
                  <a:lnTo>
                    <a:pt x="554" y="9658"/>
                  </a:lnTo>
                  <a:lnTo>
                    <a:pt x="554" y="8674"/>
                  </a:lnTo>
                  <a:close/>
                  <a:moveTo>
                    <a:pt x="13153" y="8674"/>
                  </a:moveTo>
                  <a:lnTo>
                    <a:pt x="13153" y="9658"/>
                  </a:lnTo>
                  <a:lnTo>
                    <a:pt x="7945" y="9658"/>
                  </a:lnTo>
                  <a:cubicBezTo>
                    <a:pt x="7822" y="9401"/>
                    <a:pt x="7648" y="9227"/>
                    <a:pt x="7392" y="9104"/>
                  </a:cubicBezTo>
                  <a:cubicBezTo>
                    <a:pt x="7730" y="8848"/>
                    <a:pt x="8161" y="8674"/>
                    <a:pt x="8591" y="8674"/>
                  </a:cubicBezTo>
                  <a:close/>
                  <a:moveTo>
                    <a:pt x="298" y="1"/>
                  </a:moveTo>
                  <a:cubicBezTo>
                    <a:pt x="134" y="1"/>
                    <a:pt x="1" y="134"/>
                    <a:pt x="1" y="298"/>
                  </a:cubicBezTo>
                  <a:lnTo>
                    <a:pt x="1" y="8417"/>
                  </a:lnTo>
                  <a:lnTo>
                    <a:pt x="1" y="9955"/>
                  </a:lnTo>
                  <a:cubicBezTo>
                    <a:pt x="1" y="10129"/>
                    <a:pt x="134" y="10252"/>
                    <a:pt x="298" y="10252"/>
                  </a:cubicBezTo>
                  <a:lnTo>
                    <a:pt x="6028" y="10252"/>
                  </a:lnTo>
                  <a:cubicBezTo>
                    <a:pt x="6151" y="10252"/>
                    <a:pt x="6233" y="10170"/>
                    <a:pt x="6285" y="10037"/>
                  </a:cubicBezTo>
                  <a:lnTo>
                    <a:pt x="6326" y="9996"/>
                  </a:lnTo>
                  <a:cubicBezTo>
                    <a:pt x="6367" y="9873"/>
                    <a:pt x="6408" y="9740"/>
                    <a:pt x="6541" y="9699"/>
                  </a:cubicBezTo>
                  <a:cubicBezTo>
                    <a:pt x="6623" y="9617"/>
                    <a:pt x="6746" y="9576"/>
                    <a:pt x="6879" y="9576"/>
                  </a:cubicBezTo>
                  <a:cubicBezTo>
                    <a:pt x="6961" y="9576"/>
                    <a:pt x="7002" y="9576"/>
                    <a:pt x="7054" y="9617"/>
                  </a:cubicBezTo>
                  <a:cubicBezTo>
                    <a:pt x="7259" y="9658"/>
                    <a:pt x="7392" y="9781"/>
                    <a:pt x="7474" y="9996"/>
                  </a:cubicBezTo>
                  <a:lnTo>
                    <a:pt x="7474" y="10037"/>
                  </a:lnTo>
                  <a:cubicBezTo>
                    <a:pt x="7515" y="10170"/>
                    <a:pt x="7648" y="10252"/>
                    <a:pt x="7771" y="10252"/>
                  </a:cubicBezTo>
                  <a:lnTo>
                    <a:pt x="13461" y="10252"/>
                  </a:lnTo>
                  <a:cubicBezTo>
                    <a:pt x="13625" y="10252"/>
                    <a:pt x="13758" y="10129"/>
                    <a:pt x="13758" y="9955"/>
                  </a:cubicBezTo>
                  <a:lnTo>
                    <a:pt x="13758" y="8376"/>
                  </a:lnTo>
                  <a:lnTo>
                    <a:pt x="13758" y="8161"/>
                  </a:lnTo>
                  <a:lnTo>
                    <a:pt x="13758" y="298"/>
                  </a:lnTo>
                  <a:cubicBezTo>
                    <a:pt x="13758" y="134"/>
                    <a:pt x="13625" y="1"/>
                    <a:pt x="13461" y="1"/>
                  </a:cubicBezTo>
                  <a:lnTo>
                    <a:pt x="9698" y="1"/>
                  </a:lnTo>
                  <a:lnTo>
                    <a:pt x="9698" y="606"/>
                  </a:lnTo>
                  <a:lnTo>
                    <a:pt x="13153" y="606"/>
                  </a:lnTo>
                  <a:lnTo>
                    <a:pt x="13153" y="8079"/>
                  </a:lnTo>
                  <a:lnTo>
                    <a:pt x="8591" y="8079"/>
                  </a:lnTo>
                  <a:cubicBezTo>
                    <a:pt x="8079" y="8079"/>
                    <a:pt x="7566" y="8243"/>
                    <a:pt x="7136" y="8551"/>
                  </a:cubicBezTo>
                  <a:lnTo>
                    <a:pt x="7136" y="3374"/>
                  </a:lnTo>
                  <a:lnTo>
                    <a:pt x="6582" y="3374"/>
                  </a:lnTo>
                  <a:lnTo>
                    <a:pt x="6582" y="8551"/>
                  </a:lnTo>
                  <a:cubicBezTo>
                    <a:pt x="6151" y="8243"/>
                    <a:pt x="5639" y="8079"/>
                    <a:pt x="5085" y="8079"/>
                  </a:cubicBezTo>
                  <a:lnTo>
                    <a:pt x="554" y="8079"/>
                  </a:lnTo>
                  <a:lnTo>
                    <a:pt x="554" y="606"/>
                  </a:lnTo>
                  <a:lnTo>
                    <a:pt x="4019" y="606"/>
                  </a:lnTo>
                  <a:lnTo>
                    <a:pt x="4019" y="1"/>
                  </a:lnTo>
                  <a:close/>
                </a:path>
              </a:pathLst>
            </a:custGeom>
            <a:solidFill>
              <a:srgbClr val="3333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4" name="Google Shape;424;p41"/>
            <p:cNvSpPr/>
            <p:nvPr/>
          </p:nvSpPr>
          <p:spPr>
            <a:xfrm>
              <a:off x="2744938" y="2658050"/>
              <a:ext cx="65100" cy="14875"/>
            </a:xfrm>
            <a:custGeom>
              <a:rect b="b" l="l" r="r" t="t"/>
              <a:pathLst>
                <a:path extrusionOk="0" h="595" w="2604">
                  <a:moveTo>
                    <a:pt x="297" y="0"/>
                  </a:moveTo>
                  <a:cubicBezTo>
                    <a:pt x="123" y="0"/>
                    <a:pt x="0" y="123"/>
                    <a:pt x="0" y="338"/>
                  </a:cubicBezTo>
                  <a:cubicBezTo>
                    <a:pt x="41" y="472"/>
                    <a:pt x="164" y="595"/>
                    <a:pt x="297" y="595"/>
                  </a:cubicBezTo>
                  <a:lnTo>
                    <a:pt x="2266" y="595"/>
                  </a:lnTo>
                  <a:cubicBezTo>
                    <a:pt x="2471" y="595"/>
                    <a:pt x="2604" y="431"/>
                    <a:pt x="2563" y="256"/>
                  </a:cubicBezTo>
                  <a:cubicBezTo>
                    <a:pt x="2563" y="82"/>
                    <a:pt x="2430" y="0"/>
                    <a:pt x="2266" y="0"/>
                  </a:cubicBezTo>
                  <a:close/>
                </a:path>
              </a:pathLst>
            </a:custGeom>
            <a:solidFill>
              <a:srgbClr val="3333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5" name="Google Shape;425;p41"/>
            <p:cNvSpPr/>
            <p:nvPr/>
          </p:nvSpPr>
          <p:spPr>
            <a:xfrm>
              <a:off x="2553738" y="2658050"/>
              <a:ext cx="65125" cy="14875"/>
            </a:xfrm>
            <a:custGeom>
              <a:rect b="b" l="l" r="r" t="t"/>
              <a:pathLst>
                <a:path extrusionOk="0" h="595" w="2605">
                  <a:moveTo>
                    <a:pt x="298" y="0"/>
                  </a:moveTo>
                  <a:cubicBezTo>
                    <a:pt x="124" y="0"/>
                    <a:pt x="1" y="123"/>
                    <a:pt x="1" y="338"/>
                  </a:cubicBezTo>
                  <a:cubicBezTo>
                    <a:pt x="42" y="472"/>
                    <a:pt x="175" y="595"/>
                    <a:pt x="298" y="595"/>
                  </a:cubicBezTo>
                  <a:lnTo>
                    <a:pt x="2266" y="595"/>
                  </a:lnTo>
                  <a:cubicBezTo>
                    <a:pt x="2430" y="595"/>
                    <a:pt x="2604" y="431"/>
                    <a:pt x="2563" y="256"/>
                  </a:cubicBezTo>
                  <a:cubicBezTo>
                    <a:pt x="2522" y="82"/>
                    <a:pt x="2389" y="0"/>
                    <a:pt x="2266" y="0"/>
                  </a:cubicBezTo>
                  <a:close/>
                </a:path>
              </a:pathLst>
            </a:custGeom>
            <a:solidFill>
              <a:srgbClr val="3333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6" name="Google Shape;426;p41"/>
            <p:cNvSpPr/>
            <p:nvPr/>
          </p:nvSpPr>
          <p:spPr>
            <a:xfrm>
              <a:off x="2553738" y="2707250"/>
              <a:ext cx="91775" cy="14900"/>
            </a:xfrm>
            <a:custGeom>
              <a:rect b="b" l="l" r="r" t="t"/>
              <a:pathLst>
                <a:path extrusionOk="0" h="596" w="3671">
                  <a:moveTo>
                    <a:pt x="298" y="0"/>
                  </a:moveTo>
                  <a:cubicBezTo>
                    <a:pt x="124" y="0"/>
                    <a:pt x="1" y="165"/>
                    <a:pt x="1" y="339"/>
                  </a:cubicBezTo>
                  <a:cubicBezTo>
                    <a:pt x="42" y="513"/>
                    <a:pt x="175" y="595"/>
                    <a:pt x="298" y="595"/>
                  </a:cubicBezTo>
                  <a:lnTo>
                    <a:pt x="3373" y="595"/>
                  </a:lnTo>
                  <a:cubicBezTo>
                    <a:pt x="3548" y="595"/>
                    <a:pt x="3671" y="421"/>
                    <a:pt x="3671" y="257"/>
                  </a:cubicBezTo>
                  <a:cubicBezTo>
                    <a:pt x="3630" y="123"/>
                    <a:pt x="3507" y="0"/>
                    <a:pt x="3373" y="0"/>
                  </a:cubicBezTo>
                  <a:close/>
                </a:path>
              </a:pathLst>
            </a:custGeom>
            <a:solidFill>
              <a:srgbClr val="3333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7" name="Google Shape;427;p41"/>
            <p:cNvSpPr/>
            <p:nvPr/>
          </p:nvSpPr>
          <p:spPr>
            <a:xfrm>
              <a:off x="2564513" y="2756200"/>
              <a:ext cx="81000" cy="15150"/>
            </a:xfrm>
            <a:custGeom>
              <a:rect b="b" l="l" r="r" t="t"/>
              <a:pathLst>
                <a:path extrusionOk="0" h="606" w="3240">
                  <a:moveTo>
                    <a:pt x="297" y="1"/>
                  </a:moveTo>
                  <a:cubicBezTo>
                    <a:pt x="123" y="1"/>
                    <a:pt x="0" y="175"/>
                    <a:pt x="0" y="349"/>
                  </a:cubicBezTo>
                  <a:cubicBezTo>
                    <a:pt x="41" y="513"/>
                    <a:pt x="164" y="605"/>
                    <a:pt x="338" y="605"/>
                  </a:cubicBezTo>
                  <a:lnTo>
                    <a:pt x="2942" y="605"/>
                  </a:lnTo>
                  <a:cubicBezTo>
                    <a:pt x="3117" y="605"/>
                    <a:pt x="3240" y="431"/>
                    <a:pt x="3240" y="257"/>
                  </a:cubicBezTo>
                  <a:cubicBezTo>
                    <a:pt x="3199" y="134"/>
                    <a:pt x="3076" y="1"/>
                    <a:pt x="2942" y="1"/>
                  </a:cubicBezTo>
                  <a:close/>
                </a:path>
              </a:pathLst>
            </a:custGeom>
            <a:solidFill>
              <a:srgbClr val="B2B2B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8" name="Google Shape;428;p41"/>
            <p:cNvSpPr/>
            <p:nvPr/>
          </p:nvSpPr>
          <p:spPr>
            <a:xfrm>
              <a:off x="2716988" y="2707250"/>
              <a:ext cx="93050" cy="14900"/>
            </a:xfrm>
            <a:custGeom>
              <a:rect b="b" l="l" r="r" t="t"/>
              <a:pathLst>
                <a:path extrusionOk="0" h="596" w="3722">
                  <a:moveTo>
                    <a:pt x="349" y="0"/>
                  </a:moveTo>
                  <a:cubicBezTo>
                    <a:pt x="134" y="0"/>
                    <a:pt x="1" y="165"/>
                    <a:pt x="52" y="339"/>
                  </a:cubicBezTo>
                  <a:cubicBezTo>
                    <a:pt x="52" y="513"/>
                    <a:pt x="175" y="595"/>
                    <a:pt x="349" y="595"/>
                  </a:cubicBezTo>
                  <a:lnTo>
                    <a:pt x="3384" y="595"/>
                  </a:lnTo>
                  <a:cubicBezTo>
                    <a:pt x="3589" y="595"/>
                    <a:pt x="3722" y="421"/>
                    <a:pt x="3681" y="257"/>
                  </a:cubicBezTo>
                  <a:cubicBezTo>
                    <a:pt x="3681" y="123"/>
                    <a:pt x="3548" y="0"/>
                    <a:pt x="3384" y="0"/>
                  </a:cubicBezTo>
                  <a:close/>
                </a:path>
              </a:pathLst>
            </a:custGeom>
            <a:solidFill>
              <a:srgbClr val="B2B2B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9" name="Google Shape;429;p41"/>
            <p:cNvSpPr/>
            <p:nvPr/>
          </p:nvSpPr>
          <p:spPr>
            <a:xfrm>
              <a:off x="2716988" y="2756200"/>
              <a:ext cx="82300" cy="15150"/>
            </a:xfrm>
            <a:custGeom>
              <a:rect b="b" l="l" r="r" t="t"/>
              <a:pathLst>
                <a:path extrusionOk="0" h="606" w="3292">
                  <a:moveTo>
                    <a:pt x="349" y="1"/>
                  </a:moveTo>
                  <a:cubicBezTo>
                    <a:pt x="134" y="1"/>
                    <a:pt x="1" y="175"/>
                    <a:pt x="52" y="349"/>
                  </a:cubicBezTo>
                  <a:cubicBezTo>
                    <a:pt x="52" y="513"/>
                    <a:pt x="175" y="605"/>
                    <a:pt x="349" y="605"/>
                  </a:cubicBezTo>
                  <a:lnTo>
                    <a:pt x="2953" y="605"/>
                  </a:lnTo>
                  <a:cubicBezTo>
                    <a:pt x="3127" y="605"/>
                    <a:pt x="3291" y="431"/>
                    <a:pt x="3250" y="257"/>
                  </a:cubicBezTo>
                  <a:cubicBezTo>
                    <a:pt x="3209" y="134"/>
                    <a:pt x="3076" y="1"/>
                    <a:pt x="2953" y="1"/>
                  </a:cubicBezTo>
                  <a:close/>
                </a:path>
              </a:pathLst>
            </a:custGeom>
            <a:solidFill>
              <a:srgbClr val="3333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0" name="Google Shape;430;p41"/>
            <p:cNvSpPr/>
            <p:nvPr/>
          </p:nvSpPr>
          <p:spPr>
            <a:xfrm>
              <a:off x="2548363" y="2520475"/>
              <a:ext cx="267075" cy="179100"/>
            </a:xfrm>
            <a:custGeom>
              <a:rect b="b" l="l" r="r" t="t"/>
              <a:pathLst>
                <a:path extrusionOk="0" h="7164" w="10683">
                  <a:moveTo>
                    <a:pt x="5341" y="634"/>
                  </a:moveTo>
                  <a:lnTo>
                    <a:pt x="9483" y="2089"/>
                  </a:lnTo>
                  <a:lnTo>
                    <a:pt x="5341" y="3494"/>
                  </a:lnTo>
                  <a:lnTo>
                    <a:pt x="1200" y="2089"/>
                  </a:lnTo>
                  <a:lnTo>
                    <a:pt x="5341" y="634"/>
                  </a:lnTo>
                  <a:close/>
                  <a:moveTo>
                    <a:pt x="7863" y="3279"/>
                  </a:moveTo>
                  <a:lnTo>
                    <a:pt x="7863" y="5585"/>
                  </a:lnTo>
                  <a:lnTo>
                    <a:pt x="5341" y="6569"/>
                  </a:lnTo>
                  <a:lnTo>
                    <a:pt x="2778" y="5585"/>
                  </a:lnTo>
                  <a:lnTo>
                    <a:pt x="2778" y="3279"/>
                  </a:lnTo>
                  <a:lnTo>
                    <a:pt x="5208" y="4089"/>
                  </a:lnTo>
                  <a:cubicBezTo>
                    <a:pt x="5259" y="4140"/>
                    <a:pt x="5300" y="4140"/>
                    <a:pt x="5341" y="4140"/>
                  </a:cubicBezTo>
                  <a:cubicBezTo>
                    <a:pt x="5382" y="4140"/>
                    <a:pt x="5382" y="4140"/>
                    <a:pt x="5423" y="4089"/>
                  </a:cubicBezTo>
                  <a:lnTo>
                    <a:pt x="7863" y="3279"/>
                  </a:lnTo>
                  <a:close/>
                  <a:moveTo>
                    <a:pt x="5335" y="1"/>
                  </a:moveTo>
                  <a:cubicBezTo>
                    <a:pt x="5298" y="1"/>
                    <a:pt x="5254" y="14"/>
                    <a:pt x="5208" y="39"/>
                  </a:cubicBezTo>
                  <a:lnTo>
                    <a:pt x="216" y="1782"/>
                  </a:lnTo>
                  <a:cubicBezTo>
                    <a:pt x="82" y="1874"/>
                    <a:pt x="0" y="1997"/>
                    <a:pt x="0" y="2171"/>
                  </a:cubicBezTo>
                  <a:cubicBezTo>
                    <a:pt x="41" y="2253"/>
                    <a:pt x="133" y="2346"/>
                    <a:pt x="216" y="2387"/>
                  </a:cubicBezTo>
                  <a:lnTo>
                    <a:pt x="2184" y="3063"/>
                  </a:lnTo>
                  <a:lnTo>
                    <a:pt x="2184" y="5800"/>
                  </a:lnTo>
                  <a:cubicBezTo>
                    <a:pt x="2184" y="5934"/>
                    <a:pt x="2266" y="6016"/>
                    <a:pt x="2389" y="6057"/>
                  </a:cubicBezTo>
                  <a:lnTo>
                    <a:pt x="5208" y="7164"/>
                  </a:lnTo>
                  <a:lnTo>
                    <a:pt x="5423" y="7164"/>
                  </a:lnTo>
                  <a:lnTo>
                    <a:pt x="8283" y="6057"/>
                  </a:lnTo>
                  <a:cubicBezTo>
                    <a:pt x="8376" y="6016"/>
                    <a:pt x="8458" y="5934"/>
                    <a:pt x="8458" y="5800"/>
                  </a:cubicBezTo>
                  <a:lnTo>
                    <a:pt x="8458" y="3063"/>
                  </a:lnTo>
                  <a:lnTo>
                    <a:pt x="10426" y="2387"/>
                  </a:lnTo>
                  <a:cubicBezTo>
                    <a:pt x="10549" y="2346"/>
                    <a:pt x="10590" y="2253"/>
                    <a:pt x="10641" y="2171"/>
                  </a:cubicBezTo>
                  <a:cubicBezTo>
                    <a:pt x="10682" y="1997"/>
                    <a:pt x="10590" y="1874"/>
                    <a:pt x="10467" y="1782"/>
                  </a:cubicBezTo>
                  <a:lnTo>
                    <a:pt x="5423" y="39"/>
                  </a:lnTo>
                  <a:cubicBezTo>
                    <a:pt x="5403" y="14"/>
                    <a:pt x="5372" y="1"/>
                    <a:pt x="5335" y="1"/>
                  </a:cubicBezTo>
                  <a:close/>
                </a:path>
              </a:pathLst>
            </a:custGeom>
            <a:solidFill>
              <a:srgbClr val="B2B2B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31" name="Google Shape;431;p41"/>
          <p:cNvGrpSpPr/>
          <p:nvPr/>
        </p:nvGrpSpPr>
        <p:grpSpPr>
          <a:xfrm>
            <a:off x="2680038" y="3640513"/>
            <a:ext cx="343950" cy="288325"/>
            <a:chOff x="7796863" y="2004525"/>
            <a:chExt cx="343950" cy="288325"/>
          </a:xfrm>
        </p:grpSpPr>
        <p:sp>
          <p:nvSpPr>
            <p:cNvPr id="432" name="Google Shape;432;p41"/>
            <p:cNvSpPr/>
            <p:nvPr/>
          </p:nvSpPr>
          <p:spPr>
            <a:xfrm>
              <a:off x="7796863" y="2004525"/>
              <a:ext cx="343950" cy="288325"/>
            </a:xfrm>
            <a:custGeom>
              <a:rect b="b" l="l" r="r" t="t"/>
              <a:pathLst>
                <a:path extrusionOk="0" h="11533" w="13758">
                  <a:moveTo>
                    <a:pt x="6582" y="595"/>
                  </a:moveTo>
                  <a:lnTo>
                    <a:pt x="6582" y="8755"/>
                  </a:lnTo>
                  <a:lnTo>
                    <a:pt x="1026" y="8755"/>
                  </a:lnTo>
                  <a:lnTo>
                    <a:pt x="1026" y="1107"/>
                  </a:lnTo>
                  <a:cubicBezTo>
                    <a:pt x="1026" y="851"/>
                    <a:pt x="1282" y="595"/>
                    <a:pt x="1579" y="595"/>
                  </a:cubicBezTo>
                  <a:close/>
                  <a:moveTo>
                    <a:pt x="12179" y="595"/>
                  </a:moveTo>
                  <a:cubicBezTo>
                    <a:pt x="12477" y="595"/>
                    <a:pt x="12733" y="810"/>
                    <a:pt x="12733" y="1107"/>
                  </a:cubicBezTo>
                  <a:lnTo>
                    <a:pt x="12733" y="8755"/>
                  </a:lnTo>
                  <a:lnTo>
                    <a:pt x="7177" y="8755"/>
                  </a:lnTo>
                  <a:lnTo>
                    <a:pt x="7177" y="595"/>
                  </a:lnTo>
                  <a:close/>
                  <a:moveTo>
                    <a:pt x="13163" y="9349"/>
                  </a:moveTo>
                  <a:lnTo>
                    <a:pt x="13163" y="9995"/>
                  </a:lnTo>
                  <a:cubicBezTo>
                    <a:pt x="13163" y="10508"/>
                    <a:pt x="12774" y="10938"/>
                    <a:pt x="12261" y="10938"/>
                  </a:cubicBezTo>
                  <a:lnTo>
                    <a:pt x="1497" y="10938"/>
                  </a:lnTo>
                  <a:cubicBezTo>
                    <a:pt x="985" y="10938"/>
                    <a:pt x="605" y="10508"/>
                    <a:pt x="605" y="9995"/>
                  </a:cubicBezTo>
                  <a:lnTo>
                    <a:pt x="605" y="9349"/>
                  </a:lnTo>
                  <a:close/>
                  <a:moveTo>
                    <a:pt x="1579" y="0"/>
                  </a:moveTo>
                  <a:cubicBezTo>
                    <a:pt x="985" y="0"/>
                    <a:pt x="472" y="513"/>
                    <a:pt x="472" y="1107"/>
                  </a:cubicBezTo>
                  <a:lnTo>
                    <a:pt x="472" y="8755"/>
                  </a:lnTo>
                  <a:lnTo>
                    <a:pt x="298" y="8755"/>
                  </a:lnTo>
                  <a:cubicBezTo>
                    <a:pt x="134" y="8755"/>
                    <a:pt x="0" y="8888"/>
                    <a:pt x="0" y="9052"/>
                  </a:cubicBezTo>
                  <a:lnTo>
                    <a:pt x="0" y="9995"/>
                  </a:lnTo>
                  <a:cubicBezTo>
                    <a:pt x="0" y="10846"/>
                    <a:pt x="687" y="11533"/>
                    <a:pt x="1497" y="11533"/>
                  </a:cubicBezTo>
                  <a:lnTo>
                    <a:pt x="12261" y="11533"/>
                  </a:lnTo>
                  <a:cubicBezTo>
                    <a:pt x="13071" y="11533"/>
                    <a:pt x="13758" y="10846"/>
                    <a:pt x="13758" y="9995"/>
                  </a:cubicBezTo>
                  <a:lnTo>
                    <a:pt x="13758" y="9052"/>
                  </a:lnTo>
                  <a:cubicBezTo>
                    <a:pt x="13758" y="8888"/>
                    <a:pt x="13625" y="8755"/>
                    <a:pt x="13461" y="8755"/>
                  </a:cubicBezTo>
                  <a:lnTo>
                    <a:pt x="13286" y="8755"/>
                  </a:lnTo>
                  <a:lnTo>
                    <a:pt x="13286" y="1107"/>
                  </a:lnTo>
                  <a:cubicBezTo>
                    <a:pt x="13286" y="513"/>
                    <a:pt x="12815" y="0"/>
                    <a:pt x="12179" y="0"/>
                  </a:cubicBezTo>
                  <a:close/>
                </a:path>
              </a:pathLst>
            </a:custGeom>
            <a:solidFill>
              <a:srgbClr val="3333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3" name="Google Shape;433;p41"/>
            <p:cNvSpPr/>
            <p:nvPr/>
          </p:nvSpPr>
          <p:spPr>
            <a:xfrm>
              <a:off x="7851463" y="2048350"/>
              <a:ext cx="48975" cy="58700"/>
            </a:xfrm>
            <a:custGeom>
              <a:rect b="b" l="l" r="r" t="t"/>
              <a:pathLst>
                <a:path extrusionOk="0" h="2348" w="1959">
                  <a:moveTo>
                    <a:pt x="338" y="0"/>
                  </a:moveTo>
                  <a:cubicBezTo>
                    <a:pt x="164" y="0"/>
                    <a:pt x="41" y="82"/>
                    <a:pt x="41" y="256"/>
                  </a:cubicBezTo>
                  <a:cubicBezTo>
                    <a:pt x="0" y="420"/>
                    <a:pt x="164" y="595"/>
                    <a:pt x="338" y="595"/>
                  </a:cubicBezTo>
                  <a:lnTo>
                    <a:pt x="677" y="595"/>
                  </a:lnTo>
                  <a:lnTo>
                    <a:pt x="677" y="2050"/>
                  </a:lnTo>
                  <a:cubicBezTo>
                    <a:pt x="677" y="2173"/>
                    <a:pt x="810" y="2307"/>
                    <a:pt x="933" y="2348"/>
                  </a:cubicBezTo>
                  <a:cubicBezTo>
                    <a:pt x="1107" y="2348"/>
                    <a:pt x="1281" y="2214"/>
                    <a:pt x="1281" y="2050"/>
                  </a:cubicBezTo>
                  <a:lnTo>
                    <a:pt x="1281" y="595"/>
                  </a:lnTo>
                  <a:lnTo>
                    <a:pt x="1620" y="595"/>
                  </a:lnTo>
                  <a:cubicBezTo>
                    <a:pt x="1794" y="595"/>
                    <a:pt x="1917" y="513"/>
                    <a:pt x="1917" y="338"/>
                  </a:cubicBezTo>
                  <a:cubicBezTo>
                    <a:pt x="1958" y="164"/>
                    <a:pt x="1835" y="0"/>
                    <a:pt x="1620" y="0"/>
                  </a:cubicBezTo>
                  <a:close/>
                </a:path>
              </a:pathLst>
            </a:custGeom>
            <a:solidFill>
              <a:srgbClr val="B2B2B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4" name="Google Shape;434;p41"/>
            <p:cNvSpPr/>
            <p:nvPr/>
          </p:nvSpPr>
          <p:spPr>
            <a:xfrm>
              <a:off x="7905788" y="2092175"/>
              <a:ext cx="27950" cy="14875"/>
            </a:xfrm>
            <a:custGeom>
              <a:rect b="b" l="l" r="r" t="t"/>
              <a:pathLst>
                <a:path extrusionOk="0" h="595" w="1118">
                  <a:moveTo>
                    <a:pt x="349" y="0"/>
                  </a:moveTo>
                  <a:cubicBezTo>
                    <a:pt x="175" y="0"/>
                    <a:pt x="0" y="164"/>
                    <a:pt x="41" y="338"/>
                  </a:cubicBezTo>
                  <a:cubicBezTo>
                    <a:pt x="41" y="461"/>
                    <a:pt x="216" y="595"/>
                    <a:pt x="349" y="595"/>
                  </a:cubicBezTo>
                  <a:lnTo>
                    <a:pt x="769" y="595"/>
                  </a:lnTo>
                  <a:cubicBezTo>
                    <a:pt x="943" y="595"/>
                    <a:pt x="1118" y="420"/>
                    <a:pt x="1067" y="256"/>
                  </a:cubicBezTo>
                  <a:cubicBezTo>
                    <a:pt x="1026" y="82"/>
                    <a:pt x="902" y="0"/>
                    <a:pt x="769" y="0"/>
                  </a:cubicBezTo>
                  <a:close/>
                </a:path>
              </a:pathLst>
            </a:custGeom>
            <a:solidFill>
              <a:srgbClr val="3333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5" name="Google Shape;435;p41"/>
            <p:cNvSpPr/>
            <p:nvPr/>
          </p:nvSpPr>
          <p:spPr>
            <a:xfrm>
              <a:off x="7851463" y="2135725"/>
              <a:ext cx="82275" cy="15150"/>
            </a:xfrm>
            <a:custGeom>
              <a:rect b="b" l="l" r="r" t="t"/>
              <a:pathLst>
                <a:path extrusionOk="0" h="606" w="3291">
                  <a:moveTo>
                    <a:pt x="338" y="1"/>
                  </a:moveTo>
                  <a:cubicBezTo>
                    <a:pt x="123" y="1"/>
                    <a:pt x="0" y="175"/>
                    <a:pt x="41" y="349"/>
                  </a:cubicBezTo>
                  <a:cubicBezTo>
                    <a:pt x="41" y="472"/>
                    <a:pt x="164" y="606"/>
                    <a:pt x="338" y="606"/>
                  </a:cubicBezTo>
                  <a:lnTo>
                    <a:pt x="2942" y="606"/>
                  </a:lnTo>
                  <a:cubicBezTo>
                    <a:pt x="3116" y="606"/>
                    <a:pt x="3291" y="431"/>
                    <a:pt x="3240" y="257"/>
                  </a:cubicBezTo>
                  <a:cubicBezTo>
                    <a:pt x="3199" y="93"/>
                    <a:pt x="3075" y="1"/>
                    <a:pt x="2942" y="1"/>
                  </a:cubicBezTo>
                  <a:close/>
                </a:path>
              </a:pathLst>
            </a:custGeom>
            <a:solidFill>
              <a:srgbClr val="3333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6" name="Google Shape;436;p41"/>
            <p:cNvSpPr/>
            <p:nvPr/>
          </p:nvSpPr>
          <p:spPr>
            <a:xfrm>
              <a:off x="8004188" y="2048350"/>
              <a:ext cx="82050" cy="14875"/>
            </a:xfrm>
            <a:custGeom>
              <a:rect b="b" l="l" r="r" t="t"/>
              <a:pathLst>
                <a:path extrusionOk="0" h="595" w="3282">
                  <a:moveTo>
                    <a:pt x="339" y="0"/>
                  </a:moveTo>
                  <a:cubicBezTo>
                    <a:pt x="165" y="0"/>
                    <a:pt x="1" y="164"/>
                    <a:pt x="42" y="338"/>
                  </a:cubicBezTo>
                  <a:cubicBezTo>
                    <a:pt x="83" y="513"/>
                    <a:pt x="206" y="595"/>
                    <a:pt x="339" y="595"/>
                  </a:cubicBezTo>
                  <a:lnTo>
                    <a:pt x="2943" y="595"/>
                  </a:lnTo>
                  <a:cubicBezTo>
                    <a:pt x="3158" y="595"/>
                    <a:pt x="3281" y="420"/>
                    <a:pt x="3240" y="256"/>
                  </a:cubicBezTo>
                  <a:cubicBezTo>
                    <a:pt x="3240" y="82"/>
                    <a:pt x="3117" y="0"/>
                    <a:pt x="2943" y="0"/>
                  </a:cubicBezTo>
                  <a:close/>
                </a:path>
              </a:pathLst>
            </a:custGeom>
            <a:solidFill>
              <a:srgbClr val="B2B2B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7" name="Google Shape;437;p41"/>
            <p:cNvSpPr/>
            <p:nvPr/>
          </p:nvSpPr>
          <p:spPr>
            <a:xfrm>
              <a:off x="8004188" y="2092175"/>
              <a:ext cx="82050" cy="14875"/>
            </a:xfrm>
            <a:custGeom>
              <a:rect b="b" l="l" r="r" t="t"/>
              <a:pathLst>
                <a:path extrusionOk="0" h="595" w="3282">
                  <a:moveTo>
                    <a:pt x="339" y="0"/>
                  </a:moveTo>
                  <a:cubicBezTo>
                    <a:pt x="165" y="0"/>
                    <a:pt x="1" y="164"/>
                    <a:pt x="42" y="338"/>
                  </a:cubicBezTo>
                  <a:cubicBezTo>
                    <a:pt x="83" y="461"/>
                    <a:pt x="206" y="595"/>
                    <a:pt x="339" y="595"/>
                  </a:cubicBezTo>
                  <a:lnTo>
                    <a:pt x="2943" y="595"/>
                  </a:lnTo>
                  <a:cubicBezTo>
                    <a:pt x="3158" y="595"/>
                    <a:pt x="3281" y="420"/>
                    <a:pt x="3240" y="256"/>
                  </a:cubicBezTo>
                  <a:cubicBezTo>
                    <a:pt x="3240" y="82"/>
                    <a:pt x="3117" y="0"/>
                    <a:pt x="2943" y="0"/>
                  </a:cubicBezTo>
                  <a:close/>
                </a:path>
              </a:pathLst>
            </a:custGeom>
            <a:solidFill>
              <a:srgbClr val="3333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8" name="Google Shape;438;p41"/>
            <p:cNvSpPr/>
            <p:nvPr/>
          </p:nvSpPr>
          <p:spPr>
            <a:xfrm>
              <a:off x="8004188" y="2135725"/>
              <a:ext cx="82050" cy="15150"/>
            </a:xfrm>
            <a:custGeom>
              <a:rect b="b" l="l" r="r" t="t"/>
              <a:pathLst>
                <a:path extrusionOk="0" h="606" w="3282">
                  <a:moveTo>
                    <a:pt x="339" y="1"/>
                  </a:moveTo>
                  <a:cubicBezTo>
                    <a:pt x="165" y="1"/>
                    <a:pt x="1" y="175"/>
                    <a:pt x="42" y="349"/>
                  </a:cubicBezTo>
                  <a:cubicBezTo>
                    <a:pt x="83" y="472"/>
                    <a:pt x="206" y="606"/>
                    <a:pt x="339" y="606"/>
                  </a:cubicBezTo>
                  <a:lnTo>
                    <a:pt x="2943" y="606"/>
                  </a:lnTo>
                  <a:cubicBezTo>
                    <a:pt x="3158" y="606"/>
                    <a:pt x="3281" y="431"/>
                    <a:pt x="3240" y="257"/>
                  </a:cubicBezTo>
                  <a:cubicBezTo>
                    <a:pt x="3240" y="93"/>
                    <a:pt x="3117" y="1"/>
                    <a:pt x="2943" y="1"/>
                  </a:cubicBezTo>
                  <a:close/>
                </a:path>
              </a:pathLst>
            </a:custGeom>
            <a:solidFill>
              <a:srgbClr val="B2B2B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9" name="Google Shape;439;p41"/>
            <p:cNvSpPr/>
            <p:nvPr/>
          </p:nvSpPr>
          <p:spPr>
            <a:xfrm>
              <a:off x="8004188" y="2179550"/>
              <a:ext cx="82050" cy="15150"/>
            </a:xfrm>
            <a:custGeom>
              <a:rect b="b" l="l" r="r" t="t"/>
              <a:pathLst>
                <a:path extrusionOk="0" h="606" w="3282">
                  <a:moveTo>
                    <a:pt x="339" y="1"/>
                  </a:moveTo>
                  <a:cubicBezTo>
                    <a:pt x="165" y="1"/>
                    <a:pt x="1" y="175"/>
                    <a:pt x="42" y="349"/>
                  </a:cubicBezTo>
                  <a:cubicBezTo>
                    <a:pt x="83" y="472"/>
                    <a:pt x="206" y="606"/>
                    <a:pt x="339" y="606"/>
                  </a:cubicBezTo>
                  <a:lnTo>
                    <a:pt x="2943" y="606"/>
                  </a:lnTo>
                  <a:cubicBezTo>
                    <a:pt x="3158" y="606"/>
                    <a:pt x="3281" y="431"/>
                    <a:pt x="3240" y="257"/>
                  </a:cubicBezTo>
                  <a:cubicBezTo>
                    <a:pt x="3240" y="93"/>
                    <a:pt x="3117" y="1"/>
                    <a:pt x="2943" y="1"/>
                  </a:cubicBezTo>
                  <a:close/>
                </a:path>
              </a:pathLst>
            </a:custGeom>
            <a:solidFill>
              <a:srgbClr val="3333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0" name="Google Shape;440;p41"/>
            <p:cNvSpPr/>
            <p:nvPr/>
          </p:nvSpPr>
          <p:spPr>
            <a:xfrm>
              <a:off x="7851463" y="2179550"/>
              <a:ext cx="82275" cy="15150"/>
            </a:xfrm>
            <a:custGeom>
              <a:rect b="b" l="l" r="r" t="t"/>
              <a:pathLst>
                <a:path extrusionOk="0" h="606" w="3291">
                  <a:moveTo>
                    <a:pt x="338" y="1"/>
                  </a:moveTo>
                  <a:cubicBezTo>
                    <a:pt x="123" y="1"/>
                    <a:pt x="0" y="175"/>
                    <a:pt x="41" y="349"/>
                  </a:cubicBezTo>
                  <a:cubicBezTo>
                    <a:pt x="41" y="472"/>
                    <a:pt x="164" y="606"/>
                    <a:pt x="338" y="606"/>
                  </a:cubicBezTo>
                  <a:lnTo>
                    <a:pt x="2942" y="606"/>
                  </a:lnTo>
                  <a:cubicBezTo>
                    <a:pt x="3116" y="606"/>
                    <a:pt x="3291" y="431"/>
                    <a:pt x="3240" y="257"/>
                  </a:cubicBezTo>
                  <a:cubicBezTo>
                    <a:pt x="3199" y="93"/>
                    <a:pt x="3075" y="1"/>
                    <a:pt x="2942" y="1"/>
                  </a:cubicBezTo>
                  <a:close/>
                </a:path>
              </a:pathLst>
            </a:custGeom>
            <a:solidFill>
              <a:srgbClr val="B2B2B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441" name="Google Shape;441;p41"/>
          <p:cNvCxnSpPr>
            <a:stCxn id="408" idx="2"/>
          </p:cNvCxnSpPr>
          <p:nvPr/>
        </p:nvCxnSpPr>
        <p:spPr>
          <a:xfrm>
            <a:off x="1632825" y="1725525"/>
            <a:ext cx="0" cy="3441900"/>
          </a:xfrm>
          <a:prstGeom prst="straightConnector1">
            <a:avLst/>
          </a:prstGeom>
          <a:noFill/>
          <a:ln cap="flat" cmpd="sng" w="19050">
            <a:solidFill>
              <a:srgbClr val="333333"/>
            </a:solidFill>
            <a:prstDash val="solid"/>
            <a:round/>
            <a:headEnd len="med" w="med" type="none"/>
            <a:tailEnd len="med" w="med" type="none"/>
          </a:ln>
        </p:spPr>
      </p:cxnSp>
      <p:cxnSp>
        <p:nvCxnSpPr>
          <p:cNvPr id="442" name="Google Shape;442;p41"/>
          <p:cNvCxnSpPr>
            <a:stCxn id="407" idx="2"/>
          </p:cNvCxnSpPr>
          <p:nvPr/>
        </p:nvCxnSpPr>
        <p:spPr>
          <a:xfrm>
            <a:off x="2242425" y="2898275"/>
            <a:ext cx="0" cy="2295600"/>
          </a:xfrm>
          <a:prstGeom prst="straightConnector1">
            <a:avLst/>
          </a:prstGeom>
          <a:noFill/>
          <a:ln cap="flat" cmpd="sng" w="19050">
            <a:solidFill>
              <a:srgbClr val="333333"/>
            </a:solidFill>
            <a:prstDash val="solid"/>
            <a:round/>
            <a:headEnd len="med" w="med" type="none"/>
            <a:tailEnd len="med" w="med" type="none"/>
          </a:ln>
        </p:spPr>
      </p:cxnSp>
      <p:cxnSp>
        <p:nvCxnSpPr>
          <p:cNvPr id="443" name="Google Shape;443;p41"/>
          <p:cNvCxnSpPr>
            <a:stCxn id="406" idx="2"/>
          </p:cNvCxnSpPr>
          <p:nvPr/>
        </p:nvCxnSpPr>
        <p:spPr>
          <a:xfrm>
            <a:off x="2852025" y="4042838"/>
            <a:ext cx="0" cy="1184100"/>
          </a:xfrm>
          <a:prstGeom prst="straightConnector1">
            <a:avLst/>
          </a:prstGeom>
          <a:noFill/>
          <a:ln cap="flat" cmpd="sng" w="19050">
            <a:solidFill>
              <a:srgbClr val="333333"/>
            </a:solidFill>
            <a:prstDash val="solid"/>
            <a:round/>
            <a:headEnd len="med" w="med" type="none"/>
            <a:tailEnd len="med" w="med" type="none"/>
          </a:ln>
        </p:spPr>
      </p:cxnSp>
      <p:sp>
        <p:nvSpPr>
          <p:cNvPr id="444" name="Google Shape;444;p41"/>
          <p:cNvSpPr txBox="1"/>
          <p:nvPr/>
        </p:nvSpPr>
        <p:spPr>
          <a:xfrm>
            <a:off x="8424000" y="4410050"/>
            <a:ext cx="429600" cy="449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fld id="{00000000-1234-1234-1234-123412341234}" type="slidenum">
              <a:rPr lang="it" sz="2000">
                <a:solidFill>
                  <a:srgbClr val="333333"/>
                </a:solidFill>
                <a:latin typeface="Hanken Grotesk"/>
                <a:ea typeface="Hanken Grotesk"/>
                <a:cs typeface="Hanken Grotesk"/>
                <a:sym typeface="Hanken Grotesk"/>
              </a:rPr>
              <a:t>‹#›</a:t>
            </a:fld>
            <a:endParaRPr sz="2000">
              <a:solidFill>
                <a:srgbClr val="333333"/>
              </a:solidFill>
              <a:latin typeface="Hanken Grotesk"/>
              <a:ea typeface="Hanken Grotesk"/>
              <a:cs typeface="Hanken Grotesk"/>
              <a:sym typeface="Hanken Grotesk"/>
            </a:endParaRPr>
          </a:p>
        </p:txBody>
      </p:sp>
      <p:pic>
        <p:nvPicPr>
          <p:cNvPr id="445" name="Google Shape;445;p41"/>
          <p:cNvPicPr preferRelativeResize="0"/>
          <p:nvPr/>
        </p:nvPicPr>
        <p:blipFill rotWithShape="1">
          <a:blip r:embed="rId3">
            <a:alphaModFix/>
          </a:blip>
          <a:srcRect b="0" l="0" r="44864" t="0"/>
          <a:stretch/>
        </p:blipFill>
        <p:spPr>
          <a:xfrm>
            <a:off x="6558900" y="354300"/>
            <a:ext cx="2255400" cy="22261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9" name="Shape 449"/>
        <p:cNvGrpSpPr/>
        <p:nvPr/>
      </p:nvGrpSpPr>
      <p:grpSpPr>
        <a:xfrm>
          <a:off x="0" y="0"/>
          <a:ext cx="0" cy="0"/>
          <a:chOff x="0" y="0"/>
          <a:chExt cx="0" cy="0"/>
        </a:xfrm>
      </p:grpSpPr>
      <p:sp>
        <p:nvSpPr>
          <p:cNvPr id="450" name="Google Shape;450;p42"/>
          <p:cNvSpPr txBox="1"/>
          <p:nvPr>
            <p:ph type="title"/>
          </p:nvPr>
        </p:nvSpPr>
        <p:spPr>
          <a:xfrm>
            <a:off x="720000" y="445025"/>
            <a:ext cx="5589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it" sz="2700"/>
              <a:t>Design of ARC - AGI 1 benchmark</a:t>
            </a:r>
            <a:endParaRPr sz="2700"/>
          </a:p>
        </p:txBody>
      </p:sp>
      <p:sp>
        <p:nvSpPr>
          <p:cNvPr id="451" name="Google Shape;451;p42"/>
          <p:cNvSpPr txBox="1"/>
          <p:nvPr>
            <p:ph idx="1" type="body"/>
          </p:nvPr>
        </p:nvSpPr>
        <p:spPr>
          <a:xfrm>
            <a:off x="720000" y="1215750"/>
            <a:ext cx="5589000" cy="3233100"/>
          </a:xfrm>
          <a:prstGeom prst="rect">
            <a:avLst/>
          </a:prstGeom>
        </p:spPr>
        <p:txBody>
          <a:bodyPr anchorCtr="0" anchor="t" bIns="91425" lIns="91425" spcFirstLastPara="1" rIns="91425" wrap="square" tIns="91425">
            <a:noAutofit/>
          </a:bodyPr>
          <a:lstStyle/>
          <a:p>
            <a:pPr indent="-330200" lvl="0" marL="457200" rtl="0" algn="l">
              <a:lnSpc>
                <a:spcPct val="150000"/>
              </a:lnSpc>
              <a:spcBef>
                <a:spcPts val="0"/>
              </a:spcBef>
              <a:spcAft>
                <a:spcPts val="0"/>
              </a:spcAft>
              <a:buClr>
                <a:schemeClr val="dk1"/>
              </a:buClr>
              <a:buSzPts val="1600"/>
              <a:buFont typeface="Hanken Grotesk"/>
              <a:buChar char="●"/>
            </a:pPr>
            <a:r>
              <a:rPr lang="it" sz="1600"/>
              <a:t>~400 tasks divided into training, evaluation, and hidden test sets.</a:t>
            </a:r>
            <a:endParaRPr sz="1600"/>
          </a:p>
          <a:p>
            <a:pPr indent="-330200" lvl="0" marL="457200" rtl="0" algn="l">
              <a:lnSpc>
                <a:spcPct val="150000"/>
              </a:lnSpc>
              <a:spcBef>
                <a:spcPts val="0"/>
              </a:spcBef>
              <a:spcAft>
                <a:spcPts val="0"/>
              </a:spcAft>
              <a:buClr>
                <a:schemeClr val="dk1"/>
              </a:buClr>
              <a:buSzPts val="1600"/>
              <a:buFont typeface="Hanken Grotesk"/>
              <a:buChar char="●"/>
            </a:pPr>
            <a:r>
              <a:rPr lang="it" sz="1600"/>
              <a:t>Each task provides only 2–5 examples.</a:t>
            </a:r>
            <a:endParaRPr sz="1600"/>
          </a:p>
          <a:p>
            <a:pPr indent="-330200" lvl="0" marL="457200" rtl="0" algn="l">
              <a:lnSpc>
                <a:spcPct val="150000"/>
              </a:lnSpc>
              <a:spcBef>
                <a:spcPts val="0"/>
              </a:spcBef>
              <a:spcAft>
                <a:spcPts val="0"/>
              </a:spcAft>
              <a:buClr>
                <a:schemeClr val="dk1"/>
              </a:buClr>
              <a:buSzPts val="1600"/>
              <a:buFont typeface="Hanken Grotesk"/>
              <a:buChar char="●"/>
            </a:pPr>
            <a:r>
              <a:rPr b="1" lang="it" sz="1600"/>
              <a:t>Core operations:</a:t>
            </a:r>
            <a:endParaRPr b="1" sz="1600"/>
          </a:p>
          <a:p>
            <a:pPr indent="-330200" lvl="1" marL="914400" rtl="0" algn="l">
              <a:lnSpc>
                <a:spcPct val="150000"/>
              </a:lnSpc>
              <a:spcBef>
                <a:spcPts val="0"/>
              </a:spcBef>
              <a:spcAft>
                <a:spcPts val="0"/>
              </a:spcAft>
              <a:buClr>
                <a:schemeClr val="dk1"/>
              </a:buClr>
              <a:buSzPts val="1600"/>
              <a:buFont typeface="Hanken Grotesk"/>
              <a:buChar char="○"/>
            </a:pPr>
            <a:r>
              <a:rPr lang="it" sz="1600"/>
              <a:t>Pattern recognition</a:t>
            </a:r>
            <a:endParaRPr sz="1600"/>
          </a:p>
          <a:p>
            <a:pPr indent="-330200" lvl="1" marL="914400" rtl="0" algn="l">
              <a:lnSpc>
                <a:spcPct val="150000"/>
              </a:lnSpc>
              <a:spcBef>
                <a:spcPts val="0"/>
              </a:spcBef>
              <a:spcAft>
                <a:spcPts val="0"/>
              </a:spcAft>
              <a:buClr>
                <a:schemeClr val="dk1"/>
              </a:buClr>
              <a:buSzPts val="1600"/>
              <a:buFont typeface="Hanken Grotesk"/>
              <a:buChar char="○"/>
            </a:pPr>
            <a:r>
              <a:rPr lang="it" sz="1600"/>
              <a:t>Visual analogy</a:t>
            </a:r>
            <a:endParaRPr sz="1600"/>
          </a:p>
          <a:p>
            <a:pPr indent="-330200" lvl="1" marL="914400" rtl="0" algn="l">
              <a:lnSpc>
                <a:spcPct val="150000"/>
              </a:lnSpc>
              <a:spcBef>
                <a:spcPts val="0"/>
              </a:spcBef>
              <a:spcAft>
                <a:spcPts val="0"/>
              </a:spcAft>
              <a:buClr>
                <a:schemeClr val="dk1"/>
              </a:buClr>
              <a:buSzPts val="1600"/>
              <a:buFont typeface="Hanken Grotesk"/>
              <a:buChar char="○"/>
            </a:pPr>
            <a:r>
              <a:rPr lang="it" sz="1600"/>
              <a:t>Geometric transformations</a:t>
            </a:r>
            <a:endParaRPr sz="1600"/>
          </a:p>
          <a:p>
            <a:pPr indent="-330200" lvl="0" marL="457200" rtl="0" algn="l">
              <a:lnSpc>
                <a:spcPct val="150000"/>
              </a:lnSpc>
              <a:spcBef>
                <a:spcPts val="0"/>
              </a:spcBef>
              <a:spcAft>
                <a:spcPts val="0"/>
              </a:spcAft>
              <a:buClr>
                <a:schemeClr val="dk1"/>
              </a:buClr>
              <a:buSzPts val="1600"/>
              <a:buFont typeface="Hanken Grotesk"/>
              <a:buChar char="●"/>
            </a:pPr>
            <a:r>
              <a:rPr b="1" lang="it" sz="1600"/>
              <a:t>Goal:</a:t>
            </a:r>
            <a:r>
              <a:rPr lang="it" sz="1600"/>
              <a:t> assess generalization beyond memorization.</a:t>
            </a:r>
            <a:endParaRPr/>
          </a:p>
        </p:txBody>
      </p:sp>
      <p:pic>
        <p:nvPicPr>
          <p:cNvPr id="452" name="Google Shape;452;p42"/>
          <p:cNvPicPr preferRelativeResize="0"/>
          <p:nvPr/>
        </p:nvPicPr>
        <p:blipFill>
          <a:blip r:embed="rId3">
            <a:alphaModFix/>
          </a:blip>
          <a:stretch>
            <a:fillRect/>
          </a:stretch>
        </p:blipFill>
        <p:spPr>
          <a:xfrm flipH="1" rot="-5400000">
            <a:off x="5550688" y="1386937"/>
            <a:ext cx="3947275" cy="2063450"/>
          </a:xfrm>
          <a:prstGeom prst="rect">
            <a:avLst/>
          </a:prstGeom>
          <a:noFill/>
          <a:ln>
            <a:noFill/>
          </a:ln>
        </p:spPr>
      </p:pic>
      <p:sp>
        <p:nvSpPr>
          <p:cNvPr id="453" name="Google Shape;453;p42"/>
          <p:cNvSpPr txBox="1"/>
          <p:nvPr/>
        </p:nvSpPr>
        <p:spPr>
          <a:xfrm>
            <a:off x="8424000" y="4410050"/>
            <a:ext cx="429600" cy="449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fld id="{00000000-1234-1234-1234-123412341234}" type="slidenum">
              <a:rPr lang="it" sz="2000">
                <a:solidFill>
                  <a:srgbClr val="333333"/>
                </a:solidFill>
                <a:latin typeface="Hanken Grotesk"/>
                <a:ea typeface="Hanken Grotesk"/>
                <a:cs typeface="Hanken Grotesk"/>
                <a:sym typeface="Hanken Grotesk"/>
              </a:rPr>
              <a:t>‹#›</a:t>
            </a:fld>
            <a:endParaRPr sz="2000">
              <a:solidFill>
                <a:srgbClr val="333333"/>
              </a:solidFill>
              <a:latin typeface="Hanken Grotesk"/>
              <a:ea typeface="Hanken Grotesk"/>
              <a:cs typeface="Hanken Grotesk"/>
              <a:sym typeface="Hanken Grotesk"/>
            </a:endParaRPr>
          </a:p>
        </p:txBody>
      </p:sp>
      <p:sp>
        <p:nvSpPr>
          <p:cNvPr id="454" name="Google Shape;454;p42"/>
          <p:cNvSpPr txBox="1"/>
          <p:nvPr/>
        </p:nvSpPr>
        <p:spPr>
          <a:xfrm>
            <a:off x="6492600" y="4311050"/>
            <a:ext cx="2063400" cy="548700"/>
          </a:xfrm>
          <a:prstGeom prst="rect">
            <a:avLst/>
          </a:prstGeom>
          <a:noFill/>
          <a:ln>
            <a:noFill/>
          </a:ln>
        </p:spPr>
        <p:txBody>
          <a:bodyPr anchorCtr="0" anchor="t" bIns="91425" lIns="91425" spcFirstLastPara="1" rIns="91425" wrap="square" tIns="91425">
            <a:spAutoFit/>
          </a:bodyPr>
          <a:lstStyle/>
          <a:p>
            <a:pPr indent="0" lvl="0" marL="0" rtl="0" algn="just">
              <a:lnSpc>
                <a:spcPct val="115000"/>
              </a:lnSpc>
              <a:spcBef>
                <a:spcPts val="0"/>
              </a:spcBef>
              <a:spcAft>
                <a:spcPts val="0"/>
              </a:spcAft>
              <a:buNone/>
            </a:pPr>
            <a:r>
              <a:rPr lang="it" sz="1100">
                <a:solidFill>
                  <a:schemeClr val="dk1"/>
                </a:solidFill>
                <a:latin typeface="Hanken Grotesk"/>
                <a:ea typeface="Hanken Grotesk"/>
                <a:cs typeface="Hanken Grotesk"/>
                <a:sym typeface="Hanken Grotesk"/>
              </a:rPr>
              <a:t>Image 1: Example of a task from the first benchmark.</a:t>
            </a:r>
            <a:endParaRPr sz="1100">
              <a:solidFill>
                <a:schemeClr val="dk1"/>
              </a:solidFill>
              <a:latin typeface="Hanken Grotesk"/>
              <a:ea typeface="Hanken Grotesk"/>
              <a:cs typeface="Hanken Grotesk"/>
              <a:sym typeface="Hanken Grotesk"/>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8" name="Shape 458"/>
        <p:cNvGrpSpPr/>
        <p:nvPr/>
      </p:nvGrpSpPr>
      <p:grpSpPr>
        <a:xfrm>
          <a:off x="0" y="0"/>
          <a:ext cx="0" cy="0"/>
          <a:chOff x="0" y="0"/>
          <a:chExt cx="0" cy="0"/>
        </a:xfrm>
      </p:grpSpPr>
      <p:sp>
        <p:nvSpPr>
          <p:cNvPr id="459" name="Google Shape;459;p43"/>
          <p:cNvSpPr txBox="1"/>
          <p:nvPr>
            <p:ph type="title"/>
          </p:nvPr>
        </p:nvSpPr>
        <p:spPr>
          <a:xfrm>
            <a:off x="720000" y="445025"/>
            <a:ext cx="45531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it"/>
              <a:t>ARC Prize competitions</a:t>
            </a:r>
            <a:endParaRPr/>
          </a:p>
        </p:txBody>
      </p:sp>
      <p:sp>
        <p:nvSpPr>
          <p:cNvPr id="460" name="Google Shape;460;p43"/>
          <p:cNvSpPr txBox="1"/>
          <p:nvPr/>
        </p:nvSpPr>
        <p:spPr>
          <a:xfrm>
            <a:off x="8424000" y="4410050"/>
            <a:ext cx="429600" cy="449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fld id="{00000000-1234-1234-1234-123412341234}" type="slidenum">
              <a:rPr lang="it" sz="2000">
                <a:solidFill>
                  <a:srgbClr val="333333"/>
                </a:solidFill>
                <a:latin typeface="Hanken Grotesk"/>
                <a:ea typeface="Hanken Grotesk"/>
                <a:cs typeface="Hanken Grotesk"/>
                <a:sym typeface="Hanken Grotesk"/>
              </a:rPr>
              <a:t>‹#›</a:t>
            </a:fld>
            <a:endParaRPr sz="2000">
              <a:solidFill>
                <a:srgbClr val="333333"/>
              </a:solidFill>
              <a:latin typeface="Hanken Grotesk"/>
              <a:ea typeface="Hanken Grotesk"/>
              <a:cs typeface="Hanken Grotesk"/>
              <a:sym typeface="Hanken Grotesk"/>
            </a:endParaRPr>
          </a:p>
        </p:txBody>
      </p:sp>
      <p:sp>
        <p:nvSpPr>
          <p:cNvPr id="461" name="Google Shape;461;p43"/>
          <p:cNvSpPr txBox="1"/>
          <p:nvPr/>
        </p:nvSpPr>
        <p:spPr>
          <a:xfrm>
            <a:off x="1638100" y="1796763"/>
            <a:ext cx="365700" cy="365700"/>
          </a:xfrm>
          <a:prstGeom prst="rect">
            <a:avLst/>
          </a:prstGeom>
          <a:solidFill>
            <a:srgbClr val="333333"/>
          </a:solid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t/>
            </a:r>
            <a:endParaRPr sz="1100">
              <a:solidFill>
                <a:srgbClr val="FDFDFD"/>
              </a:solidFill>
              <a:latin typeface="Figtree Black"/>
              <a:ea typeface="Figtree Black"/>
              <a:cs typeface="Figtree Black"/>
              <a:sym typeface="Figtree Black"/>
            </a:endParaRPr>
          </a:p>
        </p:txBody>
      </p:sp>
      <p:sp>
        <p:nvSpPr>
          <p:cNvPr id="462" name="Google Shape;462;p43"/>
          <p:cNvSpPr txBox="1"/>
          <p:nvPr/>
        </p:nvSpPr>
        <p:spPr>
          <a:xfrm>
            <a:off x="4284213" y="1779088"/>
            <a:ext cx="365700" cy="365700"/>
          </a:xfrm>
          <a:prstGeom prst="rect">
            <a:avLst/>
          </a:prstGeom>
          <a:solidFill>
            <a:srgbClr val="333333"/>
          </a:solidFill>
          <a:ln>
            <a:noFill/>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t/>
            </a:r>
            <a:endParaRPr sz="1100">
              <a:solidFill>
                <a:srgbClr val="FDFDFD"/>
              </a:solidFill>
              <a:latin typeface="Figtree Black"/>
              <a:ea typeface="Figtree Black"/>
              <a:cs typeface="Figtree Black"/>
              <a:sym typeface="Figtree Black"/>
            </a:endParaRPr>
          </a:p>
        </p:txBody>
      </p:sp>
      <p:sp>
        <p:nvSpPr>
          <p:cNvPr id="463" name="Google Shape;463;p43"/>
          <p:cNvSpPr txBox="1"/>
          <p:nvPr/>
        </p:nvSpPr>
        <p:spPr>
          <a:xfrm>
            <a:off x="7117565" y="1779088"/>
            <a:ext cx="365700" cy="365700"/>
          </a:xfrm>
          <a:prstGeom prst="rect">
            <a:avLst/>
          </a:prstGeom>
          <a:solidFill>
            <a:srgbClr val="333333"/>
          </a:solidFill>
          <a:ln>
            <a:noFill/>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t/>
            </a:r>
            <a:endParaRPr sz="1100">
              <a:solidFill>
                <a:srgbClr val="FDFDFD"/>
              </a:solidFill>
              <a:latin typeface="Figtree Black"/>
              <a:ea typeface="Figtree Black"/>
              <a:cs typeface="Figtree Black"/>
              <a:sym typeface="Figtree Black"/>
            </a:endParaRPr>
          </a:p>
        </p:txBody>
      </p:sp>
      <p:sp>
        <p:nvSpPr>
          <p:cNvPr id="464" name="Google Shape;464;p43"/>
          <p:cNvSpPr txBox="1"/>
          <p:nvPr/>
        </p:nvSpPr>
        <p:spPr>
          <a:xfrm>
            <a:off x="3283788" y="2162463"/>
            <a:ext cx="2389200" cy="18669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rgbClr val="000000"/>
              </a:buClr>
              <a:buSzPts val="1100"/>
              <a:buFont typeface="Arial"/>
              <a:buNone/>
            </a:pPr>
            <a:r>
              <a:rPr lang="it" sz="1600">
                <a:solidFill>
                  <a:srgbClr val="333333"/>
                </a:solidFill>
                <a:latin typeface="Figtree"/>
                <a:ea typeface="Figtree"/>
                <a:cs typeface="Figtree"/>
                <a:sym typeface="Figtree"/>
              </a:rPr>
              <a:t>Showed the potential of alternative approaches:</a:t>
            </a:r>
            <a:endParaRPr sz="1600">
              <a:solidFill>
                <a:srgbClr val="333333"/>
              </a:solidFill>
              <a:latin typeface="Figtree"/>
              <a:ea typeface="Figtree"/>
              <a:cs typeface="Figtree"/>
              <a:sym typeface="Figtree"/>
            </a:endParaRPr>
          </a:p>
          <a:p>
            <a:pPr indent="0" lvl="0" marL="0" rtl="0" algn="l">
              <a:lnSpc>
                <a:spcPct val="115000"/>
              </a:lnSpc>
              <a:spcBef>
                <a:spcPts val="0"/>
              </a:spcBef>
              <a:spcAft>
                <a:spcPts val="0"/>
              </a:spcAft>
              <a:buNone/>
            </a:pPr>
            <a:r>
              <a:rPr lang="it">
                <a:solidFill>
                  <a:srgbClr val="333333"/>
                </a:solidFill>
                <a:latin typeface="Figtree Black"/>
                <a:ea typeface="Figtree Black"/>
                <a:cs typeface="Figtree Black"/>
                <a:sym typeface="Figtree Black"/>
              </a:rPr>
              <a:t>-</a:t>
            </a:r>
            <a:r>
              <a:rPr lang="it">
                <a:solidFill>
                  <a:srgbClr val="333333"/>
                </a:solidFill>
                <a:latin typeface="Figtree"/>
                <a:ea typeface="Figtree"/>
                <a:cs typeface="Figtree"/>
                <a:sym typeface="Figtree"/>
              </a:rPr>
              <a:t> </a:t>
            </a:r>
            <a:r>
              <a:rPr lang="it">
                <a:solidFill>
                  <a:srgbClr val="333333"/>
                </a:solidFill>
                <a:latin typeface="Figtree"/>
                <a:ea typeface="Figtree"/>
                <a:cs typeface="Figtree"/>
                <a:sym typeface="Figtree"/>
              </a:rPr>
              <a:t>Program synthesis</a:t>
            </a:r>
            <a:endParaRPr>
              <a:solidFill>
                <a:srgbClr val="333333"/>
              </a:solidFill>
              <a:latin typeface="Figtree"/>
              <a:ea typeface="Figtree"/>
              <a:cs typeface="Figtree"/>
              <a:sym typeface="Figtree"/>
            </a:endParaRPr>
          </a:p>
          <a:p>
            <a:pPr indent="0" lvl="0" marL="0" rtl="0" algn="l">
              <a:lnSpc>
                <a:spcPct val="115000"/>
              </a:lnSpc>
              <a:spcBef>
                <a:spcPts val="0"/>
              </a:spcBef>
              <a:spcAft>
                <a:spcPts val="0"/>
              </a:spcAft>
              <a:buNone/>
            </a:pPr>
            <a:r>
              <a:rPr lang="it">
                <a:solidFill>
                  <a:srgbClr val="333333"/>
                </a:solidFill>
                <a:latin typeface="Figtree Black"/>
                <a:ea typeface="Figtree Black"/>
                <a:cs typeface="Figtree Black"/>
                <a:sym typeface="Figtree Black"/>
              </a:rPr>
              <a:t>-</a:t>
            </a:r>
            <a:r>
              <a:rPr lang="it">
                <a:solidFill>
                  <a:srgbClr val="333333"/>
                </a:solidFill>
                <a:latin typeface="Figtree"/>
                <a:ea typeface="Figtree"/>
                <a:cs typeface="Figtree"/>
                <a:sym typeface="Figtree"/>
              </a:rPr>
              <a:t> Neuro-symbolic models</a:t>
            </a:r>
            <a:endParaRPr>
              <a:solidFill>
                <a:srgbClr val="333333"/>
              </a:solidFill>
              <a:latin typeface="Figtree"/>
              <a:ea typeface="Figtree"/>
              <a:cs typeface="Figtree"/>
              <a:sym typeface="Figtree"/>
            </a:endParaRPr>
          </a:p>
          <a:p>
            <a:pPr indent="0" lvl="0" marL="0" rtl="0" algn="l">
              <a:lnSpc>
                <a:spcPct val="115000"/>
              </a:lnSpc>
              <a:spcBef>
                <a:spcPts val="0"/>
              </a:spcBef>
              <a:spcAft>
                <a:spcPts val="0"/>
              </a:spcAft>
              <a:buNone/>
            </a:pPr>
            <a:r>
              <a:rPr lang="it">
                <a:solidFill>
                  <a:srgbClr val="333333"/>
                </a:solidFill>
                <a:latin typeface="Figtree Black"/>
                <a:ea typeface="Figtree Black"/>
                <a:cs typeface="Figtree Black"/>
                <a:sym typeface="Figtree Black"/>
              </a:rPr>
              <a:t>-</a:t>
            </a:r>
            <a:r>
              <a:rPr lang="it">
                <a:solidFill>
                  <a:srgbClr val="333333"/>
                </a:solidFill>
                <a:latin typeface="Figtree"/>
                <a:ea typeface="Figtree"/>
                <a:cs typeface="Figtree"/>
                <a:sym typeface="Figtree"/>
              </a:rPr>
              <a:t> Evolutionary computation</a:t>
            </a:r>
            <a:endParaRPr>
              <a:solidFill>
                <a:srgbClr val="333333"/>
              </a:solidFill>
              <a:latin typeface="Figtree"/>
              <a:ea typeface="Figtree"/>
              <a:cs typeface="Figtree"/>
              <a:sym typeface="Figtree"/>
            </a:endParaRPr>
          </a:p>
        </p:txBody>
      </p:sp>
      <p:sp>
        <p:nvSpPr>
          <p:cNvPr id="465" name="Google Shape;465;p43"/>
          <p:cNvSpPr txBox="1"/>
          <p:nvPr/>
        </p:nvSpPr>
        <p:spPr>
          <a:xfrm>
            <a:off x="6117138" y="2162463"/>
            <a:ext cx="2389200" cy="18669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rgbClr val="000000"/>
              </a:buClr>
              <a:buSzPts val="1100"/>
              <a:buFont typeface="Arial"/>
              <a:buNone/>
            </a:pPr>
            <a:r>
              <a:rPr lang="it" sz="1600">
                <a:solidFill>
                  <a:srgbClr val="333333"/>
                </a:solidFill>
                <a:latin typeface="Figtree"/>
                <a:ea typeface="Figtree"/>
                <a:cs typeface="Figtree"/>
                <a:sym typeface="Figtree"/>
              </a:rPr>
              <a:t>Highlighted the need for better benchmarks in AI.</a:t>
            </a:r>
            <a:endParaRPr sz="1600">
              <a:solidFill>
                <a:srgbClr val="333333"/>
              </a:solidFill>
              <a:latin typeface="Figtree"/>
              <a:ea typeface="Figtree"/>
              <a:cs typeface="Figtree"/>
              <a:sym typeface="Figtree"/>
            </a:endParaRPr>
          </a:p>
        </p:txBody>
      </p:sp>
      <p:sp>
        <p:nvSpPr>
          <p:cNvPr id="466" name="Google Shape;466;p43"/>
          <p:cNvSpPr txBox="1"/>
          <p:nvPr/>
        </p:nvSpPr>
        <p:spPr>
          <a:xfrm>
            <a:off x="637663" y="2197788"/>
            <a:ext cx="2389200" cy="18315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rgbClr val="000000"/>
              </a:buClr>
              <a:buSzPts val="1100"/>
              <a:buFont typeface="Arial"/>
              <a:buNone/>
            </a:pPr>
            <a:r>
              <a:rPr lang="it" sz="1600">
                <a:solidFill>
                  <a:srgbClr val="333333"/>
                </a:solidFill>
                <a:latin typeface="Figtree"/>
                <a:ea typeface="Figtree"/>
                <a:cs typeface="Figtree"/>
                <a:sym typeface="Figtree"/>
              </a:rPr>
              <a:t>Exposed limitations of deep learning in general reasoning.</a:t>
            </a:r>
            <a:endParaRPr sz="1600">
              <a:solidFill>
                <a:srgbClr val="333333"/>
              </a:solidFill>
              <a:latin typeface="Figtree"/>
              <a:ea typeface="Figtree"/>
              <a:cs typeface="Figtree"/>
              <a:sym typeface="Figtree"/>
            </a:endParaRPr>
          </a:p>
        </p:txBody>
      </p:sp>
      <p:pic>
        <p:nvPicPr>
          <p:cNvPr id="467" name="Google Shape;467;p43"/>
          <p:cNvPicPr preferRelativeResize="0"/>
          <p:nvPr/>
        </p:nvPicPr>
        <p:blipFill rotWithShape="1">
          <a:blip r:embed="rId3">
            <a:alphaModFix/>
          </a:blip>
          <a:srcRect b="30310" l="0" r="0" t="29787"/>
          <a:stretch/>
        </p:blipFill>
        <p:spPr>
          <a:xfrm>
            <a:off x="5737175" y="445025"/>
            <a:ext cx="2686824" cy="107212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1" name="Shape 471"/>
        <p:cNvGrpSpPr/>
        <p:nvPr/>
      </p:nvGrpSpPr>
      <p:grpSpPr>
        <a:xfrm>
          <a:off x="0" y="0"/>
          <a:ext cx="0" cy="0"/>
          <a:chOff x="0" y="0"/>
          <a:chExt cx="0" cy="0"/>
        </a:xfrm>
      </p:grpSpPr>
      <p:sp>
        <p:nvSpPr>
          <p:cNvPr id="472" name="Google Shape;472;p44"/>
          <p:cNvSpPr txBox="1"/>
          <p:nvPr/>
        </p:nvSpPr>
        <p:spPr>
          <a:xfrm>
            <a:off x="380451" y="229950"/>
            <a:ext cx="77085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it" sz="2800">
                <a:solidFill>
                  <a:schemeClr val="dk1"/>
                </a:solidFill>
                <a:latin typeface="Figtree Black"/>
                <a:ea typeface="Figtree Black"/>
                <a:cs typeface="Figtree Black"/>
                <a:sym typeface="Figtree Black"/>
              </a:rPr>
              <a:t>Solutions for ARC - AGI</a:t>
            </a:r>
            <a:endParaRPr sz="2800">
              <a:solidFill>
                <a:schemeClr val="dk1"/>
              </a:solidFill>
              <a:latin typeface="Figtree Black"/>
              <a:ea typeface="Figtree Black"/>
              <a:cs typeface="Figtree Black"/>
              <a:sym typeface="Figtree Black"/>
            </a:endParaRPr>
          </a:p>
          <a:p>
            <a:pPr indent="0" lvl="0" marL="0" rtl="0" algn="l">
              <a:spcBef>
                <a:spcPts val="0"/>
              </a:spcBef>
              <a:spcAft>
                <a:spcPts val="0"/>
              </a:spcAft>
              <a:buNone/>
            </a:pPr>
            <a:r>
              <a:t/>
            </a:r>
            <a:endParaRPr sz="2800">
              <a:solidFill>
                <a:srgbClr val="333333"/>
              </a:solidFill>
              <a:latin typeface="Figtree Black"/>
              <a:ea typeface="Figtree Black"/>
              <a:cs typeface="Figtree Black"/>
              <a:sym typeface="Figtree Black"/>
            </a:endParaRPr>
          </a:p>
        </p:txBody>
      </p:sp>
      <p:sp>
        <p:nvSpPr>
          <p:cNvPr id="473" name="Google Shape;473;p44"/>
          <p:cNvSpPr txBox="1"/>
          <p:nvPr/>
        </p:nvSpPr>
        <p:spPr>
          <a:xfrm>
            <a:off x="4510675" y="1360050"/>
            <a:ext cx="3668400" cy="32457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lang="it" sz="1600">
                <a:solidFill>
                  <a:schemeClr val="dk1"/>
                </a:solidFill>
                <a:latin typeface="Hanken Grotesk"/>
                <a:ea typeface="Hanken Grotesk"/>
                <a:cs typeface="Hanken Grotesk"/>
                <a:sym typeface="Hanken Grotesk"/>
              </a:rPr>
              <a:t>This system combined: </a:t>
            </a:r>
            <a:endParaRPr sz="1600">
              <a:solidFill>
                <a:schemeClr val="dk1"/>
              </a:solidFill>
              <a:latin typeface="Hanken Grotesk"/>
              <a:ea typeface="Hanken Grotesk"/>
              <a:cs typeface="Hanken Grotesk"/>
              <a:sym typeface="Hanken Grotesk"/>
            </a:endParaRPr>
          </a:p>
          <a:p>
            <a:pPr indent="0" lvl="0" marL="0" rtl="0" algn="l">
              <a:lnSpc>
                <a:spcPct val="200000"/>
              </a:lnSpc>
              <a:spcBef>
                <a:spcPts val="0"/>
              </a:spcBef>
              <a:spcAft>
                <a:spcPts val="0"/>
              </a:spcAft>
              <a:buNone/>
            </a:pPr>
            <a:r>
              <a:rPr b="1" lang="it" sz="1600">
                <a:solidFill>
                  <a:schemeClr val="dk1"/>
                </a:solidFill>
                <a:latin typeface="Hanken Grotesk"/>
                <a:ea typeface="Hanken Grotesk"/>
                <a:cs typeface="Hanken Grotesk"/>
                <a:sym typeface="Hanken Grotesk"/>
              </a:rPr>
              <a:t>- </a:t>
            </a:r>
            <a:r>
              <a:rPr lang="it" sz="1600">
                <a:solidFill>
                  <a:schemeClr val="dk1"/>
                </a:solidFill>
                <a:latin typeface="Hanken Grotesk"/>
                <a:ea typeface="Hanken Grotesk"/>
                <a:cs typeface="Hanken Grotesk"/>
                <a:sym typeface="Hanken Grotesk"/>
              </a:rPr>
              <a:t>LLM-driven program generation.</a:t>
            </a:r>
            <a:endParaRPr sz="1600">
              <a:solidFill>
                <a:schemeClr val="dk1"/>
              </a:solidFill>
              <a:latin typeface="Hanken Grotesk"/>
              <a:ea typeface="Hanken Grotesk"/>
              <a:cs typeface="Hanken Grotesk"/>
              <a:sym typeface="Hanken Grotesk"/>
            </a:endParaRPr>
          </a:p>
          <a:p>
            <a:pPr indent="0" lvl="0" marL="0" rtl="0" algn="l">
              <a:lnSpc>
                <a:spcPct val="200000"/>
              </a:lnSpc>
              <a:spcBef>
                <a:spcPts val="0"/>
              </a:spcBef>
              <a:spcAft>
                <a:spcPts val="0"/>
              </a:spcAft>
              <a:buNone/>
            </a:pPr>
            <a:r>
              <a:rPr b="1" lang="it" sz="1600">
                <a:solidFill>
                  <a:schemeClr val="dk1"/>
                </a:solidFill>
                <a:latin typeface="Hanken Grotesk"/>
                <a:ea typeface="Hanken Grotesk"/>
                <a:cs typeface="Hanken Grotesk"/>
                <a:sym typeface="Hanken Grotesk"/>
              </a:rPr>
              <a:t>- </a:t>
            </a:r>
            <a:r>
              <a:rPr lang="it" sz="1600">
                <a:solidFill>
                  <a:schemeClr val="dk1"/>
                </a:solidFill>
                <a:latin typeface="Hanken Grotesk"/>
                <a:ea typeface="Hanken Grotesk"/>
                <a:cs typeface="Hanken Grotesk"/>
                <a:sym typeface="Hanken Grotesk"/>
              </a:rPr>
              <a:t>Chain-of-thought reasoning.</a:t>
            </a:r>
            <a:endParaRPr sz="1600">
              <a:solidFill>
                <a:schemeClr val="dk1"/>
              </a:solidFill>
              <a:latin typeface="Hanken Grotesk"/>
              <a:ea typeface="Hanken Grotesk"/>
              <a:cs typeface="Hanken Grotesk"/>
              <a:sym typeface="Hanken Grotesk"/>
            </a:endParaRPr>
          </a:p>
          <a:p>
            <a:pPr indent="0" lvl="0" marL="0" rtl="0" algn="l">
              <a:lnSpc>
                <a:spcPct val="200000"/>
              </a:lnSpc>
              <a:spcBef>
                <a:spcPts val="0"/>
              </a:spcBef>
              <a:spcAft>
                <a:spcPts val="0"/>
              </a:spcAft>
              <a:buNone/>
            </a:pPr>
            <a:r>
              <a:rPr b="1" lang="it" sz="1600">
                <a:solidFill>
                  <a:schemeClr val="dk1"/>
                </a:solidFill>
                <a:latin typeface="Hanken Grotesk"/>
                <a:ea typeface="Hanken Grotesk"/>
                <a:cs typeface="Hanken Grotesk"/>
                <a:sym typeface="Hanken Grotesk"/>
              </a:rPr>
              <a:t>- </a:t>
            </a:r>
            <a:r>
              <a:rPr lang="it" sz="1600">
                <a:solidFill>
                  <a:schemeClr val="dk1"/>
                </a:solidFill>
                <a:latin typeface="Hanken Grotesk"/>
                <a:ea typeface="Hanken Grotesk"/>
                <a:cs typeface="Hanken Grotesk"/>
                <a:sym typeface="Hanken Grotesk"/>
              </a:rPr>
              <a:t>Advanced test-time search.</a:t>
            </a:r>
            <a:endParaRPr sz="1600">
              <a:solidFill>
                <a:schemeClr val="dk1"/>
              </a:solidFill>
              <a:latin typeface="Hanken Grotesk"/>
              <a:ea typeface="Hanken Grotesk"/>
              <a:cs typeface="Hanken Grotesk"/>
              <a:sym typeface="Hanken Grotesk"/>
            </a:endParaRPr>
          </a:p>
          <a:p>
            <a:pPr indent="0" lvl="0" marL="0" rtl="0" algn="l">
              <a:lnSpc>
                <a:spcPct val="200000"/>
              </a:lnSpc>
              <a:spcBef>
                <a:spcPts val="0"/>
              </a:spcBef>
              <a:spcAft>
                <a:spcPts val="0"/>
              </a:spcAft>
              <a:buNone/>
            </a:pPr>
            <a:r>
              <a:t/>
            </a:r>
            <a:endParaRPr sz="1600">
              <a:solidFill>
                <a:schemeClr val="dk1"/>
              </a:solidFill>
              <a:latin typeface="Hanken Grotesk"/>
              <a:ea typeface="Hanken Grotesk"/>
              <a:cs typeface="Hanken Grotesk"/>
              <a:sym typeface="Hanken Grotesk"/>
            </a:endParaRPr>
          </a:p>
          <a:p>
            <a:pPr indent="0" lvl="0" marL="0" rtl="0" algn="ctr">
              <a:lnSpc>
                <a:spcPct val="200000"/>
              </a:lnSpc>
              <a:spcBef>
                <a:spcPts val="0"/>
              </a:spcBef>
              <a:spcAft>
                <a:spcPts val="0"/>
              </a:spcAft>
              <a:buNone/>
            </a:pPr>
            <a:r>
              <a:rPr b="1" lang="it" sz="1600">
                <a:solidFill>
                  <a:schemeClr val="dk1"/>
                </a:solidFill>
                <a:latin typeface="Hanken Grotesk"/>
                <a:ea typeface="Hanken Grotesk"/>
                <a:cs typeface="Hanken Grotesk"/>
                <a:sym typeface="Hanken Grotesk"/>
              </a:rPr>
              <a:t>Obtains the highest score but breach of the competition regulations.</a:t>
            </a:r>
            <a:endParaRPr b="1" sz="1600">
              <a:solidFill>
                <a:schemeClr val="dk1"/>
              </a:solidFill>
              <a:latin typeface="Hanken Grotesk"/>
              <a:ea typeface="Hanken Grotesk"/>
              <a:cs typeface="Hanken Grotesk"/>
              <a:sym typeface="Hanken Grotesk"/>
            </a:endParaRPr>
          </a:p>
          <a:p>
            <a:pPr indent="0" lvl="0" marL="0" rtl="0" algn="just">
              <a:lnSpc>
                <a:spcPct val="115000"/>
              </a:lnSpc>
              <a:spcBef>
                <a:spcPts val="0"/>
              </a:spcBef>
              <a:spcAft>
                <a:spcPts val="0"/>
              </a:spcAft>
              <a:buNone/>
            </a:pPr>
            <a:r>
              <a:t/>
            </a:r>
            <a:endParaRPr sz="1100">
              <a:solidFill>
                <a:srgbClr val="333333"/>
              </a:solidFill>
              <a:latin typeface="Hanken Grotesk"/>
              <a:ea typeface="Hanken Grotesk"/>
              <a:cs typeface="Hanken Grotesk"/>
              <a:sym typeface="Hanken Grotesk"/>
            </a:endParaRPr>
          </a:p>
          <a:p>
            <a:pPr indent="0" lvl="0" marL="0" rtl="0" algn="l">
              <a:lnSpc>
                <a:spcPct val="115000"/>
              </a:lnSpc>
              <a:spcBef>
                <a:spcPts val="0"/>
              </a:spcBef>
              <a:spcAft>
                <a:spcPts val="0"/>
              </a:spcAft>
              <a:buNone/>
            </a:pPr>
            <a:r>
              <a:t/>
            </a:r>
            <a:endParaRPr>
              <a:solidFill>
                <a:srgbClr val="333333"/>
              </a:solidFill>
              <a:latin typeface="Hanken Grotesk"/>
              <a:ea typeface="Hanken Grotesk"/>
              <a:cs typeface="Hanken Grotesk"/>
              <a:sym typeface="Hanken Grotesk"/>
            </a:endParaRPr>
          </a:p>
        </p:txBody>
      </p:sp>
      <p:sp>
        <p:nvSpPr>
          <p:cNvPr id="474" name="Google Shape;474;p44"/>
          <p:cNvSpPr txBox="1"/>
          <p:nvPr/>
        </p:nvSpPr>
        <p:spPr>
          <a:xfrm>
            <a:off x="380450" y="898350"/>
            <a:ext cx="3504900" cy="23706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0"/>
              </a:spcBef>
              <a:spcAft>
                <a:spcPts val="0"/>
              </a:spcAft>
              <a:buNone/>
            </a:pPr>
            <a:r>
              <a:rPr lang="it" sz="1600">
                <a:solidFill>
                  <a:srgbClr val="333333"/>
                </a:solidFill>
                <a:latin typeface="Hanken Grotesk"/>
                <a:ea typeface="Hanken Grotesk"/>
                <a:cs typeface="Hanken Grotesk"/>
                <a:sym typeface="Hanken Grotesk"/>
              </a:rPr>
              <a:t>The most effective approach on the first competition </a:t>
            </a:r>
            <a:r>
              <a:rPr lang="it" sz="1600">
                <a:solidFill>
                  <a:schemeClr val="dk1"/>
                </a:solidFill>
                <a:latin typeface="Hanken Grotesk"/>
                <a:ea typeface="Hanken Grotesk"/>
                <a:cs typeface="Hanken Grotesk"/>
                <a:sym typeface="Hanken Grotesk"/>
              </a:rPr>
              <a:t>are based on:</a:t>
            </a:r>
            <a:endParaRPr sz="1600">
              <a:solidFill>
                <a:schemeClr val="dk1"/>
              </a:solidFill>
              <a:latin typeface="Hanken Grotesk"/>
              <a:ea typeface="Hanken Grotesk"/>
              <a:cs typeface="Hanken Grotesk"/>
              <a:sym typeface="Hanken Grotesk"/>
            </a:endParaRPr>
          </a:p>
          <a:p>
            <a:pPr indent="0" lvl="0" marL="0" rtl="0" algn="just">
              <a:lnSpc>
                <a:spcPct val="115000"/>
              </a:lnSpc>
              <a:spcBef>
                <a:spcPts val="0"/>
              </a:spcBef>
              <a:spcAft>
                <a:spcPts val="0"/>
              </a:spcAft>
              <a:buNone/>
            </a:pPr>
            <a:r>
              <a:t/>
            </a:r>
            <a:endParaRPr sz="1500">
              <a:solidFill>
                <a:schemeClr val="dk1"/>
              </a:solidFill>
              <a:latin typeface="Hanken Grotesk"/>
              <a:ea typeface="Hanken Grotesk"/>
              <a:cs typeface="Hanken Grotesk"/>
              <a:sym typeface="Hanken Grotesk"/>
            </a:endParaRPr>
          </a:p>
          <a:p>
            <a:pPr indent="0" lvl="0" marL="0" rtl="0" algn="ctr">
              <a:lnSpc>
                <a:spcPct val="115000"/>
              </a:lnSpc>
              <a:spcBef>
                <a:spcPts val="0"/>
              </a:spcBef>
              <a:spcAft>
                <a:spcPts val="0"/>
              </a:spcAft>
              <a:buNone/>
            </a:pPr>
            <a:r>
              <a:rPr b="1" lang="it" sz="1800">
                <a:solidFill>
                  <a:schemeClr val="dk1"/>
                </a:solidFill>
                <a:latin typeface="Hanken Grotesk"/>
                <a:ea typeface="Hanken Grotesk"/>
                <a:cs typeface="Hanken Grotesk"/>
                <a:sym typeface="Hanken Grotesk"/>
              </a:rPr>
              <a:t>brute-force program synthesis </a:t>
            </a:r>
            <a:endParaRPr b="1" sz="1800">
              <a:solidFill>
                <a:schemeClr val="dk1"/>
              </a:solidFill>
              <a:latin typeface="Hanken Grotesk"/>
              <a:ea typeface="Hanken Grotesk"/>
              <a:cs typeface="Hanken Grotesk"/>
              <a:sym typeface="Hanken Grotesk"/>
            </a:endParaRPr>
          </a:p>
          <a:p>
            <a:pPr indent="0" lvl="0" marL="0" rtl="0" algn="ctr">
              <a:lnSpc>
                <a:spcPct val="115000"/>
              </a:lnSpc>
              <a:spcBef>
                <a:spcPts val="0"/>
              </a:spcBef>
              <a:spcAft>
                <a:spcPts val="0"/>
              </a:spcAft>
              <a:buNone/>
            </a:pPr>
            <a:r>
              <a:rPr b="1" lang="it" sz="1800">
                <a:solidFill>
                  <a:schemeClr val="dk1"/>
                </a:solidFill>
                <a:latin typeface="Hanken Grotesk"/>
                <a:ea typeface="Hanken Grotesk"/>
                <a:cs typeface="Hanken Grotesk"/>
                <a:sym typeface="Hanken Grotesk"/>
              </a:rPr>
              <a:t>+ </a:t>
            </a:r>
            <a:endParaRPr b="1" sz="1800">
              <a:solidFill>
                <a:schemeClr val="dk1"/>
              </a:solidFill>
              <a:latin typeface="Hanken Grotesk"/>
              <a:ea typeface="Hanken Grotesk"/>
              <a:cs typeface="Hanken Grotesk"/>
              <a:sym typeface="Hanken Grotesk"/>
            </a:endParaRPr>
          </a:p>
          <a:p>
            <a:pPr indent="0" lvl="0" marL="0" rtl="0" algn="ctr">
              <a:lnSpc>
                <a:spcPct val="115000"/>
              </a:lnSpc>
              <a:spcBef>
                <a:spcPts val="0"/>
              </a:spcBef>
              <a:spcAft>
                <a:spcPts val="0"/>
              </a:spcAft>
              <a:buNone/>
            </a:pPr>
            <a:r>
              <a:rPr b="1" lang="it" sz="1800">
                <a:solidFill>
                  <a:schemeClr val="dk1"/>
                </a:solidFill>
                <a:latin typeface="Hanken Grotesk"/>
                <a:ea typeface="Hanken Grotesk"/>
                <a:cs typeface="Hanken Grotesk"/>
                <a:sym typeface="Hanken Grotesk"/>
              </a:rPr>
              <a:t>DSL</a:t>
            </a:r>
            <a:endParaRPr b="1" sz="1800">
              <a:solidFill>
                <a:schemeClr val="dk1"/>
              </a:solidFill>
              <a:latin typeface="Hanken Grotesk"/>
              <a:ea typeface="Hanken Grotesk"/>
              <a:cs typeface="Hanken Grotesk"/>
              <a:sym typeface="Hanken Grotesk"/>
            </a:endParaRPr>
          </a:p>
          <a:p>
            <a:pPr indent="0" lvl="0" marL="0" rtl="0" algn="just">
              <a:lnSpc>
                <a:spcPct val="115000"/>
              </a:lnSpc>
              <a:spcBef>
                <a:spcPts val="0"/>
              </a:spcBef>
              <a:spcAft>
                <a:spcPts val="0"/>
              </a:spcAft>
              <a:buNone/>
            </a:pPr>
            <a:r>
              <a:t/>
            </a:r>
            <a:endParaRPr>
              <a:solidFill>
                <a:schemeClr val="dk1"/>
              </a:solidFill>
              <a:latin typeface="Hanken Grotesk"/>
              <a:ea typeface="Hanken Grotesk"/>
              <a:cs typeface="Hanken Grotesk"/>
              <a:sym typeface="Hanken Grotesk"/>
            </a:endParaRPr>
          </a:p>
          <a:p>
            <a:pPr indent="0" lvl="0" marL="0" rtl="0" algn="l">
              <a:lnSpc>
                <a:spcPct val="115000"/>
              </a:lnSpc>
              <a:spcBef>
                <a:spcPts val="0"/>
              </a:spcBef>
              <a:spcAft>
                <a:spcPts val="0"/>
              </a:spcAft>
              <a:buNone/>
            </a:pPr>
            <a:r>
              <a:t/>
            </a:r>
            <a:endParaRPr>
              <a:solidFill>
                <a:schemeClr val="dk1"/>
              </a:solidFill>
              <a:latin typeface="Hanken Grotesk"/>
              <a:ea typeface="Hanken Grotesk"/>
              <a:cs typeface="Hanken Grotesk"/>
              <a:sym typeface="Hanken Grotesk"/>
            </a:endParaRPr>
          </a:p>
          <a:p>
            <a:pPr indent="0" lvl="0" marL="0" rtl="0" algn="l">
              <a:lnSpc>
                <a:spcPct val="115000"/>
              </a:lnSpc>
              <a:spcBef>
                <a:spcPts val="0"/>
              </a:spcBef>
              <a:spcAft>
                <a:spcPts val="0"/>
              </a:spcAft>
              <a:buNone/>
            </a:pPr>
            <a:r>
              <a:t/>
            </a:r>
            <a:endParaRPr>
              <a:solidFill>
                <a:srgbClr val="333333"/>
              </a:solidFill>
              <a:latin typeface="Hanken Grotesk"/>
              <a:ea typeface="Hanken Grotesk"/>
              <a:cs typeface="Hanken Grotesk"/>
              <a:sym typeface="Hanken Grotesk"/>
            </a:endParaRPr>
          </a:p>
        </p:txBody>
      </p:sp>
      <p:sp>
        <p:nvSpPr>
          <p:cNvPr id="475" name="Google Shape;475;p44"/>
          <p:cNvSpPr/>
          <p:nvPr/>
        </p:nvSpPr>
        <p:spPr>
          <a:xfrm>
            <a:off x="8376475" y="4403050"/>
            <a:ext cx="477126" cy="463681"/>
          </a:xfrm>
          <a:custGeom>
            <a:rect b="b" l="l" r="r" t="t"/>
            <a:pathLst>
              <a:path extrusionOk="0" h="29515" w="29516">
                <a:moveTo>
                  <a:pt x="0" y="0"/>
                </a:moveTo>
                <a:lnTo>
                  <a:pt x="0" y="29515"/>
                </a:lnTo>
                <a:lnTo>
                  <a:pt x="29515" y="29515"/>
                </a:lnTo>
                <a:lnTo>
                  <a:pt x="29515" y="0"/>
                </a:lnTo>
                <a:close/>
              </a:path>
            </a:pathLst>
          </a:custGeom>
          <a:solidFill>
            <a:srgbClr val="E8E7E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6" name="Google Shape;476;p44"/>
          <p:cNvSpPr txBox="1"/>
          <p:nvPr/>
        </p:nvSpPr>
        <p:spPr>
          <a:xfrm>
            <a:off x="4470650" y="802650"/>
            <a:ext cx="3668400" cy="449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it">
                <a:solidFill>
                  <a:srgbClr val="333333"/>
                </a:solidFill>
                <a:latin typeface="Figtree Black"/>
                <a:ea typeface="Figtree Black"/>
                <a:cs typeface="Figtree Black"/>
                <a:sym typeface="Figtree Black"/>
              </a:rPr>
              <a:t>OpenAI “o3” model </a:t>
            </a:r>
            <a:endParaRPr>
              <a:solidFill>
                <a:srgbClr val="333333"/>
              </a:solidFill>
              <a:latin typeface="Figtree Black"/>
              <a:ea typeface="Figtree Black"/>
              <a:cs typeface="Figtree Black"/>
              <a:sym typeface="Figtree Black"/>
            </a:endParaRPr>
          </a:p>
          <a:p>
            <a:pPr indent="0" lvl="0" marL="0" rtl="0" algn="l">
              <a:lnSpc>
                <a:spcPct val="115000"/>
              </a:lnSpc>
              <a:spcBef>
                <a:spcPts val="0"/>
              </a:spcBef>
              <a:spcAft>
                <a:spcPts val="0"/>
              </a:spcAft>
              <a:buNone/>
            </a:pPr>
            <a:r>
              <a:t/>
            </a:r>
            <a:endParaRPr>
              <a:solidFill>
                <a:srgbClr val="333333"/>
              </a:solidFill>
              <a:latin typeface="Hanken Grotesk"/>
              <a:ea typeface="Hanken Grotesk"/>
              <a:cs typeface="Hanken Grotesk"/>
              <a:sym typeface="Hanken Grotesk"/>
            </a:endParaRPr>
          </a:p>
          <a:p>
            <a:pPr indent="0" lvl="0" marL="0" rtl="0" algn="l">
              <a:lnSpc>
                <a:spcPct val="115000"/>
              </a:lnSpc>
              <a:spcBef>
                <a:spcPts val="0"/>
              </a:spcBef>
              <a:spcAft>
                <a:spcPts val="0"/>
              </a:spcAft>
              <a:buNone/>
            </a:pPr>
            <a:r>
              <a:t/>
            </a:r>
            <a:endParaRPr>
              <a:solidFill>
                <a:srgbClr val="333333"/>
              </a:solidFill>
              <a:latin typeface="Hanken Grotesk"/>
              <a:ea typeface="Hanken Grotesk"/>
              <a:cs typeface="Hanken Grotesk"/>
              <a:sym typeface="Hanken Grotesk"/>
            </a:endParaRPr>
          </a:p>
          <a:p>
            <a:pPr indent="0" lvl="0" marL="0" rtl="0" algn="l">
              <a:lnSpc>
                <a:spcPct val="115000"/>
              </a:lnSpc>
              <a:spcBef>
                <a:spcPts val="0"/>
              </a:spcBef>
              <a:spcAft>
                <a:spcPts val="0"/>
              </a:spcAft>
              <a:buNone/>
            </a:pPr>
            <a:r>
              <a:t/>
            </a:r>
            <a:endParaRPr sz="1200">
              <a:solidFill>
                <a:srgbClr val="333333"/>
              </a:solidFill>
              <a:latin typeface="Hanken Grotesk"/>
              <a:ea typeface="Hanken Grotesk"/>
              <a:cs typeface="Hanken Grotesk"/>
              <a:sym typeface="Hanken Grotesk"/>
            </a:endParaRPr>
          </a:p>
          <a:p>
            <a:pPr indent="0" lvl="0" marL="0" rtl="0" algn="l">
              <a:lnSpc>
                <a:spcPct val="115000"/>
              </a:lnSpc>
              <a:spcBef>
                <a:spcPts val="0"/>
              </a:spcBef>
              <a:spcAft>
                <a:spcPts val="0"/>
              </a:spcAft>
              <a:buNone/>
            </a:pPr>
            <a:r>
              <a:t/>
            </a:r>
            <a:endParaRPr>
              <a:solidFill>
                <a:srgbClr val="333333"/>
              </a:solidFill>
              <a:latin typeface="Hanken Grotesk"/>
              <a:ea typeface="Hanken Grotesk"/>
              <a:cs typeface="Hanken Grotesk"/>
              <a:sym typeface="Hanken Grotesk"/>
            </a:endParaRPr>
          </a:p>
        </p:txBody>
      </p:sp>
      <p:sp>
        <p:nvSpPr>
          <p:cNvPr id="477" name="Google Shape;477;p44"/>
          <p:cNvSpPr/>
          <p:nvPr/>
        </p:nvSpPr>
        <p:spPr>
          <a:xfrm>
            <a:off x="4048850" y="898350"/>
            <a:ext cx="258300" cy="258300"/>
          </a:xfrm>
          <a:prstGeom prst="rect">
            <a:avLst/>
          </a:prstGeom>
          <a:solidFill>
            <a:srgbClr val="333333"/>
          </a:solidFill>
          <a:ln cap="flat" cmpd="sng" w="9525">
            <a:solidFill>
              <a:srgbClr val="33333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78" name="Google Shape;478;p44"/>
          <p:cNvCxnSpPr/>
          <p:nvPr/>
        </p:nvCxnSpPr>
        <p:spPr>
          <a:xfrm flipH="1">
            <a:off x="4155200" y="1360050"/>
            <a:ext cx="22800" cy="3772200"/>
          </a:xfrm>
          <a:prstGeom prst="straightConnector1">
            <a:avLst/>
          </a:prstGeom>
          <a:noFill/>
          <a:ln cap="flat" cmpd="sng" w="19050">
            <a:solidFill>
              <a:srgbClr val="333333"/>
            </a:solidFill>
            <a:prstDash val="solid"/>
            <a:round/>
            <a:headEnd len="med" w="med" type="none"/>
            <a:tailEnd len="med" w="med" type="none"/>
          </a:ln>
        </p:spPr>
      </p:cxnSp>
      <p:sp>
        <p:nvSpPr>
          <p:cNvPr id="479" name="Google Shape;479;p44"/>
          <p:cNvSpPr txBox="1"/>
          <p:nvPr/>
        </p:nvSpPr>
        <p:spPr>
          <a:xfrm>
            <a:off x="8424000" y="4410050"/>
            <a:ext cx="429600" cy="449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fld id="{00000000-1234-1234-1234-123412341234}" type="slidenum">
              <a:rPr lang="it" sz="2000">
                <a:solidFill>
                  <a:srgbClr val="333333"/>
                </a:solidFill>
                <a:latin typeface="Hanken Grotesk"/>
                <a:ea typeface="Hanken Grotesk"/>
                <a:cs typeface="Hanken Grotesk"/>
                <a:sym typeface="Hanken Grotesk"/>
              </a:rPr>
              <a:t>‹#›</a:t>
            </a:fld>
            <a:endParaRPr sz="2000">
              <a:solidFill>
                <a:srgbClr val="333333"/>
              </a:solidFill>
              <a:latin typeface="Hanken Grotesk"/>
              <a:ea typeface="Hanken Grotesk"/>
              <a:cs typeface="Hanken Grotesk"/>
              <a:sym typeface="Hanken Grotesk"/>
            </a:endParaRPr>
          </a:p>
        </p:txBody>
      </p:sp>
      <p:pic>
        <p:nvPicPr>
          <p:cNvPr id="480" name="Google Shape;480;p44"/>
          <p:cNvPicPr preferRelativeResize="0"/>
          <p:nvPr/>
        </p:nvPicPr>
        <p:blipFill>
          <a:blip r:embed="rId3">
            <a:alphaModFix/>
          </a:blip>
          <a:stretch>
            <a:fillRect/>
          </a:stretch>
        </p:blipFill>
        <p:spPr>
          <a:xfrm>
            <a:off x="298700" y="2844925"/>
            <a:ext cx="3802951" cy="133667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4" name="Shape 484"/>
        <p:cNvGrpSpPr/>
        <p:nvPr/>
      </p:nvGrpSpPr>
      <p:grpSpPr>
        <a:xfrm>
          <a:off x="0" y="0"/>
          <a:ext cx="0" cy="0"/>
          <a:chOff x="0" y="0"/>
          <a:chExt cx="0" cy="0"/>
        </a:xfrm>
      </p:grpSpPr>
      <p:sp>
        <p:nvSpPr>
          <p:cNvPr id="485" name="Google Shape;485;p45"/>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it"/>
              <a:t>The </a:t>
            </a:r>
            <a:r>
              <a:rPr lang="it"/>
              <a:t>ARC-AGI 2 Benchmark</a:t>
            </a:r>
            <a:endParaRPr/>
          </a:p>
        </p:txBody>
      </p:sp>
      <p:sp>
        <p:nvSpPr>
          <p:cNvPr id="486" name="Google Shape;486;p45"/>
          <p:cNvSpPr txBox="1"/>
          <p:nvPr>
            <p:ph idx="1" type="body"/>
          </p:nvPr>
        </p:nvSpPr>
        <p:spPr>
          <a:xfrm>
            <a:off x="720000" y="1215750"/>
            <a:ext cx="5041200" cy="3233100"/>
          </a:xfrm>
          <a:prstGeom prst="rect">
            <a:avLst/>
          </a:prstGeom>
        </p:spPr>
        <p:txBody>
          <a:bodyPr anchorCtr="0" anchor="t" bIns="91425" lIns="91425" spcFirstLastPara="1" rIns="91425" wrap="square" tIns="91425">
            <a:noAutofit/>
          </a:bodyPr>
          <a:lstStyle/>
          <a:p>
            <a:pPr indent="-330200" lvl="0" marL="457200" rtl="0" algn="l">
              <a:lnSpc>
                <a:spcPct val="200000"/>
              </a:lnSpc>
              <a:spcBef>
                <a:spcPts val="0"/>
              </a:spcBef>
              <a:spcAft>
                <a:spcPts val="0"/>
              </a:spcAft>
              <a:buClr>
                <a:schemeClr val="dk1"/>
              </a:buClr>
              <a:buSzPts val="1600"/>
              <a:buFont typeface="Hanken Grotesk"/>
              <a:buChar char="●"/>
            </a:pPr>
            <a:r>
              <a:rPr lang="it" sz="1600"/>
              <a:t>Launched in March 2025.</a:t>
            </a:r>
            <a:endParaRPr sz="1600"/>
          </a:p>
          <a:p>
            <a:pPr indent="-330200" lvl="0" marL="457200" rtl="0" algn="l">
              <a:lnSpc>
                <a:spcPct val="200000"/>
              </a:lnSpc>
              <a:spcBef>
                <a:spcPts val="0"/>
              </a:spcBef>
              <a:spcAft>
                <a:spcPts val="0"/>
              </a:spcAft>
              <a:buClr>
                <a:schemeClr val="dk1"/>
              </a:buClr>
              <a:buSzPts val="1600"/>
              <a:buFont typeface="Hanken Grotesk"/>
              <a:buChar char="●"/>
            </a:pPr>
            <a:r>
              <a:rPr lang="it" sz="1600"/>
              <a:t>New set of 400 harder hidden tasks.</a:t>
            </a:r>
            <a:endParaRPr sz="1600"/>
          </a:p>
          <a:p>
            <a:pPr indent="-330200" lvl="0" marL="457200" rtl="0" algn="l">
              <a:lnSpc>
                <a:spcPct val="150000"/>
              </a:lnSpc>
              <a:spcBef>
                <a:spcPts val="0"/>
              </a:spcBef>
              <a:spcAft>
                <a:spcPts val="0"/>
              </a:spcAft>
              <a:buClr>
                <a:schemeClr val="dk1"/>
              </a:buClr>
              <a:buSzPts val="1600"/>
              <a:buFont typeface="Hanken Grotesk"/>
              <a:buChar char="●"/>
            </a:pPr>
            <a:r>
              <a:rPr lang="it" sz="1600"/>
              <a:t>R</a:t>
            </a:r>
            <a:r>
              <a:rPr lang="it" sz="1600"/>
              <a:t>equires:</a:t>
            </a:r>
            <a:endParaRPr sz="1600"/>
          </a:p>
          <a:p>
            <a:pPr indent="-330200" lvl="1" marL="914400" rtl="0" algn="l">
              <a:lnSpc>
                <a:spcPct val="150000"/>
              </a:lnSpc>
              <a:spcBef>
                <a:spcPts val="0"/>
              </a:spcBef>
              <a:spcAft>
                <a:spcPts val="0"/>
              </a:spcAft>
              <a:buClr>
                <a:srgbClr val="000000"/>
              </a:buClr>
              <a:buSzPts val="1600"/>
              <a:buFont typeface="Arial"/>
              <a:buChar char="○"/>
            </a:pPr>
            <a:r>
              <a:rPr lang="it" sz="1600"/>
              <a:t>Symbolic Interpretation</a:t>
            </a:r>
            <a:endParaRPr sz="1600"/>
          </a:p>
          <a:p>
            <a:pPr indent="-330200" lvl="1" marL="914400" rtl="0" algn="l">
              <a:lnSpc>
                <a:spcPct val="150000"/>
              </a:lnSpc>
              <a:spcBef>
                <a:spcPts val="0"/>
              </a:spcBef>
              <a:spcAft>
                <a:spcPts val="0"/>
              </a:spcAft>
              <a:buClr>
                <a:srgbClr val="000000"/>
              </a:buClr>
              <a:buSzPts val="1600"/>
              <a:buFont typeface="Arial"/>
              <a:buChar char="○"/>
            </a:pPr>
            <a:r>
              <a:rPr lang="it" sz="1600"/>
              <a:t>Compositional Reasoning</a:t>
            </a:r>
            <a:endParaRPr sz="1600"/>
          </a:p>
          <a:p>
            <a:pPr indent="-330200" lvl="1" marL="914400" rtl="0" algn="l">
              <a:lnSpc>
                <a:spcPct val="200000"/>
              </a:lnSpc>
              <a:spcBef>
                <a:spcPts val="0"/>
              </a:spcBef>
              <a:spcAft>
                <a:spcPts val="0"/>
              </a:spcAft>
              <a:buClr>
                <a:srgbClr val="000000"/>
              </a:buClr>
              <a:buSzPts val="1600"/>
              <a:buFont typeface="Arial"/>
              <a:buChar char="○"/>
            </a:pPr>
            <a:r>
              <a:rPr lang="it" sz="1600"/>
              <a:t>Contextual Rule Application</a:t>
            </a:r>
            <a:endParaRPr sz="1600"/>
          </a:p>
          <a:p>
            <a:pPr indent="-330200" lvl="0" marL="457200" rtl="0" algn="l">
              <a:lnSpc>
                <a:spcPct val="200000"/>
              </a:lnSpc>
              <a:spcBef>
                <a:spcPts val="0"/>
              </a:spcBef>
              <a:spcAft>
                <a:spcPts val="0"/>
              </a:spcAft>
              <a:buClr>
                <a:schemeClr val="dk1"/>
              </a:buClr>
              <a:buSzPts val="1600"/>
              <a:buFont typeface="Hanken Grotesk"/>
              <a:buChar char="●"/>
            </a:pPr>
            <a:r>
              <a:rPr b="1" lang="it" sz="1600"/>
              <a:t>No system achieved human-level performance.</a:t>
            </a:r>
            <a:endParaRPr b="1" sz="1600"/>
          </a:p>
          <a:p>
            <a:pPr indent="0" lvl="0" marL="0" rtl="0" algn="l">
              <a:lnSpc>
                <a:spcPct val="150000"/>
              </a:lnSpc>
              <a:spcBef>
                <a:spcPts val="0"/>
              </a:spcBef>
              <a:spcAft>
                <a:spcPts val="0"/>
              </a:spcAft>
              <a:buNone/>
            </a:pPr>
            <a:r>
              <a:t/>
            </a:r>
            <a:endParaRPr b="1" sz="1600"/>
          </a:p>
        </p:txBody>
      </p:sp>
      <p:sp>
        <p:nvSpPr>
          <p:cNvPr id="487" name="Google Shape;487;p45"/>
          <p:cNvSpPr txBox="1"/>
          <p:nvPr/>
        </p:nvSpPr>
        <p:spPr>
          <a:xfrm>
            <a:off x="8424000" y="4410050"/>
            <a:ext cx="429600" cy="449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fld id="{00000000-1234-1234-1234-123412341234}" type="slidenum">
              <a:rPr lang="it" sz="2000">
                <a:solidFill>
                  <a:srgbClr val="333333"/>
                </a:solidFill>
                <a:latin typeface="Hanken Grotesk"/>
                <a:ea typeface="Hanken Grotesk"/>
                <a:cs typeface="Hanken Grotesk"/>
                <a:sym typeface="Hanken Grotesk"/>
              </a:rPr>
              <a:t>‹#›</a:t>
            </a:fld>
            <a:endParaRPr sz="2000">
              <a:solidFill>
                <a:srgbClr val="333333"/>
              </a:solidFill>
              <a:latin typeface="Hanken Grotesk"/>
              <a:ea typeface="Hanken Grotesk"/>
              <a:cs typeface="Hanken Grotesk"/>
              <a:sym typeface="Hanken Grotesk"/>
            </a:endParaRPr>
          </a:p>
        </p:txBody>
      </p:sp>
      <p:pic>
        <p:nvPicPr>
          <p:cNvPr id="488" name="Google Shape;488;p45"/>
          <p:cNvPicPr preferRelativeResize="0"/>
          <p:nvPr/>
        </p:nvPicPr>
        <p:blipFill rotWithShape="1">
          <a:blip r:embed="rId3">
            <a:alphaModFix/>
          </a:blip>
          <a:srcRect b="0" l="0" r="50084" t="5024"/>
          <a:stretch/>
        </p:blipFill>
        <p:spPr>
          <a:xfrm>
            <a:off x="5761200" y="1014587"/>
            <a:ext cx="2977301" cy="3114326"/>
          </a:xfrm>
          <a:prstGeom prst="rect">
            <a:avLst/>
          </a:prstGeom>
          <a:noFill/>
          <a:ln>
            <a:noFill/>
          </a:ln>
        </p:spPr>
      </p:pic>
      <p:sp>
        <p:nvSpPr>
          <p:cNvPr id="489" name="Google Shape;489;p45"/>
          <p:cNvSpPr txBox="1"/>
          <p:nvPr/>
        </p:nvSpPr>
        <p:spPr>
          <a:xfrm>
            <a:off x="5670950" y="4128925"/>
            <a:ext cx="3157800" cy="692700"/>
          </a:xfrm>
          <a:prstGeom prst="rect">
            <a:avLst/>
          </a:prstGeom>
          <a:noFill/>
          <a:ln>
            <a:noFill/>
          </a:ln>
        </p:spPr>
        <p:txBody>
          <a:bodyPr anchorCtr="0" anchor="t" bIns="91425" lIns="91425" spcFirstLastPara="1" rIns="91425" wrap="square" tIns="91425">
            <a:spAutoFit/>
          </a:bodyPr>
          <a:lstStyle/>
          <a:p>
            <a:pPr indent="0" lvl="0" marL="0" rtl="0" algn="just">
              <a:lnSpc>
                <a:spcPct val="100000"/>
              </a:lnSpc>
              <a:spcBef>
                <a:spcPts val="0"/>
              </a:spcBef>
              <a:spcAft>
                <a:spcPts val="0"/>
              </a:spcAft>
              <a:buNone/>
            </a:pPr>
            <a:r>
              <a:rPr lang="it" sz="1100">
                <a:solidFill>
                  <a:schemeClr val="dk1"/>
                </a:solidFill>
                <a:latin typeface="Hanken Grotesk"/>
                <a:ea typeface="Hanken Grotesk"/>
                <a:cs typeface="Hanken Grotesk"/>
                <a:sym typeface="Hanken Grotesk"/>
              </a:rPr>
              <a:t>Image 2: </a:t>
            </a:r>
            <a:r>
              <a:rPr lang="it" sz="1100">
                <a:solidFill>
                  <a:schemeClr val="dk1"/>
                </a:solidFill>
                <a:latin typeface="Hanken Grotesk"/>
                <a:ea typeface="Hanken Grotesk"/>
                <a:cs typeface="Hanken Grotesk"/>
                <a:sym typeface="Hanken Grotesk"/>
              </a:rPr>
              <a:t>Example of a task from the second benchmark.</a:t>
            </a:r>
            <a:endParaRPr sz="1100">
              <a:solidFill>
                <a:schemeClr val="dk1"/>
              </a:solidFill>
              <a:latin typeface="Hanken Grotesk"/>
              <a:ea typeface="Hanken Grotesk"/>
              <a:cs typeface="Hanken Grotesk"/>
              <a:sym typeface="Hanken Grotesk"/>
            </a:endParaRPr>
          </a:p>
          <a:p>
            <a:pPr indent="0" lvl="0" marL="0" rtl="0" algn="just">
              <a:lnSpc>
                <a:spcPct val="115000"/>
              </a:lnSpc>
              <a:spcBef>
                <a:spcPts val="0"/>
              </a:spcBef>
              <a:spcAft>
                <a:spcPts val="0"/>
              </a:spcAft>
              <a:buNone/>
            </a:pPr>
            <a:r>
              <a:t/>
            </a:r>
            <a:endParaRPr sz="1100">
              <a:solidFill>
                <a:schemeClr val="dk1"/>
              </a:solidFill>
              <a:latin typeface="Hanken Grotesk"/>
              <a:ea typeface="Hanken Grotesk"/>
              <a:cs typeface="Hanken Grotesk"/>
              <a:sym typeface="Hanken Grotesk"/>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3" name="Shape 493"/>
        <p:cNvGrpSpPr/>
        <p:nvPr/>
      </p:nvGrpSpPr>
      <p:grpSpPr>
        <a:xfrm>
          <a:off x="0" y="0"/>
          <a:ext cx="0" cy="0"/>
          <a:chOff x="0" y="0"/>
          <a:chExt cx="0" cy="0"/>
        </a:xfrm>
      </p:grpSpPr>
      <p:sp>
        <p:nvSpPr>
          <p:cNvPr id="494" name="Google Shape;494;p46"/>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it"/>
              <a:t>The ARC-AGI 3 Preview</a:t>
            </a:r>
            <a:endParaRPr/>
          </a:p>
        </p:txBody>
      </p:sp>
      <p:sp>
        <p:nvSpPr>
          <p:cNvPr id="495" name="Google Shape;495;p46"/>
          <p:cNvSpPr txBox="1"/>
          <p:nvPr>
            <p:ph idx="1" type="body"/>
          </p:nvPr>
        </p:nvSpPr>
        <p:spPr>
          <a:xfrm>
            <a:off x="720000" y="1215750"/>
            <a:ext cx="4295400" cy="2944500"/>
          </a:xfrm>
          <a:prstGeom prst="rect">
            <a:avLst/>
          </a:prstGeom>
        </p:spPr>
        <p:txBody>
          <a:bodyPr anchorCtr="0" anchor="t" bIns="91425" lIns="91425" spcFirstLastPara="1" rIns="91425" wrap="square" tIns="91425">
            <a:noAutofit/>
          </a:bodyPr>
          <a:lstStyle/>
          <a:p>
            <a:pPr indent="-330200" lvl="0" marL="457200" rtl="0" algn="l">
              <a:lnSpc>
                <a:spcPct val="200000"/>
              </a:lnSpc>
              <a:spcBef>
                <a:spcPts val="0"/>
              </a:spcBef>
              <a:spcAft>
                <a:spcPts val="0"/>
              </a:spcAft>
              <a:buClr>
                <a:schemeClr val="dk1"/>
              </a:buClr>
              <a:buSzPts val="1600"/>
              <a:buFont typeface="Hanken Grotesk"/>
              <a:buChar char="●"/>
            </a:pPr>
            <a:r>
              <a:rPr lang="it" sz="1600"/>
              <a:t>Is set to launch in 2026.</a:t>
            </a:r>
            <a:endParaRPr sz="1600"/>
          </a:p>
          <a:p>
            <a:pPr indent="0" lvl="0" marL="0" rtl="0" algn="l">
              <a:lnSpc>
                <a:spcPct val="200000"/>
              </a:lnSpc>
              <a:spcBef>
                <a:spcPts val="0"/>
              </a:spcBef>
              <a:spcAft>
                <a:spcPts val="0"/>
              </a:spcAft>
              <a:buNone/>
            </a:pPr>
            <a:r>
              <a:t/>
            </a:r>
            <a:endParaRPr sz="1600"/>
          </a:p>
          <a:p>
            <a:pPr indent="-330200" lvl="0" marL="457200" rtl="0" algn="l">
              <a:lnSpc>
                <a:spcPct val="200000"/>
              </a:lnSpc>
              <a:spcBef>
                <a:spcPts val="0"/>
              </a:spcBef>
              <a:spcAft>
                <a:spcPts val="0"/>
              </a:spcAft>
              <a:buClr>
                <a:schemeClr val="dk1"/>
              </a:buClr>
              <a:buSzPts val="1600"/>
              <a:buFont typeface="Hanken Grotesk"/>
              <a:buChar char="●"/>
            </a:pPr>
            <a:r>
              <a:rPr lang="it" sz="1600"/>
              <a:t>Challenges </a:t>
            </a:r>
            <a:r>
              <a:rPr b="1" lang="it" sz="1600"/>
              <a:t>Interactive Reasoning</a:t>
            </a:r>
            <a:endParaRPr b="1" sz="1600"/>
          </a:p>
          <a:p>
            <a:pPr indent="0" lvl="0" marL="0" rtl="0" algn="l">
              <a:lnSpc>
                <a:spcPct val="200000"/>
              </a:lnSpc>
              <a:spcBef>
                <a:spcPts val="0"/>
              </a:spcBef>
              <a:spcAft>
                <a:spcPts val="0"/>
              </a:spcAft>
              <a:buNone/>
            </a:pPr>
            <a:r>
              <a:t/>
            </a:r>
            <a:endParaRPr b="1" sz="1600"/>
          </a:p>
          <a:p>
            <a:pPr indent="-330200" lvl="0" marL="457200" rtl="0" algn="l">
              <a:lnSpc>
                <a:spcPct val="200000"/>
              </a:lnSpc>
              <a:spcBef>
                <a:spcPts val="0"/>
              </a:spcBef>
              <a:spcAft>
                <a:spcPts val="0"/>
              </a:spcAft>
              <a:buClr>
                <a:srgbClr val="000000"/>
              </a:buClr>
              <a:buSzPts val="1600"/>
              <a:buFont typeface="Arial"/>
              <a:buChar char="●"/>
            </a:pPr>
            <a:r>
              <a:rPr lang="it" sz="1600"/>
              <a:t>Based on </a:t>
            </a:r>
            <a:r>
              <a:rPr b="1" lang="it" sz="1600"/>
              <a:t>Game E</a:t>
            </a:r>
            <a:r>
              <a:rPr b="1" lang="it" sz="1600"/>
              <a:t>nvironment</a:t>
            </a:r>
            <a:endParaRPr b="1" sz="1600"/>
          </a:p>
          <a:p>
            <a:pPr indent="0" lvl="0" marL="0" rtl="0" algn="l">
              <a:lnSpc>
                <a:spcPct val="150000"/>
              </a:lnSpc>
              <a:spcBef>
                <a:spcPts val="0"/>
              </a:spcBef>
              <a:spcAft>
                <a:spcPts val="0"/>
              </a:spcAft>
              <a:buNone/>
            </a:pPr>
            <a:r>
              <a:t/>
            </a:r>
            <a:endParaRPr b="1" sz="1600"/>
          </a:p>
        </p:txBody>
      </p:sp>
      <p:sp>
        <p:nvSpPr>
          <p:cNvPr id="496" name="Google Shape;496;p46"/>
          <p:cNvSpPr txBox="1"/>
          <p:nvPr/>
        </p:nvSpPr>
        <p:spPr>
          <a:xfrm>
            <a:off x="8424000" y="4410050"/>
            <a:ext cx="429600" cy="449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fld id="{00000000-1234-1234-1234-123412341234}" type="slidenum">
              <a:rPr lang="it" sz="2000">
                <a:solidFill>
                  <a:srgbClr val="333333"/>
                </a:solidFill>
                <a:latin typeface="Hanken Grotesk"/>
                <a:ea typeface="Hanken Grotesk"/>
                <a:cs typeface="Hanken Grotesk"/>
                <a:sym typeface="Hanken Grotesk"/>
              </a:rPr>
              <a:t>‹#›</a:t>
            </a:fld>
            <a:endParaRPr sz="2000">
              <a:solidFill>
                <a:srgbClr val="333333"/>
              </a:solidFill>
              <a:latin typeface="Hanken Grotesk"/>
              <a:ea typeface="Hanken Grotesk"/>
              <a:cs typeface="Hanken Grotesk"/>
              <a:sym typeface="Hanken Grotesk"/>
            </a:endParaRPr>
          </a:p>
        </p:txBody>
      </p:sp>
      <p:pic>
        <p:nvPicPr>
          <p:cNvPr id="497" name="Google Shape;497;p46" title="game1.gif"/>
          <p:cNvPicPr preferRelativeResize="0"/>
          <p:nvPr/>
        </p:nvPicPr>
        <p:blipFill rotWithShape="1">
          <a:blip r:embed="rId3">
            <a:alphaModFix/>
          </a:blip>
          <a:srcRect b="0" l="0" r="0" t="17225"/>
          <a:stretch/>
        </p:blipFill>
        <p:spPr>
          <a:xfrm>
            <a:off x="5015375" y="983213"/>
            <a:ext cx="3838224" cy="3177076"/>
          </a:xfrm>
          <a:prstGeom prst="rect">
            <a:avLst/>
          </a:prstGeom>
          <a:noFill/>
          <a:ln>
            <a:noFill/>
          </a:ln>
        </p:spPr>
      </p:pic>
      <p:sp>
        <p:nvSpPr>
          <p:cNvPr id="498" name="Google Shape;498;p46"/>
          <p:cNvSpPr txBox="1"/>
          <p:nvPr/>
        </p:nvSpPr>
        <p:spPr>
          <a:xfrm>
            <a:off x="5015388" y="4160300"/>
            <a:ext cx="3838200" cy="354000"/>
          </a:xfrm>
          <a:prstGeom prst="rect">
            <a:avLst/>
          </a:prstGeom>
          <a:noFill/>
          <a:ln>
            <a:noFill/>
          </a:ln>
        </p:spPr>
        <p:txBody>
          <a:bodyPr anchorCtr="0" anchor="t" bIns="91425" lIns="91425" spcFirstLastPara="1" rIns="91425" wrap="square" tIns="91425">
            <a:spAutoFit/>
          </a:bodyPr>
          <a:lstStyle/>
          <a:p>
            <a:pPr indent="0" lvl="0" marL="0" rtl="0" algn="just">
              <a:lnSpc>
                <a:spcPct val="100000"/>
              </a:lnSpc>
              <a:spcBef>
                <a:spcPts val="0"/>
              </a:spcBef>
              <a:spcAft>
                <a:spcPts val="0"/>
              </a:spcAft>
              <a:buNone/>
            </a:pPr>
            <a:r>
              <a:rPr lang="it" sz="1100">
                <a:solidFill>
                  <a:schemeClr val="dk1"/>
                </a:solidFill>
                <a:latin typeface="Hanken Grotesk"/>
                <a:ea typeface="Hanken Grotesk"/>
                <a:cs typeface="Hanken Grotesk"/>
                <a:sym typeface="Hanken Grotesk"/>
              </a:rPr>
              <a:t>Image 3: </a:t>
            </a:r>
            <a:r>
              <a:rPr lang="it" sz="1100">
                <a:solidFill>
                  <a:schemeClr val="dk1"/>
                </a:solidFill>
                <a:latin typeface="Hanken Grotesk"/>
                <a:ea typeface="Hanken Grotesk"/>
                <a:cs typeface="Hanken Grotesk"/>
                <a:sym typeface="Hanken Grotesk"/>
              </a:rPr>
              <a:t>Example of a task from the third benchmark.</a:t>
            </a:r>
            <a:endParaRPr sz="1100">
              <a:solidFill>
                <a:schemeClr val="dk1"/>
              </a:solidFill>
              <a:latin typeface="Hanken Grotesk"/>
              <a:ea typeface="Hanken Grotesk"/>
              <a:cs typeface="Hanken Grotesk"/>
              <a:sym typeface="Hanken Grotesk"/>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Elegant Black &amp; White Thesis Defense by Slidesgo">
  <a:themeElements>
    <a:clrScheme name="Simple Light">
      <a:dk1>
        <a:srgbClr val="333333"/>
      </a:dk1>
      <a:lt1>
        <a:srgbClr val="FDFDFD"/>
      </a:lt1>
      <a:dk2>
        <a:srgbClr val="E8E7E7"/>
      </a:dk2>
      <a:lt2>
        <a:srgbClr val="B2B2B2"/>
      </a:lt2>
      <a:accent1>
        <a:srgbClr val="777777"/>
      </a:accent1>
      <a:accent2>
        <a:srgbClr val="FFFFFF"/>
      </a:accent2>
      <a:accent3>
        <a:srgbClr val="FFFFFF"/>
      </a:accent3>
      <a:accent4>
        <a:srgbClr val="FFFFFF"/>
      </a:accent4>
      <a:accent5>
        <a:srgbClr val="FFFFFF"/>
      </a:accent5>
      <a:accent6>
        <a:srgbClr val="FFFFFF"/>
      </a:accent6>
      <a:hlink>
        <a:srgbClr val="33333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