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 showGuides="1">
      <p:cViewPr>
        <p:scale>
          <a:sx n="99" d="100"/>
          <a:sy n="99" d="100"/>
        </p:scale>
        <p:origin x="82" y="-83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3FB3F45-B268-66D4-5313-B96CC77A04E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77FA5E23-CEB9-5B37-CC27-76C56201FDF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en-GB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C1F2FCD7-4D7E-0569-5EF9-20C58EB108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EF705-55EB-4364-BCCD-8974CE083820}" type="datetimeFigureOut">
              <a:rPr lang="en-GB" smtClean="0"/>
              <a:t>01/10/2024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AB908AB-3D4E-CCE4-DD80-7C7BE8033D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5A669255-D195-99B1-DF71-C15AA871A9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094E7-2C10-41B4-AA32-CBBFBE161EBC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75556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7353193-3C07-F460-FC22-8451B72DCE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E0B144F7-5E95-6B0F-EF88-B8E85F1669F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F7EFAB51-1DB1-8E99-FD58-6238305432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EF705-55EB-4364-BCCD-8974CE083820}" type="datetimeFigureOut">
              <a:rPr lang="en-GB" smtClean="0"/>
              <a:t>01/10/2024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D53CE70-5C4E-D52D-E7C6-C521E496BE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C5D7D12F-2869-B3FF-07CD-5AADF43DC1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094E7-2C10-41B4-AA32-CBBFBE161EBC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12490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7EFAA675-D657-15B5-8495-968C5094383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AD319AE-B54C-7D4A-34F5-DCD454DFE1F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E3F3ABB-7A4D-996D-DF82-8348AF32C1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EF705-55EB-4364-BCCD-8974CE083820}" type="datetimeFigureOut">
              <a:rPr lang="en-GB" smtClean="0"/>
              <a:t>01/10/2024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12D1B9A9-0B65-C394-9B15-95B6BDDD64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7FC3304-4CF8-3B26-3AE2-736F1B257C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094E7-2C10-41B4-AA32-CBBFBE161EBC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37318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AA886D7-6432-5A84-6FA2-7C5211117D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42285D45-553F-3DFF-BF0C-BBE6DE6AD71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F8CD640-E048-3971-D71D-E6A8EA456B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EF705-55EB-4364-BCCD-8974CE083820}" type="datetimeFigureOut">
              <a:rPr lang="en-GB" smtClean="0"/>
              <a:t>01/10/2024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3A62D85-D3FE-8B1D-1BA9-DBEF5F788E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3C7B7B4B-C73A-6768-49CA-51BA73DF59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094E7-2C10-41B4-AA32-CBBFBE161EBC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00935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7B429CC-A18C-7951-0C5A-B7F6EB45EA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1FC79C3B-A4D4-123D-31A2-39E0767E3CC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FE032A2A-5A3A-6C6A-EA2B-7B23E73460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EF705-55EB-4364-BCCD-8974CE083820}" type="datetimeFigureOut">
              <a:rPr lang="en-GB" smtClean="0"/>
              <a:t>01/10/2024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0597C92-D76F-8705-D26F-6DFCDA7B0F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9D94D642-08D4-8DF7-63F2-68FD2E69A2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094E7-2C10-41B4-AA32-CBBFBE161EBC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89023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03F1B93-D259-7600-FBDA-2F05071278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CE20C2D0-26C9-FCBE-9203-205B73B3D45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2E4EDAA-961E-B029-DCF4-D239286C122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AA899BD-B111-8FAE-421B-4990730B30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EF705-55EB-4364-BCCD-8974CE083820}" type="datetimeFigureOut">
              <a:rPr lang="en-GB" smtClean="0"/>
              <a:t>01/10/2024</a:t>
            </a:fld>
            <a:endParaRPr lang="en-GB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8D12AB31-4427-CE9E-42B8-B75A2E1980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47BD05B5-5932-C6B9-70FD-778BFAC1B7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094E7-2C10-41B4-AA32-CBBFBE161EBC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75839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BEC79C0-2D91-2051-9F8A-3057CC3B89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2840A05-D9C1-DF9E-4D00-CC7D6ECFA0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3C9A5FA5-AB25-8D99-1A0A-A2391749150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45B35A0E-0C26-7DD5-8D72-C7F481ABA23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177B64D2-41A3-E24E-72ED-4F76BFC4A08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0D01E541-7B7D-F742-C5CD-A0B1FA30D9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EF705-55EB-4364-BCCD-8974CE083820}" type="datetimeFigureOut">
              <a:rPr lang="en-GB" smtClean="0"/>
              <a:t>01/10/2024</a:t>
            </a:fld>
            <a:endParaRPr lang="en-GB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2DE78081-6C14-3079-33A1-83717CE523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C308845B-9325-1986-86A0-58E7EFE1F6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094E7-2C10-41B4-AA32-CBBFBE161EBC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53225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3B51C75-410C-31C1-B843-2A4CBB9CD4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A94D2622-C6E2-796E-8F44-B62FD672CF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EF705-55EB-4364-BCCD-8974CE083820}" type="datetimeFigureOut">
              <a:rPr lang="en-GB" smtClean="0"/>
              <a:t>01/10/2024</a:t>
            </a:fld>
            <a:endParaRPr lang="en-GB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E2F84D45-7361-F340-E0B4-ABDF2B39D5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A08C263B-590D-3FF3-6BF9-B8C3438353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094E7-2C10-41B4-AA32-CBBFBE161EBC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03699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AEE33BD-E4F8-FEA2-864C-38822015A0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EF705-55EB-4364-BCCD-8974CE083820}" type="datetimeFigureOut">
              <a:rPr lang="en-GB" smtClean="0"/>
              <a:t>01/10/2024</a:t>
            </a:fld>
            <a:endParaRPr lang="en-GB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7140688E-8FAB-44C7-00DD-E2525C71BA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7DDAE6DC-7AB8-41A4-8B02-BA2BA3CFD5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094E7-2C10-41B4-AA32-CBBFBE161EBC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53169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D9C94B-88DC-775E-8F09-82631D5C35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36FFBCF7-C3DB-1E83-4BFC-4D081FE1B4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7784647D-A927-97AC-C59E-299D852C45D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43543DE-AE50-7DCA-047B-8A7D6C2BC4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EF705-55EB-4364-BCCD-8974CE083820}" type="datetimeFigureOut">
              <a:rPr lang="en-GB" smtClean="0"/>
              <a:t>01/10/2024</a:t>
            </a:fld>
            <a:endParaRPr lang="en-GB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D5F95BBE-FE38-DE01-0491-CAFEF3D8FD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B7FDBF63-E3DE-DF96-BBE4-CE768FA02B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094E7-2C10-41B4-AA32-CBBFBE161EBC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08049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7F4CB95-8FF6-D07B-5C46-58CF40C97F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DE76D54A-A818-0B01-DCFF-22E60AD915B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49F3D40F-A359-D366-27D4-54556F7F8D1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A876EF5D-B4D4-F69A-94C7-D6FDAD4F01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EF705-55EB-4364-BCCD-8974CE083820}" type="datetimeFigureOut">
              <a:rPr lang="en-GB" smtClean="0"/>
              <a:t>01/10/2024</a:t>
            </a:fld>
            <a:endParaRPr lang="en-GB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9C61DAE6-C8D7-B984-6A0E-CD367CF5E0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8B475772-7A32-7F8D-720B-F125D67674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094E7-2C10-41B4-AA32-CBBFBE161EBC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42901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18D1B23B-9C94-3BCD-B543-3F11C6EBE1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63ACAE81-6696-9B20-BCAA-1BE891A8212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F7AAE9E1-40E2-1326-8E21-A03DCABE454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57EF705-55EB-4364-BCCD-8974CE083820}" type="datetimeFigureOut">
              <a:rPr lang="en-GB" smtClean="0"/>
              <a:t>01/10/2024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5ADCD5C4-13BC-CD9B-DE72-E179F9B380D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2DCA4D7E-46C6-53BC-9857-BECD405A82A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16094E7-2C10-41B4-AA32-CBBFBE161EBC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68182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magine 9" descr="Immagine che contiene schermata, Elementi grafici, simbolo, grafica&#10;&#10;Descrizione generata automaticamente">
            <a:extLst>
              <a:ext uri="{FF2B5EF4-FFF2-40B4-BE49-F238E27FC236}">
                <a16:creationId xmlns:a16="http://schemas.microsoft.com/office/drawing/2014/main" id="{4F31D523-0215-1132-09E7-D9384EBE769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401" r="28273"/>
          <a:stretch/>
        </p:blipFill>
        <p:spPr>
          <a:xfrm>
            <a:off x="3950460" y="381000"/>
            <a:ext cx="4794587" cy="6096000"/>
          </a:xfrm>
          <a:prstGeom prst="rect">
            <a:avLst/>
          </a:prstGeom>
        </p:spPr>
      </p:pic>
      <p:cxnSp>
        <p:nvCxnSpPr>
          <p:cNvPr id="8" name="Connettore 2 7">
            <a:extLst>
              <a:ext uri="{FF2B5EF4-FFF2-40B4-BE49-F238E27FC236}">
                <a16:creationId xmlns:a16="http://schemas.microsoft.com/office/drawing/2014/main" id="{1CB9D526-F6EF-FD04-A35A-19B99478C6D5}"/>
              </a:ext>
            </a:extLst>
          </p:cNvPr>
          <p:cNvCxnSpPr>
            <a:cxnSpLocks/>
          </p:cNvCxnSpPr>
          <p:nvPr/>
        </p:nvCxnSpPr>
        <p:spPr>
          <a:xfrm flipH="1">
            <a:off x="7212395" y="5600242"/>
            <a:ext cx="1100662" cy="0"/>
          </a:xfrm>
          <a:prstGeom prst="straightConnector1">
            <a:avLst/>
          </a:prstGeom>
          <a:ln w="19050" cap="flat" cmpd="sng">
            <a:solidFill>
              <a:schemeClr val="bg1"/>
            </a:solidFill>
            <a:miter lim="800000"/>
            <a:headEnd type="stealth" w="lg" len="lg"/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DC3DB208-047D-6FCB-9A37-80AA49DDD9AD}"/>
              </a:ext>
            </a:extLst>
          </p:cNvPr>
          <p:cNvSpPr txBox="1"/>
          <p:nvPr/>
        </p:nvSpPr>
        <p:spPr>
          <a:xfrm>
            <a:off x="6490405" y="2124465"/>
            <a:ext cx="1110212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it-IT" sz="2800" i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</a:t>
            </a:r>
            <a:r>
              <a:rPr lang="it-IT" sz="2800" baseline="-250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Ge</a:t>
            </a:r>
            <a:endParaRPr lang="en-GB" sz="2800" baseline="-25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1" name="Connettore 2 10">
            <a:extLst>
              <a:ext uri="{FF2B5EF4-FFF2-40B4-BE49-F238E27FC236}">
                <a16:creationId xmlns:a16="http://schemas.microsoft.com/office/drawing/2014/main" id="{18A34CC2-AF00-6610-47F3-6450843C185A}"/>
              </a:ext>
            </a:extLst>
          </p:cNvPr>
          <p:cNvCxnSpPr>
            <a:cxnSpLocks/>
          </p:cNvCxnSpPr>
          <p:nvPr/>
        </p:nvCxnSpPr>
        <p:spPr>
          <a:xfrm rot="180000">
            <a:off x="5502307" y="3304840"/>
            <a:ext cx="0" cy="864000"/>
          </a:xfrm>
          <a:prstGeom prst="straightConnector1">
            <a:avLst/>
          </a:prstGeom>
          <a:ln w="19050" cap="flat" cmpd="sng">
            <a:solidFill>
              <a:schemeClr val="bg1"/>
            </a:solidFill>
            <a:miter lim="800000"/>
            <a:headEnd type="stealth" w="lg" len="lg"/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Connettore 2 16">
            <a:extLst>
              <a:ext uri="{FF2B5EF4-FFF2-40B4-BE49-F238E27FC236}">
                <a16:creationId xmlns:a16="http://schemas.microsoft.com/office/drawing/2014/main" id="{CAC06EFB-59A4-CAFB-A8C4-D1A619DBC04E}"/>
              </a:ext>
            </a:extLst>
          </p:cNvPr>
          <p:cNvCxnSpPr>
            <a:cxnSpLocks/>
          </p:cNvCxnSpPr>
          <p:nvPr/>
        </p:nvCxnSpPr>
        <p:spPr>
          <a:xfrm flipH="1">
            <a:off x="6104527" y="2386075"/>
            <a:ext cx="435560" cy="0"/>
          </a:xfrm>
          <a:prstGeom prst="straightConnector1">
            <a:avLst/>
          </a:prstGeom>
          <a:ln w="19050" cap="flat" cmpd="sng">
            <a:solidFill>
              <a:schemeClr val="bg1"/>
            </a:solidFill>
            <a:miter lim="800000"/>
            <a:headEnd type="stealth" w="lg" len="lg"/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Connettore 2 18">
            <a:extLst>
              <a:ext uri="{FF2B5EF4-FFF2-40B4-BE49-F238E27FC236}">
                <a16:creationId xmlns:a16="http://schemas.microsoft.com/office/drawing/2014/main" id="{ED16ED0D-7D4F-C10A-1C9B-4C74001E5246}"/>
              </a:ext>
            </a:extLst>
          </p:cNvPr>
          <p:cNvCxnSpPr>
            <a:cxnSpLocks/>
          </p:cNvCxnSpPr>
          <p:nvPr/>
        </p:nvCxnSpPr>
        <p:spPr>
          <a:xfrm flipH="1">
            <a:off x="5529717" y="3311248"/>
            <a:ext cx="1500554" cy="0"/>
          </a:xfrm>
          <a:prstGeom prst="straightConnector1">
            <a:avLst/>
          </a:prstGeom>
          <a:ln w="19050" cap="flat" cmpd="sng">
            <a:solidFill>
              <a:schemeClr val="bg1"/>
            </a:solidFill>
            <a:miter lim="800000"/>
            <a:headEnd type="stealth" w="lg" len="lg"/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Connettore 2 24">
            <a:extLst>
              <a:ext uri="{FF2B5EF4-FFF2-40B4-BE49-F238E27FC236}">
                <a16:creationId xmlns:a16="http://schemas.microsoft.com/office/drawing/2014/main" id="{D9B5759B-5588-0155-3FD2-11D2DDE1D2FF}"/>
              </a:ext>
            </a:extLst>
          </p:cNvPr>
          <p:cNvCxnSpPr>
            <a:cxnSpLocks/>
          </p:cNvCxnSpPr>
          <p:nvPr/>
        </p:nvCxnSpPr>
        <p:spPr>
          <a:xfrm flipH="1" flipV="1">
            <a:off x="6264766" y="3302891"/>
            <a:ext cx="757853" cy="1143379"/>
          </a:xfrm>
          <a:prstGeom prst="straightConnector1">
            <a:avLst/>
          </a:prstGeom>
          <a:ln w="19050" cap="flat" cmpd="sng">
            <a:solidFill>
              <a:schemeClr val="bg1"/>
            </a:solidFill>
            <a:miter lim="800000"/>
            <a:headEnd type="stealth" w="lg" len="lg"/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Connettore 2 26">
            <a:extLst>
              <a:ext uri="{FF2B5EF4-FFF2-40B4-BE49-F238E27FC236}">
                <a16:creationId xmlns:a16="http://schemas.microsoft.com/office/drawing/2014/main" id="{D69C505F-2C09-FAE3-FB97-8F197710EDC1}"/>
              </a:ext>
            </a:extLst>
          </p:cNvPr>
          <p:cNvCxnSpPr>
            <a:cxnSpLocks/>
          </p:cNvCxnSpPr>
          <p:nvPr/>
        </p:nvCxnSpPr>
        <p:spPr>
          <a:xfrm flipH="1" flipV="1">
            <a:off x="7034278" y="4472940"/>
            <a:ext cx="750277" cy="1131949"/>
          </a:xfrm>
          <a:prstGeom prst="straightConnector1">
            <a:avLst/>
          </a:prstGeom>
          <a:ln w="19050" cap="flat" cmpd="sng">
            <a:solidFill>
              <a:schemeClr val="bg1"/>
            </a:solidFill>
            <a:miter lim="800000"/>
            <a:headEnd type="stealth" w="lg" len="lg"/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43" name="Gruppo 42">
            <a:extLst>
              <a:ext uri="{FF2B5EF4-FFF2-40B4-BE49-F238E27FC236}">
                <a16:creationId xmlns:a16="http://schemas.microsoft.com/office/drawing/2014/main" id="{D9755DA9-C29E-9E97-EF92-0EF2229DE9E5}"/>
              </a:ext>
            </a:extLst>
          </p:cNvPr>
          <p:cNvGrpSpPr/>
          <p:nvPr/>
        </p:nvGrpSpPr>
        <p:grpSpPr>
          <a:xfrm>
            <a:off x="4101321" y="5038914"/>
            <a:ext cx="1188885" cy="1461964"/>
            <a:chOff x="1178626" y="4868044"/>
            <a:chExt cx="1188885" cy="1461964"/>
          </a:xfrm>
        </p:grpSpPr>
        <p:grpSp>
          <p:nvGrpSpPr>
            <p:cNvPr id="32" name="Gruppo 31">
              <a:extLst>
                <a:ext uri="{FF2B5EF4-FFF2-40B4-BE49-F238E27FC236}">
                  <a16:creationId xmlns:a16="http://schemas.microsoft.com/office/drawing/2014/main" id="{28F4C0E3-7A1E-026B-35E8-63F74FBFDA8B}"/>
                </a:ext>
              </a:extLst>
            </p:cNvPr>
            <p:cNvGrpSpPr/>
            <p:nvPr/>
          </p:nvGrpSpPr>
          <p:grpSpPr>
            <a:xfrm>
              <a:off x="1178626" y="4868044"/>
              <a:ext cx="1188885" cy="1461964"/>
              <a:chOff x="9641185" y="1023404"/>
              <a:chExt cx="1188885" cy="1461964"/>
            </a:xfrm>
          </p:grpSpPr>
          <p:cxnSp>
            <p:nvCxnSpPr>
              <p:cNvPr id="33" name="Connettore 2 32">
                <a:extLst>
                  <a:ext uri="{FF2B5EF4-FFF2-40B4-BE49-F238E27FC236}">
                    <a16:creationId xmlns:a16="http://schemas.microsoft.com/office/drawing/2014/main" id="{A8B5D59D-DC77-F70B-FD8C-D2A5FF098EFC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9944805" y="2283733"/>
                <a:ext cx="720000" cy="0"/>
              </a:xfrm>
              <a:prstGeom prst="straightConnector1">
                <a:avLst/>
              </a:prstGeom>
              <a:ln w="19050" cap="flat" cmpd="sng">
                <a:solidFill>
                  <a:schemeClr val="tx1"/>
                </a:solidFill>
                <a:miter lim="800000"/>
                <a:headEnd type="none" w="lg" len="lg"/>
                <a:tailEnd type="stealth" w="lg" len="lg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Connettore 2 33">
                <a:extLst>
                  <a:ext uri="{FF2B5EF4-FFF2-40B4-BE49-F238E27FC236}">
                    <a16:creationId xmlns:a16="http://schemas.microsoft.com/office/drawing/2014/main" id="{B02D6524-5F16-63F3-E752-A3D069744D9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0668070" y="1563733"/>
                <a:ext cx="0" cy="720000"/>
              </a:xfrm>
              <a:prstGeom prst="straightConnector1">
                <a:avLst/>
              </a:prstGeom>
              <a:ln w="19050" cap="flat" cmpd="sng">
                <a:solidFill>
                  <a:schemeClr val="tx1"/>
                </a:solidFill>
                <a:miter lim="800000"/>
                <a:headEnd type="none" w="lg" len="lg"/>
                <a:tailEnd type="stealth" w="lg" len="lg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5" name="CasellaDiTesto 34">
                <a:extLst>
                  <a:ext uri="{FF2B5EF4-FFF2-40B4-BE49-F238E27FC236}">
                    <a16:creationId xmlns:a16="http://schemas.microsoft.com/office/drawing/2014/main" id="{2B7D5E12-4BA9-00EF-743D-264A0E7606CF}"/>
                  </a:ext>
                </a:extLst>
              </p:cNvPr>
              <p:cNvSpPr txBox="1"/>
              <p:nvPr/>
            </p:nvSpPr>
            <p:spPr>
              <a:xfrm>
                <a:off x="10506070" y="1023404"/>
                <a:ext cx="324000" cy="52322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it-IT" sz="28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y</a:t>
                </a:r>
                <a:endParaRPr lang="en-GB" sz="2800" baseline="-25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6" name="CasellaDiTesto 35">
                <a:extLst>
                  <a:ext uri="{FF2B5EF4-FFF2-40B4-BE49-F238E27FC236}">
                    <a16:creationId xmlns:a16="http://schemas.microsoft.com/office/drawing/2014/main" id="{BCF568D8-9E94-8ED2-27AB-6838AD05ADE7}"/>
                  </a:ext>
                </a:extLst>
              </p:cNvPr>
              <p:cNvSpPr txBox="1"/>
              <p:nvPr/>
            </p:nvSpPr>
            <p:spPr>
              <a:xfrm>
                <a:off x="9641185" y="1962148"/>
                <a:ext cx="324000" cy="52322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it-IT" sz="28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</a:t>
                </a:r>
                <a:endParaRPr lang="en-GB" sz="2800" baseline="-25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8" name="CasellaDiTesto 37">
                <a:extLst>
                  <a:ext uri="{FF2B5EF4-FFF2-40B4-BE49-F238E27FC236}">
                    <a16:creationId xmlns:a16="http://schemas.microsoft.com/office/drawing/2014/main" id="{B1CA9988-3CE8-85CF-0EAE-D113C9ADEAFC}"/>
                  </a:ext>
                </a:extLst>
              </p:cNvPr>
              <p:cNvSpPr txBox="1"/>
              <p:nvPr/>
            </p:nvSpPr>
            <p:spPr>
              <a:xfrm>
                <a:off x="10077507" y="1350125"/>
                <a:ext cx="324000" cy="52322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it-IT" sz="28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z</a:t>
                </a:r>
                <a:endParaRPr lang="en-GB" sz="2800" baseline="-25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cxnSp>
          <p:nvCxnSpPr>
            <p:cNvPr id="40" name="Connettore 2 39">
              <a:extLst>
                <a:ext uri="{FF2B5EF4-FFF2-40B4-BE49-F238E27FC236}">
                  <a16:creationId xmlns:a16="http://schemas.microsoft.com/office/drawing/2014/main" id="{125493DA-4463-4310-69A2-2641928FC575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872936" y="5634567"/>
              <a:ext cx="330912" cy="499249"/>
            </a:xfrm>
            <a:prstGeom prst="straightConnector1">
              <a:avLst/>
            </a:prstGeom>
            <a:ln w="19050" cap="flat" cmpd="sng">
              <a:solidFill>
                <a:schemeClr val="tx1"/>
              </a:solidFill>
              <a:miter lim="800000"/>
              <a:headEnd type="none" w="lg" len="lg"/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4" name="CasellaDiTesto 43">
            <a:extLst>
              <a:ext uri="{FF2B5EF4-FFF2-40B4-BE49-F238E27FC236}">
                <a16:creationId xmlns:a16="http://schemas.microsoft.com/office/drawing/2014/main" id="{B67735C3-40CD-82A9-65C8-935DCC130B8A}"/>
              </a:ext>
            </a:extLst>
          </p:cNvPr>
          <p:cNvSpPr txBox="1"/>
          <p:nvPr/>
        </p:nvSpPr>
        <p:spPr>
          <a:xfrm>
            <a:off x="5297611" y="2693969"/>
            <a:ext cx="2055785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it-IT" sz="2800" i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</a:t>
            </a:r>
            <a:r>
              <a:rPr lang="it-IT" sz="2800" baseline="-250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wg</a:t>
            </a:r>
            <a:r>
              <a:rPr lang="it-IT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l-GR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Δ</a:t>
            </a:r>
            <a:r>
              <a:rPr lang="it-IT" sz="2800" i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</a:t>
            </a:r>
            <a:r>
              <a:rPr lang="it-IT" sz="2800" baseline="-250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taper</a:t>
            </a:r>
            <a:endParaRPr lang="en-GB" sz="2800" baseline="-25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6" name="CasellaDiTesto 45">
            <a:extLst>
              <a:ext uri="{FF2B5EF4-FFF2-40B4-BE49-F238E27FC236}">
                <a16:creationId xmlns:a16="http://schemas.microsoft.com/office/drawing/2014/main" id="{9BF6D7C2-4F35-4856-1830-E67DC10894B8}"/>
              </a:ext>
            </a:extLst>
          </p:cNvPr>
          <p:cNvSpPr txBox="1"/>
          <p:nvPr/>
        </p:nvSpPr>
        <p:spPr>
          <a:xfrm>
            <a:off x="4711094" y="3431078"/>
            <a:ext cx="2055785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it-IT" sz="2800" i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it-IT" sz="2800" baseline="-250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wg</a:t>
            </a:r>
            <a:endParaRPr lang="en-GB" sz="2800" baseline="-25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7" name="CasellaDiTesto 46">
            <a:extLst>
              <a:ext uri="{FF2B5EF4-FFF2-40B4-BE49-F238E27FC236}">
                <a16:creationId xmlns:a16="http://schemas.microsoft.com/office/drawing/2014/main" id="{6BCF5974-F4C1-48B4-3E4E-99BCE199C14E}"/>
              </a:ext>
            </a:extLst>
          </p:cNvPr>
          <p:cNvSpPr txBox="1"/>
          <p:nvPr/>
        </p:nvSpPr>
        <p:spPr>
          <a:xfrm>
            <a:off x="5842360" y="3605524"/>
            <a:ext cx="2055785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it-IT" sz="2800" i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it-IT" sz="2800" baseline="-250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taper</a:t>
            </a:r>
            <a:endParaRPr lang="en-GB" sz="2800" baseline="-25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8" name="CasellaDiTesto 47">
            <a:extLst>
              <a:ext uri="{FF2B5EF4-FFF2-40B4-BE49-F238E27FC236}">
                <a16:creationId xmlns:a16="http://schemas.microsoft.com/office/drawing/2014/main" id="{05D15257-B155-8FE3-AA16-7FF4C16724BE}"/>
              </a:ext>
            </a:extLst>
          </p:cNvPr>
          <p:cNvSpPr txBox="1"/>
          <p:nvPr/>
        </p:nvSpPr>
        <p:spPr>
          <a:xfrm>
            <a:off x="6689262" y="4698340"/>
            <a:ext cx="2055785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it-IT" sz="2800" i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it-IT" sz="2800" baseline="-250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wg</a:t>
            </a:r>
            <a:endParaRPr lang="en-GB" sz="2800" baseline="-25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9" name="CasellaDiTesto 48">
            <a:extLst>
              <a:ext uri="{FF2B5EF4-FFF2-40B4-BE49-F238E27FC236}">
                <a16:creationId xmlns:a16="http://schemas.microsoft.com/office/drawing/2014/main" id="{E7483ABE-E9A9-6BC7-5AB3-C0311B046FB1}"/>
              </a:ext>
            </a:extLst>
          </p:cNvPr>
          <p:cNvSpPr txBox="1"/>
          <p:nvPr/>
        </p:nvSpPr>
        <p:spPr>
          <a:xfrm>
            <a:off x="7339487" y="5604889"/>
            <a:ext cx="2055785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it-IT" sz="2800" i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</a:t>
            </a:r>
            <a:r>
              <a:rPr lang="it-IT" sz="2800" baseline="-250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wg</a:t>
            </a:r>
            <a:endParaRPr lang="en-GB" sz="2800" baseline="-25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" name="Connettore 2 1">
            <a:extLst>
              <a:ext uri="{FF2B5EF4-FFF2-40B4-BE49-F238E27FC236}">
                <a16:creationId xmlns:a16="http://schemas.microsoft.com/office/drawing/2014/main" id="{4ECEA0C4-5326-7FC5-678D-613F969091D3}"/>
              </a:ext>
            </a:extLst>
          </p:cNvPr>
          <p:cNvCxnSpPr>
            <a:cxnSpLocks/>
          </p:cNvCxnSpPr>
          <p:nvPr/>
        </p:nvCxnSpPr>
        <p:spPr>
          <a:xfrm flipH="1" flipV="1">
            <a:off x="6792869" y="3305432"/>
            <a:ext cx="757853" cy="1143379"/>
          </a:xfrm>
          <a:prstGeom prst="straightConnector1">
            <a:avLst/>
          </a:prstGeom>
          <a:ln w="19050" cap="flat" cmpd="sng">
            <a:solidFill>
              <a:schemeClr val="bg1"/>
            </a:solidFill>
            <a:prstDash val="dash"/>
            <a:miter lim="800000"/>
            <a:headEnd type="none" w="lg" len="lg"/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Arco 4">
            <a:extLst>
              <a:ext uri="{FF2B5EF4-FFF2-40B4-BE49-F238E27FC236}">
                <a16:creationId xmlns:a16="http://schemas.microsoft.com/office/drawing/2014/main" id="{4A5AE468-723E-5D4E-09DF-D0545BC856A7}"/>
              </a:ext>
            </a:extLst>
          </p:cNvPr>
          <p:cNvSpPr/>
          <p:nvPr/>
        </p:nvSpPr>
        <p:spPr>
          <a:xfrm rot="17642363">
            <a:off x="7062047" y="3672521"/>
            <a:ext cx="180000" cy="180000"/>
          </a:xfrm>
          <a:prstGeom prst="arc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" name="Connettore 2 5">
            <a:extLst>
              <a:ext uri="{FF2B5EF4-FFF2-40B4-BE49-F238E27FC236}">
                <a16:creationId xmlns:a16="http://schemas.microsoft.com/office/drawing/2014/main" id="{6328F024-1A0D-A205-9466-211B9B96594B}"/>
              </a:ext>
            </a:extLst>
          </p:cNvPr>
          <p:cNvCxnSpPr>
            <a:cxnSpLocks/>
          </p:cNvCxnSpPr>
          <p:nvPr/>
        </p:nvCxnSpPr>
        <p:spPr>
          <a:xfrm flipH="1" flipV="1">
            <a:off x="7025417" y="3315179"/>
            <a:ext cx="525305" cy="1131091"/>
          </a:xfrm>
          <a:prstGeom prst="straightConnector1">
            <a:avLst/>
          </a:prstGeom>
          <a:ln w="19050" cap="flat" cmpd="sng">
            <a:solidFill>
              <a:schemeClr val="bg1"/>
            </a:solidFill>
            <a:prstDash val="dash"/>
            <a:miter lim="800000"/>
            <a:headEnd type="none" w="lg" len="lg"/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77571DD6-9FEF-57C6-42B1-C869C4828630}"/>
              </a:ext>
            </a:extLst>
          </p:cNvPr>
          <p:cNvSpPr txBox="1"/>
          <p:nvPr/>
        </p:nvSpPr>
        <p:spPr>
          <a:xfrm>
            <a:off x="7184273" y="3358158"/>
            <a:ext cx="2055785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l-GR" sz="28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θ</a:t>
            </a:r>
            <a:endParaRPr lang="en-GB" sz="2800" i="1" baseline="-25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033024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</TotalTime>
  <Words>13</Words>
  <Application>Microsoft Office PowerPoint</Application>
  <PresentationFormat>Widescreen</PresentationFormat>
  <Paragraphs>10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Times New Roman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Divincenzo  Giuseppe</dc:creator>
  <cp:lastModifiedBy>Divincenzo  Giuseppe</cp:lastModifiedBy>
  <cp:revision>5</cp:revision>
  <dcterms:created xsi:type="dcterms:W3CDTF">2024-08-31T09:44:11Z</dcterms:created>
  <dcterms:modified xsi:type="dcterms:W3CDTF">2024-10-01T16:37:19Z</dcterms:modified>
</cp:coreProperties>
</file>