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850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20F133-E99B-E478-3620-F9B126C759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8C2F6F-8838-B32F-2D22-0691B14115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480383D-45A3-B872-8C09-8C9ECC938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80F680-362B-F13F-FCEE-D8ABA4648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EDC43AE-3261-F867-3599-AB341C137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232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57424E-92C6-9939-D7A3-0A293F665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AE4D385-99D8-4F54-4A85-81BA5B8559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1E824C9-715F-11ED-CBAE-6DB404FF0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40FAEF6-6537-15BB-5BF4-4D7FAD189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DAA3C2A-B58F-8496-853A-D6E0DDE4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808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C19CA28-FCBC-E9DE-CC83-A8754A825D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A2023BB-FC72-174D-EF60-C8EFE33B4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70F2F3E-3F7B-3645-5B24-E12B755A6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CCF29FC-9186-1F3D-49F4-4070ACF29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ABCF1AC-3FC0-5AA9-26EB-5D35A1BAF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53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44D93D-7F82-3DFC-ADFE-B7C6D7073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A2E067E-1426-0E4F-57D8-709F96372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6584402-8B48-F3DC-D0D1-967591750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E1B1980-0583-643D-DD20-243893EE2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C7522F-3E75-BE62-2484-1F7A90E82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337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435E7B-CE68-A920-F239-6241B5088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2981B12-3A3C-2566-8D9D-1EF5B1319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975E363-F927-6E3B-BE7E-3FD4CC67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805602-DE17-5248-1428-EDC2F68C5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5580B15-DE5D-B5AD-0663-65ADBEADE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94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05DCB9-DC35-06ED-F24A-A28FD8341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C1F1B6-521E-33A6-6343-763EA5AB90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D46074F-AF7B-9D86-911B-90529B9BE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1AF0152-A4B8-0BCD-4C31-092956AA2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B839DA7-F566-4ECB-68AC-76FF08F71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4C79225-0599-D7C0-0619-DA91609BA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05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90B3A2-3243-C248-1663-DD896FC07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7FBC8E9-2565-4C12-9353-8004B220D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3243B0-3A20-07E8-C514-566977340B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B990EF2-6AC6-AFCF-5BEA-4D39E3898E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CF0B173-B110-278B-A211-36A297362C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B65EBF-7175-C766-9497-2CA15195C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0D8146-34C5-006D-25E8-3B174AA5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4B73A77-77FD-22FB-A8BD-DB47B775A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504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31D0AF-FCC5-B1AD-AA01-FB7411AE0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0947BA6-4057-89A7-7642-59061B973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C7092CE-081D-0D37-AA07-E5655795A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E6E5FD8-D1D6-63CB-7B4F-E1E0192B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368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D072FBB-511C-6186-8F7D-23D4C90D7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64E423C-3B62-5EB3-71AA-27A24EEEE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5415B0A-8C19-3418-769C-72DD22E74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18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AD2EC1-4155-21C0-1EE4-20C0E7903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40C6968-AC32-C9CA-AA46-9FCD18AF5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0D04431-A680-3EB5-3E30-914BEA94B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43BC4ED-C478-C97E-F155-09D383CB9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EC06594-0046-0454-4E7F-44A5666AE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A20C49E-F635-8AD3-5A41-1B68A9D6C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400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B91942-F830-D810-27FA-F1897F2CB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CC17A66-EE7D-721F-EE99-B6723B3D5A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EA67BB4-D860-5A06-4E8A-B4B480887A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E36FB91-0D1B-25DF-3E63-82EF46D75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893C4A2-70ED-6155-0269-EC5F1A288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19BB332-D0E9-D704-FBCB-83B11006B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06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6672C84-4C12-109E-458D-95DBD6848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CB79DCB-B15C-7BC8-616D-49CD0C8AD1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F7A7CB-724F-59D5-42D6-307373512B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020BB94-A65E-B2E1-1FA3-E3409AF11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AE2CB04-7151-D5C4-9E57-875633D2E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028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:a16="http://schemas.microsoft.com/office/drawing/2014/main" id="{BE57BE2F-BAC7-5264-25B8-4B0F878B011D}"/>
              </a:ext>
            </a:extLst>
          </p:cNvPr>
          <p:cNvGrpSpPr/>
          <p:nvPr/>
        </p:nvGrpSpPr>
        <p:grpSpPr>
          <a:xfrm>
            <a:off x="1706967" y="845320"/>
            <a:ext cx="8778067" cy="5081537"/>
            <a:chOff x="2357073" y="845320"/>
            <a:chExt cx="8778067" cy="5081537"/>
          </a:xfrm>
        </p:grpSpPr>
        <p:pic>
          <p:nvPicPr>
            <p:cNvPr id="6" name="Immagine 5" descr="Immagine che contiene schermata, testo, linea, Diagramma&#10;&#10;Descrizione generata automaticamente">
              <a:extLst>
                <a:ext uri="{FF2B5EF4-FFF2-40B4-BE49-F238E27FC236}">
                  <a16:creationId xmlns:a16="http://schemas.microsoft.com/office/drawing/2014/main" id="{6A1763B6-C0DB-6208-2385-E7F93BCD2B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61" t="27613" r="16604" b="37499"/>
            <a:stretch/>
          </p:blipFill>
          <p:spPr>
            <a:xfrm flipH="1">
              <a:off x="2724353" y="1367320"/>
              <a:ext cx="6746400" cy="1728000"/>
            </a:xfrm>
            <a:prstGeom prst="rect">
              <a:avLst/>
            </a:prstGeom>
          </p:spPr>
        </p:pic>
        <p:pic>
          <p:nvPicPr>
            <p:cNvPr id="3" name="Immagine 2" descr="Immagine che contiene schermata, diagramma, linea, Policromia&#10;&#10;Descrizione generata automaticamente">
              <a:extLst>
                <a:ext uri="{FF2B5EF4-FFF2-40B4-BE49-F238E27FC236}">
                  <a16:creationId xmlns:a16="http://schemas.microsoft.com/office/drawing/2014/main" id="{50F8A590-66CB-1ED8-F8BC-5D66DD5990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60" t="27613" r="16606" b="37499"/>
            <a:stretch/>
          </p:blipFill>
          <p:spPr>
            <a:xfrm flipH="1">
              <a:off x="2731341" y="3779615"/>
              <a:ext cx="6746251" cy="1728000"/>
            </a:xfrm>
            <a:prstGeom prst="rect">
              <a:avLst/>
            </a:prstGeom>
          </p:spPr>
        </p:pic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10C5249E-5DB3-1386-9BC2-558C8AEAC4C6}"/>
                </a:ext>
              </a:extLst>
            </p:cNvPr>
            <p:cNvGrpSpPr/>
            <p:nvPr/>
          </p:nvGrpSpPr>
          <p:grpSpPr>
            <a:xfrm>
              <a:off x="9834927" y="1264160"/>
              <a:ext cx="1300213" cy="4329680"/>
              <a:chOff x="9716246" y="2109020"/>
              <a:chExt cx="863894" cy="2876748"/>
            </a:xfrm>
          </p:grpSpPr>
          <p:grpSp>
            <p:nvGrpSpPr>
              <p:cNvPr id="42" name="Gruppo 41">
                <a:extLst>
                  <a:ext uri="{FF2B5EF4-FFF2-40B4-BE49-F238E27FC236}">
                    <a16:creationId xmlns:a16="http://schemas.microsoft.com/office/drawing/2014/main" id="{AD80EAFF-7EC2-43A5-D1CC-D045964AE096}"/>
                  </a:ext>
                </a:extLst>
              </p:cNvPr>
              <p:cNvGrpSpPr/>
              <p:nvPr/>
            </p:nvGrpSpPr>
            <p:grpSpPr>
              <a:xfrm>
                <a:off x="9728085" y="2109020"/>
                <a:ext cx="852055" cy="2876748"/>
                <a:chOff x="9997337" y="1990626"/>
                <a:chExt cx="852055" cy="2876748"/>
              </a:xfrm>
            </p:grpSpPr>
            <p:pic>
              <p:nvPicPr>
                <p:cNvPr id="8" name="Immagine 7" descr="Immagine che contiene schermata, testo, linea, Rettangolo&#10;&#10;Descrizione generata automaticamente">
                  <a:extLst>
                    <a:ext uri="{FF2B5EF4-FFF2-40B4-BE49-F238E27FC236}">
                      <a16:creationId xmlns:a16="http://schemas.microsoft.com/office/drawing/2014/main" id="{70844432-2EB9-16FE-AFE4-BF7ADA53996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4764" t="7135" r="14123" b="44269"/>
                <a:stretch/>
              </p:blipFill>
              <p:spPr>
                <a:xfrm flipH="1">
                  <a:off x="10496272" y="1990626"/>
                  <a:ext cx="162198" cy="2876748"/>
                </a:xfrm>
                <a:prstGeom prst="rect">
                  <a:avLst/>
                </a:prstGeom>
              </p:spPr>
            </p:pic>
            <p:pic>
              <p:nvPicPr>
                <p:cNvPr id="29" name="Immagine 28" descr="Immagine che contiene schermata, testo, linea, Rettangolo&#10;&#10;Descrizione generata automaticamente">
                  <a:extLst>
                    <a:ext uri="{FF2B5EF4-FFF2-40B4-BE49-F238E27FC236}">
                      <a16:creationId xmlns:a16="http://schemas.microsoft.com/office/drawing/2014/main" id="{43652499-FA8A-85A1-07CA-D5E2E0AD7D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4764" t="3929" r="2230" b="92960"/>
                <a:stretch/>
              </p:blipFill>
              <p:spPr>
                <a:xfrm rot="16200000">
                  <a:off x="9811863" y="3329620"/>
                  <a:ext cx="1891274" cy="183784"/>
                </a:xfrm>
                <a:prstGeom prst="rect">
                  <a:avLst/>
                </a:prstGeom>
              </p:spPr>
            </p:pic>
            <p:pic>
              <p:nvPicPr>
                <p:cNvPr id="41" name="Immagine 40" descr="Immagine che contiene schermata, testo, linea, Rettangolo&#10;&#10;Descrizione generata automaticamente">
                  <a:extLst>
                    <a:ext uri="{FF2B5EF4-FFF2-40B4-BE49-F238E27FC236}">
                      <a16:creationId xmlns:a16="http://schemas.microsoft.com/office/drawing/2014/main" id="{B9814EC0-C842-C314-6890-C32077DD79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5885" t="7135" r="10797" b="44269"/>
                <a:stretch/>
              </p:blipFill>
              <p:spPr>
                <a:xfrm>
                  <a:off x="9997337" y="1993630"/>
                  <a:ext cx="482555" cy="2870741"/>
                </a:xfrm>
                <a:prstGeom prst="rect">
                  <a:avLst/>
                </a:prstGeom>
              </p:spPr>
            </p:pic>
          </p:grpSp>
          <p:pic>
            <p:nvPicPr>
              <p:cNvPr id="10" name="Immagine 9" descr="Immagine che contiene schermata, diagramma, linea, Policromia&#10;&#10;Descrizione generata automaticamente">
                <a:extLst>
                  <a:ext uri="{FF2B5EF4-FFF2-40B4-BE49-F238E27FC236}">
                    <a16:creationId xmlns:a16="http://schemas.microsoft.com/office/drawing/2014/main" id="{E5151B00-87BA-85DC-D00F-D039F3C1C36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5867" t="7277" r="10825" b="44602"/>
              <a:stretch/>
            </p:blipFill>
            <p:spPr>
              <a:xfrm>
                <a:off x="9716246" y="2114306"/>
                <a:ext cx="482555" cy="2851200"/>
              </a:xfrm>
              <a:prstGeom prst="rect">
                <a:avLst/>
              </a:prstGeom>
            </p:spPr>
          </p:pic>
        </p:grpSp>
        <p:grpSp>
          <p:nvGrpSpPr>
            <p:cNvPr id="34" name="Gruppo 33">
              <a:extLst>
                <a:ext uri="{FF2B5EF4-FFF2-40B4-BE49-F238E27FC236}">
                  <a16:creationId xmlns:a16="http://schemas.microsoft.com/office/drawing/2014/main" id="{DC7E6F8B-FDB2-0879-C346-BFAC691FA6C0}"/>
                </a:ext>
              </a:extLst>
            </p:cNvPr>
            <p:cNvGrpSpPr/>
            <p:nvPr/>
          </p:nvGrpSpPr>
          <p:grpSpPr>
            <a:xfrm>
              <a:off x="2357073" y="2063157"/>
              <a:ext cx="1248935" cy="1452008"/>
              <a:chOff x="10297957" y="1265817"/>
              <a:chExt cx="1248935" cy="1452008"/>
            </a:xfrm>
          </p:grpSpPr>
          <p:cxnSp>
            <p:nvCxnSpPr>
              <p:cNvPr id="35" name="Connettore 2 34">
                <a:extLst>
                  <a:ext uri="{FF2B5EF4-FFF2-40B4-BE49-F238E27FC236}">
                    <a16:creationId xmlns:a16="http://schemas.microsoft.com/office/drawing/2014/main" id="{E7AB3F5E-C3B3-D986-FE00-E01B27EF2D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58545" y="2283733"/>
                <a:ext cx="745200" cy="0"/>
              </a:xfrm>
              <a:prstGeom prst="straightConnector1">
                <a:avLst/>
              </a:prstGeom>
              <a:ln w="19050" cap="flat" cmpd="sng">
                <a:solidFill>
                  <a:schemeClr val="tx1"/>
                </a:solidFill>
                <a:miter lim="800000"/>
                <a:headEnd type="none" w="lg" len="lg"/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ttore 2 35">
                <a:extLst>
                  <a:ext uri="{FF2B5EF4-FFF2-40B4-BE49-F238E27FC236}">
                    <a16:creationId xmlns:a16="http://schemas.microsoft.com/office/drawing/2014/main" id="{C368EBA4-7462-D421-704E-6D7BE67222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68070" y="1538438"/>
                <a:ext cx="0" cy="745295"/>
              </a:xfrm>
              <a:prstGeom prst="straightConnector1">
                <a:avLst/>
              </a:prstGeom>
              <a:ln w="19050" cap="flat" cmpd="sng">
                <a:solidFill>
                  <a:schemeClr val="tx1"/>
                </a:solidFill>
                <a:miter lim="800000"/>
                <a:headEnd type="none" w="lg" len="lg"/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70199178-8DEF-600A-0D70-E65AC4B2D2E2}"/>
                  </a:ext>
                </a:extLst>
              </p:cNvPr>
              <p:cNvSpPr txBox="1"/>
              <p:nvPr/>
            </p:nvSpPr>
            <p:spPr>
              <a:xfrm>
                <a:off x="10297957" y="1265817"/>
                <a:ext cx="324000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it-IT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sz="2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64D90F15-05B3-C95A-A8B7-F1A07E06A67D}"/>
                  </a:ext>
                </a:extLst>
              </p:cNvPr>
              <p:cNvSpPr txBox="1"/>
              <p:nvPr/>
            </p:nvSpPr>
            <p:spPr>
              <a:xfrm>
                <a:off x="11222892" y="2194605"/>
                <a:ext cx="324000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2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EE92DD0E-29FD-925A-2390-E6537B34CF2E}"/>
                  </a:ext>
                </a:extLst>
              </p:cNvPr>
              <p:cNvSpPr/>
              <p:nvPr/>
            </p:nvSpPr>
            <p:spPr>
              <a:xfrm>
                <a:off x="10624451" y="2236940"/>
                <a:ext cx="93588" cy="935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AC305709-1812-ED55-BA96-87358F637981}"/>
                  </a:ext>
                </a:extLst>
              </p:cNvPr>
              <p:cNvSpPr txBox="1"/>
              <p:nvPr/>
            </p:nvSpPr>
            <p:spPr>
              <a:xfrm>
                <a:off x="10488355" y="2183474"/>
                <a:ext cx="324000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it-IT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endParaRPr lang="en-GB" sz="2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" name="Gruppo 27">
              <a:extLst>
                <a:ext uri="{FF2B5EF4-FFF2-40B4-BE49-F238E27FC236}">
                  <a16:creationId xmlns:a16="http://schemas.microsoft.com/office/drawing/2014/main" id="{2DAF3248-9170-4D20-4070-3E2970174B21}"/>
                </a:ext>
              </a:extLst>
            </p:cNvPr>
            <p:cNvGrpSpPr/>
            <p:nvPr/>
          </p:nvGrpSpPr>
          <p:grpSpPr>
            <a:xfrm>
              <a:off x="2357073" y="4474849"/>
              <a:ext cx="1248935" cy="1452008"/>
              <a:chOff x="10297957" y="1265817"/>
              <a:chExt cx="1248935" cy="1452008"/>
            </a:xfrm>
          </p:grpSpPr>
          <p:cxnSp>
            <p:nvCxnSpPr>
              <p:cNvPr id="30" name="Connettore 2 29">
                <a:extLst>
                  <a:ext uri="{FF2B5EF4-FFF2-40B4-BE49-F238E27FC236}">
                    <a16:creationId xmlns:a16="http://schemas.microsoft.com/office/drawing/2014/main" id="{AFB22B5E-8C2E-1BCC-B1E8-6DE6B04FF3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58545" y="2283733"/>
                <a:ext cx="745200" cy="0"/>
              </a:xfrm>
              <a:prstGeom prst="straightConnector1">
                <a:avLst/>
              </a:prstGeom>
              <a:ln w="19050" cap="flat" cmpd="sng">
                <a:solidFill>
                  <a:schemeClr val="tx1"/>
                </a:solidFill>
                <a:miter lim="800000"/>
                <a:headEnd type="none" w="lg" len="lg"/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ttore 2 30">
                <a:extLst>
                  <a:ext uri="{FF2B5EF4-FFF2-40B4-BE49-F238E27FC236}">
                    <a16:creationId xmlns:a16="http://schemas.microsoft.com/office/drawing/2014/main" id="{2003D3F9-157F-2D5B-0166-5F70FB89EA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68070" y="1538438"/>
                <a:ext cx="0" cy="745295"/>
              </a:xfrm>
              <a:prstGeom prst="straightConnector1">
                <a:avLst/>
              </a:prstGeom>
              <a:ln w="19050" cap="flat" cmpd="sng">
                <a:solidFill>
                  <a:schemeClr val="tx1"/>
                </a:solidFill>
                <a:miter lim="800000"/>
                <a:headEnd type="none" w="lg" len="lg"/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705DB882-374A-466A-73CC-A6B2689CC7E7}"/>
                  </a:ext>
                </a:extLst>
              </p:cNvPr>
              <p:cNvSpPr txBox="1"/>
              <p:nvPr/>
            </p:nvSpPr>
            <p:spPr>
              <a:xfrm>
                <a:off x="10297957" y="1265817"/>
                <a:ext cx="324000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it-IT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sz="2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3E14EADD-374D-21BD-C651-8908159934F4}"/>
                  </a:ext>
                </a:extLst>
              </p:cNvPr>
              <p:cNvSpPr txBox="1"/>
              <p:nvPr/>
            </p:nvSpPr>
            <p:spPr>
              <a:xfrm>
                <a:off x="11222892" y="2194605"/>
                <a:ext cx="324000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2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Ovale 42">
                <a:extLst>
                  <a:ext uri="{FF2B5EF4-FFF2-40B4-BE49-F238E27FC236}">
                    <a16:creationId xmlns:a16="http://schemas.microsoft.com/office/drawing/2014/main" id="{111EB19B-21D0-1B81-594C-AB92E69105B8}"/>
                  </a:ext>
                </a:extLst>
              </p:cNvPr>
              <p:cNvSpPr/>
              <p:nvPr/>
            </p:nvSpPr>
            <p:spPr>
              <a:xfrm>
                <a:off x="10624451" y="2236940"/>
                <a:ext cx="93588" cy="935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CasellaDiTesto 43">
                <a:extLst>
                  <a:ext uri="{FF2B5EF4-FFF2-40B4-BE49-F238E27FC236}">
                    <a16:creationId xmlns:a16="http://schemas.microsoft.com/office/drawing/2014/main" id="{418C94AC-57EB-7FCE-3D10-A0E4EB9751DD}"/>
                  </a:ext>
                </a:extLst>
              </p:cNvPr>
              <p:cNvSpPr txBox="1"/>
              <p:nvPr/>
            </p:nvSpPr>
            <p:spPr>
              <a:xfrm>
                <a:off x="10488355" y="2183474"/>
                <a:ext cx="324000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it-IT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endParaRPr lang="en-GB" sz="2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0E5D6F01-4685-87CB-5A79-E59A343DD63B}"/>
                </a:ext>
              </a:extLst>
            </p:cNvPr>
            <p:cNvSpPr txBox="1"/>
            <p:nvPr/>
          </p:nvSpPr>
          <p:spPr>
            <a:xfrm>
              <a:off x="5024466" y="845320"/>
              <a:ext cx="2160000" cy="522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  <a:r>
                <a:rPr lang="it-IT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2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taper</a:t>
              </a:r>
              <a:endPara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CasellaDiTesto 45">
              <a:extLst>
                <a:ext uri="{FF2B5EF4-FFF2-40B4-BE49-F238E27FC236}">
                  <a16:creationId xmlns:a16="http://schemas.microsoft.com/office/drawing/2014/main" id="{0562BF38-E0B3-E55D-FA23-B3C38C41E3DC}"/>
                </a:ext>
              </a:extLst>
            </p:cNvPr>
            <p:cNvSpPr txBox="1"/>
            <p:nvPr/>
          </p:nvSpPr>
          <p:spPr>
            <a:xfrm>
              <a:off x="5016000" y="3257615"/>
              <a:ext cx="2160000" cy="522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Taper</a:t>
              </a:r>
              <a:endPara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91273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9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Divincenzo  Giuseppe</dc:creator>
  <cp:lastModifiedBy>Divincenzo  Giuseppe</cp:lastModifiedBy>
  <cp:revision>10</cp:revision>
  <dcterms:created xsi:type="dcterms:W3CDTF">2024-08-31T11:08:25Z</dcterms:created>
  <dcterms:modified xsi:type="dcterms:W3CDTF">2024-08-31T15:56:22Z</dcterms:modified>
</cp:coreProperties>
</file>