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8" d="100"/>
          <a:sy n="78" d="100"/>
        </p:scale>
        <p:origin x="850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720F133-E99B-E478-3620-F9B126C759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B8C2F6F-8838-B32F-2D22-0691B14115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480383D-45A3-B872-8C09-8C9ECC938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D010B-20FC-4505-8A4A-4510E6433321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A80F680-362B-F13F-FCEE-D8ABA4648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EDC43AE-3261-F867-3599-AB341C137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94F5B-D536-43B8-BE21-6030924D289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0232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A57424E-92C6-9939-D7A3-0A293F6656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AE4D385-99D8-4F54-4A85-81BA5B8559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1E824C9-715F-11ED-CBAE-6DB404FF0C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D010B-20FC-4505-8A4A-4510E6433321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40FAEF6-6537-15BB-5BF4-4D7FAD189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DAA3C2A-B58F-8496-853A-D6E0DDE4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94F5B-D536-43B8-BE21-6030924D289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808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4C19CA28-FCBC-E9DE-CC83-A8754A825D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A2023BB-FC72-174D-EF60-C8EFE33B47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70F2F3E-3F7B-3645-5B24-E12B755A6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D010B-20FC-4505-8A4A-4510E6433321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CCF29FC-9186-1F3D-49F4-4070ACF29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ABCF1AC-3FC0-5AA9-26EB-5D35A1BAF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94F5B-D536-43B8-BE21-6030924D289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530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044D93D-7F82-3DFC-ADFE-B7C6D7073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A2E067E-1426-0E4F-57D8-709F963724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6584402-8B48-F3DC-D0D1-967591750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D010B-20FC-4505-8A4A-4510E6433321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E1B1980-0583-643D-DD20-243893EE2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2C7522F-3E75-BE62-2484-1F7A90E82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94F5B-D536-43B8-BE21-6030924D289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337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6435E7B-CE68-A920-F239-6241B5088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2981B12-3A3C-2566-8D9D-1EF5B13198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975E363-F927-6E3B-BE7E-3FD4CC67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D010B-20FC-4505-8A4A-4510E6433321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0805602-DE17-5248-1428-EDC2F68C5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5580B15-DE5D-B5AD-0663-65ADBEADE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94F5B-D536-43B8-BE21-6030924D289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9946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A05DCB9-DC35-06ED-F24A-A28FD8341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7C1F1B6-521E-33A6-6343-763EA5AB90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D46074F-AF7B-9D86-911B-90529B9BE8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1AF0152-A4B8-0BCD-4C31-092956AA2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D010B-20FC-4505-8A4A-4510E6433321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B839DA7-F566-4ECB-68AC-76FF08F71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4C79225-0599-D7C0-0619-DA91609BA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94F5B-D536-43B8-BE21-6030924D289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4051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690B3A2-3243-C248-1663-DD896FC07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7FBC8E9-2565-4C12-9353-8004B220D7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43243B0-3A20-07E8-C514-566977340B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B990EF2-6AC6-AFCF-5BEA-4D39E3898E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CF0B173-B110-278B-A211-36A297362C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CB65EBF-7175-C766-9497-2CA15195C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D010B-20FC-4505-8A4A-4510E6433321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C0D8146-34C5-006D-25E8-3B174AA5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24B73A77-77FD-22FB-A8BD-DB47B775A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94F5B-D536-43B8-BE21-6030924D289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4504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31D0AF-FCC5-B1AD-AA01-FB7411AE0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00947BA6-4057-89A7-7642-59061B973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D010B-20FC-4505-8A4A-4510E6433321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C7092CE-081D-0D37-AA07-E5655795A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E6E5FD8-D1D6-63CB-7B4F-E1E0192B2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94F5B-D536-43B8-BE21-6030924D289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0368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2D072FBB-511C-6186-8F7D-23D4C90D7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D010B-20FC-4505-8A4A-4510E6433321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64E423C-3B62-5EB3-71AA-27A24EEEE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5415B0A-8C19-3418-769C-72DD22E74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94F5B-D536-43B8-BE21-6030924D289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18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9AD2EC1-4155-21C0-1EE4-20C0E7903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40C6968-AC32-C9CA-AA46-9FCD18AF52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0D04431-A680-3EB5-3E30-914BEA94BA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43BC4ED-C478-C97E-F155-09D383CB9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D010B-20FC-4505-8A4A-4510E6433321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EC06594-0046-0454-4E7F-44A5666AE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A20C49E-F635-8AD3-5A41-1B68A9D6C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94F5B-D536-43B8-BE21-6030924D289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400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AB91942-F830-D810-27FA-F1897F2CB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ACC17A66-EE7D-721F-EE99-B6723B3D5A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EA67BB4-D860-5A06-4E8A-B4B480887A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E36FB91-0D1B-25DF-3E63-82EF46D75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D010B-20FC-4505-8A4A-4510E6433321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893C4A2-70ED-6155-0269-EC5F1A288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19BB332-D0E9-D704-FBCB-83B11006B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94F5B-D536-43B8-BE21-6030924D289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06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6672C84-4C12-109E-458D-95DBD6848B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CB79DCB-B15C-7BC8-616D-49CD0C8AD1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2F7A7CB-724F-59D5-42D6-307373512B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3D010B-20FC-4505-8A4A-4510E6433321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020BB94-A65E-B2E1-1FA3-E3409AF113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AE2CB04-7151-D5C4-9E57-875633D2E6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A394F5B-D536-43B8-BE21-6030924D289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028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schermata, testo, linea, Rettangolo&#10;&#10;Descrizione generata automaticamente">
            <a:extLst>
              <a:ext uri="{FF2B5EF4-FFF2-40B4-BE49-F238E27FC236}">
                <a16:creationId xmlns:a16="http://schemas.microsoft.com/office/drawing/2014/main" id="{040C80F1-1DE7-770E-8755-3DE73FB485D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44" t="50036" r="24735" b="34846"/>
          <a:stretch/>
        </p:blipFill>
        <p:spPr>
          <a:xfrm>
            <a:off x="1315617" y="3940500"/>
            <a:ext cx="8128800" cy="909027"/>
          </a:xfrm>
          <a:prstGeom prst="rect">
            <a:avLst/>
          </a:prstGeom>
        </p:spPr>
      </p:pic>
      <p:pic>
        <p:nvPicPr>
          <p:cNvPr id="7" name="Immagine 6" descr="Immagine che contiene schermata, testo, linea, Rettangolo&#10;&#10;Descrizione generata automaticamente">
            <a:extLst>
              <a:ext uri="{FF2B5EF4-FFF2-40B4-BE49-F238E27FC236}">
                <a16:creationId xmlns:a16="http://schemas.microsoft.com/office/drawing/2014/main" id="{52E4C8B0-F4A6-3FF9-0CB3-3950A50D78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58" t="50076" r="24728" b="34813"/>
          <a:stretch/>
        </p:blipFill>
        <p:spPr>
          <a:xfrm>
            <a:off x="1317219" y="2247784"/>
            <a:ext cx="8127198" cy="908513"/>
          </a:xfrm>
          <a:prstGeom prst="rect">
            <a:avLst/>
          </a:prstGeom>
        </p:spPr>
      </p:pic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DF455B7D-00F5-BD99-C046-0589001C52F9}"/>
              </a:ext>
            </a:extLst>
          </p:cNvPr>
          <p:cNvSpPr txBox="1"/>
          <p:nvPr/>
        </p:nvSpPr>
        <p:spPr>
          <a:xfrm>
            <a:off x="4300017" y="1725784"/>
            <a:ext cx="21600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1.31 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µ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endParaRPr lang="en-GB" sz="24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287610BC-DAC3-E57D-8AEE-67381DE7A193}"/>
              </a:ext>
            </a:extLst>
          </p:cNvPr>
          <p:cNvSpPr txBox="1"/>
          <p:nvPr/>
        </p:nvSpPr>
        <p:spPr>
          <a:xfrm>
            <a:off x="4300017" y="3421430"/>
            <a:ext cx="21600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1.55 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µ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endParaRPr lang="en-GB" sz="24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1" name="Gruppo 20">
            <a:extLst>
              <a:ext uri="{FF2B5EF4-FFF2-40B4-BE49-F238E27FC236}">
                <a16:creationId xmlns:a16="http://schemas.microsoft.com/office/drawing/2014/main" id="{02BC2438-BCAF-9BB0-C720-D24F13250B3A}"/>
              </a:ext>
            </a:extLst>
          </p:cNvPr>
          <p:cNvGrpSpPr/>
          <p:nvPr/>
        </p:nvGrpSpPr>
        <p:grpSpPr>
          <a:xfrm>
            <a:off x="944775" y="3606497"/>
            <a:ext cx="1340854" cy="1610885"/>
            <a:chOff x="10299892" y="1043570"/>
            <a:chExt cx="1340854" cy="1610885"/>
          </a:xfrm>
        </p:grpSpPr>
        <p:cxnSp>
          <p:nvCxnSpPr>
            <p:cNvPr id="22" name="Connettore 2 21">
              <a:extLst>
                <a:ext uri="{FF2B5EF4-FFF2-40B4-BE49-F238E27FC236}">
                  <a16:creationId xmlns:a16="http://schemas.microsoft.com/office/drawing/2014/main" id="{226E496F-F425-9EFA-D31B-0FE560EC68AC}"/>
                </a:ext>
              </a:extLst>
            </p:cNvPr>
            <p:cNvCxnSpPr>
              <a:cxnSpLocks/>
            </p:cNvCxnSpPr>
            <p:nvPr/>
          </p:nvCxnSpPr>
          <p:spPr>
            <a:xfrm>
              <a:off x="10658545" y="2283733"/>
              <a:ext cx="745200" cy="0"/>
            </a:xfrm>
            <a:prstGeom prst="straightConnector1">
              <a:avLst/>
            </a:prstGeom>
            <a:ln w="19050" cap="flat" cmpd="sng">
              <a:solidFill>
                <a:schemeClr val="tx1"/>
              </a:solidFill>
              <a:miter lim="800000"/>
              <a:headEnd type="none" w="lg" len="lg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2 22">
              <a:extLst>
                <a:ext uri="{FF2B5EF4-FFF2-40B4-BE49-F238E27FC236}">
                  <a16:creationId xmlns:a16="http://schemas.microsoft.com/office/drawing/2014/main" id="{596D5D26-BD9E-7E48-A57F-456D79F94AB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68070" y="1538438"/>
              <a:ext cx="0" cy="745295"/>
            </a:xfrm>
            <a:prstGeom prst="straightConnector1">
              <a:avLst/>
            </a:prstGeom>
            <a:ln w="19050" cap="flat" cmpd="sng">
              <a:solidFill>
                <a:schemeClr val="tx1"/>
              </a:solidFill>
              <a:miter lim="800000"/>
              <a:headEnd type="none" w="lg" len="lg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CasellaDiTesto 23">
              <a:extLst>
                <a:ext uri="{FF2B5EF4-FFF2-40B4-BE49-F238E27FC236}">
                  <a16:creationId xmlns:a16="http://schemas.microsoft.com/office/drawing/2014/main" id="{6D5FCB75-1EC8-4A72-BA08-EBFB22996BE5}"/>
                </a:ext>
              </a:extLst>
            </p:cNvPr>
            <p:cNvSpPr txBox="1"/>
            <p:nvPr/>
          </p:nvSpPr>
          <p:spPr>
            <a:xfrm>
              <a:off x="10352304" y="1043570"/>
              <a:ext cx="324000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endParaRPr lang="en-GB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CasellaDiTesto 24">
              <a:extLst>
                <a:ext uri="{FF2B5EF4-FFF2-40B4-BE49-F238E27FC236}">
                  <a16:creationId xmlns:a16="http://schemas.microsoft.com/office/drawing/2014/main" id="{AD4B0760-FD91-2B32-515A-DF04D5A69847}"/>
                </a:ext>
              </a:extLst>
            </p:cNvPr>
            <p:cNvSpPr txBox="1"/>
            <p:nvPr/>
          </p:nvSpPr>
          <p:spPr>
            <a:xfrm>
              <a:off x="11316746" y="2131235"/>
              <a:ext cx="324000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</a:t>
              </a:r>
              <a:endParaRPr lang="en-GB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Ovale 25">
              <a:extLst>
                <a:ext uri="{FF2B5EF4-FFF2-40B4-BE49-F238E27FC236}">
                  <a16:creationId xmlns:a16="http://schemas.microsoft.com/office/drawing/2014/main" id="{991ECF4E-71F3-9EE4-8CB8-CDF98B0D19EB}"/>
                </a:ext>
              </a:extLst>
            </p:cNvPr>
            <p:cNvSpPr/>
            <p:nvPr/>
          </p:nvSpPr>
          <p:spPr>
            <a:xfrm>
              <a:off x="10624451" y="2236940"/>
              <a:ext cx="93588" cy="9358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CasellaDiTesto 26">
              <a:extLst>
                <a:ext uri="{FF2B5EF4-FFF2-40B4-BE49-F238E27FC236}">
                  <a16:creationId xmlns:a16="http://schemas.microsoft.com/office/drawing/2014/main" id="{9557D654-930D-4CC2-5A9D-5DB39EA0BD56}"/>
                </a:ext>
              </a:extLst>
            </p:cNvPr>
            <p:cNvSpPr txBox="1"/>
            <p:nvPr/>
          </p:nvSpPr>
          <p:spPr>
            <a:xfrm>
              <a:off x="10299892" y="2131235"/>
              <a:ext cx="324000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en-GB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4" name="Gruppo 33">
            <a:extLst>
              <a:ext uri="{FF2B5EF4-FFF2-40B4-BE49-F238E27FC236}">
                <a16:creationId xmlns:a16="http://schemas.microsoft.com/office/drawing/2014/main" id="{DC7E6F8B-FDB2-0879-C346-BFAC691FA6C0}"/>
              </a:ext>
            </a:extLst>
          </p:cNvPr>
          <p:cNvGrpSpPr/>
          <p:nvPr/>
        </p:nvGrpSpPr>
        <p:grpSpPr>
          <a:xfrm>
            <a:off x="944775" y="1913482"/>
            <a:ext cx="1340854" cy="1610885"/>
            <a:chOff x="10299892" y="1043570"/>
            <a:chExt cx="1340854" cy="1610885"/>
          </a:xfrm>
        </p:grpSpPr>
        <p:cxnSp>
          <p:nvCxnSpPr>
            <p:cNvPr id="35" name="Connettore 2 34">
              <a:extLst>
                <a:ext uri="{FF2B5EF4-FFF2-40B4-BE49-F238E27FC236}">
                  <a16:creationId xmlns:a16="http://schemas.microsoft.com/office/drawing/2014/main" id="{E7AB3F5E-C3B3-D986-FE00-E01B27EF2DC6}"/>
                </a:ext>
              </a:extLst>
            </p:cNvPr>
            <p:cNvCxnSpPr>
              <a:cxnSpLocks/>
            </p:cNvCxnSpPr>
            <p:nvPr/>
          </p:nvCxnSpPr>
          <p:spPr>
            <a:xfrm>
              <a:off x="10658545" y="2283733"/>
              <a:ext cx="745200" cy="0"/>
            </a:xfrm>
            <a:prstGeom prst="straightConnector1">
              <a:avLst/>
            </a:prstGeom>
            <a:ln w="19050" cap="flat" cmpd="sng">
              <a:solidFill>
                <a:schemeClr val="tx1"/>
              </a:solidFill>
              <a:miter lim="800000"/>
              <a:headEnd type="none" w="lg" len="lg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ttore 2 35">
              <a:extLst>
                <a:ext uri="{FF2B5EF4-FFF2-40B4-BE49-F238E27FC236}">
                  <a16:creationId xmlns:a16="http://schemas.microsoft.com/office/drawing/2014/main" id="{C368EBA4-7462-D421-704E-6D7BE67222F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68070" y="1538438"/>
              <a:ext cx="0" cy="745295"/>
            </a:xfrm>
            <a:prstGeom prst="straightConnector1">
              <a:avLst/>
            </a:prstGeom>
            <a:ln w="19050" cap="flat" cmpd="sng">
              <a:solidFill>
                <a:schemeClr val="tx1"/>
              </a:solidFill>
              <a:miter lim="800000"/>
              <a:headEnd type="none" w="lg" len="lg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CasellaDiTesto 36">
              <a:extLst>
                <a:ext uri="{FF2B5EF4-FFF2-40B4-BE49-F238E27FC236}">
                  <a16:creationId xmlns:a16="http://schemas.microsoft.com/office/drawing/2014/main" id="{70199178-8DEF-600A-0D70-E65AC4B2D2E2}"/>
                </a:ext>
              </a:extLst>
            </p:cNvPr>
            <p:cNvSpPr txBox="1"/>
            <p:nvPr/>
          </p:nvSpPr>
          <p:spPr>
            <a:xfrm>
              <a:off x="10352304" y="1043570"/>
              <a:ext cx="324000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endParaRPr lang="en-GB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CasellaDiTesto 37">
              <a:extLst>
                <a:ext uri="{FF2B5EF4-FFF2-40B4-BE49-F238E27FC236}">
                  <a16:creationId xmlns:a16="http://schemas.microsoft.com/office/drawing/2014/main" id="{64D90F15-05B3-C95A-A8B7-F1A07E06A67D}"/>
                </a:ext>
              </a:extLst>
            </p:cNvPr>
            <p:cNvSpPr txBox="1"/>
            <p:nvPr/>
          </p:nvSpPr>
          <p:spPr>
            <a:xfrm>
              <a:off x="11316746" y="2131235"/>
              <a:ext cx="324000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</a:t>
              </a:r>
              <a:endParaRPr lang="en-GB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Ovale 38">
              <a:extLst>
                <a:ext uri="{FF2B5EF4-FFF2-40B4-BE49-F238E27FC236}">
                  <a16:creationId xmlns:a16="http://schemas.microsoft.com/office/drawing/2014/main" id="{EE92DD0E-29FD-925A-2390-E6537B34CF2E}"/>
                </a:ext>
              </a:extLst>
            </p:cNvPr>
            <p:cNvSpPr/>
            <p:nvPr/>
          </p:nvSpPr>
          <p:spPr>
            <a:xfrm>
              <a:off x="10624451" y="2236940"/>
              <a:ext cx="93588" cy="9358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CasellaDiTesto 39">
              <a:extLst>
                <a:ext uri="{FF2B5EF4-FFF2-40B4-BE49-F238E27FC236}">
                  <a16:creationId xmlns:a16="http://schemas.microsoft.com/office/drawing/2014/main" id="{AC305709-1812-ED55-BA96-87358F637981}"/>
                </a:ext>
              </a:extLst>
            </p:cNvPr>
            <p:cNvSpPr txBox="1"/>
            <p:nvPr/>
          </p:nvSpPr>
          <p:spPr>
            <a:xfrm>
              <a:off x="10299892" y="2131235"/>
              <a:ext cx="324000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en-GB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2" name="Gruppo 41">
            <a:extLst>
              <a:ext uri="{FF2B5EF4-FFF2-40B4-BE49-F238E27FC236}">
                <a16:creationId xmlns:a16="http://schemas.microsoft.com/office/drawing/2014/main" id="{AD80EAFF-7EC2-43A5-D1CC-D045964AE096}"/>
              </a:ext>
            </a:extLst>
          </p:cNvPr>
          <p:cNvGrpSpPr>
            <a:grpSpLocks noChangeAspect="1"/>
          </p:cNvGrpSpPr>
          <p:nvPr/>
        </p:nvGrpSpPr>
        <p:grpSpPr>
          <a:xfrm>
            <a:off x="9818378" y="1269000"/>
            <a:ext cx="1291936" cy="4320000"/>
            <a:chOff x="9997337" y="1990626"/>
            <a:chExt cx="860318" cy="2876748"/>
          </a:xfrm>
        </p:grpSpPr>
        <p:pic>
          <p:nvPicPr>
            <p:cNvPr id="8" name="Immagine 7" descr="Immagine che contiene schermata, testo, linea, Rettangolo&#10;&#10;Descrizione generata automaticamente">
              <a:extLst>
                <a:ext uri="{FF2B5EF4-FFF2-40B4-BE49-F238E27FC236}">
                  <a16:creationId xmlns:a16="http://schemas.microsoft.com/office/drawing/2014/main" id="{70844432-2EB9-16FE-AFE4-BF7ADA5399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764" t="7135" r="14123" b="44269"/>
            <a:stretch/>
          </p:blipFill>
          <p:spPr>
            <a:xfrm flipH="1">
              <a:off x="10496272" y="1990626"/>
              <a:ext cx="162198" cy="2876748"/>
            </a:xfrm>
            <a:prstGeom prst="rect">
              <a:avLst/>
            </a:prstGeom>
          </p:spPr>
        </p:pic>
        <p:pic>
          <p:nvPicPr>
            <p:cNvPr id="29" name="Immagine 28" descr="Immagine che contiene schermata, testo, linea, Rettangolo&#10;&#10;Descrizione generata automaticamente">
              <a:extLst>
                <a:ext uri="{FF2B5EF4-FFF2-40B4-BE49-F238E27FC236}">
                  <a16:creationId xmlns:a16="http://schemas.microsoft.com/office/drawing/2014/main" id="{43652499-FA8A-85A1-07CA-D5E2E0AD7D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764" t="3929" r="2230" b="92960"/>
            <a:stretch/>
          </p:blipFill>
          <p:spPr>
            <a:xfrm rot="16200000">
              <a:off x="9820126" y="3218714"/>
              <a:ext cx="1891274" cy="183784"/>
            </a:xfrm>
            <a:prstGeom prst="rect">
              <a:avLst/>
            </a:prstGeom>
          </p:spPr>
        </p:pic>
        <p:pic>
          <p:nvPicPr>
            <p:cNvPr id="41" name="Immagine 40" descr="Immagine che contiene schermata, testo, linea, Rettangolo&#10;&#10;Descrizione generata automaticamente">
              <a:extLst>
                <a:ext uri="{FF2B5EF4-FFF2-40B4-BE49-F238E27FC236}">
                  <a16:creationId xmlns:a16="http://schemas.microsoft.com/office/drawing/2014/main" id="{B9814EC0-C842-C314-6890-C32077DD79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885" t="7135" r="10797" b="44269"/>
            <a:stretch/>
          </p:blipFill>
          <p:spPr>
            <a:xfrm>
              <a:off x="9997337" y="1993630"/>
              <a:ext cx="482555" cy="28707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3912739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16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Times New Roman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Divincenzo  Giuseppe</dc:creator>
  <cp:lastModifiedBy>Divincenzo  Giuseppe</cp:lastModifiedBy>
  <cp:revision>6</cp:revision>
  <dcterms:created xsi:type="dcterms:W3CDTF">2024-08-31T11:08:25Z</dcterms:created>
  <dcterms:modified xsi:type="dcterms:W3CDTF">2024-08-31T15:34:01Z</dcterms:modified>
</cp:coreProperties>
</file>