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370" y="-6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AEFB3C-3E66-7FF4-1DE5-BAEEDF88B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C6E2D3A-FEE4-55AC-DC67-DF0EA8F56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25D6BE-4F9D-DEA9-44EA-FEACC28F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F800F0-6A0B-BA63-8670-A7A8AE2A1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5DADAB-36C9-B028-5637-A7CBE49B1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2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B12710-8BC6-109C-A361-918A79E07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5A91AD-A51B-69CF-4F56-1B1C36864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62F403-BDEE-2A27-D484-DFDC2EAEA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17BFF-9ADA-6466-B522-9F801B2C0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34CCA7-818B-A715-F357-ACACAEF2A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90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9385AEE-5902-1539-5EA1-9BB2766833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478C386-2DF8-8E75-99BF-891FAE155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7F961A-60DC-E86E-1A0E-63A29709C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25AF08-EBDC-CC5B-BFFE-14C397221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C97EAB-E93C-1D22-F6BA-4F60D927E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31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D99A9C-3E2D-9B63-0FB3-E9C596909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CCBCF6-E0C9-59D4-0E7F-FA07B23E4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A6174C-EC0E-F062-8A15-669506FE0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BC6322-F1D4-52A1-A996-6B02C145E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7AE1FF-6861-F0C7-F060-194C48E5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995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36ECAD-C1F7-F095-D17A-EC313D8D9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B2CBD12-0AA9-E20E-BF31-F6820900D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A8D71F-DBDD-A167-63DA-ACB42D05C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4EECA8-F105-A3DD-9A92-190372481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85F172-10A7-7117-37A9-F5CBB90B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08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4D0BF3-A9B0-38EE-DC2F-12F32EDB1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3F1D7C-41C7-0C6D-44A5-D38C0DDA2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A7C353-2759-E5A2-0FE8-70B7B29996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41B974D-8F31-6138-F8FE-6AF1E79F5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DC46151-E687-8EE6-FB34-D68C52973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D50AFE9-FBEA-E5B0-EBDC-1694246D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8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12843E-BACB-C59D-2772-22232FB4C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0EA80C-7EE4-9190-E7BB-B5775A022F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91CEE65-A67C-B635-3F55-C173E5BFA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9FC7727-4F04-B401-55C3-7389A46170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A436BDA-892B-D98B-E75E-2401ECC91B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739E4EE-46F3-0756-25DC-1A6607E1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3B14A9-3DA4-C686-E52B-4FE1B6F3B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572A8BA-B237-B282-EC0D-EC415F1CA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186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0AD2C9-4173-6279-3439-6FAC3C3F4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84B35CF-A981-0059-2C58-41332FA5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8C09475-9E01-71A2-D0E4-3319CCF18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65E74B8-358D-5C6A-683D-2BF4A85FC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1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D129B76-DA45-35CA-61C0-BF3995F2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12BD31C-8B3D-B6ED-EAC0-0AA67238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1264C71-FC0E-98E6-E1A6-1851AEEC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11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6DBF22-D089-0209-761C-66D1CCD5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7EBAE68-7A6B-D1F2-0898-9C9D4BEB9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8B56B86-8F8C-FFC8-FBC7-765AE4DAB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C91916-6780-855A-2FCA-9A33B5316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06AD60-4F55-B33A-1B71-764C512BB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B49BA02-15A0-110E-4F2B-D2F016D6F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50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37F04B-5073-A387-CBAC-4103B08FA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82AADA6-4F5A-3383-4B68-B67845A389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1194018-0059-7388-1205-5F8858B25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FF8EC1-23E9-C389-2A70-04482F0E3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3097CF-B804-55A2-4AE2-538AB52DE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FDB6978-F9DB-B56E-BA35-741BF17A7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59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6056B0E-F3EC-43DF-99FE-334B5539B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2B785E9-60CD-04E0-EED8-FF43475A3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DD65BB1-96B2-47AF-A491-AD919C5057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86346C-6864-454F-8307-6E32E61B9C83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77C616-6136-6CB5-3E1C-BE97DF4D3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F94A63-D878-384A-15B5-7E76E44DA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91748D-928B-497B-AB4F-E89911F2973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2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D217652-B38D-A7BB-F9B6-226980AD3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0500"/>
            <a:ext cx="12191999" cy="647699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464F4DEB-780A-583C-1A8F-7EBA8C4F5F01}"/>
              </a:ext>
            </a:extLst>
          </p:cNvPr>
          <p:cNvSpPr/>
          <p:nvPr/>
        </p:nvSpPr>
        <p:spPr>
          <a:xfrm rot="16200000">
            <a:off x="3537630" y="3868990"/>
            <a:ext cx="453600" cy="363600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1B4EDE7-5F2A-E041-28CC-55F9EAC399EF}"/>
              </a:ext>
            </a:extLst>
          </p:cNvPr>
          <p:cNvSpPr txBox="1"/>
          <p:nvPr/>
        </p:nvSpPr>
        <p:spPr>
          <a:xfrm>
            <a:off x="4315320" y="3788781"/>
            <a:ext cx="748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wg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A6D7B86-349F-CFC6-E82F-8FC0F7CE1D1C}"/>
              </a:ext>
            </a:extLst>
          </p:cNvPr>
          <p:cNvSpPr txBox="1"/>
          <p:nvPr/>
        </p:nvSpPr>
        <p:spPr>
          <a:xfrm>
            <a:off x="3368430" y="4370751"/>
            <a:ext cx="7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8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wg</a:t>
            </a:r>
            <a:endParaRPr lang="en-GB" sz="2800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541805A4-A434-76E6-564F-D20C3A628E77}"/>
              </a:ext>
            </a:extLst>
          </p:cNvPr>
          <p:cNvCxnSpPr/>
          <p:nvPr/>
        </p:nvCxnSpPr>
        <p:spPr>
          <a:xfrm>
            <a:off x="3578618" y="4384465"/>
            <a:ext cx="3636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9B9172C1-EE9D-F2E2-CA00-6FCD07B065FB}"/>
              </a:ext>
            </a:extLst>
          </p:cNvPr>
          <p:cNvCxnSpPr>
            <a:cxnSpLocks/>
          </p:cNvCxnSpPr>
          <p:nvPr/>
        </p:nvCxnSpPr>
        <p:spPr>
          <a:xfrm flipV="1">
            <a:off x="4315320" y="3823990"/>
            <a:ext cx="0" cy="45360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5774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Divincenzo  Giuseppe</dc:creator>
  <cp:lastModifiedBy>Divincenzo  Giuseppe</cp:lastModifiedBy>
  <cp:revision>2</cp:revision>
  <dcterms:created xsi:type="dcterms:W3CDTF">2024-08-31T08:29:24Z</dcterms:created>
  <dcterms:modified xsi:type="dcterms:W3CDTF">2024-08-31T13:32:46Z</dcterms:modified>
</cp:coreProperties>
</file>