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1522" y="4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20F133-E99B-E478-3620-F9B126C75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8C2F6F-8838-B32F-2D22-0691B14115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80383D-45A3-B872-8C09-8C9ECC938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80F680-362B-F13F-FCEE-D8ABA464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DC43AE-3261-F867-3599-AB341C13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3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57424E-92C6-9939-D7A3-0A293F66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E4D385-99D8-4F54-4A85-81BA5B855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E824C9-715F-11ED-CBAE-6DB404FF0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0FAEF6-6537-15BB-5BF4-4D7FAD18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AA3C2A-B58F-8496-853A-D6E0DDE4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80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C19CA28-FCBC-E9DE-CC83-A8754A825D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A2023BB-FC72-174D-EF60-C8EFE33B4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0F2F3E-3F7B-3645-5B24-E12B755A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CF29FC-9186-1F3D-49F4-4070ACF29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BCF1AC-3FC0-5AA9-26EB-5D35A1BAF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3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44D93D-7F82-3DFC-ADFE-B7C6D707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2E067E-1426-0E4F-57D8-709F96372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6584402-8B48-F3DC-D0D1-967591750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1B1980-0583-643D-DD20-243893EE2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C7522F-3E75-BE62-2484-1F7A90E8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3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35E7B-CE68-A920-F239-6241B508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981B12-3A3C-2566-8D9D-1EF5B1319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75E363-F927-6E3B-BE7E-3FD4CC67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805602-DE17-5248-1428-EDC2F68C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580B15-DE5D-B5AD-0663-65ADBEAD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4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05DCB9-DC35-06ED-F24A-A28FD834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C1F1B6-521E-33A6-6343-763EA5AB9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D46074F-AF7B-9D86-911B-90529B9BE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AF0152-A4B8-0BCD-4C31-092956AA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B839DA7-F566-4ECB-68AC-76FF08F7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C79225-0599-D7C0-0619-DA91609BA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5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90B3A2-3243-C248-1663-DD896FC0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FBC8E9-2565-4C12-9353-8004B220D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3243B0-3A20-07E8-C514-566977340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B990EF2-6AC6-AFCF-5BEA-4D39E3898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CF0B173-B110-278B-A211-36A297362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B65EBF-7175-C766-9497-2CA15195C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0D8146-34C5-006D-25E8-3B174AA5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4B73A77-77FD-22FB-A8BD-DB47B775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50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31D0AF-FCC5-B1AD-AA01-FB7411AE0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0947BA6-4057-89A7-7642-59061B973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C7092CE-081D-0D37-AA07-E5655795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E6E5FD8-D1D6-63CB-7B4F-E1E0192B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6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D072FBB-511C-6186-8F7D-23D4C90D7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64E423C-3B62-5EB3-71AA-27A24EEE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415B0A-8C19-3418-769C-72DD22E7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8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AD2EC1-4155-21C0-1EE4-20C0E7903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C6968-AC32-C9CA-AA46-9FCD18AF5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D04431-A680-3EB5-3E30-914BEA94B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43BC4ED-C478-C97E-F155-09D383CB9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C06594-0046-0454-4E7F-44A5666AE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20C49E-F635-8AD3-5A41-1B68A9D6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B91942-F830-D810-27FA-F1897F2C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CC17A66-EE7D-721F-EE99-B6723B3D5A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A67BB4-D860-5A06-4E8A-B4B480887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36FB91-0D1B-25DF-3E63-82EF46D7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93C4A2-70ED-6155-0269-EC5F1A28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9BB332-D0E9-D704-FBCB-83B11006B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6672C84-4C12-109E-458D-95DBD6848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B79DCB-B15C-7BC8-616D-49CD0C8AD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F7A7CB-724F-59D5-42D6-307373512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3D010B-20FC-4505-8A4A-4510E643332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20BB94-A65E-B2E1-1FA3-E3409AF11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E2CB04-7151-D5C4-9E57-875633D2E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394F5B-D536-43B8-BE21-6030924D2890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02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schermata, linea, Policromia, Diagramma&#10;&#10;Descrizione generata automaticamente">
            <a:extLst>
              <a:ext uri="{FF2B5EF4-FFF2-40B4-BE49-F238E27FC236}">
                <a16:creationId xmlns:a16="http://schemas.microsoft.com/office/drawing/2014/main" id="{2506E438-4C84-92AA-EE24-566AA61239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3872" r="24356" b="33516"/>
          <a:stretch/>
        </p:blipFill>
        <p:spPr>
          <a:xfrm>
            <a:off x="2060624" y="3769195"/>
            <a:ext cx="6771600" cy="2110582"/>
          </a:xfrm>
          <a:prstGeom prst="rect">
            <a:avLst/>
          </a:prstGeom>
        </p:spPr>
      </p:pic>
      <p:pic>
        <p:nvPicPr>
          <p:cNvPr id="5" name="Immagine 4" descr="Immagine che contiene schermata, linea, Diagramma, testo&#10;&#10;Descrizione generata automaticamente">
            <a:extLst>
              <a:ext uri="{FF2B5EF4-FFF2-40B4-BE49-F238E27FC236}">
                <a16:creationId xmlns:a16="http://schemas.microsoft.com/office/drawing/2014/main" id="{633588B7-D09F-092E-7905-B48628C50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9" t="24942" r="24341" b="37258"/>
          <a:stretch/>
        </p:blipFill>
        <p:spPr>
          <a:xfrm>
            <a:off x="2056076" y="1237401"/>
            <a:ext cx="6771410" cy="1872264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10C5249E-5DB3-1386-9BC2-558C8AEAC4C6}"/>
              </a:ext>
            </a:extLst>
          </p:cNvPr>
          <p:cNvGrpSpPr/>
          <p:nvPr/>
        </p:nvGrpSpPr>
        <p:grpSpPr>
          <a:xfrm>
            <a:off x="9184821" y="1264160"/>
            <a:ext cx="1300213" cy="4329680"/>
            <a:chOff x="9716246" y="2109020"/>
            <a:chExt cx="863894" cy="2876748"/>
          </a:xfrm>
        </p:grpSpPr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AD80EAFF-7EC2-43A5-D1CC-D045964AE096}"/>
                </a:ext>
              </a:extLst>
            </p:cNvPr>
            <p:cNvGrpSpPr/>
            <p:nvPr/>
          </p:nvGrpSpPr>
          <p:grpSpPr>
            <a:xfrm>
              <a:off x="9728085" y="2109020"/>
              <a:ext cx="852055" cy="2876748"/>
              <a:chOff x="9997337" y="1990626"/>
              <a:chExt cx="852055" cy="2876748"/>
            </a:xfrm>
          </p:grpSpPr>
          <p:pic>
            <p:nvPicPr>
              <p:cNvPr id="8" name="Immagine 7" descr="Immagine che contiene schermata, testo, linea, Rettangolo&#10;&#10;Descrizione generata automaticamente">
                <a:extLst>
                  <a:ext uri="{FF2B5EF4-FFF2-40B4-BE49-F238E27FC236}">
                    <a16:creationId xmlns:a16="http://schemas.microsoft.com/office/drawing/2014/main" id="{70844432-2EB9-16FE-AFE4-BF7ADA5399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764" t="7135" r="14123" b="44269"/>
              <a:stretch/>
            </p:blipFill>
            <p:spPr>
              <a:xfrm flipH="1">
                <a:off x="10496272" y="1990626"/>
                <a:ext cx="162198" cy="2876748"/>
              </a:xfrm>
              <a:prstGeom prst="rect">
                <a:avLst/>
              </a:prstGeom>
            </p:spPr>
          </p:pic>
          <p:pic>
            <p:nvPicPr>
              <p:cNvPr id="29" name="Immagine 28" descr="Immagine che contiene schermata, testo, linea, Rettangolo&#10;&#10;Descrizione generata automaticamente">
                <a:extLst>
                  <a:ext uri="{FF2B5EF4-FFF2-40B4-BE49-F238E27FC236}">
                    <a16:creationId xmlns:a16="http://schemas.microsoft.com/office/drawing/2014/main" id="{43652499-FA8A-85A1-07CA-D5E2E0AD7D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764" t="3929" r="2230" b="92960"/>
              <a:stretch/>
            </p:blipFill>
            <p:spPr>
              <a:xfrm rot="16200000">
                <a:off x="9811863" y="3329620"/>
                <a:ext cx="1891274" cy="183784"/>
              </a:xfrm>
              <a:prstGeom prst="rect">
                <a:avLst/>
              </a:prstGeom>
            </p:spPr>
          </p:pic>
          <p:pic>
            <p:nvPicPr>
              <p:cNvPr id="41" name="Immagine 40" descr="Immagine che contiene schermata, testo, linea, Rettangolo&#10;&#10;Descrizione generata automaticamente">
                <a:extLst>
                  <a:ext uri="{FF2B5EF4-FFF2-40B4-BE49-F238E27FC236}">
                    <a16:creationId xmlns:a16="http://schemas.microsoft.com/office/drawing/2014/main" id="{B9814EC0-C842-C314-6890-C32077DD79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885" t="7135" r="10797" b="44269"/>
              <a:stretch/>
            </p:blipFill>
            <p:spPr>
              <a:xfrm>
                <a:off x="9997337" y="1993630"/>
                <a:ext cx="482555" cy="2870741"/>
              </a:xfrm>
              <a:prstGeom prst="rect">
                <a:avLst/>
              </a:prstGeom>
            </p:spPr>
          </p:pic>
        </p:grpSp>
        <p:pic>
          <p:nvPicPr>
            <p:cNvPr id="10" name="Immagine 9" descr="Immagine che contiene schermata, diagramma, linea, Policromia&#10;&#10;Descrizione generata automaticamente">
              <a:extLst>
                <a:ext uri="{FF2B5EF4-FFF2-40B4-BE49-F238E27FC236}">
                  <a16:creationId xmlns:a16="http://schemas.microsoft.com/office/drawing/2014/main" id="{E5151B00-87BA-85DC-D00F-D039F3C1C3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867" t="7277" r="10825" b="44602"/>
            <a:stretch/>
          </p:blipFill>
          <p:spPr>
            <a:xfrm>
              <a:off x="9716246" y="2114306"/>
              <a:ext cx="482555" cy="2851200"/>
            </a:xfrm>
            <a:prstGeom prst="rect">
              <a:avLst/>
            </a:prstGeom>
          </p:spPr>
        </p:pic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DC7E6F8B-FDB2-0879-C346-BFAC691FA6C0}"/>
              </a:ext>
            </a:extLst>
          </p:cNvPr>
          <p:cNvGrpSpPr/>
          <p:nvPr/>
        </p:nvGrpSpPr>
        <p:grpSpPr>
          <a:xfrm>
            <a:off x="1706967" y="2063157"/>
            <a:ext cx="1248935" cy="1452008"/>
            <a:chOff x="10297957" y="1265817"/>
            <a:chExt cx="1248935" cy="1452008"/>
          </a:xfrm>
        </p:grpSpPr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E7AB3F5E-C3B3-D986-FE00-E01B27EF2DC6}"/>
                </a:ext>
              </a:extLst>
            </p:cNvPr>
            <p:cNvCxnSpPr>
              <a:cxnSpLocks/>
            </p:cNvCxnSpPr>
            <p:nvPr/>
          </p:nvCxnSpPr>
          <p:spPr>
            <a:xfrm>
              <a:off x="10658545" y="2283733"/>
              <a:ext cx="745200" cy="0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C368EBA4-7462-D421-704E-6D7BE67222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8070" y="1538438"/>
              <a:ext cx="0" cy="745295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70199178-8DEF-600A-0D70-E65AC4B2D2E2}"/>
                </a:ext>
              </a:extLst>
            </p:cNvPr>
            <p:cNvSpPr txBox="1"/>
            <p:nvPr/>
          </p:nvSpPr>
          <p:spPr>
            <a:xfrm>
              <a:off x="10297957" y="1265817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64D90F15-05B3-C95A-A8B7-F1A07E06A67D}"/>
                </a:ext>
              </a:extLst>
            </p:cNvPr>
            <p:cNvSpPr txBox="1"/>
            <p:nvPr/>
          </p:nvSpPr>
          <p:spPr>
            <a:xfrm>
              <a:off x="11222892" y="219460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Ovale 38">
              <a:extLst>
                <a:ext uri="{FF2B5EF4-FFF2-40B4-BE49-F238E27FC236}">
                  <a16:creationId xmlns:a16="http://schemas.microsoft.com/office/drawing/2014/main" id="{EE92DD0E-29FD-925A-2390-E6537B34CF2E}"/>
                </a:ext>
              </a:extLst>
            </p:cNvPr>
            <p:cNvSpPr/>
            <p:nvPr/>
          </p:nvSpPr>
          <p:spPr>
            <a:xfrm>
              <a:off x="10624451" y="2236940"/>
              <a:ext cx="93588" cy="935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C305709-1812-ED55-BA96-87358F637981}"/>
                </a:ext>
              </a:extLst>
            </p:cNvPr>
            <p:cNvSpPr txBox="1"/>
            <p:nvPr/>
          </p:nvSpPr>
          <p:spPr>
            <a:xfrm>
              <a:off x="10488355" y="2183474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2DAF3248-9170-4D20-4070-3E2970174B21}"/>
              </a:ext>
            </a:extLst>
          </p:cNvPr>
          <p:cNvGrpSpPr/>
          <p:nvPr/>
        </p:nvGrpSpPr>
        <p:grpSpPr>
          <a:xfrm>
            <a:off x="1703028" y="4825369"/>
            <a:ext cx="1248935" cy="1452008"/>
            <a:chOff x="10297957" y="1265817"/>
            <a:chExt cx="1248935" cy="1452008"/>
          </a:xfrm>
        </p:grpSpPr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AFB22B5E-8C2E-1BCC-B1E8-6DE6B04FF3F3}"/>
                </a:ext>
              </a:extLst>
            </p:cNvPr>
            <p:cNvCxnSpPr>
              <a:cxnSpLocks/>
            </p:cNvCxnSpPr>
            <p:nvPr/>
          </p:nvCxnSpPr>
          <p:spPr>
            <a:xfrm>
              <a:off x="10658545" y="2283733"/>
              <a:ext cx="745200" cy="0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2003D3F9-157F-2D5B-0166-5F70FB89EA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8070" y="1538438"/>
              <a:ext cx="0" cy="745295"/>
            </a:xfrm>
            <a:prstGeom prst="straightConnector1">
              <a:avLst/>
            </a:prstGeom>
            <a:ln w="19050" cap="flat" cmpd="sng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705DB882-374A-466A-73CC-A6B2689CC7E7}"/>
                </a:ext>
              </a:extLst>
            </p:cNvPr>
            <p:cNvSpPr txBox="1"/>
            <p:nvPr/>
          </p:nvSpPr>
          <p:spPr>
            <a:xfrm>
              <a:off x="10297957" y="1265817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3E14EADD-374D-21BD-C651-8908159934F4}"/>
                </a:ext>
              </a:extLst>
            </p:cNvPr>
            <p:cNvSpPr txBox="1"/>
            <p:nvPr/>
          </p:nvSpPr>
          <p:spPr>
            <a:xfrm>
              <a:off x="11222892" y="2194605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Ovale 42">
              <a:extLst>
                <a:ext uri="{FF2B5EF4-FFF2-40B4-BE49-F238E27FC236}">
                  <a16:creationId xmlns:a16="http://schemas.microsoft.com/office/drawing/2014/main" id="{111EB19B-21D0-1B81-594C-AB92E69105B8}"/>
                </a:ext>
              </a:extLst>
            </p:cNvPr>
            <p:cNvSpPr/>
            <p:nvPr/>
          </p:nvSpPr>
          <p:spPr>
            <a:xfrm>
              <a:off x="10624451" y="2236940"/>
              <a:ext cx="93588" cy="935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418C94AC-57EB-7FCE-3D10-A0E4EB9751DD}"/>
                </a:ext>
              </a:extLst>
            </p:cNvPr>
            <p:cNvSpPr txBox="1"/>
            <p:nvPr/>
          </p:nvSpPr>
          <p:spPr>
            <a:xfrm>
              <a:off x="10488355" y="2183474"/>
              <a:ext cx="32400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t-IT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0E5D6F01-4685-87CB-5A79-E59A343DD63B}"/>
              </a:ext>
            </a:extLst>
          </p:cNvPr>
          <p:cNvSpPr txBox="1"/>
          <p:nvPr/>
        </p:nvSpPr>
        <p:spPr>
          <a:xfrm>
            <a:off x="4280986" y="898480"/>
            <a:ext cx="23215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SiWG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1.91 µm</a:t>
            </a:r>
            <a:endParaRPr lang="en-GB" sz="28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562BF38-E0B3-E55D-FA23-B3C38C41E3DC}"/>
              </a:ext>
            </a:extLst>
          </p:cNvPr>
          <p:cNvSpPr txBox="1"/>
          <p:nvPr/>
        </p:nvSpPr>
        <p:spPr>
          <a:xfrm>
            <a:off x="4289950" y="3311163"/>
            <a:ext cx="23288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t-IT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SiWG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2.48 µm</a:t>
            </a:r>
            <a:endParaRPr lang="en-GB" sz="28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hermata, linea, Diagramma, testo&#10;&#10;Descrizione generata automaticamente">
            <a:extLst>
              <a:ext uri="{FF2B5EF4-FFF2-40B4-BE49-F238E27FC236}">
                <a16:creationId xmlns:a16="http://schemas.microsoft.com/office/drawing/2014/main" id="{589AC6C4-0EFA-0F59-9097-98D99B24C2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03" t="7501" r="10813" b="45043"/>
          <a:stretch/>
        </p:blipFill>
        <p:spPr>
          <a:xfrm>
            <a:off x="9202638" y="1294655"/>
            <a:ext cx="719201" cy="422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27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Divincenzo  Giuseppe</dc:creator>
  <cp:lastModifiedBy>Divincenzo  Giuseppe</cp:lastModifiedBy>
  <cp:revision>11</cp:revision>
  <dcterms:created xsi:type="dcterms:W3CDTF">2024-08-31T11:08:25Z</dcterms:created>
  <dcterms:modified xsi:type="dcterms:W3CDTF">2024-09-01T18:23:34Z</dcterms:modified>
</cp:coreProperties>
</file>