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62" r:id="rId2"/>
    <p:sldId id="264" r:id="rId3"/>
    <p:sldId id="263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7" r:id="rId15"/>
    <p:sldId id="278" r:id="rId16"/>
    <p:sldId id="279" r:id="rId17"/>
    <p:sldId id="280" r:id="rId18"/>
    <p:sldId id="276" r:id="rId19"/>
    <p:sldId id="281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4692CD2-0E8D-479C-B1EE-45CBDC6AE9E4}" v="21" dt="2024-10-14T06:58:14.00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57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iccardo GIUNTI" userId="1c0b1f40-13cc-4849-a904-29cac5253e74" providerId="ADAL" clId="{74692CD2-0E8D-479C-B1EE-45CBDC6AE9E4}"/>
    <pc:docChg chg="undo custSel addSld delSld modSld">
      <pc:chgData name="Riccardo GIUNTI" userId="1c0b1f40-13cc-4849-a904-29cac5253e74" providerId="ADAL" clId="{74692CD2-0E8D-479C-B1EE-45CBDC6AE9E4}" dt="2024-10-14T06:58:09.865" v="901" actId="20577"/>
      <pc:docMkLst>
        <pc:docMk/>
      </pc:docMkLst>
      <pc:sldChg chg="modSp mod">
        <pc:chgData name="Riccardo GIUNTI" userId="1c0b1f40-13cc-4849-a904-29cac5253e74" providerId="ADAL" clId="{74692CD2-0E8D-479C-B1EE-45CBDC6AE9E4}" dt="2024-10-14T06:23:20.984" v="1" actId="1076"/>
        <pc:sldMkLst>
          <pc:docMk/>
          <pc:sldMk cId="3623676272" sldId="266"/>
        </pc:sldMkLst>
        <pc:cxnChg chg="mod">
          <ac:chgData name="Riccardo GIUNTI" userId="1c0b1f40-13cc-4849-a904-29cac5253e74" providerId="ADAL" clId="{74692CD2-0E8D-479C-B1EE-45CBDC6AE9E4}" dt="2024-10-14T06:23:20.984" v="1" actId="1076"/>
          <ac:cxnSpMkLst>
            <pc:docMk/>
            <pc:sldMk cId="3623676272" sldId="266"/>
            <ac:cxnSpMk id="5" creationId="{00000000-0000-0000-0000-000000000000}"/>
          </ac:cxnSpMkLst>
        </pc:cxnChg>
      </pc:sldChg>
      <pc:sldChg chg="addSp delSp mod">
        <pc:chgData name="Riccardo GIUNTI" userId="1c0b1f40-13cc-4849-a904-29cac5253e74" providerId="ADAL" clId="{74692CD2-0E8D-479C-B1EE-45CBDC6AE9E4}" dt="2024-10-14T06:26:36.866" v="3" actId="478"/>
        <pc:sldMkLst>
          <pc:docMk/>
          <pc:sldMk cId="3382986749" sldId="273"/>
        </pc:sldMkLst>
        <pc:picChg chg="add del">
          <ac:chgData name="Riccardo GIUNTI" userId="1c0b1f40-13cc-4849-a904-29cac5253e74" providerId="ADAL" clId="{74692CD2-0E8D-479C-B1EE-45CBDC6AE9E4}" dt="2024-10-14T06:26:36.866" v="3" actId="478"/>
          <ac:picMkLst>
            <pc:docMk/>
            <pc:sldMk cId="3382986749" sldId="273"/>
            <ac:picMk id="31" creationId="{00000000-0000-0000-0000-000000000000}"/>
          </ac:picMkLst>
        </pc:picChg>
      </pc:sldChg>
      <pc:sldChg chg="addSp delSp modSp new mod">
        <pc:chgData name="Riccardo GIUNTI" userId="1c0b1f40-13cc-4849-a904-29cac5253e74" providerId="ADAL" clId="{74692CD2-0E8D-479C-B1EE-45CBDC6AE9E4}" dt="2024-10-14T06:39:30.725" v="690" actId="1076"/>
        <pc:sldMkLst>
          <pc:docMk/>
          <pc:sldMk cId="3560615413" sldId="274"/>
        </pc:sldMkLst>
        <pc:spChg chg="add mod">
          <ac:chgData name="Riccardo GIUNTI" userId="1c0b1f40-13cc-4849-a904-29cac5253e74" providerId="ADAL" clId="{74692CD2-0E8D-479C-B1EE-45CBDC6AE9E4}" dt="2024-10-14T06:30:19.082" v="72" actId="1076"/>
          <ac:spMkLst>
            <pc:docMk/>
            <pc:sldMk cId="3560615413" sldId="274"/>
            <ac:spMk id="4" creationId="{D49B40A8-4736-6EAF-044A-F47D51459B85}"/>
          </ac:spMkLst>
        </pc:spChg>
        <pc:spChg chg="add del mod">
          <ac:chgData name="Riccardo GIUNTI" userId="1c0b1f40-13cc-4849-a904-29cac5253e74" providerId="ADAL" clId="{74692CD2-0E8D-479C-B1EE-45CBDC6AE9E4}" dt="2024-10-14T06:32:25.721" v="76"/>
          <ac:spMkLst>
            <pc:docMk/>
            <pc:sldMk cId="3560615413" sldId="274"/>
            <ac:spMk id="5" creationId="{EBF0D74B-5688-AA05-617F-4645C532EC99}"/>
          </ac:spMkLst>
        </pc:spChg>
        <pc:spChg chg="add mod">
          <ac:chgData name="Riccardo GIUNTI" userId="1c0b1f40-13cc-4849-a904-29cac5253e74" providerId="ADAL" clId="{74692CD2-0E8D-479C-B1EE-45CBDC6AE9E4}" dt="2024-10-14T06:39:30.725" v="690" actId="1076"/>
          <ac:spMkLst>
            <pc:docMk/>
            <pc:sldMk cId="3560615413" sldId="274"/>
            <ac:spMk id="6" creationId="{D159E466-749D-2FF0-BDD1-38B1373E7973}"/>
          </ac:spMkLst>
        </pc:spChg>
        <pc:spChg chg="add mod">
          <ac:chgData name="Riccardo GIUNTI" userId="1c0b1f40-13cc-4849-a904-29cac5253e74" providerId="ADAL" clId="{74692CD2-0E8D-479C-B1EE-45CBDC6AE9E4}" dt="2024-10-14T06:39:30.725" v="690" actId="1076"/>
          <ac:spMkLst>
            <pc:docMk/>
            <pc:sldMk cId="3560615413" sldId="274"/>
            <ac:spMk id="7" creationId="{228E0C34-053C-F97C-588E-2C5E44F16516}"/>
          </ac:spMkLst>
        </pc:spChg>
        <pc:spChg chg="add mod">
          <ac:chgData name="Riccardo GIUNTI" userId="1c0b1f40-13cc-4849-a904-29cac5253e74" providerId="ADAL" clId="{74692CD2-0E8D-479C-B1EE-45CBDC6AE9E4}" dt="2024-10-14T06:39:30.725" v="690" actId="1076"/>
          <ac:spMkLst>
            <pc:docMk/>
            <pc:sldMk cId="3560615413" sldId="274"/>
            <ac:spMk id="8" creationId="{7029499B-FB42-8D5C-D667-0B70A7D5F0A7}"/>
          </ac:spMkLst>
        </pc:spChg>
        <pc:spChg chg="add mod">
          <ac:chgData name="Riccardo GIUNTI" userId="1c0b1f40-13cc-4849-a904-29cac5253e74" providerId="ADAL" clId="{74692CD2-0E8D-479C-B1EE-45CBDC6AE9E4}" dt="2024-10-14T06:39:30.725" v="690" actId="1076"/>
          <ac:spMkLst>
            <pc:docMk/>
            <pc:sldMk cId="3560615413" sldId="274"/>
            <ac:spMk id="9" creationId="{B92C5766-3D4A-48E1-C778-7CE9867459D8}"/>
          </ac:spMkLst>
        </pc:spChg>
        <pc:picChg chg="add mod">
          <ac:chgData name="Riccardo GIUNTI" userId="1c0b1f40-13cc-4849-a904-29cac5253e74" providerId="ADAL" clId="{74692CD2-0E8D-479C-B1EE-45CBDC6AE9E4}" dt="2024-10-14T06:30:44.034" v="73" actId="1076"/>
          <ac:picMkLst>
            <pc:docMk/>
            <pc:sldMk cId="3560615413" sldId="274"/>
            <ac:picMk id="3" creationId="{1C5E1E50-6F72-36ED-E605-63EE37B31402}"/>
          </ac:picMkLst>
        </pc:picChg>
      </pc:sldChg>
      <pc:sldChg chg="addSp delSp modSp new mod">
        <pc:chgData name="Riccardo GIUNTI" userId="1c0b1f40-13cc-4849-a904-29cac5253e74" providerId="ADAL" clId="{74692CD2-0E8D-479C-B1EE-45CBDC6AE9E4}" dt="2024-10-14T06:43:22.218" v="770" actId="1076"/>
        <pc:sldMkLst>
          <pc:docMk/>
          <pc:sldMk cId="391350938" sldId="275"/>
        </pc:sldMkLst>
        <pc:spChg chg="add del mod">
          <ac:chgData name="Riccardo GIUNTI" userId="1c0b1f40-13cc-4849-a904-29cac5253e74" providerId="ADAL" clId="{74692CD2-0E8D-479C-B1EE-45CBDC6AE9E4}" dt="2024-10-14T06:42:32.502" v="699"/>
          <ac:spMkLst>
            <pc:docMk/>
            <pc:sldMk cId="391350938" sldId="275"/>
            <ac:spMk id="4" creationId="{BC94B647-2DE7-2372-DA83-0E03A75170E1}"/>
          </ac:spMkLst>
        </pc:spChg>
        <pc:spChg chg="add mod">
          <ac:chgData name="Riccardo GIUNTI" userId="1c0b1f40-13cc-4849-a904-29cac5253e74" providerId="ADAL" clId="{74692CD2-0E8D-479C-B1EE-45CBDC6AE9E4}" dt="2024-10-14T06:43:03.987" v="769" actId="20577"/>
          <ac:spMkLst>
            <pc:docMk/>
            <pc:sldMk cId="391350938" sldId="275"/>
            <ac:spMk id="5" creationId="{669E27A4-AA2B-19A8-3F56-EBADD5B1234F}"/>
          </ac:spMkLst>
        </pc:spChg>
        <pc:picChg chg="add mod">
          <ac:chgData name="Riccardo GIUNTI" userId="1c0b1f40-13cc-4849-a904-29cac5253e74" providerId="ADAL" clId="{74692CD2-0E8D-479C-B1EE-45CBDC6AE9E4}" dt="2024-10-14T06:43:22.218" v="770" actId="1076"/>
          <ac:picMkLst>
            <pc:docMk/>
            <pc:sldMk cId="391350938" sldId="275"/>
            <ac:picMk id="3" creationId="{7EF3980D-3DA7-5776-DA89-016F24597EB1}"/>
          </ac:picMkLst>
        </pc:picChg>
      </pc:sldChg>
      <pc:sldChg chg="new del">
        <pc:chgData name="Riccardo GIUNTI" userId="1c0b1f40-13cc-4849-a904-29cac5253e74" providerId="ADAL" clId="{74692CD2-0E8D-479C-B1EE-45CBDC6AE9E4}" dt="2024-10-14T06:46:55.394" v="772" actId="2696"/>
        <pc:sldMkLst>
          <pc:docMk/>
          <pc:sldMk cId="1134254229" sldId="276"/>
        </pc:sldMkLst>
      </pc:sldChg>
      <pc:sldChg chg="delSp modSp new mod">
        <pc:chgData name="Riccardo GIUNTI" userId="1c0b1f40-13cc-4849-a904-29cac5253e74" providerId="ADAL" clId="{74692CD2-0E8D-479C-B1EE-45CBDC6AE9E4}" dt="2024-10-14T06:47:15.341" v="782" actId="20577"/>
        <pc:sldMkLst>
          <pc:docMk/>
          <pc:sldMk cId="2532594674" sldId="276"/>
        </pc:sldMkLst>
        <pc:spChg chg="mod">
          <ac:chgData name="Riccardo GIUNTI" userId="1c0b1f40-13cc-4849-a904-29cac5253e74" providerId="ADAL" clId="{74692CD2-0E8D-479C-B1EE-45CBDC6AE9E4}" dt="2024-10-14T06:47:15.341" v="782" actId="20577"/>
          <ac:spMkLst>
            <pc:docMk/>
            <pc:sldMk cId="2532594674" sldId="276"/>
            <ac:spMk id="2" creationId="{A5AC4EF1-456B-90B1-A205-F621E20E122F}"/>
          </ac:spMkLst>
        </pc:spChg>
        <pc:spChg chg="del mod">
          <ac:chgData name="Riccardo GIUNTI" userId="1c0b1f40-13cc-4849-a904-29cac5253e74" providerId="ADAL" clId="{74692CD2-0E8D-479C-B1EE-45CBDC6AE9E4}" dt="2024-10-14T06:47:07.989" v="775" actId="478"/>
          <ac:spMkLst>
            <pc:docMk/>
            <pc:sldMk cId="2532594674" sldId="276"/>
            <ac:spMk id="3" creationId="{626CE06A-16BA-0D9A-F473-8018FE15800E}"/>
          </ac:spMkLst>
        </pc:spChg>
      </pc:sldChg>
      <pc:sldChg chg="addSp delSp modSp new mod">
        <pc:chgData name="Riccardo GIUNTI" userId="1c0b1f40-13cc-4849-a904-29cac5253e74" providerId="ADAL" clId="{74692CD2-0E8D-479C-B1EE-45CBDC6AE9E4}" dt="2024-10-14T06:56:14.008" v="840" actId="20577"/>
        <pc:sldMkLst>
          <pc:docMk/>
          <pc:sldMk cId="205168296" sldId="277"/>
        </pc:sldMkLst>
        <pc:spChg chg="del">
          <ac:chgData name="Riccardo GIUNTI" userId="1c0b1f40-13cc-4849-a904-29cac5253e74" providerId="ADAL" clId="{74692CD2-0E8D-479C-B1EE-45CBDC6AE9E4}" dt="2024-10-14T06:47:29.335" v="784" actId="478"/>
          <ac:spMkLst>
            <pc:docMk/>
            <pc:sldMk cId="205168296" sldId="277"/>
            <ac:spMk id="2" creationId="{5B463DDE-E6A7-79DE-585A-8FF62F5A7F5D}"/>
          </ac:spMkLst>
        </pc:spChg>
        <pc:spChg chg="add mod">
          <ac:chgData name="Riccardo GIUNTI" userId="1c0b1f40-13cc-4849-a904-29cac5253e74" providerId="ADAL" clId="{74692CD2-0E8D-479C-B1EE-45CBDC6AE9E4}" dt="2024-10-14T06:56:14.008" v="840" actId="20577"/>
          <ac:spMkLst>
            <pc:docMk/>
            <pc:sldMk cId="205168296" sldId="277"/>
            <ac:spMk id="5" creationId="{3C3703AC-9877-7D32-381C-F9D9B39CF447}"/>
          </ac:spMkLst>
        </pc:spChg>
        <pc:picChg chg="add mod">
          <ac:chgData name="Riccardo GIUNTI" userId="1c0b1f40-13cc-4849-a904-29cac5253e74" providerId="ADAL" clId="{74692CD2-0E8D-479C-B1EE-45CBDC6AE9E4}" dt="2024-10-14T06:54:43.776" v="786" actId="1076"/>
          <ac:picMkLst>
            <pc:docMk/>
            <pc:sldMk cId="205168296" sldId="277"/>
            <ac:picMk id="4" creationId="{5430C982-23D9-D9F7-2B95-6431AEEE4BDD}"/>
          </ac:picMkLst>
        </pc:picChg>
      </pc:sldChg>
      <pc:sldChg chg="addSp delSp modSp new mod">
        <pc:chgData name="Riccardo GIUNTI" userId="1c0b1f40-13cc-4849-a904-29cac5253e74" providerId="ADAL" clId="{74692CD2-0E8D-479C-B1EE-45CBDC6AE9E4}" dt="2024-10-14T06:58:09.865" v="901" actId="20577"/>
        <pc:sldMkLst>
          <pc:docMk/>
          <pc:sldMk cId="3585529712" sldId="278"/>
        </pc:sldMkLst>
        <pc:spChg chg="del">
          <ac:chgData name="Riccardo GIUNTI" userId="1c0b1f40-13cc-4849-a904-29cac5253e74" providerId="ADAL" clId="{74692CD2-0E8D-479C-B1EE-45CBDC6AE9E4}" dt="2024-10-14T06:57:08.802" v="842" actId="478"/>
          <ac:spMkLst>
            <pc:docMk/>
            <pc:sldMk cId="3585529712" sldId="278"/>
            <ac:spMk id="2" creationId="{87730EF2-E4DA-B2D5-3CEE-6087AE70217D}"/>
          </ac:spMkLst>
        </pc:spChg>
        <pc:spChg chg="add mod">
          <ac:chgData name="Riccardo GIUNTI" userId="1c0b1f40-13cc-4849-a904-29cac5253e74" providerId="ADAL" clId="{74692CD2-0E8D-479C-B1EE-45CBDC6AE9E4}" dt="2024-10-14T06:58:09.865" v="901" actId="20577"/>
          <ac:spMkLst>
            <pc:docMk/>
            <pc:sldMk cId="3585529712" sldId="278"/>
            <ac:spMk id="3" creationId="{07344C9B-7D61-1CA2-882A-28A03A99096F}"/>
          </ac:spMkLst>
        </pc:spChg>
      </pc:sldChg>
    </pc:docChg>
  </pc:docChgLst>
  <pc:docChgLst>
    <pc:chgData name="Riccardo GIUNTI" userId="1c0b1f40-13cc-4849-a904-29cac5253e74" providerId="ADAL" clId="{797A2649-CBD5-4958-8A7E-0914501BCD11}"/>
    <pc:docChg chg="undo custSel modSld">
      <pc:chgData name="Riccardo GIUNTI" userId="1c0b1f40-13cc-4849-a904-29cac5253e74" providerId="ADAL" clId="{797A2649-CBD5-4958-8A7E-0914501BCD11}" dt="2024-10-10T11:46:53.153" v="395"/>
      <pc:docMkLst>
        <pc:docMk/>
      </pc:docMkLst>
      <pc:sldChg chg="addSp delSp modSp mod setBg">
        <pc:chgData name="Riccardo GIUNTI" userId="1c0b1f40-13cc-4849-a904-29cac5253e74" providerId="ADAL" clId="{797A2649-CBD5-4958-8A7E-0914501BCD11}" dt="2024-10-10T11:46:53.153" v="395"/>
        <pc:sldMkLst>
          <pc:docMk/>
          <pc:sldMk cId="193982230" sldId="262"/>
        </pc:sldMkLst>
        <pc:spChg chg="add del mod">
          <ac:chgData name="Riccardo GIUNTI" userId="1c0b1f40-13cc-4849-a904-29cac5253e74" providerId="ADAL" clId="{797A2649-CBD5-4958-8A7E-0914501BCD11}" dt="2024-10-10T09:51:43.374" v="122"/>
          <ac:spMkLst>
            <pc:docMk/>
            <pc:sldMk cId="193982230" sldId="262"/>
            <ac:spMk id="4" creationId="{C9500C8F-DF54-1AAC-C5C3-FCB1434FC7EE}"/>
          </ac:spMkLst>
        </pc:spChg>
        <pc:spChg chg="add del mod">
          <ac:chgData name="Riccardo GIUNTI" userId="1c0b1f40-13cc-4849-a904-29cac5253e74" providerId="ADAL" clId="{797A2649-CBD5-4958-8A7E-0914501BCD11}" dt="2024-10-10T11:45:50.710" v="390" actId="478"/>
          <ac:spMkLst>
            <pc:docMk/>
            <pc:sldMk cId="193982230" sldId="262"/>
            <ac:spMk id="5" creationId="{C941CBF0-B8C1-4307-BE5E-812E82EBC4BF}"/>
          </ac:spMkLst>
        </pc:spChg>
        <pc:spChg chg="add del mod">
          <ac:chgData name="Riccardo GIUNTI" userId="1c0b1f40-13cc-4849-a904-29cac5253e74" providerId="ADAL" clId="{797A2649-CBD5-4958-8A7E-0914501BCD11}" dt="2024-10-10T09:51:43.374" v="124"/>
          <ac:spMkLst>
            <pc:docMk/>
            <pc:sldMk cId="193982230" sldId="262"/>
            <ac:spMk id="6" creationId="{FCFE0FA5-BACA-F477-68F4-0E7F2CD765CF}"/>
          </ac:spMkLst>
        </pc:spChg>
        <pc:spChg chg="add del mod">
          <ac:chgData name="Riccardo GIUNTI" userId="1c0b1f40-13cc-4849-a904-29cac5253e74" providerId="ADAL" clId="{797A2649-CBD5-4958-8A7E-0914501BCD11}" dt="2024-10-10T09:53:37.433" v="166"/>
          <ac:spMkLst>
            <pc:docMk/>
            <pc:sldMk cId="193982230" sldId="262"/>
            <ac:spMk id="7" creationId="{ACD865A1-1AEE-55B9-61F5-563141708D3E}"/>
          </ac:spMkLst>
        </pc:spChg>
        <pc:spChg chg="add mod">
          <ac:chgData name="Riccardo GIUNTI" userId="1c0b1f40-13cc-4849-a904-29cac5253e74" providerId="ADAL" clId="{797A2649-CBD5-4958-8A7E-0914501BCD11}" dt="2024-10-10T09:54:03.338" v="170" actId="1076"/>
          <ac:spMkLst>
            <pc:docMk/>
            <pc:sldMk cId="193982230" sldId="262"/>
            <ac:spMk id="8" creationId="{F36A96E1-E101-B573-B231-A1FF8770E683}"/>
          </ac:spMkLst>
        </pc:spChg>
        <pc:spChg chg="add mod">
          <ac:chgData name="Riccardo GIUNTI" userId="1c0b1f40-13cc-4849-a904-29cac5253e74" providerId="ADAL" clId="{797A2649-CBD5-4958-8A7E-0914501BCD11}" dt="2024-10-10T11:31:42.462" v="269" actId="1076"/>
          <ac:spMkLst>
            <pc:docMk/>
            <pc:sldMk cId="193982230" sldId="262"/>
            <ac:spMk id="9" creationId="{98886520-6FFF-0694-6815-15AEF2BE1970}"/>
          </ac:spMkLst>
        </pc:spChg>
        <pc:spChg chg="add del mod">
          <ac:chgData name="Riccardo GIUNTI" userId="1c0b1f40-13cc-4849-a904-29cac5253e74" providerId="ADAL" clId="{797A2649-CBD5-4958-8A7E-0914501BCD11}" dt="2024-10-10T11:35:59.774" v="352"/>
          <ac:spMkLst>
            <pc:docMk/>
            <pc:sldMk cId="193982230" sldId="262"/>
            <ac:spMk id="10" creationId="{2A98F443-A50D-9E1F-A50D-4C4580F9C2B4}"/>
          </ac:spMkLst>
        </pc:spChg>
        <pc:spChg chg="add mod">
          <ac:chgData name="Riccardo GIUNTI" userId="1c0b1f40-13cc-4849-a904-29cac5253e74" providerId="ADAL" clId="{797A2649-CBD5-4958-8A7E-0914501BCD11}" dt="2024-10-10T11:35:50.142" v="349" actId="1076"/>
          <ac:spMkLst>
            <pc:docMk/>
            <pc:sldMk cId="193982230" sldId="262"/>
            <ac:spMk id="11" creationId="{3CC0ADE3-D9AB-54E2-079C-59E6333F201B}"/>
          </ac:spMkLst>
        </pc:spChg>
        <pc:spChg chg="add mod">
          <ac:chgData name="Riccardo GIUNTI" userId="1c0b1f40-13cc-4849-a904-29cac5253e74" providerId="ADAL" clId="{797A2649-CBD5-4958-8A7E-0914501BCD11}" dt="2024-10-10T11:36:53.662" v="388" actId="1076"/>
          <ac:spMkLst>
            <pc:docMk/>
            <pc:sldMk cId="193982230" sldId="262"/>
            <ac:spMk id="12" creationId="{98B93901-0FBC-A84C-F314-169C9CDD3C31}"/>
          </ac:spMkLst>
        </pc:spChg>
        <pc:spChg chg="mod">
          <ac:chgData name="Riccardo GIUNTI" userId="1c0b1f40-13cc-4849-a904-29cac5253e74" providerId="ADAL" clId="{797A2649-CBD5-4958-8A7E-0914501BCD11}" dt="2024-10-10T11:46:25.751" v="393" actId="207"/>
          <ac:spMkLst>
            <pc:docMk/>
            <pc:sldMk cId="193982230" sldId="262"/>
            <ac:spMk id="15" creationId="{FB49D3ED-12A5-44AC-B654-9458A5FBEC88}"/>
          </ac:spMkLst>
        </pc:spChg>
        <pc:spChg chg="del mod">
          <ac:chgData name="Riccardo GIUNTI" userId="1c0b1f40-13cc-4849-a904-29cac5253e74" providerId="ADAL" clId="{797A2649-CBD5-4958-8A7E-0914501BCD11}" dt="2024-10-10T11:35:59.774" v="350" actId="478"/>
          <ac:spMkLst>
            <pc:docMk/>
            <pc:sldMk cId="193982230" sldId="262"/>
            <ac:spMk id="16" creationId="{12613E07-DCF2-4461-AFF5-7A705127F66B}"/>
          </ac:spMkLst>
        </pc:spChg>
        <pc:picChg chg="add mod">
          <ac:chgData name="Riccardo GIUNTI" userId="1c0b1f40-13cc-4849-a904-29cac5253e74" providerId="ADAL" clId="{797A2649-CBD5-4958-8A7E-0914501BCD11}" dt="2024-10-10T09:53:58.760" v="169" actId="14100"/>
          <ac:picMkLst>
            <pc:docMk/>
            <pc:sldMk cId="193982230" sldId="262"/>
            <ac:picMk id="3" creationId="{7E95B957-4B60-77DD-4A9C-4D995B0A6477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243B43-F286-48C1-BBED-D571E17C6AE3}" type="datetimeFigureOut">
              <a:rPr lang="en-US" smtClean="0"/>
              <a:t>10/17/2024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37A20C-0A41-4975-BF38-102D39C8097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226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8E59B-3326-4FD4-8806-9EAC0DB7D607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4419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8E59B-3326-4FD4-8806-9EAC0DB7D607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49497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8E59B-3326-4FD4-8806-9EAC0DB7D607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6164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8E59B-3326-4FD4-8806-9EAC0DB7D607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33959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st.com/trademarks" TargetMode="Externa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2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in title">
    <p:bg>
      <p:bgPr>
        <a:solidFill>
          <a:srgbClr val="0023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FBBC7E-853C-4EAC-941C-F7D4C872CED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95999" y="2312988"/>
            <a:ext cx="5795963" cy="2702071"/>
          </a:xfrm>
        </p:spPr>
        <p:txBody>
          <a:bodyPr anchor="ctr"/>
          <a:lstStyle>
            <a:lvl1pPr algn="l"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  <a:endParaRPr lang="fr-FR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38F8A67-080E-4CD5-8528-5627C41B2D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95999" y="5015060"/>
            <a:ext cx="5795963" cy="1077764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Presenter</a:t>
            </a:r>
            <a:endParaRPr lang="fr-FR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564B28F-A25E-4825-B94D-B2AD0EA2A9F6}"/>
              </a:ext>
            </a:extLst>
          </p:cNvPr>
          <p:cNvSpPr/>
          <p:nvPr/>
        </p:nvSpPr>
        <p:spPr>
          <a:xfrm>
            <a:off x="-228" y="0"/>
            <a:ext cx="439056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020E53B0-4A6F-4EA6-BAD9-3F108425261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825552" y="0"/>
            <a:ext cx="2366448" cy="1824288"/>
          </a:xfrm>
          <a:prstGeom prst="rect">
            <a:avLst/>
          </a:prstGeom>
        </p:spPr>
      </p:pic>
      <p:sp>
        <p:nvSpPr>
          <p:cNvPr id="26" name="Picture Placeholder 14">
            <a:extLst>
              <a:ext uri="{FF2B5EF4-FFF2-40B4-BE49-F238E27FC236}">
                <a16:creationId xmlns:a16="http://schemas.microsoft.com/office/drawing/2014/main" id="{21F7501C-E215-48DE-9901-1589EACC1FF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38828" y="0"/>
            <a:ext cx="6280432" cy="6858000"/>
          </a:xfrm>
          <a:custGeom>
            <a:avLst/>
            <a:gdLst>
              <a:gd name="connsiteX0" fmla="*/ 0 w 6280432"/>
              <a:gd name="connsiteY0" fmla="*/ 0 h 6858000"/>
              <a:gd name="connsiteX1" fmla="*/ 6280432 w 6280432"/>
              <a:gd name="connsiteY1" fmla="*/ 0 h 6858000"/>
              <a:gd name="connsiteX2" fmla="*/ 6280432 w 6280432"/>
              <a:gd name="connsiteY2" fmla="*/ 2281561 h 6858000"/>
              <a:gd name="connsiteX3" fmla="*/ 5466285 w 6280432"/>
              <a:gd name="connsiteY3" fmla="*/ 2281561 h 6858000"/>
              <a:gd name="connsiteX4" fmla="*/ 5466285 w 6280432"/>
              <a:gd name="connsiteY4" fmla="*/ 6858000 h 6858000"/>
              <a:gd name="connsiteX5" fmla="*/ 0 w 6280432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80432" h="6858000">
                <a:moveTo>
                  <a:pt x="0" y="0"/>
                </a:moveTo>
                <a:lnTo>
                  <a:pt x="6280432" y="0"/>
                </a:lnTo>
                <a:lnTo>
                  <a:pt x="6280432" y="2281561"/>
                </a:lnTo>
                <a:lnTo>
                  <a:pt x="5466285" y="2281561"/>
                </a:lnTo>
                <a:lnTo>
                  <a:pt x="546628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Drag and drop </a:t>
            </a:r>
            <a:br>
              <a:rPr lang="en-US" dirty="0"/>
            </a:br>
            <a:r>
              <a:rPr lang="en-US" dirty="0"/>
              <a:t>a picture here</a:t>
            </a:r>
          </a:p>
        </p:txBody>
      </p:sp>
    </p:spTree>
    <p:extLst>
      <p:ext uri="{BB962C8B-B14F-4D97-AF65-F5344CB8AC3E}">
        <p14:creationId xmlns:p14="http://schemas.microsoft.com/office/powerpoint/2010/main" val="30427281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516">
          <p15:clr>
            <a:srgbClr val="FBAE40"/>
          </p15:clr>
        </p15:guide>
        <p15:guide id="2" pos="7387">
          <p15:clr>
            <a:srgbClr val="FBAE40"/>
          </p15:clr>
        </p15:guide>
        <p15:guide id="3" orient="horz" pos="3067">
          <p15:clr>
            <a:srgbClr val="FBAE40"/>
          </p15:clr>
        </p15:guide>
        <p15:guide id="4" orient="horz" pos="3935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Main title without picture">
    <p:bg>
      <p:bgPr>
        <a:solidFill>
          <a:srgbClr val="0023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FBBC7E-853C-4EAC-941C-F7D4C872CED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55701" y="2085976"/>
            <a:ext cx="7807324" cy="2929084"/>
          </a:xfrm>
        </p:spPr>
        <p:txBody>
          <a:bodyPr anchor="ctr"/>
          <a:lstStyle>
            <a:lvl1pPr algn="l"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  <a:endParaRPr lang="fr-FR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38F8A67-080E-4CD5-8528-5627C41B2D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55701" y="5015060"/>
            <a:ext cx="7807324" cy="1077764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Presenter</a:t>
            </a:r>
            <a:endParaRPr lang="fr-FR" dirty="0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92FC3CE6-78BD-44D0-9BE3-1EF21AC5DD2B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825552" y="0"/>
            <a:ext cx="2366448" cy="1824288"/>
          </a:xfrm>
          <a:prstGeom prst="rect">
            <a:avLst/>
          </a:pr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DDF7C4B5-15B1-42E4-9F81-B5E59B0C5030}"/>
              </a:ext>
            </a:extLst>
          </p:cNvPr>
          <p:cNvSpPr/>
          <p:nvPr/>
        </p:nvSpPr>
        <p:spPr>
          <a:xfrm>
            <a:off x="-228" y="0"/>
            <a:ext cx="1155928" cy="6858000"/>
          </a:xfrm>
          <a:custGeom>
            <a:avLst/>
            <a:gdLst>
              <a:gd name="connsiteX0" fmla="*/ 0 w 1155928"/>
              <a:gd name="connsiteY0" fmla="*/ 0 h 6858000"/>
              <a:gd name="connsiteX1" fmla="*/ 439056 w 1155928"/>
              <a:gd name="connsiteY1" fmla="*/ 0 h 6858000"/>
              <a:gd name="connsiteX2" fmla="*/ 1155928 w 1155928"/>
              <a:gd name="connsiteY2" fmla="*/ 0 h 6858000"/>
              <a:gd name="connsiteX3" fmla="*/ 1155928 w 1155928"/>
              <a:gd name="connsiteY3" fmla="*/ 1714500 h 6858000"/>
              <a:gd name="connsiteX4" fmla="*/ 439056 w 1155928"/>
              <a:gd name="connsiteY4" fmla="*/ 1714500 h 6858000"/>
              <a:gd name="connsiteX5" fmla="*/ 439056 w 1155928"/>
              <a:gd name="connsiteY5" fmla="*/ 6858000 h 6858000"/>
              <a:gd name="connsiteX6" fmla="*/ 0 w 1155928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55928" h="6858000">
                <a:moveTo>
                  <a:pt x="0" y="0"/>
                </a:moveTo>
                <a:lnTo>
                  <a:pt x="439056" y="0"/>
                </a:lnTo>
                <a:lnTo>
                  <a:pt x="1155928" y="0"/>
                </a:lnTo>
                <a:lnTo>
                  <a:pt x="1155928" y="1714500"/>
                </a:lnTo>
                <a:lnTo>
                  <a:pt x="439056" y="1714500"/>
                </a:lnTo>
                <a:lnTo>
                  <a:pt x="439056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9505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709">
          <p15:clr>
            <a:srgbClr val="FBAE40"/>
          </p15:clr>
        </p15:guide>
        <p15:guide id="2" orient="horz" pos="2615">
          <p15:clr>
            <a:srgbClr val="FBAE40"/>
          </p15:clr>
        </p15:guide>
        <p15:guide id="3" pos="5196">
          <p15:clr>
            <a:srgbClr val="FBAE40"/>
          </p15:clr>
        </p15:guide>
        <p15:guide id="4" pos="610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</a:lstStyle>
          <a:p>
            <a:pPr lvl="0"/>
            <a:r>
              <a:rPr lang="en-US" dirty="0"/>
              <a:t>First level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6EF7C4-3513-40DF-91A6-018C8E9ACF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52DD4-CDE3-4E33-AB80-AED4CE4AC39A}" type="datetimeFigureOut">
              <a:rPr lang="en-US" smtClean="0"/>
              <a:t>10/17/2024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2B796A-0B1E-46FA-AC86-9A7803DF8C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98E223-380C-4295-85FF-7B9C2423B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7B169-58CE-4E65-B1F9-ACF9E46440C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4286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654">
          <p15:clr>
            <a:srgbClr val="FBAE40"/>
          </p15:clr>
        </p15:guide>
        <p15:guide id="2" pos="726">
          <p15:clr>
            <a:srgbClr val="FBAE40"/>
          </p15:clr>
        </p15:guide>
        <p15:guide id="3" orient="horz" pos="137">
          <p15:clr>
            <a:srgbClr val="FBAE40"/>
          </p15:clr>
        </p15:guide>
        <p15:guide id="4" orient="horz" pos="674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19399" y="419894"/>
            <a:ext cx="9372601" cy="1484312"/>
          </a:xfrm>
          <a:solidFill>
            <a:schemeClr val="accent4"/>
          </a:solidFill>
        </p:spPr>
        <p:txBody>
          <a:bodyPr vert="horz" lIns="91440" tIns="45720" rIns="288000" bIns="45720" rtlCol="0" anchor="ctr">
            <a:noAutofit/>
          </a:bodyPr>
          <a:lstStyle>
            <a:lvl1pPr marL="263525" indent="0" algn="l">
              <a:defRPr lang="en-US" sz="3600" b="1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Section title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2010E20D-C2F4-4C57-9379-900BECBE5404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31556" y="6094699"/>
            <a:ext cx="990025" cy="763207"/>
          </a:xfrm>
          <a:prstGeom prst="rect">
            <a:avLst/>
          </a:prstGeom>
        </p:spPr>
      </p:pic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3CCF378-34BF-4EE7-87EE-0F21AAF7F20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304925"/>
            <a:ext cx="12192000" cy="5553075"/>
          </a:xfrm>
          <a:custGeom>
            <a:avLst/>
            <a:gdLst>
              <a:gd name="connsiteX0" fmla="*/ 0 w 12192000"/>
              <a:gd name="connsiteY0" fmla="*/ 5552981 h 5553075"/>
              <a:gd name="connsiteX1" fmla="*/ 12192000 w 12192000"/>
              <a:gd name="connsiteY1" fmla="*/ 5552981 h 5553075"/>
              <a:gd name="connsiteX2" fmla="*/ 12192000 w 12192000"/>
              <a:gd name="connsiteY2" fmla="*/ 5553075 h 5553075"/>
              <a:gd name="connsiteX3" fmla="*/ 0 w 12192000"/>
              <a:gd name="connsiteY3" fmla="*/ 5553075 h 5553075"/>
              <a:gd name="connsiteX4" fmla="*/ 0 w 12192000"/>
              <a:gd name="connsiteY4" fmla="*/ 0 h 5553075"/>
              <a:gd name="connsiteX5" fmla="*/ 2819401 w 12192000"/>
              <a:gd name="connsiteY5" fmla="*/ 0 h 5553075"/>
              <a:gd name="connsiteX6" fmla="*/ 2819401 w 12192000"/>
              <a:gd name="connsiteY6" fmla="*/ 599281 h 5553075"/>
              <a:gd name="connsiteX7" fmla="*/ 12192000 w 12192000"/>
              <a:gd name="connsiteY7" fmla="*/ 599281 h 5553075"/>
              <a:gd name="connsiteX8" fmla="*/ 12192000 w 12192000"/>
              <a:gd name="connsiteY8" fmla="*/ 4787900 h 5553075"/>
              <a:gd name="connsiteX9" fmla="*/ 1683657 w 12192000"/>
              <a:gd name="connsiteY9" fmla="*/ 4787900 h 5553075"/>
              <a:gd name="connsiteX10" fmla="*/ 1683657 w 12192000"/>
              <a:gd name="connsiteY10" fmla="*/ 4631418 h 5553075"/>
              <a:gd name="connsiteX11" fmla="*/ 0 w 12192000"/>
              <a:gd name="connsiteY11" fmla="*/ 4631418 h 555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5553075">
                <a:moveTo>
                  <a:pt x="0" y="5552981"/>
                </a:moveTo>
                <a:lnTo>
                  <a:pt x="12192000" y="5552981"/>
                </a:lnTo>
                <a:lnTo>
                  <a:pt x="12192000" y="5553075"/>
                </a:lnTo>
                <a:lnTo>
                  <a:pt x="0" y="5553075"/>
                </a:lnTo>
                <a:close/>
                <a:moveTo>
                  <a:pt x="0" y="0"/>
                </a:moveTo>
                <a:lnTo>
                  <a:pt x="2819401" y="0"/>
                </a:lnTo>
                <a:lnTo>
                  <a:pt x="2819401" y="599281"/>
                </a:lnTo>
                <a:lnTo>
                  <a:pt x="12192000" y="599281"/>
                </a:lnTo>
                <a:lnTo>
                  <a:pt x="12192000" y="4787900"/>
                </a:lnTo>
                <a:lnTo>
                  <a:pt x="1683657" y="4787900"/>
                </a:lnTo>
                <a:lnTo>
                  <a:pt x="1683657" y="4631418"/>
                </a:lnTo>
                <a:lnTo>
                  <a:pt x="0" y="4631418"/>
                </a:lnTo>
                <a:close/>
              </a:path>
            </a:pathLst>
          </a:custGeom>
          <a:noFill/>
        </p:spPr>
        <p:txBody>
          <a:bodyPr vert="horz" wrap="none" lIns="91440" tIns="45720" rIns="90000" bIns="45720" rtlCol="0" anchor="ctr">
            <a:noAutofit/>
          </a:bodyPr>
          <a:lstStyle>
            <a:lvl1pPr algn="ctr">
              <a:buClr>
                <a:schemeClr val="tx1"/>
              </a:buClr>
              <a:defRPr lang="en-US" baseline="0">
                <a:solidFill>
                  <a:schemeClr val="bg2"/>
                </a:solidFill>
              </a:defRPr>
            </a:lvl1pPr>
          </a:lstStyle>
          <a:p>
            <a:pPr marL="261938" lvl="0" indent="-261938" algn="ctr"/>
            <a:r>
              <a:rPr lang="en-US" dirty="0"/>
              <a:t>Drag and drop a picture here (optional)</a:t>
            </a:r>
          </a:p>
        </p:txBody>
      </p:sp>
    </p:spTree>
    <p:extLst>
      <p:ext uri="{BB962C8B-B14F-4D97-AF65-F5344CB8AC3E}">
        <p14:creationId xmlns:p14="http://schemas.microsoft.com/office/powerpoint/2010/main" val="6864729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00037" y="1484313"/>
            <a:ext cx="5719763" cy="4608512"/>
          </a:xfrm>
        </p:spPr>
        <p:txBody>
          <a:bodyPr/>
          <a:lstStyle>
            <a:lvl1pPr marL="261938" indent="-261938">
              <a:buFont typeface="Arial" panose="020B0604020202020204" pitchFamily="34" charset="0"/>
              <a:buChar char="•"/>
              <a:defRPr/>
            </a:lvl1pPr>
            <a:lvl2pPr marL="536575" indent="-266700">
              <a:buFont typeface="Arial" panose="020B0604020202020204" pitchFamily="34" charset="0"/>
              <a:buChar char="•"/>
              <a:defRPr/>
            </a:lvl2pPr>
            <a:lvl3pPr marL="812800" indent="-273050">
              <a:buFont typeface="Arial" panose="020B0604020202020204" pitchFamily="34" charset="0"/>
              <a:buChar char="•"/>
              <a:defRPr/>
            </a:lvl3pPr>
            <a:lvl4pPr marL="987425" indent="-268288">
              <a:buFont typeface="Arial" panose="020B0604020202020204" pitchFamily="34" charset="0"/>
              <a:buChar char="•"/>
              <a:defRPr/>
            </a:lvl4pPr>
          </a:lstStyle>
          <a:p>
            <a:pPr lvl="0"/>
            <a:r>
              <a:rPr lang="en-US" dirty="0"/>
              <a:t>First level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096000" y="1484313"/>
            <a:ext cx="5720400" cy="4608512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First level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3788507-3E03-4FB3-A132-78A9397820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52DD4-CDE3-4E33-AB80-AED4CE4AC39A}" type="datetimeFigureOut">
              <a:rPr lang="en-US" smtClean="0"/>
              <a:t>10/17/2024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49E28F68-9BF2-4E8D-9900-2B961920C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2468ACE-19CE-4D11-BE8C-BF854FA85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7B169-58CE-4E65-B1F9-ACF9E46440C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5528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74">
          <p15:clr>
            <a:srgbClr val="FBAE40"/>
          </p15:clr>
        </p15:guide>
        <p15:guide id="2" orient="horz" pos="137">
          <p15:clr>
            <a:srgbClr val="FBAE40"/>
          </p15:clr>
        </p15:guide>
        <p15:guide id="3" pos="726">
          <p15:clr>
            <a:srgbClr val="FBAE40"/>
          </p15:clr>
        </p15:guide>
        <p15:guide id="4" pos="5654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297BAC-5561-499E-BBCB-6D6E1FD7D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52DD4-CDE3-4E33-AB80-AED4CE4AC39A}" type="datetimeFigureOut">
              <a:rPr lang="en-US" smtClean="0"/>
              <a:t>10/17/2024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525733-58EA-4C07-864D-B4CB76D0D5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875373-7992-498D-9AB1-3D82544247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7B169-58CE-4E65-B1F9-ACF9E46440C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0550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654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674">
          <p15:clr>
            <a:srgbClr val="FBAE40"/>
          </p15:clr>
        </p15:guide>
        <p15:guide id="4" orient="horz" pos="137">
          <p15:clr>
            <a:srgbClr val="FBAE40"/>
          </p15:clr>
        </p15:guide>
        <p15:guide id="5" pos="726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125953C-BDCE-466C-B5D1-10A5597F72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52DD4-CDE3-4E33-AB80-AED4CE4AC39A}" type="datetimeFigureOut">
              <a:rPr lang="en-US" smtClean="0"/>
              <a:t>10/17/2024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5093A61-3D0C-4D22-A38C-FED809C56B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CFF57E-942B-4161-B1AA-AAC9C60FE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7B169-58CE-4E65-B1F9-ACF9E46440C2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6206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674">
          <p15:clr>
            <a:srgbClr val="FBAE40"/>
          </p15:clr>
        </p15:guide>
        <p15:guide id="3" orient="horz" pos="137">
          <p15:clr>
            <a:srgbClr val="FBAE40"/>
          </p15:clr>
        </p15:guide>
        <p15:guide id="4" pos="726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552E30E9-1079-4CF5-8813-8B65FB05D6D8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A1E53E3-FC79-490F-927D-EDA5C06E6818}"/>
                </a:ext>
              </a:extLst>
            </p:cNvPr>
            <p:cNvSpPr/>
            <p:nvPr/>
          </p:nvSpPr>
          <p:spPr>
            <a:xfrm>
              <a:off x="0" y="0"/>
              <a:ext cx="12192000" cy="6854862"/>
            </a:xfrm>
            <a:prstGeom prst="rect">
              <a:avLst/>
            </a:prstGeom>
            <a:solidFill>
              <a:srgbClr val="0023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8BD6E22D-9F81-4B7A-A71E-BBB4177578ED}"/>
                </a:ext>
              </a:extLst>
            </p:cNvPr>
            <p:cNvGrpSpPr/>
            <p:nvPr userDrawn="1"/>
          </p:nvGrpSpPr>
          <p:grpSpPr>
            <a:xfrm>
              <a:off x="-1" y="4152900"/>
              <a:ext cx="12191999" cy="2705100"/>
              <a:chOff x="1" y="4152900"/>
              <a:chExt cx="12191999" cy="2705100"/>
            </a:xfrm>
          </p:grpSpPr>
          <p:sp>
            <p:nvSpPr>
              <p:cNvPr id="9" name="Freeform 21">
                <a:extLst>
                  <a:ext uri="{FF2B5EF4-FFF2-40B4-BE49-F238E27FC236}">
                    <a16:creationId xmlns:a16="http://schemas.microsoft.com/office/drawing/2014/main" id="{B428783B-02FD-4849-BFB2-D1C2BC8E88B5}"/>
                  </a:ext>
                </a:extLst>
              </p:cNvPr>
              <p:cNvSpPr/>
              <p:nvPr/>
            </p:nvSpPr>
            <p:spPr>
              <a:xfrm>
                <a:off x="1" y="4152900"/>
                <a:ext cx="12191999" cy="2705100"/>
              </a:xfrm>
              <a:custGeom>
                <a:avLst/>
                <a:gdLst>
                  <a:gd name="connsiteX0" fmla="*/ 0 w 12191999"/>
                  <a:gd name="connsiteY0" fmla="*/ 0 h 2705100"/>
                  <a:gd name="connsiteX1" fmla="*/ 1104899 w 12191999"/>
                  <a:gd name="connsiteY1" fmla="*/ 0 h 2705100"/>
                  <a:gd name="connsiteX2" fmla="*/ 1104899 w 12191999"/>
                  <a:gd name="connsiteY2" fmla="*/ 1422400 h 2705100"/>
                  <a:gd name="connsiteX3" fmla="*/ 12191999 w 12191999"/>
                  <a:gd name="connsiteY3" fmla="*/ 1422400 h 2705100"/>
                  <a:gd name="connsiteX4" fmla="*/ 12191999 w 12191999"/>
                  <a:gd name="connsiteY4" fmla="*/ 2705100 h 2705100"/>
                  <a:gd name="connsiteX5" fmla="*/ 1 w 12191999"/>
                  <a:gd name="connsiteY5" fmla="*/ 2705100 h 2705100"/>
                  <a:gd name="connsiteX6" fmla="*/ 1 w 12191999"/>
                  <a:gd name="connsiteY6" fmla="*/ 1543050 h 2705100"/>
                  <a:gd name="connsiteX7" fmla="*/ 0 w 12191999"/>
                  <a:gd name="connsiteY7" fmla="*/ 1543050 h 2705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1999" h="2705100">
                    <a:moveTo>
                      <a:pt x="0" y="0"/>
                    </a:moveTo>
                    <a:lnTo>
                      <a:pt x="1104899" y="0"/>
                    </a:lnTo>
                    <a:lnTo>
                      <a:pt x="1104899" y="1422400"/>
                    </a:lnTo>
                    <a:lnTo>
                      <a:pt x="12191999" y="1422400"/>
                    </a:lnTo>
                    <a:lnTo>
                      <a:pt x="12191999" y="2705100"/>
                    </a:lnTo>
                    <a:lnTo>
                      <a:pt x="1" y="2705100"/>
                    </a:lnTo>
                    <a:lnTo>
                      <a:pt x="1" y="1543050"/>
                    </a:lnTo>
                    <a:lnTo>
                      <a:pt x="0" y="154305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A6B1C6E9-C7C0-445A-8911-23E57FA33B25}"/>
                  </a:ext>
                </a:extLst>
              </p:cNvPr>
              <p:cNvSpPr/>
              <p:nvPr/>
            </p:nvSpPr>
            <p:spPr>
              <a:xfrm>
                <a:off x="219560" y="5822714"/>
                <a:ext cx="9395219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200" dirty="0">
                    <a:solidFill>
                      <a:srgbClr val="00234B"/>
                    </a:solidFill>
                    <a:latin typeface="Arial" panose="020B0604020202020204" pitchFamily="34" charset="0"/>
                  </a:rPr>
                  <a:t>© STMicroelectronics - All rights reserved.</a:t>
                </a:r>
                <a:br>
                  <a:rPr lang="en-US" sz="1200" dirty="0">
                    <a:solidFill>
                      <a:srgbClr val="00234B"/>
                    </a:solidFill>
                    <a:latin typeface="Arial" panose="020B0604020202020204" pitchFamily="34" charset="0"/>
                  </a:rPr>
                </a:br>
                <a:r>
                  <a:rPr lang="en-US" sz="1200" kern="1200" dirty="0">
                    <a:solidFill>
                      <a:srgbClr val="00234B"/>
                    </a:solidFill>
                    <a:latin typeface="Arial" panose="020B0604020202020204" pitchFamily="34" charset="0"/>
                    <a:ea typeface="+mn-ea"/>
                    <a:cs typeface="+mn-cs"/>
                  </a:rPr>
                  <a:t>ST logo is a trademark or a registered trademark of STMicroelectronics International NV or its affiliates in the EU and/or other countries. For additional information about ST trademarks, please refer to </a:t>
                </a:r>
                <a:r>
                  <a:rPr lang="en-US" sz="1200" kern="1200" dirty="0">
                    <a:solidFill>
                      <a:srgbClr val="00234B"/>
                    </a:solidFill>
                    <a:latin typeface="Arial" panose="020B0604020202020204" pitchFamily="34" charset="0"/>
                    <a:ea typeface="+mn-ea"/>
                    <a:cs typeface="+mn-cs"/>
                    <a:hlinkClick r:id="rId2">
                      <a:extLst>
                        <a:ext uri="{A12FA001-AC4F-418D-AE19-62706E023703}">
                          <ahyp:hlinkClr xmlns:ahyp="http://schemas.microsoft.com/office/drawing/2018/hyperlinkcolor" xmlns="" val="tx"/>
                        </a:ext>
                      </a:extLst>
                    </a:hlinkClick>
                  </a:rPr>
                  <a:t>www.st.com/trademarks</a:t>
                </a:r>
                <a:r>
                  <a:rPr lang="en-US" sz="1200" kern="1200" dirty="0">
                    <a:solidFill>
                      <a:srgbClr val="00234B"/>
                    </a:solidFill>
                    <a:latin typeface="Arial" panose="020B0604020202020204" pitchFamily="34" charset="0"/>
                    <a:ea typeface="+mn-ea"/>
                    <a:cs typeface="+mn-cs"/>
                  </a:rPr>
                  <a:t>. </a:t>
                </a:r>
                <a:br>
                  <a:rPr lang="en-US" sz="1200" kern="1200" dirty="0">
                    <a:solidFill>
                      <a:srgbClr val="00234B"/>
                    </a:solidFill>
                    <a:latin typeface="Arial" panose="020B0604020202020204" pitchFamily="34" charset="0"/>
                    <a:ea typeface="+mn-ea"/>
                    <a:cs typeface="+mn-cs"/>
                  </a:rPr>
                </a:br>
                <a:r>
                  <a:rPr lang="en-US" sz="1200" kern="1200" dirty="0">
                    <a:solidFill>
                      <a:srgbClr val="00234B"/>
                    </a:solidFill>
                    <a:latin typeface="Arial" panose="020B0604020202020204" pitchFamily="34" charset="0"/>
                    <a:ea typeface="+mn-ea"/>
                    <a:cs typeface="+mn-cs"/>
                  </a:rPr>
                  <a:t>All other product or service names are the property of their respective owners.</a:t>
                </a:r>
              </a:p>
            </p:txBody>
          </p:sp>
          <p:pic>
            <p:nvPicPr>
              <p:cNvPr id="11" name="Graphic 10">
                <a:extLst>
                  <a:ext uri="{FF2B5EF4-FFF2-40B4-BE49-F238E27FC236}">
                    <a16:creationId xmlns:a16="http://schemas.microsoft.com/office/drawing/2014/main" id="{B3C9C090-4752-447B-8BD0-B051865723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>
                <a:off x="10515600" y="5621565"/>
                <a:ext cx="1599819" cy="1233297"/>
              </a:xfrm>
              <a:prstGeom prst="rect">
                <a:avLst/>
              </a:prstGeom>
            </p:spPr>
          </p:pic>
        </p:grp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07C8CE8D-FE25-40F5-A966-5717F85ACF9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959336" y="1565049"/>
            <a:ext cx="6273328" cy="228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4899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sv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ColorPatch">
            <a:extLst>
              <a:ext uri="{FF2B5EF4-FFF2-40B4-BE49-F238E27FC236}">
                <a16:creationId xmlns:a16="http://schemas.microsoft.com/office/drawing/2014/main" id="{65F4699E-59A4-43A4-9A5C-D8BFD4B1E6D9}"/>
              </a:ext>
            </a:extLst>
          </p:cNvPr>
          <p:cNvSpPr/>
          <p:nvPr userDrawn="1"/>
        </p:nvSpPr>
        <p:spPr>
          <a:xfrm>
            <a:off x="-685800" y="5486400"/>
            <a:ext cx="317500" cy="317500"/>
          </a:xfrm>
          <a:prstGeom prst="rect">
            <a:avLst/>
          </a:prstGeom>
          <a:solidFill>
            <a:srgbClr val="E9E9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dirty="0" err="1"/>
          </a:p>
        </p:txBody>
      </p:sp>
      <p:sp>
        <p:nvSpPr>
          <p:cNvPr id="40" name="ColorPatch">
            <a:extLst>
              <a:ext uri="{FF2B5EF4-FFF2-40B4-BE49-F238E27FC236}">
                <a16:creationId xmlns:a16="http://schemas.microsoft.com/office/drawing/2014/main" id="{1B167F27-4BE8-4B9C-A3D6-12AB9D6515A0}"/>
              </a:ext>
            </a:extLst>
          </p:cNvPr>
          <p:cNvSpPr/>
          <p:nvPr userDrawn="1"/>
        </p:nvSpPr>
        <p:spPr>
          <a:xfrm>
            <a:off x="-685800" y="5143500"/>
            <a:ext cx="317500" cy="317500"/>
          </a:xfrm>
          <a:prstGeom prst="rect">
            <a:avLst/>
          </a:prstGeom>
          <a:solidFill>
            <a:srgbClr val="D1D1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dirty="0" err="1"/>
          </a:p>
        </p:txBody>
      </p:sp>
      <p:sp>
        <p:nvSpPr>
          <p:cNvPr id="39" name="ColorPatch">
            <a:extLst>
              <a:ext uri="{FF2B5EF4-FFF2-40B4-BE49-F238E27FC236}">
                <a16:creationId xmlns:a16="http://schemas.microsoft.com/office/drawing/2014/main" id="{62C30C2F-9D3D-402B-9C93-7BB3D257A941}"/>
              </a:ext>
            </a:extLst>
          </p:cNvPr>
          <p:cNvSpPr/>
          <p:nvPr userDrawn="1"/>
        </p:nvSpPr>
        <p:spPr>
          <a:xfrm>
            <a:off x="-685800" y="4800600"/>
            <a:ext cx="317500" cy="317500"/>
          </a:xfrm>
          <a:prstGeom prst="rect">
            <a:avLst/>
          </a:prstGeom>
          <a:solidFill>
            <a:srgbClr val="A2A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dirty="0" err="1"/>
          </a:p>
        </p:txBody>
      </p:sp>
      <p:sp>
        <p:nvSpPr>
          <p:cNvPr id="38" name="ColorPatch">
            <a:extLst>
              <a:ext uri="{FF2B5EF4-FFF2-40B4-BE49-F238E27FC236}">
                <a16:creationId xmlns:a16="http://schemas.microsoft.com/office/drawing/2014/main" id="{D6517BE0-9063-4916-BC84-EDE406E9CDE4}"/>
              </a:ext>
            </a:extLst>
          </p:cNvPr>
          <p:cNvSpPr/>
          <p:nvPr userDrawn="1"/>
        </p:nvSpPr>
        <p:spPr>
          <a:xfrm>
            <a:off x="-685800" y="4457700"/>
            <a:ext cx="317500" cy="317500"/>
          </a:xfrm>
          <a:prstGeom prst="rect">
            <a:avLst/>
          </a:prstGeom>
          <a:solidFill>
            <a:srgbClr val="747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dirty="0" err="1"/>
          </a:p>
        </p:txBody>
      </p:sp>
      <p:sp>
        <p:nvSpPr>
          <p:cNvPr id="37" name="ColorPatch">
            <a:extLst>
              <a:ext uri="{FF2B5EF4-FFF2-40B4-BE49-F238E27FC236}">
                <a16:creationId xmlns:a16="http://schemas.microsoft.com/office/drawing/2014/main" id="{B5249DC3-A9A0-4038-AEE9-AEBFB5D0089D}"/>
              </a:ext>
            </a:extLst>
          </p:cNvPr>
          <p:cNvSpPr/>
          <p:nvPr userDrawn="1"/>
        </p:nvSpPr>
        <p:spPr>
          <a:xfrm>
            <a:off x="-685800" y="4114800"/>
            <a:ext cx="317500" cy="317500"/>
          </a:xfrm>
          <a:prstGeom prst="rect">
            <a:avLst/>
          </a:prstGeom>
          <a:solidFill>
            <a:srgbClr val="4646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dirty="0" err="1"/>
          </a:p>
        </p:txBody>
      </p:sp>
      <p:sp>
        <p:nvSpPr>
          <p:cNvPr id="36" name="ColorPatch">
            <a:extLst>
              <a:ext uri="{FF2B5EF4-FFF2-40B4-BE49-F238E27FC236}">
                <a16:creationId xmlns:a16="http://schemas.microsoft.com/office/drawing/2014/main" id="{18A6D389-12F3-4EC1-8CC2-242EFF07CB1C}"/>
              </a:ext>
            </a:extLst>
          </p:cNvPr>
          <p:cNvSpPr/>
          <p:nvPr userDrawn="1"/>
        </p:nvSpPr>
        <p:spPr>
          <a:xfrm>
            <a:off x="-685800" y="3771900"/>
            <a:ext cx="317500" cy="317500"/>
          </a:xfrm>
          <a:prstGeom prst="rect">
            <a:avLst/>
          </a:prstGeom>
          <a:solidFill>
            <a:srgbClr val="E2BF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dirty="0" err="1"/>
          </a:p>
        </p:txBody>
      </p:sp>
      <p:sp>
        <p:nvSpPr>
          <p:cNvPr id="35" name="ColorPatch">
            <a:extLst>
              <a:ext uri="{FF2B5EF4-FFF2-40B4-BE49-F238E27FC236}">
                <a16:creationId xmlns:a16="http://schemas.microsoft.com/office/drawing/2014/main" id="{2ADD0FF6-E42B-4A48-AA80-7BFCC31B080A}"/>
              </a:ext>
            </a:extLst>
          </p:cNvPr>
          <p:cNvSpPr/>
          <p:nvPr userDrawn="1"/>
        </p:nvSpPr>
        <p:spPr>
          <a:xfrm>
            <a:off x="-685800" y="3429000"/>
            <a:ext cx="317500" cy="317500"/>
          </a:xfrm>
          <a:prstGeom prst="rect">
            <a:avLst/>
          </a:prstGeom>
          <a:solidFill>
            <a:srgbClr val="C57F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dirty="0" err="1"/>
          </a:p>
        </p:txBody>
      </p:sp>
      <p:sp>
        <p:nvSpPr>
          <p:cNvPr id="34" name="ColorPatch">
            <a:extLst>
              <a:ext uri="{FF2B5EF4-FFF2-40B4-BE49-F238E27FC236}">
                <a16:creationId xmlns:a16="http://schemas.microsoft.com/office/drawing/2014/main" id="{B669360D-4B82-4260-88C6-0543CF560378}"/>
              </a:ext>
            </a:extLst>
          </p:cNvPr>
          <p:cNvSpPr/>
          <p:nvPr userDrawn="1"/>
        </p:nvSpPr>
        <p:spPr>
          <a:xfrm>
            <a:off x="-685800" y="3086100"/>
            <a:ext cx="317500" cy="317500"/>
          </a:xfrm>
          <a:prstGeom prst="rect">
            <a:avLst/>
          </a:prstGeom>
          <a:solidFill>
            <a:srgbClr val="A940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dirty="0" err="1"/>
          </a:p>
        </p:txBody>
      </p:sp>
      <p:sp>
        <p:nvSpPr>
          <p:cNvPr id="33" name="ColorPatch">
            <a:extLst>
              <a:ext uri="{FF2B5EF4-FFF2-40B4-BE49-F238E27FC236}">
                <a16:creationId xmlns:a16="http://schemas.microsoft.com/office/drawing/2014/main" id="{B042156B-6D14-4769-85DE-0BC6133DC1EA}"/>
              </a:ext>
            </a:extLst>
          </p:cNvPr>
          <p:cNvSpPr/>
          <p:nvPr userDrawn="1"/>
        </p:nvSpPr>
        <p:spPr>
          <a:xfrm>
            <a:off x="-685800" y="2743200"/>
            <a:ext cx="317500" cy="317500"/>
          </a:xfrm>
          <a:prstGeom prst="rect">
            <a:avLst/>
          </a:prstGeom>
          <a:solidFill>
            <a:srgbClr val="8C00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dirty="0" err="1"/>
          </a:p>
        </p:txBody>
      </p:sp>
      <p:sp>
        <p:nvSpPr>
          <p:cNvPr id="32" name="ColorPatch">
            <a:extLst>
              <a:ext uri="{FF2B5EF4-FFF2-40B4-BE49-F238E27FC236}">
                <a16:creationId xmlns:a16="http://schemas.microsoft.com/office/drawing/2014/main" id="{0A8AEA2A-477D-451D-A82D-F30F8990A07D}"/>
              </a:ext>
            </a:extLst>
          </p:cNvPr>
          <p:cNvSpPr/>
          <p:nvPr userDrawn="1"/>
        </p:nvSpPr>
        <p:spPr>
          <a:xfrm>
            <a:off x="-685800" y="2400300"/>
            <a:ext cx="317500" cy="317500"/>
          </a:xfrm>
          <a:prstGeom prst="rect">
            <a:avLst/>
          </a:prstGeom>
          <a:solidFill>
            <a:srgbClr val="C0D5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dirty="0" err="1"/>
          </a:p>
        </p:txBody>
      </p:sp>
      <p:sp>
        <p:nvSpPr>
          <p:cNvPr id="31" name="ColorPatch">
            <a:extLst>
              <a:ext uri="{FF2B5EF4-FFF2-40B4-BE49-F238E27FC236}">
                <a16:creationId xmlns:a16="http://schemas.microsoft.com/office/drawing/2014/main" id="{8CE1DB46-E195-40AF-8BEB-3E6873A1B2FA}"/>
              </a:ext>
            </a:extLst>
          </p:cNvPr>
          <p:cNvSpPr/>
          <p:nvPr userDrawn="1"/>
        </p:nvSpPr>
        <p:spPr>
          <a:xfrm>
            <a:off x="-685800" y="2057400"/>
            <a:ext cx="317500" cy="317500"/>
          </a:xfrm>
          <a:prstGeom prst="rect">
            <a:avLst/>
          </a:prstGeom>
          <a:solidFill>
            <a:srgbClr val="81AB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dirty="0" err="1"/>
          </a:p>
        </p:txBody>
      </p:sp>
      <p:sp>
        <p:nvSpPr>
          <p:cNvPr id="30" name="ColorPatch">
            <a:extLst>
              <a:ext uri="{FF2B5EF4-FFF2-40B4-BE49-F238E27FC236}">
                <a16:creationId xmlns:a16="http://schemas.microsoft.com/office/drawing/2014/main" id="{E0F1957D-72C6-4D6C-9201-6AA28AA6C57D}"/>
              </a:ext>
            </a:extLst>
          </p:cNvPr>
          <p:cNvSpPr/>
          <p:nvPr userDrawn="1"/>
        </p:nvSpPr>
        <p:spPr>
          <a:xfrm>
            <a:off x="-685800" y="1714500"/>
            <a:ext cx="317500" cy="317500"/>
          </a:xfrm>
          <a:prstGeom prst="rect">
            <a:avLst/>
          </a:prstGeom>
          <a:solidFill>
            <a:srgbClr val="4381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dirty="0" err="1"/>
          </a:p>
        </p:txBody>
      </p:sp>
      <p:sp>
        <p:nvSpPr>
          <p:cNvPr id="29" name="ColorPatch">
            <a:extLst>
              <a:ext uri="{FF2B5EF4-FFF2-40B4-BE49-F238E27FC236}">
                <a16:creationId xmlns:a16="http://schemas.microsoft.com/office/drawing/2014/main" id="{F00834CE-7B51-4FC1-989D-97A947599379}"/>
              </a:ext>
            </a:extLst>
          </p:cNvPr>
          <p:cNvSpPr/>
          <p:nvPr userDrawn="1"/>
        </p:nvSpPr>
        <p:spPr>
          <a:xfrm>
            <a:off x="-685800" y="1371600"/>
            <a:ext cx="317500" cy="317500"/>
          </a:xfrm>
          <a:prstGeom prst="rect">
            <a:avLst/>
          </a:prstGeom>
          <a:solidFill>
            <a:srgbClr val="0457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dirty="0" err="1"/>
          </a:p>
        </p:txBody>
      </p:sp>
      <p:sp>
        <p:nvSpPr>
          <p:cNvPr id="28" name="ColorPatch">
            <a:extLst>
              <a:ext uri="{FF2B5EF4-FFF2-40B4-BE49-F238E27FC236}">
                <a16:creationId xmlns:a16="http://schemas.microsoft.com/office/drawing/2014/main" id="{AB72B3FD-EF38-4401-99A2-12BA97E1031C}"/>
              </a:ext>
            </a:extLst>
          </p:cNvPr>
          <p:cNvSpPr/>
          <p:nvPr userDrawn="1"/>
        </p:nvSpPr>
        <p:spPr>
          <a:xfrm>
            <a:off x="-685800" y="1028700"/>
            <a:ext cx="317500" cy="317500"/>
          </a:xfrm>
          <a:prstGeom prst="rect">
            <a:avLst/>
          </a:prstGeom>
          <a:solidFill>
            <a:srgbClr val="D1E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dirty="0" err="1"/>
          </a:p>
        </p:txBody>
      </p:sp>
      <p:sp>
        <p:nvSpPr>
          <p:cNvPr id="27" name="ColorPatch">
            <a:extLst>
              <a:ext uri="{FF2B5EF4-FFF2-40B4-BE49-F238E27FC236}">
                <a16:creationId xmlns:a16="http://schemas.microsoft.com/office/drawing/2014/main" id="{DB636BCE-D7BA-42A6-B589-71540B9DC5AD}"/>
              </a:ext>
            </a:extLst>
          </p:cNvPr>
          <p:cNvSpPr/>
          <p:nvPr userDrawn="1"/>
        </p:nvSpPr>
        <p:spPr>
          <a:xfrm>
            <a:off x="-685800" y="685800"/>
            <a:ext cx="317500" cy="317500"/>
          </a:xfrm>
          <a:prstGeom prst="rect">
            <a:avLst/>
          </a:prstGeom>
          <a:solidFill>
            <a:srgbClr val="A4D8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dirty="0" err="1"/>
          </a:p>
        </p:txBody>
      </p:sp>
      <p:sp>
        <p:nvSpPr>
          <p:cNvPr id="26" name="ColorPatch">
            <a:extLst>
              <a:ext uri="{FF2B5EF4-FFF2-40B4-BE49-F238E27FC236}">
                <a16:creationId xmlns:a16="http://schemas.microsoft.com/office/drawing/2014/main" id="{9D1EA9E9-05C1-4D17-8CE5-6492F824502A}"/>
              </a:ext>
            </a:extLst>
          </p:cNvPr>
          <p:cNvSpPr/>
          <p:nvPr userDrawn="1"/>
        </p:nvSpPr>
        <p:spPr>
          <a:xfrm>
            <a:off x="-685800" y="342900"/>
            <a:ext cx="317500" cy="317500"/>
          </a:xfrm>
          <a:prstGeom prst="rect">
            <a:avLst/>
          </a:prstGeom>
          <a:solidFill>
            <a:srgbClr val="77C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dirty="0" err="1"/>
          </a:p>
        </p:txBody>
      </p:sp>
      <p:sp>
        <p:nvSpPr>
          <p:cNvPr id="25" name="ColorPatch">
            <a:extLst>
              <a:ext uri="{FF2B5EF4-FFF2-40B4-BE49-F238E27FC236}">
                <a16:creationId xmlns:a16="http://schemas.microsoft.com/office/drawing/2014/main" id="{9A5ADA3E-3A73-4260-828D-18023D21EE0E}"/>
              </a:ext>
            </a:extLst>
          </p:cNvPr>
          <p:cNvSpPr/>
          <p:nvPr userDrawn="1"/>
        </p:nvSpPr>
        <p:spPr>
          <a:xfrm>
            <a:off x="-685800" y="0"/>
            <a:ext cx="317500" cy="317500"/>
          </a:xfrm>
          <a:prstGeom prst="rect">
            <a:avLst/>
          </a:prstGeom>
          <a:solidFill>
            <a:srgbClr val="49B1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dirty="0" err="1"/>
          </a:p>
        </p:txBody>
      </p:sp>
      <p:sp>
        <p:nvSpPr>
          <p:cNvPr id="24" name="ColorPatch">
            <a:extLst>
              <a:ext uri="{FF2B5EF4-FFF2-40B4-BE49-F238E27FC236}">
                <a16:creationId xmlns:a16="http://schemas.microsoft.com/office/drawing/2014/main" id="{177ED0F8-E668-4F55-9F61-0BADCC753B93}"/>
              </a:ext>
            </a:extLst>
          </p:cNvPr>
          <p:cNvSpPr/>
          <p:nvPr userDrawn="1"/>
        </p:nvSpPr>
        <p:spPr>
          <a:xfrm>
            <a:off x="-342900" y="5143500"/>
            <a:ext cx="317500" cy="317500"/>
          </a:xfrm>
          <a:prstGeom prst="rect">
            <a:avLst/>
          </a:prstGeom>
          <a:solidFill>
            <a:srgbClr val="F9BF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dirty="0" err="1"/>
          </a:p>
        </p:txBody>
      </p:sp>
      <p:sp>
        <p:nvSpPr>
          <p:cNvPr id="23" name="ColorPatch">
            <a:extLst>
              <a:ext uri="{FF2B5EF4-FFF2-40B4-BE49-F238E27FC236}">
                <a16:creationId xmlns:a16="http://schemas.microsoft.com/office/drawing/2014/main" id="{8CD7E567-0649-47B4-B5F7-346B6C6FAE6E}"/>
              </a:ext>
            </a:extLst>
          </p:cNvPr>
          <p:cNvSpPr/>
          <p:nvPr userDrawn="1"/>
        </p:nvSpPr>
        <p:spPr>
          <a:xfrm>
            <a:off x="-342900" y="4800600"/>
            <a:ext cx="317500" cy="317500"/>
          </a:xfrm>
          <a:prstGeom prst="rect">
            <a:avLst/>
          </a:prstGeom>
          <a:solidFill>
            <a:srgbClr val="F27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dirty="0" err="1"/>
          </a:p>
        </p:txBody>
      </p:sp>
      <p:sp>
        <p:nvSpPr>
          <p:cNvPr id="22" name="ColorPatch">
            <a:extLst>
              <a:ext uri="{FF2B5EF4-FFF2-40B4-BE49-F238E27FC236}">
                <a16:creationId xmlns:a16="http://schemas.microsoft.com/office/drawing/2014/main" id="{0B27B926-9D23-408B-B261-7474BA138B0E}"/>
              </a:ext>
            </a:extLst>
          </p:cNvPr>
          <p:cNvSpPr/>
          <p:nvPr userDrawn="1"/>
        </p:nvSpPr>
        <p:spPr>
          <a:xfrm>
            <a:off x="-342900" y="4457700"/>
            <a:ext cx="317500" cy="317500"/>
          </a:xfrm>
          <a:prstGeom prst="rect">
            <a:avLst/>
          </a:prstGeom>
          <a:solidFill>
            <a:srgbClr val="EC40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dirty="0" err="1"/>
          </a:p>
        </p:txBody>
      </p:sp>
      <p:sp>
        <p:nvSpPr>
          <p:cNvPr id="21" name="ColorPatch">
            <a:extLst>
              <a:ext uri="{FF2B5EF4-FFF2-40B4-BE49-F238E27FC236}">
                <a16:creationId xmlns:a16="http://schemas.microsoft.com/office/drawing/2014/main" id="{C79F16A5-2F29-42BB-88AB-9C69D7AB8969}"/>
              </a:ext>
            </a:extLst>
          </p:cNvPr>
          <p:cNvSpPr/>
          <p:nvPr userDrawn="1"/>
        </p:nvSpPr>
        <p:spPr>
          <a:xfrm>
            <a:off x="-342900" y="4114800"/>
            <a:ext cx="317500" cy="317500"/>
          </a:xfrm>
          <a:prstGeom prst="rect">
            <a:avLst/>
          </a:prstGeom>
          <a:solidFill>
            <a:srgbClr val="E60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dirty="0" err="1"/>
          </a:p>
        </p:txBody>
      </p:sp>
      <p:sp>
        <p:nvSpPr>
          <p:cNvPr id="20" name="ColorPatch">
            <a:extLst>
              <a:ext uri="{FF2B5EF4-FFF2-40B4-BE49-F238E27FC236}">
                <a16:creationId xmlns:a16="http://schemas.microsoft.com/office/drawing/2014/main" id="{7164F073-8D27-4C57-9FA9-5D80FC8EDB68}"/>
              </a:ext>
            </a:extLst>
          </p:cNvPr>
          <p:cNvSpPr/>
          <p:nvPr userDrawn="1"/>
        </p:nvSpPr>
        <p:spPr>
          <a:xfrm>
            <a:off x="-342900" y="3771900"/>
            <a:ext cx="317500" cy="317500"/>
          </a:xfrm>
          <a:prstGeom prst="rect">
            <a:avLst/>
          </a:prstGeom>
          <a:solidFill>
            <a:srgbClr val="FFF4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dirty="0" err="1"/>
          </a:p>
        </p:txBody>
      </p:sp>
      <p:sp>
        <p:nvSpPr>
          <p:cNvPr id="19" name="ColorPatch">
            <a:extLst>
              <a:ext uri="{FF2B5EF4-FFF2-40B4-BE49-F238E27FC236}">
                <a16:creationId xmlns:a16="http://schemas.microsoft.com/office/drawing/2014/main" id="{C400E972-E723-4251-BA45-FDC0E6CEEF6C}"/>
              </a:ext>
            </a:extLst>
          </p:cNvPr>
          <p:cNvSpPr/>
          <p:nvPr userDrawn="1"/>
        </p:nvSpPr>
        <p:spPr>
          <a:xfrm>
            <a:off x="-342900" y="3429000"/>
            <a:ext cx="317500" cy="317500"/>
          </a:xfrm>
          <a:prstGeom prst="rect">
            <a:avLst/>
          </a:prstGeom>
          <a:solidFill>
            <a:srgbClr val="FFE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dirty="0" err="1"/>
          </a:p>
        </p:txBody>
      </p:sp>
      <p:sp>
        <p:nvSpPr>
          <p:cNvPr id="18" name="ColorPatch">
            <a:extLst>
              <a:ext uri="{FF2B5EF4-FFF2-40B4-BE49-F238E27FC236}">
                <a16:creationId xmlns:a16="http://schemas.microsoft.com/office/drawing/2014/main" id="{50D772BA-D4EE-40DA-B415-8EC283428CF5}"/>
              </a:ext>
            </a:extLst>
          </p:cNvPr>
          <p:cNvSpPr/>
          <p:nvPr userDrawn="1"/>
        </p:nvSpPr>
        <p:spPr>
          <a:xfrm>
            <a:off x="-342900" y="3086100"/>
            <a:ext cx="317500" cy="317500"/>
          </a:xfrm>
          <a:prstGeom prst="rect">
            <a:avLst/>
          </a:prstGeom>
          <a:solidFill>
            <a:srgbClr val="FFD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dirty="0" err="1"/>
          </a:p>
        </p:txBody>
      </p:sp>
      <p:sp>
        <p:nvSpPr>
          <p:cNvPr id="17" name="ColorPatch">
            <a:extLst>
              <a:ext uri="{FF2B5EF4-FFF2-40B4-BE49-F238E27FC236}">
                <a16:creationId xmlns:a16="http://schemas.microsoft.com/office/drawing/2014/main" id="{6BEEA5BD-11E7-4F3D-BD73-EC2249E8CCEB}"/>
              </a:ext>
            </a:extLst>
          </p:cNvPr>
          <p:cNvSpPr/>
          <p:nvPr userDrawn="1"/>
        </p:nvSpPr>
        <p:spPr>
          <a:xfrm>
            <a:off x="-342900" y="2743200"/>
            <a:ext cx="317500" cy="317500"/>
          </a:xfrm>
          <a:prstGeom prst="rect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dirty="0" err="1"/>
          </a:p>
        </p:txBody>
      </p:sp>
      <p:sp>
        <p:nvSpPr>
          <p:cNvPr id="16" name="ColorPatch">
            <a:extLst>
              <a:ext uri="{FF2B5EF4-FFF2-40B4-BE49-F238E27FC236}">
                <a16:creationId xmlns:a16="http://schemas.microsoft.com/office/drawing/2014/main" id="{27A566A9-4C8D-4179-BE6D-6A885CF5E38A}"/>
              </a:ext>
            </a:extLst>
          </p:cNvPr>
          <p:cNvSpPr/>
          <p:nvPr userDrawn="1"/>
        </p:nvSpPr>
        <p:spPr>
          <a:xfrm>
            <a:off x="-342900" y="2400300"/>
            <a:ext cx="317500" cy="317500"/>
          </a:xfrm>
          <a:prstGeom prst="rect">
            <a:avLst/>
          </a:prstGeom>
          <a:solidFill>
            <a:srgbClr val="CEEC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dirty="0" err="1"/>
          </a:p>
        </p:txBody>
      </p:sp>
      <p:sp>
        <p:nvSpPr>
          <p:cNvPr id="15" name="ColorPatch">
            <a:extLst>
              <a:ext uri="{FF2B5EF4-FFF2-40B4-BE49-F238E27FC236}">
                <a16:creationId xmlns:a16="http://schemas.microsoft.com/office/drawing/2014/main" id="{98BB652E-B542-4A6D-842C-A8AFF7CF962D}"/>
              </a:ext>
            </a:extLst>
          </p:cNvPr>
          <p:cNvSpPr/>
          <p:nvPr userDrawn="1"/>
        </p:nvSpPr>
        <p:spPr>
          <a:xfrm>
            <a:off x="-342900" y="2057400"/>
            <a:ext cx="317500" cy="317500"/>
          </a:xfrm>
          <a:prstGeom prst="rect">
            <a:avLst/>
          </a:prstGeom>
          <a:solidFill>
            <a:srgbClr val="9DD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dirty="0" err="1"/>
          </a:p>
        </p:txBody>
      </p:sp>
      <p:sp>
        <p:nvSpPr>
          <p:cNvPr id="14" name="ColorPatch">
            <a:extLst>
              <a:ext uri="{FF2B5EF4-FFF2-40B4-BE49-F238E27FC236}">
                <a16:creationId xmlns:a16="http://schemas.microsoft.com/office/drawing/2014/main" id="{7BE09878-3507-434C-8FBD-3253E93E01C8}"/>
              </a:ext>
            </a:extLst>
          </p:cNvPr>
          <p:cNvSpPr/>
          <p:nvPr userDrawn="1"/>
        </p:nvSpPr>
        <p:spPr>
          <a:xfrm>
            <a:off x="-342900" y="1714500"/>
            <a:ext cx="317500" cy="317500"/>
          </a:xfrm>
          <a:prstGeom prst="rect">
            <a:avLst/>
          </a:prstGeom>
          <a:solidFill>
            <a:srgbClr val="6DC7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dirty="0" err="1"/>
          </a:p>
        </p:txBody>
      </p:sp>
      <p:sp>
        <p:nvSpPr>
          <p:cNvPr id="12" name="ColorPatch">
            <a:extLst>
              <a:ext uri="{FF2B5EF4-FFF2-40B4-BE49-F238E27FC236}">
                <a16:creationId xmlns:a16="http://schemas.microsoft.com/office/drawing/2014/main" id="{2E26D6BD-036D-4346-A29B-7683021D70FB}"/>
              </a:ext>
            </a:extLst>
          </p:cNvPr>
          <p:cNvSpPr/>
          <p:nvPr userDrawn="1"/>
        </p:nvSpPr>
        <p:spPr>
          <a:xfrm>
            <a:off x="-342900" y="1371600"/>
            <a:ext cx="317500" cy="317500"/>
          </a:xfrm>
          <a:prstGeom prst="rect">
            <a:avLst/>
          </a:prstGeom>
          <a:solidFill>
            <a:srgbClr val="3CB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dirty="0" err="1"/>
          </a:p>
        </p:txBody>
      </p:sp>
      <p:sp>
        <p:nvSpPr>
          <p:cNvPr id="11" name="ColorPatch">
            <a:extLst>
              <a:ext uri="{FF2B5EF4-FFF2-40B4-BE49-F238E27FC236}">
                <a16:creationId xmlns:a16="http://schemas.microsoft.com/office/drawing/2014/main" id="{D840EC2E-1487-4A69-A809-9929CDB60313}"/>
              </a:ext>
            </a:extLst>
          </p:cNvPr>
          <p:cNvSpPr/>
          <p:nvPr userDrawn="1"/>
        </p:nvSpPr>
        <p:spPr>
          <a:xfrm>
            <a:off x="-342900" y="1028700"/>
            <a:ext cx="317500" cy="317500"/>
          </a:xfrm>
          <a:prstGeom prst="rect">
            <a:avLst/>
          </a:prstGeom>
          <a:solidFill>
            <a:srgbClr val="C0C8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dirty="0" err="1"/>
          </a:p>
        </p:txBody>
      </p:sp>
      <p:sp>
        <p:nvSpPr>
          <p:cNvPr id="10" name="ColorPatch">
            <a:extLst>
              <a:ext uri="{FF2B5EF4-FFF2-40B4-BE49-F238E27FC236}">
                <a16:creationId xmlns:a16="http://schemas.microsoft.com/office/drawing/2014/main" id="{4BBE9809-F301-459A-87DE-3C5C95F62870}"/>
              </a:ext>
            </a:extLst>
          </p:cNvPr>
          <p:cNvSpPr/>
          <p:nvPr userDrawn="1"/>
        </p:nvSpPr>
        <p:spPr>
          <a:xfrm>
            <a:off x="-342900" y="685800"/>
            <a:ext cx="317500" cy="317500"/>
          </a:xfrm>
          <a:prstGeom prst="rect">
            <a:avLst/>
          </a:prstGeom>
          <a:solidFill>
            <a:srgbClr val="8191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dirty="0" err="1"/>
          </a:p>
        </p:txBody>
      </p:sp>
      <p:sp>
        <p:nvSpPr>
          <p:cNvPr id="8" name="ColorPatch">
            <a:extLst>
              <a:ext uri="{FF2B5EF4-FFF2-40B4-BE49-F238E27FC236}">
                <a16:creationId xmlns:a16="http://schemas.microsoft.com/office/drawing/2014/main" id="{AD5D23E8-FC29-4F12-AB2C-C32E10546318}"/>
              </a:ext>
            </a:extLst>
          </p:cNvPr>
          <p:cNvSpPr/>
          <p:nvPr userDrawn="1"/>
        </p:nvSpPr>
        <p:spPr>
          <a:xfrm>
            <a:off x="-342900" y="342900"/>
            <a:ext cx="317500" cy="317500"/>
          </a:xfrm>
          <a:prstGeom prst="rect">
            <a:avLst/>
          </a:prstGeom>
          <a:solidFill>
            <a:srgbClr val="425A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dirty="0" err="1"/>
          </a:p>
        </p:txBody>
      </p:sp>
      <p:sp>
        <p:nvSpPr>
          <p:cNvPr id="7" name="ColorPatch">
            <a:extLst>
              <a:ext uri="{FF2B5EF4-FFF2-40B4-BE49-F238E27FC236}">
                <a16:creationId xmlns:a16="http://schemas.microsoft.com/office/drawing/2014/main" id="{57149537-0C06-456D-A4A3-2FBB5503631B}"/>
              </a:ext>
            </a:extLst>
          </p:cNvPr>
          <p:cNvSpPr/>
          <p:nvPr userDrawn="1"/>
        </p:nvSpPr>
        <p:spPr>
          <a:xfrm>
            <a:off x="-342900" y="0"/>
            <a:ext cx="317500" cy="317500"/>
          </a:xfrm>
          <a:prstGeom prst="rect">
            <a:avLst/>
          </a:prstGeom>
          <a:solidFill>
            <a:srgbClr val="0323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dirty="0" err="1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0037" y="-1"/>
            <a:ext cx="11609159" cy="1304925"/>
          </a:xfrm>
          <a:prstGeom prst="rect">
            <a:avLst/>
          </a:prstGeom>
        </p:spPr>
        <p:txBody>
          <a:bodyPr vert="horz" lIns="91440" tIns="45720" rIns="90000" bIns="45720" rtlCol="0" anchor="ctr">
            <a:noAutofit/>
          </a:bodyPr>
          <a:lstStyle/>
          <a:p>
            <a:pPr lvl="0" algn="r"/>
            <a:r>
              <a:rPr lang="en-US" dirty="0"/>
              <a:t>Slide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0038" y="1484313"/>
            <a:ext cx="11591925" cy="4608512"/>
          </a:xfrm>
          <a:prstGeom prst="rect">
            <a:avLst/>
          </a:prstGeom>
        </p:spPr>
        <p:txBody>
          <a:bodyPr vert="horz" lIns="91440" tIns="45720" rIns="90000" bIns="45720" rtlCol="0">
            <a:noAutofit/>
          </a:bodyPr>
          <a:lstStyle/>
          <a:p>
            <a:pPr lvl="0"/>
            <a:r>
              <a:rPr lang="en-US" dirty="0"/>
              <a:t>First level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70600" y="6330968"/>
            <a:ext cx="5483314" cy="292554"/>
          </a:xfrm>
          <a:prstGeom prst="rect">
            <a:avLst/>
          </a:prstGeom>
        </p:spPr>
        <p:txBody>
          <a:bodyPr vert="horz" lIns="90000" tIns="45720" rIns="90000" bIns="45720" rtlCol="0" anchor="b"/>
          <a:lstStyle>
            <a:lvl1pPr algn="r">
              <a:defRPr lang="en-US" sz="1100" b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10261" y="6330968"/>
            <a:ext cx="411004" cy="292554"/>
          </a:xfrm>
          <a:prstGeom prst="rect">
            <a:avLst/>
          </a:prstGeom>
        </p:spPr>
        <p:txBody>
          <a:bodyPr vert="horz" lIns="0" tIns="46800" rIns="0" bIns="46800" rtlCol="0" anchor="b"/>
          <a:lstStyle>
            <a:lvl1pPr algn="r">
              <a:defRPr lang="en-US" sz="1100" b="0" smtClean="0">
                <a:solidFill>
                  <a:schemeClr val="tx2"/>
                </a:solidFill>
              </a:defRPr>
            </a:lvl1pPr>
          </a:lstStyle>
          <a:p>
            <a:fld id="{40A7B169-58CE-4E65-B1F9-ACF9E46440C2}" type="slidenum">
              <a:rPr lang="en-US" smtClean="0"/>
              <a:t>‹N›</a:t>
            </a:fld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857517" y="6330968"/>
            <a:ext cx="1184909" cy="2925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100" b="0">
                <a:solidFill>
                  <a:schemeClr val="tx2"/>
                </a:solidFill>
              </a:defRPr>
            </a:lvl1pPr>
          </a:lstStyle>
          <a:p>
            <a:fld id="{33052DD4-CDE3-4E33-AB80-AED4CE4AC39A}" type="datetimeFigureOut">
              <a:rPr lang="en-US" smtClean="0"/>
              <a:t>10/17/2024</a:t>
            </a:fld>
            <a:endParaRPr lang="en-US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3DE2817A-3634-41C4-BE77-0740C5A7811D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231556" y="6094699"/>
            <a:ext cx="990025" cy="76320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7CD4E90-0AD7-41F7-BEF4-B339EC998E49}"/>
              </a:ext>
            </a:extLst>
          </p:cNvPr>
          <p:cNvSpPr/>
          <p:nvPr/>
        </p:nvSpPr>
        <p:spPr>
          <a:xfrm>
            <a:off x="12004894" y="0"/>
            <a:ext cx="187105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531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US" sz="3600" b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1938" indent="-261938" algn="l" defTabSz="914400" rtl="0" eaLnBrk="1" latinLnBrk="0" hangingPunct="1">
        <a:lnSpc>
          <a:spcPct val="10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lang="en-US" sz="2400" kern="1200" smtClean="0">
          <a:solidFill>
            <a:schemeClr val="tx1"/>
          </a:solidFill>
          <a:latin typeface="+mn-lt"/>
          <a:ea typeface="+mn-ea"/>
          <a:cs typeface="+mn-cs"/>
        </a:defRPr>
      </a:lvl1pPr>
      <a:lvl2pPr marL="536575" indent="-266700" algn="l" defTabSz="914400" rtl="0" eaLnBrk="1" latinLnBrk="0" hangingPunct="1">
        <a:lnSpc>
          <a:spcPct val="100000"/>
        </a:lnSpc>
        <a:spcBef>
          <a:spcPts val="600"/>
        </a:spcBef>
        <a:buClr>
          <a:schemeClr val="tx1"/>
        </a:buClr>
        <a:buFont typeface="Arial" panose="020B0604020202020204" pitchFamily="34" charset="0"/>
        <a:buChar char="•"/>
        <a:defRPr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2pPr>
      <a:lvl3pPr marL="812800" indent="-273050" algn="l" defTabSz="914400" rtl="0" eaLnBrk="1" latinLnBrk="0" hangingPunct="1">
        <a:lnSpc>
          <a:spcPct val="100000"/>
        </a:lnSpc>
        <a:spcBef>
          <a:spcPts val="600"/>
        </a:spcBef>
        <a:buClr>
          <a:schemeClr val="tx1"/>
        </a:buClr>
        <a:buFont typeface="Arial" panose="020B0604020202020204" pitchFamily="34" charset="0"/>
        <a:buChar char="•"/>
        <a:defRPr lang="en-US" sz="1800" kern="1200" smtClean="0">
          <a:solidFill>
            <a:schemeClr val="tx1"/>
          </a:solidFill>
          <a:latin typeface="+mn-lt"/>
          <a:ea typeface="+mn-ea"/>
          <a:cs typeface="+mn-cs"/>
        </a:defRPr>
      </a:lvl3pPr>
      <a:lvl4pPr marL="987425" indent="-268288" algn="l" defTabSz="914400" rtl="0" eaLnBrk="1" latinLnBrk="0" hangingPunct="1">
        <a:lnSpc>
          <a:spcPct val="100000"/>
        </a:lnSpc>
        <a:spcBef>
          <a:spcPts val="400"/>
        </a:spcBef>
        <a:buClr>
          <a:schemeClr val="tx2"/>
        </a:buClr>
        <a:buFont typeface="Arial" panose="020B0604020202020204" pitchFamily="34" charset="0"/>
        <a:buChar char="•"/>
        <a:defRPr lang="en-US" sz="1600" kern="1200" smtClean="0">
          <a:solidFill>
            <a:schemeClr val="tx2"/>
          </a:solidFill>
          <a:latin typeface="+mn-lt"/>
          <a:ea typeface="+mn-ea"/>
          <a:cs typeface="+mn-cs"/>
        </a:defRPr>
      </a:lvl4pPr>
      <a:lvl5pPr marL="1160463" indent="-261938" algn="l" defTabSz="914400" rtl="0" eaLnBrk="1" latinLnBrk="0" hangingPunct="1">
        <a:lnSpc>
          <a:spcPct val="100000"/>
        </a:lnSpc>
        <a:spcBef>
          <a:spcPts val="400"/>
        </a:spcBef>
        <a:buClr>
          <a:schemeClr val="tx2"/>
        </a:buClr>
        <a:buFont typeface="Arial" panose="020B0604020202020204" pitchFamily="34" charset="0"/>
        <a:buChar char="•"/>
        <a:defRPr lang="en-US"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89">
          <p15:clr>
            <a:srgbClr val="F26B43"/>
          </p15:clr>
        </p15:guide>
        <p15:guide id="2" pos="7491">
          <p15:clr>
            <a:srgbClr val="F26B43"/>
          </p15:clr>
        </p15:guide>
        <p15:guide id="3" orient="horz" pos="2160">
          <p15:clr>
            <a:srgbClr val="F26B43"/>
          </p15:clr>
        </p15:guide>
        <p15:guide id="4" orient="horz" pos="935">
          <p15:clr>
            <a:srgbClr val="F26B43"/>
          </p15:clr>
        </p15:guide>
        <p15:guide id="5" orient="horz" pos="3838">
          <p15:clr>
            <a:srgbClr val="F26B43"/>
          </p15:clr>
        </p15:guide>
        <p15:guide id="6" orient="horz" pos="822">
          <p15:clr>
            <a:srgbClr val="F26B43"/>
          </p15:clr>
        </p15:guide>
        <p15:guide id="7" pos="3840">
          <p15:clr>
            <a:srgbClr val="F26B43"/>
          </p15:clr>
        </p15:guide>
        <p15:guide id="8" orient="horz" pos="131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FB49D3ED-12A5-44AC-B654-9458A5FBEC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21904" y="1087"/>
            <a:ext cx="8370793" cy="1355997"/>
          </a:xfrm>
        </p:spPr>
        <p:txBody>
          <a:bodyPr/>
          <a:lstStyle/>
          <a:p>
            <a:pPr algn="ctr" rtl="0"/>
            <a:r>
              <a:rPr lang="en-US" sz="2800" dirty="0">
                <a:solidFill>
                  <a:schemeClr val="tx1"/>
                </a:solidFill>
                <a:effectLst/>
                <a:latin typeface="-apple-system"/>
              </a:rPr>
              <a:t>Development of a Monitor IP in a Power Line Communication Modem</a:t>
            </a:r>
            <a:endParaRPr lang="en-US" sz="2800" b="0" dirty="0">
              <a:solidFill>
                <a:schemeClr val="tx1"/>
              </a:solidFill>
            </a:endParaRPr>
          </a:p>
        </p:txBody>
      </p:sp>
      <p:pic>
        <p:nvPicPr>
          <p:cNvPr id="3" name="Picture 2" descr="A logo of a building&#10;&#10;Description automatically generated">
            <a:extLst>
              <a:ext uri="{FF2B5EF4-FFF2-40B4-BE49-F238E27FC236}">
                <a16:creationId xmlns:a16="http://schemas.microsoft.com/office/drawing/2014/main" id="{7E95B957-4B60-77DD-4A9C-4D995B0A64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491" y="1464642"/>
            <a:ext cx="2218276" cy="208566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36A96E1-E101-B573-B231-A1FF8770E683}"/>
              </a:ext>
            </a:extLst>
          </p:cNvPr>
          <p:cNvSpPr txBox="1"/>
          <p:nvPr/>
        </p:nvSpPr>
        <p:spPr>
          <a:xfrm>
            <a:off x="5720188" y="2030419"/>
            <a:ext cx="330123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Politecnico di Torino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8886520-6FFF-0694-6815-15AEF2BE1970}"/>
              </a:ext>
            </a:extLst>
          </p:cNvPr>
          <p:cNvSpPr txBox="1"/>
          <p:nvPr/>
        </p:nvSpPr>
        <p:spPr>
          <a:xfrm>
            <a:off x="4083785" y="3772821"/>
            <a:ext cx="49376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Master’s Degree in Electronic Engineering</a:t>
            </a:r>
          </a:p>
          <a:p>
            <a:pPr algn="ctr"/>
            <a:r>
              <a:rPr lang="en-US" sz="2000" dirty="0"/>
              <a:t>A.a. 2023/2024</a:t>
            </a:r>
          </a:p>
          <a:p>
            <a:pPr algn="ctr"/>
            <a:r>
              <a:rPr lang="en-US" sz="2000" dirty="0"/>
              <a:t>Sessione di Ottobre 2024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CC0ADE3-D9AB-54E2-079C-59E6333F201B}"/>
              </a:ext>
            </a:extLst>
          </p:cNvPr>
          <p:cNvSpPr txBox="1"/>
          <p:nvPr/>
        </p:nvSpPr>
        <p:spPr>
          <a:xfrm>
            <a:off x="1447799" y="5205443"/>
            <a:ext cx="24074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Supervisor:</a:t>
            </a:r>
          </a:p>
          <a:p>
            <a:r>
              <a:rPr lang="en-US" dirty="0"/>
              <a:t>Prof. Guido MASERA</a:t>
            </a:r>
          </a:p>
          <a:p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8B93901-0FBC-A84C-F314-169C9CDD3C31}"/>
              </a:ext>
            </a:extLst>
          </p:cNvPr>
          <p:cNvSpPr txBox="1"/>
          <p:nvPr/>
        </p:nvSpPr>
        <p:spPr>
          <a:xfrm>
            <a:off x="9021423" y="5204605"/>
            <a:ext cx="22208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/>
              <a:t>Candidate:</a:t>
            </a:r>
          </a:p>
          <a:p>
            <a:pPr algn="r"/>
            <a:r>
              <a:rPr lang="en-US" dirty="0"/>
              <a:t>Riccardo GIUNTI</a:t>
            </a:r>
          </a:p>
          <a:p>
            <a:pPr algn="r"/>
            <a:endParaRPr lang="en-US" dirty="0" err="1"/>
          </a:p>
        </p:txBody>
      </p:sp>
      <p:sp>
        <p:nvSpPr>
          <p:cNvPr id="7" name="CasellaDiTesto 6"/>
          <p:cNvSpPr txBox="1"/>
          <p:nvPr/>
        </p:nvSpPr>
        <p:spPr>
          <a:xfrm>
            <a:off x="5083861" y="5204605"/>
            <a:ext cx="264687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ST Microelectronics</a:t>
            </a:r>
          </a:p>
          <a:p>
            <a:pPr algn="ctr"/>
            <a:r>
              <a:rPr lang="en-US" b="1" dirty="0"/>
              <a:t>Supervisors:</a:t>
            </a:r>
          </a:p>
          <a:p>
            <a:pPr algn="ctr"/>
            <a:r>
              <a:rPr lang="en-US" dirty="0"/>
              <a:t>Ing. Cosimo ZACCARIA</a:t>
            </a:r>
          </a:p>
          <a:p>
            <a:pPr algn="ctr"/>
            <a:r>
              <a:rPr lang="en-US" dirty="0"/>
              <a:t>Ing. Mauro BOSCO</a:t>
            </a:r>
          </a:p>
          <a:p>
            <a:pPr algn="ctr"/>
            <a:endParaRPr lang="en-US" dirty="0"/>
          </a:p>
          <a:p>
            <a:pPr algn="ctr"/>
            <a:endParaRPr lang="it-IT" dirty="0" err="1"/>
          </a:p>
        </p:txBody>
      </p:sp>
    </p:spTree>
    <p:extLst>
      <p:ext uri="{BB962C8B-B14F-4D97-AF65-F5344CB8AC3E}">
        <p14:creationId xmlns:p14="http://schemas.microsoft.com/office/powerpoint/2010/main" val="19398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49" y="1445206"/>
            <a:ext cx="5993475" cy="3276374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3782291" y="232755"/>
            <a:ext cx="44389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sz="2800" b="1" dirty="0"/>
              <a:t>Simulation Environment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6219875" y="915616"/>
            <a:ext cx="439544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it-IT" sz="1050" dirty="0"/>
              <a:t>000</a:t>
            </a:r>
          </a:p>
          <a:p>
            <a:pPr algn="just"/>
            <a:r>
              <a:rPr lang="it-IT" sz="1050" dirty="0"/>
              <a:t>000</a:t>
            </a:r>
          </a:p>
          <a:p>
            <a:pPr algn="just"/>
            <a:r>
              <a:rPr lang="it-IT" sz="1050" dirty="0"/>
              <a:t>001</a:t>
            </a:r>
          </a:p>
          <a:p>
            <a:pPr algn="just"/>
            <a:r>
              <a:rPr lang="it-IT" sz="1050" dirty="0"/>
              <a:t>000</a:t>
            </a:r>
          </a:p>
          <a:p>
            <a:pPr algn="just"/>
            <a:r>
              <a:rPr lang="it-IT" sz="1050" dirty="0"/>
              <a:t>7FE</a:t>
            </a:r>
          </a:p>
          <a:p>
            <a:pPr algn="just"/>
            <a:r>
              <a:rPr lang="it-IT" sz="1050" dirty="0"/>
              <a:t>7FD</a:t>
            </a:r>
          </a:p>
          <a:p>
            <a:pPr algn="just"/>
            <a:r>
              <a:rPr lang="it-IT" sz="1050" dirty="0"/>
              <a:t>7FE</a:t>
            </a:r>
          </a:p>
          <a:p>
            <a:pPr algn="just"/>
            <a:r>
              <a:rPr lang="it-IT" sz="1050" dirty="0"/>
              <a:t>002</a:t>
            </a:r>
          </a:p>
          <a:p>
            <a:pPr algn="just"/>
            <a:r>
              <a:rPr lang="it-IT" sz="1050" dirty="0"/>
              <a:t>006</a:t>
            </a:r>
          </a:p>
          <a:p>
            <a:pPr algn="just"/>
            <a:r>
              <a:rPr lang="it-IT" sz="1050" dirty="0"/>
              <a:t>7FF</a:t>
            </a:r>
          </a:p>
          <a:p>
            <a:pPr algn="just"/>
            <a:r>
              <a:rPr lang="it-IT" sz="1050" dirty="0"/>
              <a:t>7FC</a:t>
            </a:r>
          </a:p>
          <a:p>
            <a:pPr algn="just"/>
            <a:r>
              <a:rPr lang="it-IT" sz="1050" dirty="0"/>
              <a:t>…</a:t>
            </a:r>
          </a:p>
        </p:txBody>
      </p:sp>
      <p:cxnSp>
        <p:nvCxnSpPr>
          <p:cNvPr id="6" name="Connettore 2 5"/>
          <p:cNvCxnSpPr/>
          <p:nvPr/>
        </p:nvCxnSpPr>
        <p:spPr>
          <a:xfrm flipH="1">
            <a:off x="3075709" y="1873089"/>
            <a:ext cx="2926080" cy="1269121"/>
          </a:xfrm>
          <a:prstGeom prst="straightConnector1">
            <a:avLst/>
          </a:prstGeom>
          <a:ln w="22225">
            <a:solidFill>
              <a:srgbClr val="FF0000"/>
            </a:solidFill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asellaDiTesto 7"/>
          <p:cNvSpPr txBox="1"/>
          <p:nvPr/>
        </p:nvSpPr>
        <p:spPr>
          <a:xfrm>
            <a:off x="6659419" y="1445206"/>
            <a:ext cx="12843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it-IT" sz="1200" dirty="0"/>
              <a:t>Example of</a:t>
            </a:r>
          </a:p>
          <a:p>
            <a:pPr algn="just"/>
            <a:r>
              <a:rPr lang="it-IT" sz="1200" dirty="0"/>
              <a:t>Frame samples</a:t>
            </a:r>
          </a:p>
          <a:p>
            <a:pPr algn="just"/>
            <a:r>
              <a:rPr lang="it-IT" sz="1200" dirty="0"/>
              <a:t>(LSB discarded)</a:t>
            </a:r>
          </a:p>
        </p:txBody>
      </p:sp>
      <p:pic>
        <p:nvPicPr>
          <p:cNvPr id="11" name="Immagin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516" y="4380783"/>
            <a:ext cx="4567061" cy="1995104"/>
          </a:xfrm>
          <a:prstGeom prst="rect">
            <a:avLst/>
          </a:prstGeom>
        </p:spPr>
      </p:pic>
      <p:sp>
        <p:nvSpPr>
          <p:cNvPr id="13" name="Nuvola 12"/>
          <p:cNvSpPr/>
          <p:nvPr/>
        </p:nvSpPr>
        <p:spPr>
          <a:xfrm>
            <a:off x="6659419" y="3782292"/>
            <a:ext cx="5468850" cy="2992581"/>
          </a:xfrm>
          <a:prstGeom prst="clou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it-IT" dirty="0" err="1"/>
          </a:p>
        </p:txBody>
      </p:sp>
      <p:cxnSp>
        <p:nvCxnSpPr>
          <p:cNvPr id="15" name="Connettore diritto 14"/>
          <p:cNvCxnSpPr/>
          <p:nvPr/>
        </p:nvCxnSpPr>
        <p:spPr>
          <a:xfrm>
            <a:off x="5762675" y="3777682"/>
            <a:ext cx="1003885" cy="2041227"/>
          </a:xfrm>
          <a:prstGeom prst="line">
            <a:avLst/>
          </a:prstGeom>
          <a:ln w="22225"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ttore diritto 17"/>
          <p:cNvCxnSpPr/>
          <p:nvPr/>
        </p:nvCxnSpPr>
        <p:spPr>
          <a:xfrm>
            <a:off x="5762675" y="3777682"/>
            <a:ext cx="3215070" cy="96049"/>
          </a:xfrm>
          <a:prstGeom prst="line">
            <a:avLst/>
          </a:prstGeom>
          <a:ln w="22225"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5812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-665018" y="0"/>
            <a:ext cx="44389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/>
              <a:t>Corrupted frames generation</a:t>
            </a:r>
          </a:p>
        </p:txBody>
      </p:sp>
      <p:cxnSp>
        <p:nvCxnSpPr>
          <p:cNvPr id="5" name="Connettore 2 4"/>
          <p:cNvCxnSpPr/>
          <p:nvPr/>
        </p:nvCxnSpPr>
        <p:spPr>
          <a:xfrm flipV="1">
            <a:off x="2103120" y="791974"/>
            <a:ext cx="2724248" cy="1017867"/>
          </a:xfrm>
          <a:prstGeom prst="straightConnector1">
            <a:avLst/>
          </a:prstGeom>
          <a:ln w="22225"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ttore 2 6"/>
          <p:cNvCxnSpPr/>
          <p:nvPr/>
        </p:nvCxnSpPr>
        <p:spPr>
          <a:xfrm>
            <a:off x="3534337" y="2432570"/>
            <a:ext cx="4371066" cy="34887"/>
          </a:xfrm>
          <a:prstGeom prst="straightConnector1">
            <a:avLst/>
          </a:prstGeom>
          <a:ln w="22225"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2 8"/>
          <p:cNvCxnSpPr/>
          <p:nvPr/>
        </p:nvCxnSpPr>
        <p:spPr>
          <a:xfrm>
            <a:off x="3499923" y="3424843"/>
            <a:ext cx="3817742" cy="830847"/>
          </a:xfrm>
          <a:prstGeom prst="straightConnector1">
            <a:avLst/>
          </a:prstGeom>
          <a:ln w="22225"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2 11"/>
          <p:cNvCxnSpPr/>
          <p:nvPr/>
        </p:nvCxnSpPr>
        <p:spPr>
          <a:xfrm>
            <a:off x="1662545" y="4352899"/>
            <a:ext cx="1080655" cy="676301"/>
          </a:xfrm>
          <a:prstGeom prst="straightConnector1">
            <a:avLst/>
          </a:prstGeom>
          <a:ln w="22225"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Immagin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403" y="1229837"/>
            <a:ext cx="4192081" cy="1602974"/>
          </a:xfrm>
          <a:prstGeom prst="rect">
            <a:avLst/>
          </a:prstGeom>
        </p:spPr>
      </p:pic>
      <p:pic>
        <p:nvPicPr>
          <p:cNvPr id="24" name="Immagine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7665" y="3704730"/>
            <a:ext cx="4192081" cy="1641598"/>
          </a:xfrm>
          <a:prstGeom prst="rect">
            <a:avLst/>
          </a:prstGeom>
        </p:spPr>
      </p:pic>
      <p:pic>
        <p:nvPicPr>
          <p:cNvPr id="28" name="Immagine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8102" y="5100319"/>
            <a:ext cx="4212153" cy="1640993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7368" y="59393"/>
            <a:ext cx="2645774" cy="2008382"/>
          </a:xfrm>
          <a:prstGeom prst="rect">
            <a:avLst/>
          </a:prstGeom>
        </p:spPr>
      </p:pic>
      <p:pic>
        <p:nvPicPr>
          <p:cNvPr id="21" name="Immagine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72" y="1809841"/>
            <a:ext cx="3370465" cy="2543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986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C5E1E50-6F72-36ED-E605-63EE37B314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522" y="1248405"/>
            <a:ext cx="10820956" cy="1117657"/>
          </a:xfrm>
          <a:prstGeom prst="rect">
            <a:avLst/>
          </a:prstGeom>
        </p:spPr>
      </p:pic>
      <p:sp>
        <p:nvSpPr>
          <p:cNvPr id="4" name="CasellaDiTesto 1">
            <a:extLst>
              <a:ext uri="{FF2B5EF4-FFF2-40B4-BE49-F238E27FC236}">
                <a16:creationId xmlns:a16="http://schemas.microsoft.com/office/drawing/2014/main" id="{D49B40A8-4736-6EAF-044A-F47D51459B85}"/>
              </a:ext>
            </a:extLst>
          </p:cNvPr>
          <p:cNvSpPr txBox="1"/>
          <p:nvPr/>
        </p:nvSpPr>
        <p:spPr>
          <a:xfrm>
            <a:off x="1700449" y="0"/>
            <a:ext cx="87911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/>
              <a:t>Important monitored signals</a:t>
            </a:r>
          </a:p>
        </p:txBody>
      </p:sp>
      <p:sp>
        <p:nvSpPr>
          <p:cNvPr id="6" name="CasellaDiTesto 15">
            <a:extLst>
              <a:ext uri="{FF2B5EF4-FFF2-40B4-BE49-F238E27FC236}">
                <a16:creationId xmlns:a16="http://schemas.microsoft.com/office/drawing/2014/main" id="{D159E466-749D-2FF0-BDD1-38B1373E7973}"/>
              </a:ext>
            </a:extLst>
          </p:cNvPr>
          <p:cNvSpPr txBox="1"/>
          <p:nvPr/>
        </p:nvSpPr>
        <p:spPr>
          <a:xfrm>
            <a:off x="1700449" y="3091247"/>
            <a:ext cx="68756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it-IT" sz="1400" b="1" dirty="0" err="1"/>
              <a:t>energy_det</a:t>
            </a:r>
            <a:r>
              <a:rPr lang="it-IT" sz="1400" dirty="0"/>
              <a:t>: </a:t>
            </a:r>
            <a:r>
              <a:rPr lang="it-IT" sz="1400" dirty="0" err="1"/>
              <a:t>it</a:t>
            </a:r>
            <a:r>
              <a:rPr lang="it-IT" sz="1400" dirty="0"/>
              <a:t> </a:t>
            </a:r>
            <a:r>
              <a:rPr lang="it-IT" sz="1400" dirty="0" err="1"/>
              <a:t>evaluates</a:t>
            </a:r>
            <a:r>
              <a:rPr lang="it-IT" sz="1400" dirty="0"/>
              <a:t> the </a:t>
            </a:r>
            <a:r>
              <a:rPr lang="it-IT" sz="1400" dirty="0" err="1"/>
              <a:t>overcoming</a:t>
            </a:r>
            <a:r>
              <a:rPr lang="it-IT" sz="1400" dirty="0"/>
              <a:t> of an energy </a:t>
            </a:r>
            <a:r>
              <a:rPr lang="it-IT" sz="1400" dirty="0" err="1"/>
              <a:t>threshold</a:t>
            </a:r>
            <a:r>
              <a:rPr lang="it-IT" sz="1400" dirty="0"/>
              <a:t> for the frame </a:t>
            </a:r>
            <a:r>
              <a:rPr lang="it-IT" sz="1400" dirty="0" err="1"/>
              <a:t>signal</a:t>
            </a:r>
            <a:r>
              <a:rPr lang="it-IT" sz="1400" dirty="0"/>
              <a:t>.</a:t>
            </a:r>
          </a:p>
        </p:txBody>
      </p:sp>
      <p:sp>
        <p:nvSpPr>
          <p:cNvPr id="7" name="CasellaDiTesto 15">
            <a:extLst>
              <a:ext uri="{FF2B5EF4-FFF2-40B4-BE49-F238E27FC236}">
                <a16:creationId xmlns:a16="http://schemas.microsoft.com/office/drawing/2014/main" id="{228E0C34-053C-F97C-588E-2C5E44F16516}"/>
              </a:ext>
            </a:extLst>
          </p:cNvPr>
          <p:cNvSpPr txBox="1"/>
          <p:nvPr/>
        </p:nvSpPr>
        <p:spPr>
          <a:xfrm>
            <a:off x="1700449" y="3892575"/>
            <a:ext cx="64700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it-IT" sz="1400" b="1" dirty="0" err="1"/>
              <a:t>gprx_phy_active</a:t>
            </a:r>
            <a:r>
              <a:rPr lang="it-IT" sz="1400" dirty="0"/>
              <a:t>: </a:t>
            </a:r>
            <a:r>
              <a:rPr lang="it-IT" sz="1400" dirty="0" err="1"/>
              <a:t>its</a:t>
            </a:r>
            <a:r>
              <a:rPr lang="it-IT" sz="1400" dirty="0"/>
              <a:t> </a:t>
            </a:r>
            <a:r>
              <a:rPr lang="it-IT" sz="1400" dirty="0" err="1"/>
              <a:t>logical</a:t>
            </a:r>
            <a:r>
              <a:rPr lang="it-IT" sz="1400" dirty="0"/>
              <a:t> </a:t>
            </a:r>
            <a:r>
              <a:rPr lang="it-IT" sz="1400" dirty="0" err="1"/>
              <a:t>value</a:t>
            </a:r>
            <a:r>
              <a:rPr lang="it-IT" sz="1400" dirty="0"/>
              <a:t> </a:t>
            </a:r>
            <a:r>
              <a:rPr lang="it-IT" sz="1400" dirty="0" err="1"/>
              <a:t>is</a:t>
            </a:r>
            <a:r>
              <a:rPr lang="it-IT" sz="1400" dirty="0"/>
              <a:t> 1 </a:t>
            </a:r>
            <a:r>
              <a:rPr lang="it-IT" sz="1400" dirty="0" err="1"/>
              <a:t>when</a:t>
            </a:r>
            <a:r>
              <a:rPr lang="it-IT" sz="1400" dirty="0"/>
              <a:t> the frame </a:t>
            </a:r>
            <a:r>
              <a:rPr lang="it-IT" sz="1400" dirty="0" err="1"/>
              <a:t>preamble</a:t>
            </a:r>
            <a:r>
              <a:rPr lang="it-IT" sz="1400" dirty="0"/>
              <a:t> </a:t>
            </a:r>
            <a:r>
              <a:rPr lang="it-IT" sz="1400" dirty="0" err="1"/>
              <a:t>is</a:t>
            </a:r>
            <a:r>
              <a:rPr lang="it-IT" sz="1400" dirty="0"/>
              <a:t> </a:t>
            </a:r>
            <a:r>
              <a:rPr lang="it-IT" sz="1400" dirty="0" err="1"/>
              <a:t>recognized</a:t>
            </a:r>
            <a:r>
              <a:rPr lang="it-IT" sz="1400" dirty="0"/>
              <a:t>.</a:t>
            </a:r>
          </a:p>
        </p:txBody>
      </p:sp>
      <p:sp>
        <p:nvSpPr>
          <p:cNvPr id="8" name="CasellaDiTesto 15">
            <a:extLst>
              <a:ext uri="{FF2B5EF4-FFF2-40B4-BE49-F238E27FC236}">
                <a16:creationId xmlns:a16="http://schemas.microsoft.com/office/drawing/2014/main" id="{7029499B-FB42-8D5C-D667-0B70A7D5F0A7}"/>
              </a:ext>
            </a:extLst>
          </p:cNvPr>
          <p:cNvSpPr txBox="1"/>
          <p:nvPr/>
        </p:nvSpPr>
        <p:spPr>
          <a:xfrm>
            <a:off x="1700449" y="4693903"/>
            <a:ext cx="77764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it-IT" sz="1400" b="1" dirty="0" err="1"/>
              <a:t>PlcFccsErrCntSet</a:t>
            </a:r>
            <a:r>
              <a:rPr lang="it-IT" sz="1400" dirty="0"/>
              <a:t>: </a:t>
            </a:r>
            <a:r>
              <a:rPr lang="it-IT" sz="1400" dirty="0" err="1"/>
              <a:t>its</a:t>
            </a:r>
            <a:r>
              <a:rPr lang="it-IT" sz="1400" dirty="0"/>
              <a:t> </a:t>
            </a:r>
            <a:r>
              <a:rPr lang="it-IT" sz="1400" dirty="0" err="1"/>
              <a:t>logical</a:t>
            </a:r>
            <a:r>
              <a:rPr lang="it-IT" sz="1400" dirty="0"/>
              <a:t> </a:t>
            </a:r>
            <a:r>
              <a:rPr lang="it-IT" sz="1400" dirty="0" err="1"/>
              <a:t>value</a:t>
            </a:r>
            <a:r>
              <a:rPr lang="it-IT" sz="1400" dirty="0"/>
              <a:t> </a:t>
            </a:r>
            <a:r>
              <a:rPr lang="it-IT" sz="1400" dirty="0" err="1"/>
              <a:t>is</a:t>
            </a:r>
            <a:r>
              <a:rPr lang="it-IT" sz="1400" dirty="0"/>
              <a:t> 1 </a:t>
            </a:r>
            <a:r>
              <a:rPr lang="it-IT" sz="1400" dirty="0" err="1"/>
              <a:t>when</a:t>
            </a:r>
            <a:r>
              <a:rPr lang="it-IT" sz="1400" dirty="0"/>
              <a:t> </a:t>
            </a:r>
            <a:r>
              <a:rPr lang="it-IT" sz="1400" dirty="0" err="1"/>
              <a:t>there</a:t>
            </a:r>
            <a:r>
              <a:rPr lang="it-IT" sz="1400" dirty="0"/>
              <a:t> </a:t>
            </a:r>
            <a:r>
              <a:rPr lang="it-IT" sz="1400" dirty="0" err="1"/>
              <a:t>is</a:t>
            </a:r>
            <a:r>
              <a:rPr lang="it-IT" sz="1400" dirty="0"/>
              <a:t> an </a:t>
            </a:r>
            <a:r>
              <a:rPr lang="it-IT" sz="1400" dirty="0" err="1"/>
              <a:t>error</a:t>
            </a:r>
            <a:r>
              <a:rPr lang="it-IT" sz="1400" dirty="0"/>
              <a:t> for the CRC of the frame control.</a:t>
            </a:r>
          </a:p>
        </p:txBody>
      </p:sp>
      <p:sp>
        <p:nvSpPr>
          <p:cNvPr id="9" name="CasellaDiTesto 15">
            <a:extLst>
              <a:ext uri="{FF2B5EF4-FFF2-40B4-BE49-F238E27FC236}">
                <a16:creationId xmlns:a16="http://schemas.microsoft.com/office/drawing/2014/main" id="{B92C5766-3D4A-48E1-C778-7CE9867459D8}"/>
              </a:ext>
            </a:extLst>
          </p:cNvPr>
          <p:cNvSpPr txBox="1"/>
          <p:nvPr/>
        </p:nvSpPr>
        <p:spPr>
          <a:xfrm>
            <a:off x="1700449" y="5495231"/>
            <a:ext cx="76001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it-IT" sz="1400" b="1" dirty="0" err="1"/>
              <a:t>PlcPbcsRxErrCntSet</a:t>
            </a:r>
            <a:r>
              <a:rPr lang="it-IT" sz="1400" dirty="0"/>
              <a:t>: </a:t>
            </a:r>
            <a:r>
              <a:rPr lang="it-IT" sz="1400" dirty="0" err="1"/>
              <a:t>its</a:t>
            </a:r>
            <a:r>
              <a:rPr lang="it-IT" sz="1400" dirty="0"/>
              <a:t> </a:t>
            </a:r>
            <a:r>
              <a:rPr lang="it-IT" sz="1400" dirty="0" err="1"/>
              <a:t>logical</a:t>
            </a:r>
            <a:r>
              <a:rPr lang="it-IT" sz="1400" dirty="0"/>
              <a:t> </a:t>
            </a:r>
            <a:r>
              <a:rPr lang="it-IT" sz="1400" dirty="0" err="1"/>
              <a:t>value</a:t>
            </a:r>
            <a:r>
              <a:rPr lang="it-IT" sz="1400" dirty="0"/>
              <a:t> </a:t>
            </a:r>
            <a:r>
              <a:rPr lang="it-IT" sz="1400" dirty="0" err="1"/>
              <a:t>is</a:t>
            </a:r>
            <a:r>
              <a:rPr lang="it-IT" sz="1400" dirty="0"/>
              <a:t> 1 </a:t>
            </a:r>
            <a:r>
              <a:rPr lang="it-IT" sz="1400" dirty="0" err="1"/>
              <a:t>when</a:t>
            </a:r>
            <a:r>
              <a:rPr lang="it-IT" sz="1400" dirty="0"/>
              <a:t> </a:t>
            </a:r>
            <a:r>
              <a:rPr lang="it-IT" sz="1400" dirty="0" err="1"/>
              <a:t>there</a:t>
            </a:r>
            <a:r>
              <a:rPr lang="it-IT" sz="1400" dirty="0"/>
              <a:t> </a:t>
            </a:r>
            <a:r>
              <a:rPr lang="it-IT" sz="1400" dirty="0" err="1"/>
              <a:t>is</a:t>
            </a:r>
            <a:r>
              <a:rPr lang="it-IT" sz="1400" dirty="0"/>
              <a:t> an </a:t>
            </a:r>
            <a:r>
              <a:rPr lang="it-IT" sz="1400" dirty="0" err="1"/>
              <a:t>error</a:t>
            </a:r>
            <a:r>
              <a:rPr lang="it-IT" sz="1400" dirty="0"/>
              <a:t> for the CRC of the payload.</a:t>
            </a:r>
          </a:p>
        </p:txBody>
      </p:sp>
    </p:spTree>
    <p:extLst>
      <p:ext uri="{BB962C8B-B14F-4D97-AF65-F5344CB8AC3E}">
        <p14:creationId xmlns:p14="http://schemas.microsoft.com/office/powerpoint/2010/main" val="3560615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EF3980D-3DA7-5776-DA89-016F24597E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075" y="882278"/>
            <a:ext cx="9647850" cy="5345994"/>
          </a:xfrm>
          <a:prstGeom prst="rect">
            <a:avLst/>
          </a:prstGeom>
        </p:spPr>
      </p:pic>
      <p:sp>
        <p:nvSpPr>
          <p:cNvPr id="5" name="CasellaDiTesto 1">
            <a:extLst>
              <a:ext uri="{FF2B5EF4-FFF2-40B4-BE49-F238E27FC236}">
                <a16:creationId xmlns:a16="http://schemas.microsoft.com/office/drawing/2014/main" id="{669E27A4-AA2B-19A8-3F56-EBADD5B1234F}"/>
              </a:ext>
            </a:extLst>
          </p:cNvPr>
          <p:cNvSpPr txBox="1"/>
          <p:nvPr/>
        </p:nvSpPr>
        <p:spPr>
          <a:xfrm>
            <a:off x="1700449" y="0"/>
            <a:ext cx="87911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/>
              <a:t>Monitor IP high level architecture</a:t>
            </a:r>
          </a:p>
        </p:txBody>
      </p:sp>
    </p:spTree>
    <p:extLst>
      <p:ext uri="{BB962C8B-B14F-4D97-AF65-F5344CB8AC3E}">
        <p14:creationId xmlns:p14="http://schemas.microsoft.com/office/powerpoint/2010/main" val="391350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430C982-23D9-D9F7-2B95-6431AEEE4B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52" y="1232014"/>
            <a:ext cx="10630446" cy="4877051"/>
          </a:xfrm>
          <a:prstGeom prst="rect">
            <a:avLst/>
          </a:prstGeom>
        </p:spPr>
      </p:pic>
      <p:sp>
        <p:nvSpPr>
          <p:cNvPr id="5" name="CasellaDiTesto 1">
            <a:extLst>
              <a:ext uri="{FF2B5EF4-FFF2-40B4-BE49-F238E27FC236}">
                <a16:creationId xmlns:a16="http://schemas.microsoft.com/office/drawing/2014/main" id="{3C3703AC-9877-7D32-381C-F9D9B39CF447}"/>
              </a:ext>
            </a:extLst>
          </p:cNvPr>
          <p:cNvSpPr txBox="1"/>
          <p:nvPr/>
        </p:nvSpPr>
        <p:spPr>
          <a:xfrm>
            <a:off x="1700449" y="0"/>
            <a:ext cx="87911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/>
              <a:t>Waveforms results</a:t>
            </a:r>
          </a:p>
        </p:txBody>
      </p:sp>
    </p:spTree>
    <p:extLst>
      <p:ext uri="{BB962C8B-B14F-4D97-AF65-F5344CB8AC3E}">
        <p14:creationId xmlns:p14="http://schemas.microsoft.com/office/powerpoint/2010/main" val="205168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1">
            <a:extLst>
              <a:ext uri="{FF2B5EF4-FFF2-40B4-BE49-F238E27FC236}">
                <a16:creationId xmlns:a16="http://schemas.microsoft.com/office/drawing/2014/main" id="{07344C9B-7D61-1CA2-882A-28A03A99096F}"/>
              </a:ext>
            </a:extLst>
          </p:cNvPr>
          <p:cNvSpPr txBox="1"/>
          <p:nvPr/>
        </p:nvSpPr>
        <p:spPr>
          <a:xfrm>
            <a:off x="1700449" y="0"/>
            <a:ext cx="87911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/>
              <a:t>FPGA implementation and lab results</a:t>
            </a: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858" y="1296784"/>
            <a:ext cx="3895898" cy="5013815"/>
          </a:xfrm>
          <a:prstGeom prst="rect">
            <a:avLst/>
          </a:prstGeom>
        </p:spPr>
      </p:pic>
      <p:sp>
        <p:nvSpPr>
          <p:cNvPr id="4" name="Ovale 3"/>
          <p:cNvSpPr/>
          <p:nvPr/>
        </p:nvSpPr>
        <p:spPr>
          <a:xfrm>
            <a:off x="8088282" y="4181302"/>
            <a:ext cx="3449783" cy="2046170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it-IT" dirty="0" err="1" smtClean="0"/>
          </a:p>
        </p:txBody>
      </p:sp>
      <p:sp>
        <p:nvSpPr>
          <p:cNvPr id="10" name="CasellaDiTesto 9"/>
          <p:cNvSpPr txBox="1"/>
          <p:nvPr/>
        </p:nvSpPr>
        <p:spPr>
          <a:xfrm>
            <a:off x="7766858" y="5941267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it-IT" dirty="0" smtClean="0">
                <a:solidFill>
                  <a:schemeClr val="accent4"/>
                </a:solidFill>
              </a:rPr>
              <a:t>TX</a:t>
            </a:r>
          </a:p>
        </p:txBody>
      </p:sp>
      <p:sp>
        <p:nvSpPr>
          <p:cNvPr id="12" name="Ovale 11"/>
          <p:cNvSpPr/>
          <p:nvPr/>
        </p:nvSpPr>
        <p:spPr>
          <a:xfrm>
            <a:off x="8088282" y="1390997"/>
            <a:ext cx="3449783" cy="2046170"/>
          </a:xfrm>
          <a:prstGeom prst="ellipse">
            <a:avLst/>
          </a:prstGeom>
          <a:noFill/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it-IT" dirty="0" err="1" smtClean="0"/>
          </a:p>
        </p:txBody>
      </p:sp>
      <p:sp>
        <p:nvSpPr>
          <p:cNvPr id="13" name="CasellaDiTesto 12"/>
          <p:cNvSpPr txBox="1"/>
          <p:nvPr/>
        </p:nvSpPr>
        <p:spPr>
          <a:xfrm>
            <a:off x="7766858" y="1296784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it-IT" dirty="0" smtClean="0">
                <a:solidFill>
                  <a:schemeClr val="accent1">
                    <a:lumMod val="25000"/>
                    <a:lumOff val="75000"/>
                  </a:schemeClr>
                </a:solidFill>
              </a:rPr>
              <a:t>RX</a:t>
            </a:r>
          </a:p>
        </p:txBody>
      </p:sp>
      <p:pic>
        <p:nvPicPr>
          <p:cNvPr id="14" name="Immagin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27" y="1296784"/>
            <a:ext cx="4543490" cy="2765942"/>
          </a:xfrm>
          <a:prstGeom prst="rect">
            <a:avLst/>
          </a:prstGeom>
        </p:spPr>
      </p:pic>
      <p:sp>
        <p:nvSpPr>
          <p:cNvPr id="15" name="Ovale 14"/>
          <p:cNvSpPr/>
          <p:nvPr/>
        </p:nvSpPr>
        <p:spPr>
          <a:xfrm>
            <a:off x="831273" y="2236123"/>
            <a:ext cx="349135" cy="227835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it-IT" dirty="0" err="1" smtClean="0"/>
          </a:p>
        </p:txBody>
      </p:sp>
      <p:sp>
        <p:nvSpPr>
          <p:cNvPr id="16" name="Ovale 15"/>
          <p:cNvSpPr/>
          <p:nvPr/>
        </p:nvSpPr>
        <p:spPr>
          <a:xfrm>
            <a:off x="1354886" y="2051571"/>
            <a:ext cx="345563" cy="596937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it-IT" dirty="0" err="1" smtClean="0"/>
          </a:p>
        </p:txBody>
      </p:sp>
      <p:sp>
        <p:nvSpPr>
          <p:cNvPr id="17" name="CasellaDiTesto 16"/>
          <p:cNvSpPr txBox="1"/>
          <p:nvPr/>
        </p:nvSpPr>
        <p:spPr>
          <a:xfrm>
            <a:off x="694697" y="1989902"/>
            <a:ext cx="6222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it-IT" sz="1000" dirty="0">
                <a:solidFill>
                  <a:schemeClr val="accent5"/>
                </a:solidFill>
              </a:rPr>
              <a:t>a</a:t>
            </a:r>
            <a:r>
              <a:rPr lang="it-IT" sz="1000" dirty="0" smtClean="0">
                <a:solidFill>
                  <a:schemeClr val="accent5"/>
                </a:solidFill>
              </a:rPr>
              <a:t>tt_6dB</a:t>
            </a:r>
          </a:p>
        </p:txBody>
      </p:sp>
      <p:sp>
        <p:nvSpPr>
          <p:cNvPr id="18" name="CasellaDiTesto 17"/>
          <p:cNvSpPr txBox="1"/>
          <p:nvPr/>
        </p:nvSpPr>
        <p:spPr>
          <a:xfrm>
            <a:off x="1005840" y="2604424"/>
            <a:ext cx="10406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it-IT" sz="1000" dirty="0" smtClean="0">
                <a:solidFill>
                  <a:srgbClr val="FFFF00"/>
                </a:solidFill>
              </a:rPr>
              <a:t>fcp_high_noise</a:t>
            </a:r>
          </a:p>
        </p:txBody>
      </p:sp>
      <p:sp>
        <p:nvSpPr>
          <p:cNvPr id="19" name="Ovale 18"/>
          <p:cNvSpPr/>
          <p:nvPr/>
        </p:nvSpPr>
        <p:spPr>
          <a:xfrm>
            <a:off x="1841853" y="2214080"/>
            <a:ext cx="349135" cy="227835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it-IT" dirty="0" err="1" smtClean="0"/>
          </a:p>
        </p:txBody>
      </p:sp>
      <p:sp>
        <p:nvSpPr>
          <p:cNvPr id="20" name="CasellaDiTesto 19"/>
          <p:cNvSpPr txBox="1"/>
          <p:nvPr/>
        </p:nvSpPr>
        <p:spPr>
          <a:xfrm>
            <a:off x="1732097" y="1981483"/>
            <a:ext cx="6222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it-IT" sz="1000" dirty="0">
                <a:solidFill>
                  <a:schemeClr val="accent5"/>
                </a:solidFill>
              </a:rPr>
              <a:t>a</a:t>
            </a:r>
            <a:r>
              <a:rPr lang="it-IT" sz="1000" dirty="0" smtClean="0">
                <a:solidFill>
                  <a:schemeClr val="accent5"/>
                </a:solidFill>
              </a:rPr>
              <a:t>tt_6dB</a:t>
            </a:r>
          </a:p>
        </p:txBody>
      </p:sp>
      <p:sp>
        <p:nvSpPr>
          <p:cNvPr id="22" name="Ovale 21"/>
          <p:cNvSpPr/>
          <p:nvPr/>
        </p:nvSpPr>
        <p:spPr>
          <a:xfrm>
            <a:off x="2857747" y="2214079"/>
            <a:ext cx="349135" cy="227835"/>
          </a:xfrm>
          <a:prstGeom prst="ellipse">
            <a:avLst/>
          </a:prstGeom>
          <a:noFill/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it-IT" dirty="0" err="1" smtClean="0"/>
          </a:p>
        </p:txBody>
      </p:sp>
      <p:sp>
        <p:nvSpPr>
          <p:cNvPr id="23" name="CasellaDiTesto 22"/>
          <p:cNvSpPr txBox="1"/>
          <p:nvPr/>
        </p:nvSpPr>
        <p:spPr>
          <a:xfrm>
            <a:off x="2634608" y="1967858"/>
            <a:ext cx="7954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it-IT" sz="1000" dirty="0" smtClean="0">
                <a:solidFill>
                  <a:schemeClr val="bg2">
                    <a:lumMod val="90000"/>
                  </a:schemeClr>
                </a:solidFill>
              </a:rPr>
              <a:t>orig_frame</a:t>
            </a:r>
          </a:p>
        </p:txBody>
      </p:sp>
      <p:sp>
        <p:nvSpPr>
          <p:cNvPr id="24" name="Ovale 23"/>
          <p:cNvSpPr/>
          <p:nvPr/>
        </p:nvSpPr>
        <p:spPr>
          <a:xfrm>
            <a:off x="3354757" y="2051571"/>
            <a:ext cx="347098" cy="567374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it-IT" dirty="0" err="1" smtClean="0"/>
          </a:p>
        </p:txBody>
      </p:sp>
      <p:sp>
        <p:nvSpPr>
          <p:cNvPr id="25" name="CasellaDiTesto 24"/>
          <p:cNvSpPr txBox="1"/>
          <p:nvPr/>
        </p:nvSpPr>
        <p:spPr>
          <a:xfrm>
            <a:off x="2759081" y="2579547"/>
            <a:ext cx="119135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it-IT" sz="1000" dirty="0" smtClean="0">
                <a:solidFill>
                  <a:srgbClr val="92D050"/>
                </a:solidFill>
              </a:rPr>
              <a:t>prmbl_high_noise</a:t>
            </a:r>
          </a:p>
        </p:txBody>
      </p:sp>
      <p:sp>
        <p:nvSpPr>
          <p:cNvPr id="26" name="CasellaDiTesto 25"/>
          <p:cNvSpPr txBox="1"/>
          <p:nvPr/>
        </p:nvSpPr>
        <p:spPr>
          <a:xfrm>
            <a:off x="694697" y="1019785"/>
            <a:ext cx="34964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it-IT" sz="1200" dirty="0" smtClean="0"/>
              <a:t>Oscilloscope: used as a generator for the frames</a:t>
            </a:r>
          </a:p>
        </p:txBody>
      </p:sp>
      <p:cxnSp>
        <p:nvCxnSpPr>
          <p:cNvPr id="28" name="Connettore diritto 27"/>
          <p:cNvCxnSpPr/>
          <p:nvPr/>
        </p:nvCxnSpPr>
        <p:spPr>
          <a:xfrm>
            <a:off x="8786553" y="4181302"/>
            <a:ext cx="2061556" cy="2015070"/>
          </a:xfrm>
          <a:prstGeom prst="line">
            <a:avLst/>
          </a:prstGeom>
          <a:ln w="22225">
            <a:solidFill>
              <a:srgbClr val="FF0000"/>
            </a:solidFill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ttore diritto 29"/>
          <p:cNvCxnSpPr/>
          <p:nvPr/>
        </p:nvCxnSpPr>
        <p:spPr>
          <a:xfrm flipV="1">
            <a:off x="8636924" y="4297680"/>
            <a:ext cx="2269374" cy="1812176"/>
          </a:xfrm>
          <a:prstGeom prst="line">
            <a:avLst/>
          </a:prstGeom>
          <a:ln w="22225">
            <a:solidFill>
              <a:srgbClr val="FF0000"/>
            </a:solidFill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ttore 2 46"/>
          <p:cNvCxnSpPr/>
          <p:nvPr/>
        </p:nvCxnSpPr>
        <p:spPr>
          <a:xfrm>
            <a:off x="4713317" y="1878676"/>
            <a:ext cx="3053541" cy="24939"/>
          </a:xfrm>
          <a:prstGeom prst="straightConnector1">
            <a:avLst/>
          </a:prstGeom>
          <a:ln w="22225"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Immagine 4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306" y="4507515"/>
            <a:ext cx="2720795" cy="1856442"/>
          </a:xfrm>
          <a:prstGeom prst="rect">
            <a:avLst/>
          </a:prstGeom>
        </p:spPr>
      </p:pic>
      <p:cxnSp>
        <p:nvCxnSpPr>
          <p:cNvPr id="52" name="Connettore 2 51"/>
          <p:cNvCxnSpPr/>
          <p:nvPr/>
        </p:nvCxnSpPr>
        <p:spPr>
          <a:xfrm flipH="1">
            <a:off x="6704359" y="1481450"/>
            <a:ext cx="3067255" cy="3472935"/>
          </a:xfrm>
          <a:prstGeom prst="straightConnector1">
            <a:avLst/>
          </a:prstGeom>
          <a:ln w="22225">
            <a:solidFill>
              <a:srgbClr val="FFFF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Immagine 5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07" y="4386369"/>
            <a:ext cx="2257740" cy="1810003"/>
          </a:xfrm>
          <a:prstGeom prst="rect">
            <a:avLst/>
          </a:prstGeom>
        </p:spPr>
      </p:pic>
      <p:sp>
        <p:nvSpPr>
          <p:cNvPr id="58" name="Freccia a destra 57"/>
          <p:cNvSpPr/>
          <p:nvPr/>
        </p:nvSpPr>
        <p:spPr>
          <a:xfrm flipH="1">
            <a:off x="2995478" y="5253643"/>
            <a:ext cx="1111918" cy="334161"/>
          </a:xfrm>
          <a:prstGeom prst="rightArrow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it-IT" dirty="0" err="1" smtClean="0"/>
          </a:p>
        </p:txBody>
      </p:sp>
    </p:spTree>
    <p:extLst>
      <p:ext uri="{BB962C8B-B14F-4D97-AF65-F5344CB8AC3E}">
        <p14:creationId xmlns:p14="http://schemas.microsoft.com/office/powerpoint/2010/main" val="3585529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magin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66" y="641635"/>
            <a:ext cx="3349664" cy="1841473"/>
          </a:xfrm>
          <a:prstGeom prst="rect">
            <a:avLst/>
          </a:prstGeom>
        </p:spPr>
      </p:pic>
      <p:cxnSp>
        <p:nvCxnSpPr>
          <p:cNvPr id="14" name="Connettore diritto 13"/>
          <p:cNvCxnSpPr/>
          <p:nvPr/>
        </p:nvCxnSpPr>
        <p:spPr>
          <a:xfrm>
            <a:off x="4420985" y="1218976"/>
            <a:ext cx="0" cy="515389"/>
          </a:xfrm>
          <a:prstGeom prst="line">
            <a:avLst/>
          </a:prstGeom>
          <a:ln w="22225"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diritto 16"/>
          <p:cNvCxnSpPr/>
          <p:nvPr/>
        </p:nvCxnSpPr>
        <p:spPr>
          <a:xfrm flipH="1">
            <a:off x="4179916" y="1474068"/>
            <a:ext cx="482138" cy="1"/>
          </a:xfrm>
          <a:prstGeom prst="line">
            <a:avLst/>
          </a:prstGeom>
          <a:ln w="22225"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Immagine 27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7266" y="641635"/>
            <a:ext cx="2768137" cy="1845424"/>
          </a:xfrm>
          <a:prstGeom prst="rect">
            <a:avLst/>
          </a:prstGeom>
        </p:spPr>
      </p:pic>
      <p:pic>
        <p:nvPicPr>
          <p:cNvPr id="33" name="Immagine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8457" y="2753269"/>
            <a:ext cx="5177057" cy="4025130"/>
          </a:xfrm>
          <a:prstGeom prst="rect">
            <a:avLst/>
          </a:prstGeom>
        </p:spPr>
      </p:pic>
      <p:sp>
        <p:nvSpPr>
          <p:cNvPr id="34" name="Ovale 33"/>
          <p:cNvSpPr/>
          <p:nvPr/>
        </p:nvSpPr>
        <p:spPr>
          <a:xfrm>
            <a:off x="7015942" y="3968675"/>
            <a:ext cx="3749040" cy="32069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it-IT" dirty="0" err="1" smtClean="0"/>
          </a:p>
        </p:txBody>
      </p:sp>
      <p:sp>
        <p:nvSpPr>
          <p:cNvPr id="36" name="CasellaDiTesto 1">
            <a:extLst>
              <a:ext uri="{FF2B5EF4-FFF2-40B4-BE49-F238E27FC236}">
                <a16:creationId xmlns:a16="http://schemas.microsoft.com/office/drawing/2014/main" id="{07344C9B-7D61-1CA2-882A-28A03A99096F}"/>
              </a:ext>
            </a:extLst>
          </p:cNvPr>
          <p:cNvSpPr txBox="1"/>
          <p:nvPr/>
        </p:nvSpPr>
        <p:spPr>
          <a:xfrm>
            <a:off x="1700449" y="0"/>
            <a:ext cx="87911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/>
              <a:t>First test</a:t>
            </a:r>
            <a:endParaRPr lang="it-IT" sz="2800" b="1" dirty="0"/>
          </a:p>
        </p:txBody>
      </p:sp>
      <p:sp>
        <p:nvSpPr>
          <p:cNvPr id="37" name="Freccia curva 36"/>
          <p:cNvSpPr/>
          <p:nvPr/>
        </p:nvSpPr>
        <p:spPr>
          <a:xfrm rot="5400000">
            <a:off x="8192733" y="1573029"/>
            <a:ext cx="1307678" cy="816534"/>
          </a:xfrm>
          <a:prstGeom prst="bentArrow">
            <a:avLst>
              <a:gd name="adj1" fmla="val 25000"/>
              <a:gd name="adj2" fmla="val 22446"/>
              <a:gd name="adj3" fmla="val 25000"/>
              <a:gd name="adj4" fmla="val 4375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it-IT" dirty="0" err="1" smtClean="0">
              <a:solidFill>
                <a:schemeClr val="tx1"/>
              </a:solidFill>
            </a:endParaRPr>
          </a:p>
        </p:txBody>
      </p:sp>
      <p:sp>
        <p:nvSpPr>
          <p:cNvPr id="38" name="CasellaDiTesto 37"/>
          <p:cNvSpPr txBox="1"/>
          <p:nvPr/>
        </p:nvSpPr>
        <p:spPr>
          <a:xfrm>
            <a:off x="729933" y="3366655"/>
            <a:ext cx="405271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it-IT" dirty="0" smtClean="0"/>
              <a:t>0x23002050 </a:t>
            </a:r>
            <a:r>
              <a:rPr lang="it-IT" dirty="0" smtClean="0">
                <a:sym typeface="Wingdings" panose="05000000000000000000" pitchFamily="2" charset="2"/>
              </a:rPr>
              <a:t> received </a:t>
            </a:r>
            <a:r>
              <a:rPr lang="it-IT" dirty="0" err="1" smtClean="0">
                <a:sym typeface="Wingdings" panose="05000000000000000000" pitchFamily="2" charset="2"/>
              </a:rPr>
              <a:t>frames</a:t>
            </a:r>
            <a:endParaRPr lang="it-IT" dirty="0" smtClean="0">
              <a:sym typeface="Wingdings" panose="05000000000000000000" pitchFamily="2" charset="2"/>
            </a:endParaRPr>
          </a:p>
          <a:p>
            <a:pPr algn="l"/>
            <a:r>
              <a:rPr lang="it-IT" dirty="0" smtClean="0">
                <a:sym typeface="Wingdings" panose="05000000000000000000" pitchFamily="2" charset="2"/>
              </a:rPr>
              <a:t>0x23002054  </a:t>
            </a:r>
            <a:r>
              <a:rPr lang="it-IT" dirty="0" err="1" smtClean="0">
                <a:sym typeface="Wingdings" panose="05000000000000000000" pitchFamily="2" charset="2"/>
              </a:rPr>
              <a:t>total</a:t>
            </a:r>
            <a:r>
              <a:rPr lang="it-IT" dirty="0" smtClean="0">
                <a:sym typeface="Wingdings" panose="05000000000000000000" pitchFamily="2" charset="2"/>
              </a:rPr>
              <a:t> </a:t>
            </a:r>
            <a:r>
              <a:rPr lang="it-IT" dirty="0" err="1" smtClean="0">
                <a:sym typeface="Wingdings" panose="05000000000000000000" pitchFamily="2" charset="2"/>
              </a:rPr>
              <a:t>corrupted</a:t>
            </a:r>
            <a:r>
              <a:rPr lang="it-IT" dirty="0" smtClean="0">
                <a:sym typeface="Wingdings" panose="05000000000000000000" pitchFamily="2" charset="2"/>
              </a:rPr>
              <a:t> </a:t>
            </a:r>
            <a:r>
              <a:rPr lang="it-IT" dirty="0" err="1" smtClean="0">
                <a:sym typeface="Wingdings" panose="05000000000000000000" pitchFamily="2" charset="2"/>
              </a:rPr>
              <a:t>frames</a:t>
            </a:r>
            <a:endParaRPr lang="it-IT" dirty="0" smtClean="0">
              <a:sym typeface="Wingdings" panose="05000000000000000000" pitchFamily="2" charset="2"/>
            </a:endParaRPr>
          </a:p>
          <a:p>
            <a:pPr algn="l"/>
            <a:r>
              <a:rPr lang="it-IT" dirty="0" smtClean="0">
                <a:sym typeface="Wingdings" panose="05000000000000000000" pitchFamily="2" charset="2"/>
              </a:rPr>
              <a:t>0x23002058  </a:t>
            </a:r>
            <a:r>
              <a:rPr lang="it-IT" dirty="0" err="1" smtClean="0">
                <a:sym typeface="Wingdings" panose="05000000000000000000" pitchFamily="2" charset="2"/>
              </a:rPr>
              <a:t>preamble</a:t>
            </a:r>
            <a:r>
              <a:rPr lang="it-IT" dirty="0" smtClean="0">
                <a:sym typeface="Wingdings" panose="05000000000000000000" pitchFamily="2" charset="2"/>
              </a:rPr>
              <a:t> </a:t>
            </a:r>
            <a:r>
              <a:rPr lang="it-IT" dirty="0" err="1" smtClean="0">
                <a:sym typeface="Wingdings" panose="05000000000000000000" pitchFamily="2" charset="2"/>
              </a:rPr>
              <a:t>errors</a:t>
            </a:r>
            <a:endParaRPr lang="it-IT" dirty="0" smtClean="0">
              <a:sym typeface="Wingdings" panose="05000000000000000000" pitchFamily="2" charset="2"/>
            </a:endParaRPr>
          </a:p>
          <a:p>
            <a:pPr algn="l"/>
            <a:r>
              <a:rPr lang="it-IT" dirty="0" smtClean="0">
                <a:sym typeface="Wingdings" panose="05000000000000000000" pitchFamily="2" charset="2"/>
              </a:rPr>
              <a:t>0x2300205C  frame control </a:t>
            </a:r>
            <a:r>
              <a:rPr lang="it-IT" dirty="0" err="1" smtClean="0">
                <a:sym typeface="Wingdings" panose="05000000000000000000" pitchFamily="2" charset="2"/>
              </a:rPr>
              <a:t>errors</a:t>
            </a:r>
            <a:endParaRPr lang="it-IT" dirty="0" smtClean="0">
              <a:sym typeface="Wingdings" panose="05000000000000000000" pitchFamily="2" charset="2"/>
            </a:endParaRPr>
          </a:p>
          <a:p>
            <a:pPr algn="l"/>
            <a:r>
              <a:rPr lang="it-IT" dirty="0" smtClean="0">
                <a:sym typeface="Wingdings" panose="05000000000000000000" pitchFamily="2" charset="2"/>
              </a:rPr>
              <a:t>0x23002060  </a:t>
            </a:r>
            <a:r>
              <a:rPr lang="it-IT" dirty="0" err="1" smtClean="0">
                <a:sym typeface="Wingdings" panose="05000000000000000000" pitchFamily="2" charset="2"/>
              </a:rPr>
              <a:t>payload</a:t>
            </a:r>
            <a:r>
              <a:rPr lang="it-IT" dirty="0" smtClean="0">
                <a:sym typeface="Wingdings" panose="05000000000000000000" pitchFamily="2" charset="2"/>
              </a:rPr>
              <a:t> </a:t>
            </a:r>
            <a:r>
              <a:rPr lang="it-IT" dirty="0" err="1" smtClean="0">
                <a:sym typeface="Wingdings" panose="05000000000000000000" pitchFamily="2" charset="2"/>
              </a:rPr>
              <a:t>errors</a:t>
            </a:r>
            <a:endParaRPr lang="it-IT" dirty="0" smtClean="0">
              <a:sym typeface="Wingdings" panose="05000000000000000000" pitchFamily="2" charset="2"/>
            </a:endParaRPr>
          </a:p>
          <a:p>
            <a:pPr algn="l"/>
            <a:endParaRPr lang="it-IT" dirty="0" smtClean="0"/>
          </a:p>
        </p:txBody>
      </p:sp>
    </p:spTree>
    <p:extLst>
      <p:ext uri="{BB962C8B-B14F-4D97-AF65-F5344CB8AC3E}">
        <p14:creationId xmlns:p14="http://schemas.microsoft.com/office/powerpoint/2010/main" val="1127981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772" y="979256"/>
            <a:ext cx="4620442" cy="2565366"/>
          </a:xfrm>
          <a:prstGeom prst="rect">
            <a:avLst/>
          </a:prstGeom>
        </p:spPr>
      </p:pic>
      <p:sp>
        <p:nvSpPr>
          <p:cNvPr id="4" name="CasellaDiTesto 1">
            <a:extLst>
              <a:ext uri="{FF2B5EF4-FFF2-40B4-BE49-F238E27FC236}">
                <a16:creationId xmlns:a16="http://schemas.microsoft.com/office/drawing/2014/main" id="{07344C9B-7D61-1CA2-882A-28A03A99096F}"/>
              </a:ext>
            </a:extLst>
          </p:cNvPr>
          <p:cNvSpPr txBox="1"/>
          <p:nvPr/>
        </p:nvSpPr>
        <p:spPr>
          <a:xfrm>
            <a:off x="1700449" y="0"/>
            <a:ext cx="87911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/>
              <a:t>Second test</a:t>
            </a:r>
            <a:endParaRPr lang="it-IT" sz="2800" b="1" dirty="0"/>
          </a:p>
        </p:txBody>
      </p:sp>
      <p:sp>
        <p:nvSpPr>
          <p:cNvPr id="5" name="Freccia a destra 4"/>
          <p:cNvSpPr/>
          <p:nvPr/>
        </p:nvSpPr>
        <p:spPr>
          <a:xfrm>
            <a:off x="5247292" y="2091528"/>
            <a:ext cx="1088967" cy="340821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it-IT" dirty="0" err="1" smtClean="0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7337" y="979256"/>
            <a:ext cx="5048250" cy="4467225"/>
          </a:xfrm>
          <a:prstGeom prst="rect">
            <a:avLst/>
          </a:prstGeom>
        </p:spPr>
      </p:pic>
      <p:sp>
        <p:nvSpPr>
          <p:cNvPr id="7" name="Ovale 6"/>
          <p:cNvSpPr/>
          <p:nvPr/>
        </p:nvSpPr>
        <p:spPr>
          <a:xfrm>
            <a:off x="7024253" y="2609931"/>
            <a:ext cx="3682539" cy="42447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it-IT" dirty="0" err="1" smtClean="0"/>
          </a:p>
        </p:txBody>
      </p:sp>
      <p:sp>
        <p:nvSpPr>
          <p:cNvPr id="8" name="CasellaDiTesto 7"/>
          <p:cNvSpPr txBox="1"/>
          <p:nvPr/>
        </p:nvSpPr>
        <p:spPr>
          <a:xfrm>
            <a:off x="447300" y="3692155"/>
            <a:ext cx="3044423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it-IT" sz="1400" dirty="0" smtClean="0"/>
              <a:t>0x23002078 </a:t>
            </a:r>
            <a:r>
              <a:rPr lang="it-IT" sz="1400" dirty="0" smtClean="0">
                <a:sym typeface="Wingdings" panose="05000000000000000000" pitchFamily="2" charset="2"/>
              </a:rPr>
              <a:t> </a:t>
            </a:r>
            <a:r>
              <a:rPr lang="it-IT" sz="1400" dirty="0" err="1" smtClean="0">
                <a:sym typeface="Wingdings" panose="05000000000000000000" pitchFamily="2" charset="2"/>
              </a:rPr>
              <a:t>total</a:t>
            </a:r>
            <a:r>
              <a:rPr lang="it-IT" sz="1400" dirty="0" smtClean="0">
                <a:sym typeface="Wingdings" panose="05000000000000000000" pitchFamily="2" charset="2"/>
              </a:rPr>
              <a:t> </a:t>
            </a:r>
            <a:r>
              <a:rPr lang="it-IT" sz="1400" dirty="0" err="1" smtClean="0">
                <a:sym typeface="Wingdings" panose="05000000000000000000" pitchFamily="2" charset="2"/>
              </a:rPr>
              <a:t>error</a:t>
            </a:r>
            <a:r>
              <a:rPr lang="it-IT" sz="1400" dirty="0" smtClean="0">
                <a:sym typeface="Wingdings" panose="05000000000000000000" pitchFamily="2" charset="2"/>
              </a:rPr>
              <a:t> ratio</a:t>
            </a:r>
          </a:p>
          <a:p>
            <a:pPr algn="l"/>
            <a:r>
              <a:rPr lang="it-IT" sz="1400" dirty="0" smtClean="0">
                <a:sym typeface="Wingdings" panose="05000000000000000000" pitchFamily="2" charset="2"/>
              </a:rPr>
              <a:t>0x2300207C  </a:t>
            </a:r>
            <a:r>
              <a:rPr lang="it-IT" sz="1400" dirty="0" err="1" smtClean="0">
                <a:sym typeface="Wingdings" panose="05000000000000000000" pitchFamily="2" charset="2"/>
              </a:rPr>
              <a:t>preamble</a:t>
            </a:r>
            <a:r>
              <a:rPr lang="it-IT" sz="1400" dirty="0" smtClean="0">
                <a:sym typeface="Wingdings" panose="05000000000000000000" pitchFamily="2" charset="2"/>
              </a:rPr>
              <a:t> </a:t>
            </a:r>
            <a:r>
              <a:rPr lang="it-IT" sz="1400" dirty="0" err="1" smtClean="0">
                <a:sym typeface="Wingdings" panose="05000000000000000000" pitchFamily="2" charset="2"/>
              </a:rPr>
              <a:t>error</a:t>
            </a:r>
            <a:r>
              <a:rPr lang="it-IT" sz="1400" dirty="0" smtClean="0">
                <a:sym typeface="Wingdings" panose="05000000000000000000" pitchFamily="2" charset="2"/>
              </a:rPr>
              <a:t> ratio</a:t>
            </a:r>
          </a:p>
          <a:p>
            <a:pPr algn="l"/>
            <a:r>
              <a:rPr lang="it-IT" sz="1400" dirty="0" smtClean="0">
                <a:sym typeface="Wingdings" panose="05000000000000000000" pitchFamily="2" charset="2"/>
              </a:rPr>
              <a:t>0x23002080  </a:t>
            </a:r>
            <a:r>
              <a:rPr lang="it-IT" sz="1400" dirty="0" err="1" smtClean="0">
                <a:sym typeface="Wingdings" panose="05000000000000000000" pitchFamily="2" charset="2"/>
              </a:rPr>
              <a:t>fc</a:t>
            </a:r>
            <a:r>
              <a:rPr lang="it-IT" sz="1400" dirty="0" smtClean="0">
                <a:sym typeface="Wingdings" panose="05000000000000000000" pitchFamily="2" charset="2"/>
              </a:rPr>
              <a:t> </a:t>
            </a:r>
            <a:r>
              <a:rPr lang="it-IT" sz="1400" dirty="0" err="1" smtClean="0">
                <a:sym typeface="Wingdings" panose="05000000000000000000" pitchFamily="2" charset="2"/>
              </a:rPr>
              <a:t>error</a:t>
            </a:r>
            <a:r>
              <a:rPr lang="it-IT" sz="1400" dirty="0" smtClean="0">
                <a:sym typeface="Wingdings" panose="05000000000000000000" pitchFamily="2" charset="2"/>
              </a:rPr>
              <a:t> ratio</a:t>
            </a:r>
            <a:endParaRPr lang="it-IT" sz="1400" dirty="0" smtClean="0">
              <a:sym typeface="Wingdings" panose="05000000000000000000" pitchFamily="2" charset="2"/>
            </a:endParaRPr>
          </a:p>
          <a:p>
            <a:pPr algn="l"/>
            <a:r>
              <a:rPr lang="it-IT" sz="1400" dirty="0" smtClean="0">
                <a:sym typeface="Wingdings" panose="05000000000000000000" pitchFamily="2" charset="2"/>
              </a:rPr>
              <a:t>0x23002084  </a:t>
            </a:r>
            <a:r>
              <a:rPr lang="it-IT" sz="1400" dirty="0" err="1" smtClean="0">
                <a:sym typeface="Wingdings" panose="05000000000000000000" pitchFamily="2" charset="2"/>
              </a:rPr>
              <a:t>payload</a:t>
            </a:r>
            <a:r>
              <a:rPr lang="it-IT" sz="1400" dirty="0" smtClean="0">
                <a:sym typeface="Wingdings" panose="05000000000000000000" pitchFamily="2" charset="2"/>
              </a:rPr>
              <a:t> </a:t>
            </a:r>
            <a:r>
              <a:rPr lang="it-IT" sz="1400" dirty="0" err="1" smtClean="0">
                <a:sym typeface="Wingdings" panose="05000000000000000000" pitchFamily="2" charset="2"/>
              </a:rPr>
              <a:t>error</a:t>
            </a:r>
            <a:r>
              <a:rPr lang="it-IT" sz="1400" dirty="0" smtClean="0">
                <a:sym typeface="Wingdings" panose="05000000000000000000" pitchFamily="2" charset="2"/>
              </a:rPr>
              <a:t> ratio</a:t>
            </a:r>
          </a:p>
          <a:p>
            <a:pPr algn="l"/>
            <a:endParaRPr lang="it-IT" sz="1400" dirty="0" smtClean="0"/>
          </a:p>
        </p:txBody>
      </p:sp>
      <p:sp>
        <p:nvSpPr>
          <p:cNvPr id="9" name="CasellaDiTesto 8"/>
          <p:cNvSpPr txBox="1"/>
          <p:nvPr/>
        </p:nvSpPr>
        <p:spPr>
          <a:xfrm>
            <a:off x="447299" y="4861705"/>
            <a:ext cx="37577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it-IT" sz="1400" dirty="0" smtClean="0"/>
              <a:t>4/8 </a:t>
            </a:r>
            <a:r>
              <a:rPr lang="it-IT" sz="1400" dirty="0" err="1" smtClean="0"/>
              <a:t>errors</a:t>
            </a:r>
            <a:r>
              <a:rPr lang="it-IT" sz="1400" dirty="0" smtClean="0"/>
              <a:t> </a:t>
            </a:r>
            <a:r>
              <a:rPr lang="it-IT" sz="1400" dirty="0" smtClean="0">
                <a:sym typeface="Wingdings" panose="05000000000000000000" pitchFamily="2" charset="2"/>
              </a:rPr>
              <a:t> x00000080  b00…1000 0000 </a:t>
            </a:r>
            <a:endParaRPr lang="it-IT" sz="1400" dirty="0" smtClean="0"/>
          </a:p>
        </p:txBody>
      </p:sp>
    </p:spTree>
    <p:extLst>
      <p:ext uri="{BB962C8B-B14F-4D97-AF65-F5344CB8AC3E}">
        <p14:creationId xmlns:p14="http://schemas.microsoft.com/office/powerpoint/2010/main" val="4729581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AC4EF1-456B-90B1-A205-F621E20E12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19399" y="394956"/>
            <a:ext cx="9372601" cy="1484312"/>
          </a:xfrm>
        </p:spPr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259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2419004" y="1695796"/>
            <a:ext cx="8161209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 algn="l">
              <a:buAutoNum type="arabicParenR"/>
            </a:pPr>
            <a:r>
              <a:rPr lang="it-IT" sz="3600" dirty="0" err="1" smtClean="0"/>
              <a:t>Function</a:t>
            </a:r>
            <a:r>
              <a:rPr lang="it-IT" sz="3600" dirty="0" smtClean="0"/>
              <a:t> </a:t>
            </a:r>
            <a:r>
              <a:rPr lang="it-IT" sz="3600" dirty="0" err="1" smtClean="0"/>
              <a:t>Safety</a:t>
            </a:r>
            <a:r>
              <a:rPr lang="it-IT" sz="3600" dirty="0" smtClean="0"/>
              <a:t> </a:t>
            </a:r>
            <a:r>
              <a:rPr lang="it-IT" sz="3600" dirty="0" err="1" smtClean="0"/>
              <a:t>has</a:t>
            </a:r>
            <a:r>
              <a:rPr lang="it-IT" sz="3600" dirty="0" smtClean="0"/>
              <a:t> </a:t>
            </a:r>
            <a:r>
              <a:rPr lang="it-IT" sz="3600" dirty="0" err="1" smtClean="0"/>
              <a:t>been</a:t>
            </a:r>
            <a:r>
              <a:rPr lang="it-IT" sz="3600" dirty="0" smtClean="0"/>
              <a:t> </a:t>
            </a:r>
            <a:r>
              <a:rPr lang="it-IT" sz="3600" dirty="0" err="1" smtClean="0"/>
              <a:t>addressed</a:t>
            </a:r>
            <a:endParaRPr lang="it-IT" sz="3600" dirty="0" smtClean="0"/>
          </a:p>
          <a:p>
            <a:pPr marL="457200" indent="-457200" algn="l">
              <a:buAutoNum type="arabicParenR"/>
            </a:pPr>
            <a:endParaRPr lang="it-IT" sz="3600" dirty="0"/>
          </a:p>
          <a:p>
            <a:pPr marL="457200" indent="-457200" algn="l">
              <a:buAutoNum type="arabicParenR"/>
            </a:pPr>
            <a:r>
              <a:rPr lang="it-IT" sz="3600" dirty="0" smtClean="0"/>
              <a:t>More </a:t>
            </a:r>
            <a:r>
              <a:rPr lang="it-IT" sz="3600" dirty="0" err="1" smtClean="0"/>
              <a:t>releases</a:t>
            </a:r>
            <a:r>
              <a:rPr lang="it-IT" sz="3600" dirty="0" smtClean="0"/>
              <a:t> </a:t>
            </a:r>
            <a:r>
              <a:rPr lang="it-IT" sz="3600" dirty="0" err="1" smtClean="0"/>
              <a:t>coming</a:t>
            </a:r>
            <a:r>
              <a:rPr lang="it-IT" sz="3600" dirty="0" smtClean="0"/>
              <a:t> </a:t>
            </a:r>
            <a:r>
              <a:rPr lang="it-IT" sz="3600" dirty="0" err="1" smtClean="0"/>
              <a:t>soon</a:t>
            </a:r>
            <a:endParaRPr lang="it-IT" sz="3600" dirty="0" smtClean="0"/>
          </a:p>
          <a:p>
            <a:pPr marL="457200" indent="-457200" algn="l">
              <a:buAutoNum type="arabicParenR"/>
            </a:pPr>
            <a:endParaRPr lang="it-IT" sz="3600" dirty="0"/>
          </a:p>
          <a:p>
            <a:pPr marL="457200" indent="-457200" algn="l">
              <a:buAutoNum type="arabicParenR"/>
            </a:pPr>
            <a:r>
              <a:rPr lang="it-IT" sz="3600" dirty="0" err="1" smtClean="0"/>
              <a:t>Need</a:t>
            </a:r>
            <a:r>
              <a:rPr lang="it-IT" sz="3600" dirty="0" smtClean="0"/>
              <a:t> for a </a:t>
            </a:r>
            <a:r>
              <a:rPr lang="it-IT" sz="3600" dirty="0" err="1" smtClean="0"/>
              <a:t>real</a:t>
            </a:r>
            <a:r>
              <a:rPr lang="it-IT" sz="3600" dirty="0" smtClean="0"/>
              <a:t> case test</a:t>
            </a:r>
            <a:endParaRPr lang="it-IT" sz="3600" dirty="0" smtClean="0"/>
          </a:p>
        </p:txBody>
      </p:sp>
    </p:spTree>
    <p:extLst>
      <p:ext uri="{BB962C8B-B14F-4D97-AF65-F5344CB8AC3E}">
        <p14:creationId xmlns:p14="http://schemas.microsoft.com/office/powerpoint/2010/main" val="19675313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710F60-3CDE-4DFE-8B81-196E5AB4C5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7" y="-1"/>
            <a:ext cx="11609159" cy="1304925"/>
          </a:xfrm>
        </p:spPr>
        <p:txBody>
          <a:bodyPr anchor="ctr"/>
          <a:lstStyle/>
          <a:p>
            <a:pPr>
              <a:spcAft>
                <a:spcPct val="0"/>
              </a:spcAft>
            </a:pPr>
            <a:r>
              <a:rPr lang="en-US" dirty="0">
                <a:latin typeface="Arial" panose="020B0604020202020204" pitchFamily="34" charset="0"/>
              </a:rPr>
              <a:t>Key Points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D4B10C2B-BD90-4E68-BE0D-33A8BB709407}"/>
              </a:ext>
            </a:extLst>
          </p:cNvPr>
          <p:cNvSpPr txBox="1">
            <a:spLocks/>
          </p:cNvSpPr>
          <p:nvPr/>
        </p:nvSpPr>
        <p:spPr>
          <a:xfrm>
            <a:off x="1285845" y="1304924"/>
            <a:ext cx="720000" cy="72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lIns="0" tIns="0" rIns="0" bIns="0"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36575" indent="-26670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lang="en-US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2800" indent="-27305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87425" indent="-268288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60463" indent="-261938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#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60B1C4EC-C1AE-45C4-9805-9470169BAE59}"/>
              </a:ext>
            </a:extLst>
          </p:cNvPr>
          <p:cNvSpPr txBox="1">
            <a:spLocks/>
          </p:cNvSpPr>
          <p:nvPr/>
        </p:nvSpPr>
        <p:spPr>
          <a:xfrm>
            <a:off x="2093882" y="1304924"/>
            <a:ext cx="6367752" cy="720000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6575" indent="-26670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lang="en-US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2800" indent="-27305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87425" indent="-268288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60463" indent="-261938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dirty="0"/>
              <a:t>Application Scenario: EV PLC Modem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7C36D5CA-8370-40E6-9320-DC4AA9735403}"/>
              </a:ext>
            </a:extLst>
          </p:cNvPr>
          <p:cNvSpPr txBox="1">
            <a:spLocks/>
          </p:cNvSpPr>
          <p:nvPr/>
        </p:nvSpPr>
        <p:spPr>
          <a:xfrm>
            <a:off x="1285845" y="2318859"/>
            <a:ext cx="720000" cy="72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lIns="0" tIns="0" rIns="0" bIns="0"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36575" indent="-26670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lang="en-US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2800" indent="-27305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87425" indent="-268288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60463" indent="-261938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#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DE921C9-74DA-4BBF-87C2-76A93C5F41B6}"/>
              </a:ext>
            </a:extLst>
          </p:cNvPr>
          <p:cNvSpPr txBox="1">
            <a:spLocks/>
          </p:cNvSpPr>
          <p:nvPr/>
        </p:nvSpPr>
        <p:spPr>
          <a:xfrm>
            <a:off x="2093882" y="2318859"/>
            <a:ext cx="4741695" cy="720000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indent="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/>
            </a:lvl1pPr>
            <a:lvl2pPr marL="536575" indent="-266700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sz="2400"/>
            </a:lvl2pPr>
            <a:lvl3pPr marL="812800" indent="-273050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sz="2000"/>
            </a:lvl3pPr>
            <a:lvl4pPr marL="987425" indent="-268288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</a:lvl4pPr>
            <a:lvl5pPr marL="1160463" indent="-261938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4F411BF-22DB-4BA8-8755-92618DB39162}"/>
              </a:ext>
            </a:extLst>
          </p:cNvPr>
          <p:cNvSpPr txBox="1">
            <a:spLocks/>
          </p:cNvSpPr>
          <p:nvPr/>
        </p:nvSpPr>
        <p:spPr>
          <a:xfrm>
            <a:off x="1285845" y="3365053"/>
            <a:ext cx="720000" cy="72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lIns="0" tIns="0" rIns="0" bIns="0"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36575" indent="-26670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lang="en-US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2800" indent="-27305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87425" indent="-268288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60463" indent="-261938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#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98F038D1-E42A-459B-95E3-3EE53CE9A226}"/>
              </a:ext>
            </a:extLst>
          </p:cNvPr>
          <p:cNvSpPr txBox="1">
            <a:spLocks/>
          </p:cNvSpPr>
          <p:nvPr/>
        </p:nvSpPr>
        <p:spPr>
          <a:xfrm>
            <a:off x="0" y="3530752"/>
            <a:ext cx="4741695" cy="720000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indent="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/>
            </a:lvl1pPr>
            <a:lvl2pPr marL="536575" indent="-266700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sz="2400"/>
            </a:lvl2pPr>
            <a:lvl3pPr marL="812800" indent="-273050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sz="2000"/>
            </a:lvl3pPr>
            <a:lvl4pPr marL="987425" indent="-268288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</a:lvl4pPr>
            <a:lvl5pPr marL="1160463" indent="-261938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endParaRPr lang="en-US" dirty="0"/>
          </a:p>
        </p:txBody>
      </p:sp>
      <p:sp>
        <p:nvSpPr>
          <p:cNvPr id="43" name="Slide Number Placeholder 42">
            <a:extLst>
              <a:ext uri="{FF2B5EF4-FFF2-40B4-BE49-F238E27FC236}">
                <a16:creationId xmlns:a16="http://schemas.microsoft.com/office/drawing/2014/main" id="{6E869768-8697-4573-9AD5-89043CF630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42E78-4FE3-4E16-9FB9-64A349BFE3FC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98F038D1-E42A-459B-95E3-3EE53CE9A226}"/>
              </a:ext>
            </a:extLst>
          </p:cNvPr>
          <p:cNvSpPr txBox="1">
            <a:spLocks/>
          </p:cNvSpPr>
          <p:nvPr/>
        </p:nvSpPr>
        <p:spPr>
          <a:xfrm>
            <a:off x="2093881" y="2318858"/>
            <a:ext cx="4741695" cy="720000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indent="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/>
            </a:lvl1pPr>
            <a:lvl2pPr marL="536575" indent="-266700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sz="2400"/>
            </a:lvl2pPr>
            <a:lvl3pPr marL="812800" indent="-273050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sz="2000"/>
            </a:lvl3pPr>
            <a:lvl4pPr marL="987425" indent="-268288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</a:lvl4pPr>
            <a:lvl5pPr marL="1160463" indent="-261938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endParaRPr lang="en-US" dirty="0"/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60B1C4EC-C1AE-45C4-9805-9470169BAE59}"/>
              </a:ext>
            </a:extLst>
          </p:cNvPr>
          <p:cNvSpPr txBox="1">
            <a:spLocks/>
          </p:cNvSpPr>
          <p:nvPr/>
        </p:nvSpPr>
        <p:spPr>
          <a:xfrm>
            <a:off x="2093882" y="2318857"/>
            <a:ext cx="6367752" cy="720000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6575" indent="-26670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lang="en-US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2800" indent="-27305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87425" indent="-268288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60463" indent="-261938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dirty="0"/>
              <a:t>Addressing the Functional Safety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0B1C4EC-C1AE-45C4-9805-9470169BAE59}"/>
              </a:ext>
            </a:extLst>
          </p:cNvPr>
          <p:cNvSpPr txBox="1">
            <a:spLocks/>
          </p:cNvSpPr>
          <p:nvPr/>
        </p:nvSpPr>
        <p:spPr>
          <a:xfrm>
            <a:off x="2093882" y="3365051"/>
            <a:ext cx="6367752" cy="720000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6575" indent="-26670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lang="en-US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2800" indent="-27305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87425" indent="-268288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60463" indent="-261938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dirty="0"/>
              <a:t>Development of the Monitor </a:t>
            </a:r>
            <a:r>
              <a:rPr lang="en-US" dirty="0" smtClean="0"/>
              <a:t>IP: original contribution and results</a:t>
            </a:r>
            <a:endParaRPr lang="en-US" dirty="0"/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F4F411BF-22DB-4BA8-8755-92618DB39162}"/>
              </a:ext>
            </a:extLst>
          </p:cNvPr>
          <p:cNvSpPr txBox="1">
            <a:spLocks/>
          </p:cNvSpPr>
          <p:nvPr/>
        </p:nvSpPr>
        <p:spPr>
          <a:xfrm>
            <a:off x="1285845" y="4378988"/>
            <a:ext cx="720000" cy="72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lIns="0" tIns="0" rIns="0" bIns="0"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36575" indent="-26670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lang="en-US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2800" indent="-27305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87425" indent="-268288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60463" indent="-261938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#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60B1C4EC-C1AE-45C4-9805-9470169BAE59}"/>
              </a:ext>
            </a:extLst>
          </p:cNvPr>
          <p:cNvSpPr txBox="1">
            <a:spLocks/>
          </p:cNvSpPr>
          <p:nvPr/>
        </p:nvSpPr>
        <p:spPr>
          <a:xfrm>
            <a:off x="2093882" y="4378986"/>
            <a:ext cx="6367752" cy="720000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6575" indent="-26670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lang="en-US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2800" indent="-27305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87425" indent="-268288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60463" indent="-261938" algn="l" defTabSz="914400" rtl="0" eaLnBrk="1" latinLnBrk="0" hangingPunct="1">
              <a:lnSpc>
                <a:spcPct val="90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dirty="0" smtClean="0"/>
              <a:t>Conclusions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65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E50B10-1E78-42AD-B41B-13C0928212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 Scenario: EV PLC Modem</a:t>
            </a:r>
          </a:p>
        </p:txBody>
      </p:sp>
    </p:spTree>
    <p:extLst>
      <p:ext uri="{BB962C8B-B14F-4D97-AF65-F5344CB8AC3E}">
        <p14:creationId xmlns:p14="http://schemas.microsoft.com/office/powerpoint/2010/main" val="1434785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9D7F06DA-39CD-4139-8332-23ADB4C7D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42E78-4FE3-4E16-9FB9-64A349BFE3FC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9040"/>
            <a:ext cx="9709265" cy="5377104"/>
          </a:xfrm>
          <a:prstGeom prst="rect">
            <a:avLst/>
          </a:prstGeom>
        </p:spPr>
      </p:pic>
      <p:sp>
        <p:nvSpPr>
          <p:cNvPr id="3" name="Ovale 2"/>
          <p:cNvSpPr/>
          <p:nvPr/>
        </p:nvSpPr>
        <p:spPr>
          <a:xfrm>
            <a:off x="4422217" y="2838436"/>
            <a:ext cx="4064924" cy="157182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it-IT" dirty="0" err="1"/>
          </a:p>
        </p:txBody>
      </p:sp>
      <p:cxnSp>
        <p:nvCxnSpPr>
          <p:cNvPr id="5" name="Connettore 2 4"/>
          <p:cNvCxnSpPr/>
          <p:nvPr/>
        </p:nvCxnSpPr>
        <p:spPr>
          <a:xfrm flipH="1" flipV="1">
            <a:off x="8408478" y="3874627"/>
            <a:ext cx="920095" cy="429156"/>
          </a:xfrm>
          <a:prstGeom prst="straightConnector1">
            <a:avLst/>
          </a:prstGeom>
          <a:ln w="22225">
            <a:solidFill>
              <a:srgbClr val="FF0000"/>
            </a:solidFill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asellaDiTesto 7"/>
          <p:cNvSpPr txBox="1"/>
          <p:nvPr/>
        </p:nvSpPr>
        <p:spPr>
          <a:xfrm>
            <a:off x="9102440" y="4320521"/>
            <a:ext cx="30218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200" dirty="0" err="1"/>
              <a:t>It</a:t>
            </a:r>
            <a:r>
              <a:rPr lang="it-IT" sz="1200" dirty="0"/>
              <a:t> </a:t>
            </a:r>
            <a:r>
              <a:rPr lang="it-IT" sz="1200" b="1" dirty="0" err="1"/>
              <a:t>modulates</a:t>
            </a:r>
            <a:r>
              <a:rPr lang="it-IT" sz="1200" dirty="0"/>
              <a:t> and </a:t>
            </a:r>
            <a:r>
              <a:rPr lang="it-IT" sz="1200" b="1" dirty="0" err="1"/>
              <a:t>demodulates</a:t>
            </a:r>
            <a:r>
              <a:rPr lang="it-IT" sz="1200" b="1" dirty="0"/>
              <a:t> </a:t>
            </a:r>
            <a:r>
              <a:rPr lang="it-IT" sz="1200" dirty="0"/>
              <a:t>data to and from</a:t>
            </a:r>
            <a:r>
              <a:rPr lang="it-IT" sz="1200" b="1" dirty="0"/>
              <a:t> </a:t>
            </a:r>
            <a:r>
              <a:rPr lang="it-IT" sz="1200" dirty="0"/>
              <a:t>HPGP format </a:t>
            </a:r>
            <a:r>
              <a:rPr lang="it-IT" sz="1200" dirty="0" err="1"/>
              <a:t>acting</a:t>
            </a:r>
            <a:r>
              <a:rPr lang="it-IT" sz="1200" dirty="0"/>
              <a:t> as </a:t>
            </a:r>
            <a:r>
              <a:rPr lang="it-IT" sz="1200" dirty="0" err="1"/>
              <a:t>intermediary</a:t>
            </a:r>
            <a:r>
              <a:rPr lang="it-IT" sz="1200" dirty="0"/>
              <a:t> </a:t>
            </a:r>
            <a:r>
              <a:rPr lang="it-IT" sz="1200" dirty="0" err="1"/>
              <a:t>between</a:t>
            </a:r>
            <a:r>
              <a:rPr lang="it-IT" sz="1200" dirty="0"/>
              <a:t> signals of the </a:t>
            </a:r>
            <a:r>
              <a:rPr lang="it-IT" sz="1200" b="1" dirty="0" err="1"/>
              <a:t>digital</a:t>
            </a:r>
            <a:r>
              <a:rPr lang="it-IT" sz="1200" b="1" dirty="0"/>
              <a:t> core</a:t>
            </a:r>
            <a:r>
              <a:rPr lang="it-IT" sz="1200" dirty="0"/>
              <a:t> and </a:t>
            </a:r>
            <a:r>
              <a:rPr lang="it-IT" sz="1200" b="1" dirty="0"/>
              <a:t>HPGP</a:t>
            </a:r>
            <a:r>
              <a:rPr lang="it-IT" sz="1200" dirty="0"/>
              <a:t> </a:t>
            </a:r>
            <a:r>
              <a:rPr lang="it-IT" sz="1200" b="1" dirty="0"/>
              <a:t>symbols</a:t>
            </a:r>
            <a:r>
              <a:rPr lang="it-IT" sz="1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23676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317673" cy="3541725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1611" y="1623265"/>
            <a:ext cx="6789677" cy="5234735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7548956" y="37768"/>
            <a:ext cx="385233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400" b="1" dirty="0"/>
              <a:t>MPDU</a:t>
            </a:r>
            <a:r>
              <a:rPr lang="it-IT" sz="1400" dirty="0"/>
              <a:t>: format of the frame </a:t>
            </a:r>
            <a:r>
              <a:rPr lang="it-IT" sz="1400" dirty="0" err="1"/>
              <a:t>at</a:t>
            </a:r>
            <a:r>
              <a:rPr lang="it-IT" sz="1400" dirty="0"/>
              <a:t> the output of the</a:t>
            </a:r>
          </a:p>
          <a:p>
            <a:pPr algn="just"/>
            <a:r>
              <a:rPr lang="it-IT" sz="1400" dirty="0"/>
              <a:t>MAC </a:t>
            </a:r>
            <a:r>
              <a:rPr lang="it-IT" sz="1400" dirty="0" err="1"/>
              <a:t>layer</a:t>
            </a:r>
            <a:r>
              <a:rPr lang="it-IT" sz="1400" dirty="0"/>
              <a:t>, in </a:t>
            </a:r>
            <a:r>
              <a:rPr lang="it-IT" sz="1400" dirty="0" err="1"/>
              <a:t>charge</a:t>
            </a:r>
            <a:r>
              <a:rPr lang="it-IT" sz="1400" dirty="0"/>
              <a:t> of </a:t>
            </a:r>
            <a:r>
              <a:rPr lang="it-IT" sz="1400" dirty="0" err="1"/>
              <a:t>providing</a:t>
            </a:r>
            <a:r>
              <a:rPr lang="it-IT" sz="1400" dirty="0"/>
              <a:t> to the PHY </a:t>
            </a:r>
          </a:p>
          <a:p>
            <a:pPr algn="just"/>
            <a:r>
              <a:rPr lang="it-IT" sz="1400" dirty="0"/>
              <a:t>the information to </a:t>
            </a:r>
            <a:r>
              <a:rPr lang="it-IT" sz="1400" dirty="0" err="1"/>
              <a:t>encode</a:t>
            </a:r>
            <a:r>
              <a:rPr lang="it-IT" sz="1400" dirty="0"/>
              <a:t>.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7548956" y="880290"/>
            <a:ext cx="38523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400" b="1" dirty="0"/>
              <a:t>PPDU</a:t>
            </a:r>
            <a:r>
              <a:rPr lang="it-IT" sz="1400" dirty="0"/>
              <a:t>: </a:t>
            </a:r>
            <a:r>
              <a:rPr lang="it-IT" sz="1400" dirty="0" err="1"/>
              <a:t>it</a:t>
            </a:r>
            <a:r>
              <a:rPr lang="it-IT" sz="1400" dirty="0"/>
              <a:t> </a:t>
            </a:r>
            <a:r>
              <a:rPr lang="it-IT" sz="1400" dirty="0" err="1"/>
              <a:t>refers</a:t>
            </a:r>
            <a:r>
              <a:rPr lang="it-IT" sz="1400" dirty="0"/>
              <a:t> to the frame format </a:t>
            </a:r>
            <a:r>
              <a:rPr lang="it-IT" sz="1400" dirty="0" err="1"/>
              <a:t>that</a:t>
            </a:r>
            <a:r>
              <a:rPr lang="it-IT" sz="1400" dirty="0"/>
              <a:t> </a:t>
            </a:r>
            <a:r>
              <a:rPr lang="it-IT" sz="1400" dirty="0" err="1"/>
              <a:t>is</a:t>
            </a:r>
            <a:r>
              <a:rPr lang="it-IT" sz="1400" dirty="0"/>
              <a:t> </a:t>
            </a:r>
            <a:r>
              <a:rPr lang="it-IT" sz="1400" dirty="0" err="1"/>
              <a:t>transmitted</a:t>
            </a:r>
            <a:r>
              <a:rPr lang="it-IT" sz="1400" dirty="0"/>
              <a:t> over the </a:t>
            </a:r>
            <a:r>
              <a:rPr lang="it-IT" sz="1400" dirty="0" err="1"/>
              <a:t>power</a:t>
            </a:r>
            <a:r>
              <a:rPr lang="it-IT" sz="1400" dirty="0"/>
              <a:t> line.  </a:t>
            </a:r>
          </a:p>
        </p:txBody>
      </p:sp>
      <p:sp>
        <p:nvSpPr>
          <p:cNvPr id="11" name="Ovale 10"/>
          <p:cNvSpPr/>
          <p:nvPr/>
        </p:nvSpPr>
        <p:spPr>
          <a:xfrm>
            <a:off x="4030133" y="2668660"/>
            <a:ext cx="939799" cy="59100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it-IT" dirty="0" err="1"/>
          </a:p>
        </p:txBody>
      </p:sp>
      <p:cxnSp>
        <p:nvCxnSpPr>
          <p:cNvPr id="13" name="Connettore 2 12"/>
          <p:cNvCxnSpPr/>
          <p:nvPr/>
        </p:nvCxnSpPr>
        <p:spPr>
          <a:xfrm flipV="1">
            <a:off x="4030133" y="3308647"/>
            <a:ext cx="342899" cy="751711"/>
          </a:xfrm>
          <a:prstGeom prst="straightConnector1">
            <a:avLst/>
          </a:prstGeom>
          <a:ln w="22225">
            <a:solidFill>
              <a:srgbClr val="FF0000"/>
            </a:solidFill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asellaDiTesto 15"/>
          <p:cNvSpPr txBox="1"/>
          <p:nvPr/>
        </p:nvSpPr>
        <p:spPr>
          <a:xfrm>
            <a:off x="1382268" y="4073649"/>
            <a:ext cx="39934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it-IT" sz="1400" dirty="0" err="1"/>
              <a:t>Each</a:t>
            </a:r>
            <a:r>
              <a:rPr lang="it-IT" sz="1400" dirty="0"/>
              <a:t> of the PPDU </a:t>
            </a:r>
            <a:r>
              <a:rPr lang="it-IT" sz="1400" dirty="0" err="1"/>
              <a:t>blocks</a:t>
            </a:r>
            <a:r>
              <a:rPr lang="it-IT" sz="1400" dirty="0"/>
              <a:t> are </a:t>
            </a:r>
            <a:r>
              <a:rPr lang="it-IT" sz="1400" b="1" dirty="0"/>
              <a:t>OFDM </a:t>
            </a:r>
            <a:r>
              <a:rPr lang="it-IT" sz="1400" b="1" dirty="0" err="1"/>
              <a:t>symbols</a:t>
            </a:r>
            <a:endParaRPr lang="it-IT" sz="1400" b="1" dirty="0"/>
          </a:p>
          <a:p>
            <a:pPr algn="l"/>
            <a:r>
              <a:rPr lang="it-IT" sz="1400" dirty="0" err="1"/>
              <a:t>that</a:t>
            </a:r>
            <a:r>
              <a:rPr lang="it-IT" sz="1400" dirty="0"/>
              <a:t> are </a:t>
            </a:r>
            <a:r>
              <a:rPr lang="it-IT" sz="1400" dirty="0" err="1"/>
              <a:t>based</a:t>
            </a:r>
            <a:r>
              <a:rPr lang="it-IT" sz="1400" dirty="0"/>
              <a:t> on a 75 MHz </a:t>
            </a:r>
            <a:r>
              <a:rPr lang="it-IT" sz="1400" dirty="0" err="1"/>
              <a:t>sampling</a:t>
            </a:r>
            <a:r>
              <a:rPr lang="it-IT" sz="1400" dirty="0"/>
              <a:t> </a:t>
            </a:r>
            <a:r>
              <a:rPr lang="it-IT" sz="1400" dirty="0" err="1"/>
              <a:t>frequency</a:t>
            </a:r>
            <a:r>
              <a:rPr lang="it-IT" sz="1400" dirty="0"/>
              <a:t>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77190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9048" y="598517"/>
            <a:ext cx="8347464" cy="1557417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0253" y="2920681"/>
            <a:ext cx="5305053" cy="3584391"/>
          </a:xfrm>
          <a:prstGeom prst="rect">
            <a:avLst/>
          </a:prstGeom>
        </p:spPr>
      </p:pic>
      <p:sp>
        <p:nvSpPr>
          <p:cNvPr id="4" name="Ovale 3"/>
          <p:cNvSpPr/>
          <p:nvPr/>
        </p:nvSpPr>
        <p:spPr>
          <a:xfrm>
            <a:off x="5104016" y="4006734"/>
            <a:ext cx="1512916" cy="914400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it-IT" dirty="0" err="1"/>
          </a:p>
        </p:txBody>
      </p:sp>
      <p:cxnSp>
        <p:nvCxnSpPr>
          <p:cNvPr id="8" name="Connettore 2 7"/>
          <p:cNvCxnSpPr/>
          <p:nvPr/>
        </p:nvCxnSpPr>
        <p:spPr>
          <a:xfrm>
            <a:off x="5469775" y="1965596"/>
            <a:ext cx="299258" cy="1924760"/>
          </a:xfrm>
          <a:prstGeom prst="straightConnector1">
            <a:avLst/>
          </a:prstGeom>
          <a:ln w="22225">
            <a:solidFill>
              <a:schemeClr val="accent4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264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Addressing</a:t>
            </a:r>
            <a:r>
              <a:rPr lang="it-IT" dirty="0"/>
              <a:t> the Functional Safety</a:t>
            </a:r>
          </a:p>
        </p:txBody>
      </p:sp>
    </p:spTree>
    <p:extLst>
      <p:ext uri="{BB962C8B-B14F-4D97-AF65-F5344CB8AC3E}">
        <p14:creationId xmlns:p14="http://schemas.microsoft.com/office/powerpoint/2010/main" val="2675243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1346663" y="1238596"/>
            <a:ext cx="9235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/>
              <a:t>Functional Safety</a:t>
            </a:r>
            <a:r>
              <a:rPr lang="it-IT" dirty="0"/>
              <a:t>: </a:t>
            </a:r>
            <a:r>
              <a:rPr lang="en-US" dirty="0"/>
              <a:t> refers to the handling of risks that derives from some system failures</a:t>
            </a:r>
          </a:p>
          <a:p>
            <a:r>
              <a:rPr lang="en-US" dirty="0"/>
              <a:t>(both HW and SW) that may happen in a developed device which can damage even seriously and permanently the user</a:t>
            </a:r>
            <a:r>
              <a:rPr lang="it-IT" dirty="0"/>
              <a:t>.</a:t>
            </a:r>
            <a:endParaRPr lang="it-IT" b="1" dirty="0"/>
          </a:p>
        </p:txBody>
      </p:sp>
      <p:sp>
        <p:nvSpPr>
          <p:cNvPr id="5" name="Freccia in giù 4"/>
          <p:cNvSpPr/>
          <p:nvPr/>
        </p:nvSpPr>
        <p:spPr>
          <a:xfrm>
            <a:off x="5552902" y="2161925"/>
            <a:ext cx="399011" cy="2160693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it-IT" dirty="0" err="1"/>
          </a:p>
        </p:txBody>
      </p:sp>
      <p:sp>
        <p:nvSpPr>
          <p:cNvPr id="7" name="CasellaDiTesto 6"/>
          <p:cNvSpPr txBox="1"/>
          <p:nvPr/>
        </p:nvSpPr>
        <p:spPr>
          <a:xfrm>
            <a:off x="1346663" y="4430684"/>
            <a:ext cx="9235440" cy="65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To address the Functional Safety means making the system to behave in a </a:t>
            </a:r>
            <a:r>
              <a:rPr lang="en-US" b="1" dirty="0"/>
              <a:t>predictable </a:t>
            </a:r>
            <a:r>
              <a:rPr lang="en-US" dirty="0"/>
              <a:t>and </a:t>
            </a:r>
            <a:r>
              <a:rPr lang="en-US" b="1" dirty="0"/>
              <a:t>controlled</a:t>
            </a:r>
            <a:r>
              <a:rPr lang="en-US" dirty="0"/>
              <a:t> way even if it is in a </a:t>
            </a:r>
            <a:r>
              <a:rPr lang="en-US" b="1" dirty="0"/>
              <a:t>fault condition</a:t>
            </a:r>
            <a:r>
              <a:rPr lang="en-US" dirty="0"/>
              <a:t>.</a:t>
            </a:r>
            <a:r>
              <a:rPr lang="it-IT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1650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Development of the Monitor </a:t>
            </a:r>
            <a:r>
              <a:rPr lang="it-IT" dirty="0" smtClean="0"/>
              <a:t>IP: original contribution and results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869194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 PowerPoint Template 16x9">
  <a:themeElements>
    <a:clrScheme name="STMicroelectronics 2021">
      <a:dk1>
        <a:srgbClr val="03234B"/>
      </a:dk1>
      <a:lt1>
        <a:srgbClr val="FFFFFF"/>
      </a:lt1>
      <a:dk2>
        <a:srgbClr val="464650"/>
      </a:dk2>
      <a:lt2>
        <a:srgbClr val="E8E8E9"/>
      </a:lt2>
      <a:accent1>
        <a:srgbClr val="03234B"/>
      </a:accent1>
      <a:accent2>
        <a:srgbClr val="E6007E"/>
      </a:accent2>
      <a:accent3>
        <a:srgbClr val="3CB4E6"/>
      </a:accent3>
      <a:accent4>
        <a:srgbClr val="FFD200"/>
      </a:accent4>
      <a:accent5>
        <a:srgbClr val="49B170"/>
      </a:accent5>
      <a:accent6>
        <a:srgbClr val="8C0078"/>
      </a:accent6>
      <a:hlink>
        <a:srgbClr val="3CB4E6"/>
      </a:hlink>
      <a:folHlink>
        <a:srgbClr val="3CB4E6"/>
      </a:folHlink>
    </a:clrScheme>
    <a:fontScheme name="ST BRAND 2019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buClr>
            <a:schemeClr val="bg1"/>
          </a:buClr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2225">
          <a:headEnd type="none" w="lg" len="lg"/>
          <a:tailEnd type="none" w="lg" len="lg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ST_Template_[16-9].potx" id="{CD5ACC94-6E44-41CD-AD84-5EC23CEA07C9}" vid="{AE223C04-3F7D-4337-AA9C-E9D20F57FFE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cf8c7287-838c-46dd-b281-b1140229e67a}" enabled="1" method="Privileged" siteId="{75e027c9-20d5-47d5-b82f-77d7cd041e8f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1343</TotalTime>
  <Words>441</Words>
  <Application>Microsoft Office PowerPoint</Application>
  <PresentationFormat>Widescreen</PresentationFormat>
  <Paragraphs>92</Paragraphs>
  <Slides>19</Slides>
  <Notes>4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19</vt:i4>
      </vt:variant>
    </vt:vector>
  </HeadingPairs>
  <TitlesOfParts>
    <vt:vector size="24" baseType="lpstr">
      <vt:lpstr>-apple-system</vt:lpstr>
      <vt:lpstr>Arial</vt:lpstr>
      <vt:lpstr>Calibri</vt:lpstr>
      <vt:lpstr>Wingdings</vt:lpstr>
      <vt:lpstr>ST PowerPoint Template 16x9</vt:lpstr>
      <vt:lpstr>Development of a Monitor IP in a Power Line Communication Modem</vt:lpstr>
      <vt:lpstr>Key Points</vt:lpstr>
      <vt:lpstr>Application Scenario: EV PLC Modem</vt:lpstr>
      <vt:lpstr>Presentazione standard di PowerPoint</vt:lpstr>
      <vt:lpstr>Presentazione standard di PowerPoint</vt:lpstr>
      <vt:lpstr>Presentazione standard di PowerPoint</vt:lpstr>
      <vt:lpstr>Addressing the Functional Safety</vt:lpstr>
      <vt:lpstr>Presentazione standard di PowerPoint</vt:lpstr>
      <vt:lpstr>Development of the Monitor IP: original contribution and results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Conclusions</vt:lpstr>
      <vt:lpstr>Presentazione standard di PowerPoint</vt:lpstr>
    </vt:vector>
  </TitlesOfParts>
  <Manager/>
  <Company>STMicroelectronics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Development of a Monitor IP in a Power Line Communication Modem</dc:title>
  <dc:creator>Riccardo GIUNTI</dc:creator>
  <cp:keywords>Template v1.19</cp:keywords>
  <cp:lastModifiedBy>ricca</cp:lastModifiedBy>
  <cp:revision>37</cp:revision>
  <dcterms:created xsi:type="dcterms:W3CDTF">2024-10-10T09:40:25Z</dcterms:created>
  <dcterms:modified xsi:type="dcterms:W3CDTF">2024-10-17T21:46:46Z</dcterms:modified>
</cp:coreProperties>
</file>