
<file path=[Content_Types].xml><?xml version="1.0" encoding="utf-8"?>
<Types xmlns="http://schemas.openxmlformats.org/package/2006/content-types">
  <Default Extension="xml" ContentType="application/xml"/>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4"/>
  </p:notesMasterIdLst>
  <p:handoutMasterIdLst>
    <p:handoutMasterId r:id="rId25"/>
  </p:handoutMasterIdLst>
  <p:sldIdLst>
    <p:sldId id="256" r:id="rId2"/>
    <p:sldId id="271" r:id="rId3"/>
    <p:sldId id="257" r:id="rId4"/>
    <p:sldId id="258" r:id="rId5"/>
    <p:sldId id="259" r:id="rId6"/>
    <p:sldId id="260" r:id="rId7"/>
    <p:sldId id="261" r:id="rId8"/>
    <p:sldId id="267" r:id="rId9"/>
    <p:sldId id="262" r:id="rId10"/>
    <p:sldId id="263" r:id="rId11"/>
    <p:sldId id="264" r:id="rId12"/>
    <p:sldId id="265" r:id="rId13"/>
    <p:sldId id="266" r:id="rId14"/>
    <p:sldId id="268" r:id="rId15"/>
    <p:sldId id="269" r:id="rId16"/>
    <p:sldId id="272" r:id="rId17"/>
    <p:sldId id="273" r:id="rId18"/>
    <p:sldId id="274" r:id="rId19"/>
    <p:sldId id="275" r:id="rId20"/>
    <p:sldId id="276" r:id="rId21"/>
    <p:sldId id="277" r:id="rId22"/>
    <p:sldId id="270" r:id="rId23"/>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中度样式 1 - 强调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ABFCF23-3B69-468F-B69F-88F6DE6A72F2}" styleName="中度样式 1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7"/>
    <p:restoredTop sz="94658"/>
  </p:normalViewPr>
  <p:slideViewPr>
    <p:cSldViewPr snapToGrid="0" snapToObjects="1">
      <p:cViewPr varScale="1">
        <p:scale>
          <a:sx n="128" d="100"/>
          <a:sy n="128" d="100"/>
        </p:scale>
        <p:origin x="176" y="888"/>
      </p:cViewPr>
      <p:guideLst/>
    </p:cSldViewPr>
  </p:slideViewPr>
  <p:notesTextViewPr>
    <p:cViewPr>
      <p:scale>
        <a:sx n="1" d="1"/>
        <a:sy n="1" d="1"/>
      </p:scale>
      <p:origin x="0" y="0"/>
    </p:cViewPr>
  </p:notesTextViewPr>
  <p:sorterViewPr>
    <p:cViewPr varScale="1">
      <p:scale>
        <a:sx n="100" d="100"/>
        <a:sy n="100" d="100"/>
      </p:scale>
      <p:origin x="0" y="-552"/>
    </p:cViewPr>
  </p:sorterViewPr>
  <p:notesViewPr>
    <p:cSldViewPr snapToGrid="0" snapToObjects="1">
      <p:cViewPr varScale="1">
        <p:scale>
          <a:sx n="84" d="100"/>
          <a:sy n="84" d="100"/>
        </p:scale>
        <p:origin x="2144" y="184"/>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handoutMaster" Target="handoutMasters/handoutMaster1.xml"/><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7E12FB4-41EA-1B42-9157-F5CA2A0B2622}" type="doc">
      <dgm:prSet loTypeId="urn:microsoft.com/office/officeart/2005/8/layout/target3" loCatId="hierarchy" qsTypeId="urn:microsoft.com/office/officeart/2005/8/quickstyle/3D1" qsCatId="3D" csTypeId="urn:microsoft.com/office/officeart/2005/8/colors/accent1_3" csCatId="accent1" phldr="1"/>
      <dgm:spPr/>
      <dgm:t>
        <a:bodyPr/>
        <a:lstStyle/>
        <a:p>
          <a:endParaRPr lang="zh-CN" altLang="en-US"/>
        </a:p>
      </dgm:t>
    </dgm:pt>
    <dgm:pt modelId="{72873C36-3B7F-9C47-B3A6-75DED75471D4}">
      <dgm:prSet phldrT="[文本]"/>
      <dgm:spPr/>
      <dgm:t>
        <a:bodyPr/>
        <a:lstStyle/>
        <a:p>
          <a:r>
            <a:rPr lang="en-US" altLang="zh-CN"/>
            <a:t>Data</a:t>
          </a:r>
          <a:r>
            <a:rPr lang="zh-CN" altLang="en-US"/>
            <a:t> </a:t>
          </a:r>
          <a:r>
            <a:rPr lang="en-US" altLang="zh-CN"/>
            <a:t>Science</a:t>
          </a:r>
          <a:endParaRPr lang="zh-CN" altLang="en-US"/>
        </a:p>
      </dgm:t>
    </dgm:pt>
    <dgm:pt modelId="{7FF1AEAF-B34F-CC43-A9A0-9C52AC5FA26F}" type="parTrans" cxnId="{85112D3C-4A61-3043-970E-E7CEF1EB6820}">
      <dgm:prSet/>
      <dgm:spPr/>
      <dgm:t>
        <a:bodyPr/>
        <a:lstStyle/>
        <a:p>
          <a:endParaRPr lang="zh-CN" altLang="en-US"/>
        </a:p>
      </dgm:t>
    </dgm:pt>
    <dgm:pt modelId="{50F3F8DA-A082-0B42-BF14-E7172288A7CB}" type="sibTrans" cxnId="{85112D3C-4A61-3043-970E-E7CEF1EB6820}">
      <dgm:prSet/>
      <dgm:spPr/>
      <dgm:t>
        <a:bodyPr/>
        <a:lstStyle/>
        <a:p>
          <a:endParaRPr lang="zh-CN" altLang="en-US"/>
        </a:p>
      </dgm:t>
    </dgm:pt>
    <dgm:pt modelId="{28C5DD1B-86A9-F845-8BFB-53710A09257F}">
      <dgm:prSet phldrT="[文本]"/>
      <dgm:spPr/>
      <dgm:t>
        <a:bodyPr/>
        <a:lstStyle/>
        <a:p>
          <a:r>
            <a:rPr lang="en-US" altLang="zh-CN" dirty="0"/>
            <a:t>Data</a:t>
          </a:r>
          <a:r>
            <a:rPr lang="zh-CN" altLang="en-US" dirty="0"/>
            <a:t> </a:t>
          </a:r>
          <a:r>
            <a:rPr lang="en-US" altLang="zh-CN" dirty="0"/>
            <a:t>Preprocessing</a:t>
          </a:r>
          <a:endParaRPr lang="zh-CN" altLang="en-US" dirty="0"/>
        </a:p>
      </dgm:t>
    </dgm:pt>
    <dgm:pt modelId="{5526FE0C-FB18-A746-8505-EEC636B21F8C}" type="parTrans" cxnId="{5C596033-1DF2-DA4B-915A-4B9B7E6636FB}">
      <dgm:prSet/>
      <dgm:spPr/>
      <dgm:t>
        <a:bodyPr/>
        <a:lstStyle/>
        <a:p>
          <a:endParaRPr lang="zh-CN" altLang="en-US"/>
        </a:p>
      </dgm:t>
    </dgm:pt>
    <dgm:pt modelId="{4AB51DA3-3970-3647-89CF-252EDF6B39C8}" type="sibTrans" cxnId="{5C596033-1DF2-DA4B-915A-4B9B7E6636FB}">
      <dgm:prSet/>
      <dgm:spPr/>
      <dgm:t>
        <a:bodyPr/>
        <a:lstStyle/>
        <a:p>
          <a:endParaRPr lang="zh-CN" altLang="en-US"/>
        </a:p>
      </dgm:t>
    </dgm:pt>
    <dgm:pt modelId="{194DFFA1-67C7-DB4D-AAD2-98758733DD55}">
      <dgm:prSet phldrT="[文本]"/>
      <dgm:spPr/>
      <dgm:t>
        <a:bodyPr/>
        <a:lstStyle/>
        <a:p>
          <a:r>
            <a:rPr lang="en-US" altLang="zh-CN"/>
            <a:t>Data</a:t>
          </a:r>
          <a:r>
            <a:rPr lang="zh-CN" altLang="en-US"/>
            <a:t> </a:t>
          </a:r>
          <a:r>
            <a:rPr lang="en-US" altLang="zh-CN"/>
            <a:t>Calculation</a:t>
          </a:r>
        </a:p>
      </dgm:t>
    </dgm:pt>
    <dgm:pt modelId="{7A86590B-064B-9B4B-9054-E4791ED2018A}" type="parTrans" cxnId="{50A99D2F-4F25-C747-BEE7-E2A65A8DB323}">
      <dgm:prSet/>
      <dgm:spPr/>
      <dgm:t>
        <a:bodyPr/>
        <a:lstStyle/>
        <a:p>
          <a:endParaRPr lang="zh-CN" altLang="en-US"/>
        </a:p>
      </dgm:t>
    </dgm:pt>
    <dgm:pt modelId="{CD3BBD4B-153B-8243-8E34-F4CF76BA0C17}" type="sibTrans" cxnId="{50A99D2F-4F25-C747-BEE7-E2A65A8DB323}">
      <dgm:prSet/>
      <dgm:spPr/>
      <dgm:t>
        <a:bodyPr/>
        <a:lstStyle/>
        <a:p>
          <a:endParaRPr lang="zh-CN" altLang="en-US"/>
        </a:p>
      </dgm:t>
    </dgm:pt>
    <dgm:pt modelId="{1ED6C398-23CB-9B4F-B9EE-F3635BB1B7CF}">
      <dgm:prSet phldrT="[文本]"/>
      <dgm:spPr/>
      <dgm:t>
        <a:bodyPr/>
        <a:lstStyle/>
        <a:p>
          <a:r>
            <a:rPr lang="en-US" altLang="zh-CN"/>
            <a:t>Theoretical</a:t>
          </a:r>
        </a:p>
        <a:p>
          <a:r>
            <a:rPr lang="en-US" altLang="zh-CN"/>
            <a:t>Bases</a:t>
          </a:r>
          <a:endParaRPr lang="zh-CN" altLang="en-US"/>
        </a:p>
      </dgm:t>
    </dgm:pt>
    <dgm:pt modelId="{7ADB43C8-57D5-FA46-97E6-4F4AE047D93C}" type="parTrans" cxnId="{6977AC14-C0D9-1946-B989-16FD70F0B165}">
      <dgm:prSet/>
      <dgm:spPr/>
      <dgm:t>
        <a:bodyPr/>
        <a:lstStyle/>
        <a:p>
          <a:endParaRPr lang="zh-CN" altLang="en-US"/>
        </a:p>
      </dgm:t>
    </dgm:pt>
    <dgm:pt modelId="{ADAE625E-EAAC-A243-934C-4D753BABAC70}" type="sibTrans" cxnId="{6977AC14-C0D9-1946-B989-16FD70F0B165}">
      <dgm:prSet/>
      <dgm:spPr/>
      <dgm:t>
        <a:bodyPr/>
        <a:lstStyle/>
        <a:p>
          <a:endParaRPr lang="zh-CN" altLang="en-US"/>
        </a:p>
      </dgm:t>
    </dgm:pt>
    <dgm:pt modelId="{99B975E2-0CEB-8F4A-959F-4884CE1CCAAA}">
      <dgm:prSet phldrT="[文本]"/>
      <dgm:spPr/>
      <dgm:t>
        <a:bodyPr/>
        <a:lstStyle/>
        <a:p>
          <a:r>
            <a:rPr lang="en-US" altLang="zh-CN"/>
            <a:t>Statistics</a:t>
          </a:r>
        </a:p>
      </dgm:t>
    </dgm:pt>
    <dgm:pt modelId="{644C0E3C-C600-2249-967B-91694E1F4974}" type="parTrans" cxnId="{9CE56C27-8FD7-484B-B5CF-DF9E2ECC7A84}">
      <dgm:prSet/>
      <dgm:spPr/>
      <dgm:t>
        <a:bodyPr/>
        <a:lstStyle/>
        <a:p>
          <a:endParaRPr lang="zh-CN" altLang="en-US"/>
        </a:p>
      </dgm:t>
    </dgm:pt>
    <dgm:pt modelId="{A12E4633-6CBE-E647-A8FC-EFCBB5AC4371}" type="sibTrans" cxnId="{9CE56C27-8FD7-484B-B5CF-DF9E2ECC7A84}">
      <dgm:prSet/>
      <dgm:spPr/>
      <dgm:t>
        <a:bodyPr/>
        <a:lstStyle/>
        <a:p>
          <a:endParaRPr lang="zh-CN" altLang="en-US"/>
        </a:p>
      </dgm:t>
    </dgm:pt>
    <dgm:pt modelId="{23F046C8-2B03-C744-9E5B-713A04EA2003}">
      <dgm:prSet phldrT="[文本]"/>
      <dgm:spPr/>
      <dgm:t>
        <a:bodyPr/>
        <a:lstStyle/>
        <a:p>
          <a:r>
            <a:rPr lang="en-US" altLang="zh-CN"/>
            <a:t>Data</a:t>
          </a:r>
          <a:r>
            <a:rPr lang="zh-CN" altLang="en-US"/>
            <a:t> </a:t>
          </a:r>
          <a:r>
            <a:rPr lang="en-US" altLang="zh-CN"/>
            <a:t>Visulization</a:t>
          </a:r>
          <a:endParaRPr lang="zh-CN" altLang="en-US"/>
        </a:p>
      </dgm:t>
    </dgm:pt>
    <dgm:pt modelId="{EB1288B4-AF5A-4F49-A4CC-2FDB3F313A81}" type="parTrans" cxnId="{8A5AB879-2323-6243-ACC9-16F3F0CBAF8B}">
      <dgm:prSet/>
      <dgm:spPr/>
      <dgm:t>
        <a:bodyPr/>
        <a:lstStyle/>
        <a:p>
          <a:endParaRPr lang="zh-CN" altLang="en-US"/>
        </a:p>
      </dgm:t>
    </dgm:pt>
    <dgm:pt modelId="{66166FE6-76D8-C845-911C-7552CDF424A9}" type="sibTrans" cxnId="{8A5AB879-2323-6243-ACC9-16F3F0CBAF8B}">
      <dgm:prSet/>
      <dgm:spPr/>
      <dgm:t>
        <a:bodyPr/>
        <a:lstStyle/>
        <a:p>
          <a:endParaRPr lang="zh-CN" altLang="en-US"/>
        </a:p>
      </dgm:t>
    </dgm:pt>
    <dgm:pt modelId="{18D1F8C1-3D0A-7A44-A101-0724AF441AD5}">
      <dgm:prSet phldrT="[文本]"/>
      <dgm:spPr/>
      <dgm:t>
        <a:bodyPr/>
        <a:lstStyle/>
        <a:p>
          <a:r>
            <a:rPr lang="en-US" altLang="zh-CN"/>
            <a:t>Basic</a:t>
          </a:r>
          <a:r>
            <a:rPr lang="zh-CN" altLang="en-US"/>
            <a:t> </a:t>
          </a:r>
          <a:r>
            <a:rPr lang="en-US" altLang="zh-CN"/>
            <a:t>Theory</a:t>
          </a:r>
          <a:endParaRPr lang="zh-CN" altLang="en-US"/>
        </a:p>
      </dgm:t>
    </dgm:pt>
    <dgm:pt modelId="{50CECF83-8DAC-9E42-BEDF-0C2FB03695CF}" type="parTrans" cxnId="{46C1FFC2-5ECA-AF43-AA26-C19CB437ECFA}">
      <dgm:prSet/>
      <dgm:spPr/>
      <dgm:t>
        <a:bodyPr/>
        <a:lstStyle/>
        <a:p>
          <a:endParaRPr lang="zh-CN" altLang="en-US"/>
        </a:p>
      </dgm:t>
    </dgm:pt>
    <dgm:pt modelId="{D7FC46D6-58CF-D94B-91C6-0A12DD2E794C}" type="sibTrans" cxnId="{46C1FFC2-5ECA-AF43-AA26-C19CB437ECFA}">
      <dgm:prSet/>
      <dgm:spPr/>
      <dgm:t>
        <a:bodyPr/>
        <a:lstStyle/>
        <a:p>
          <a:endParaRPr lang="zh-CN" altLang="en-US"/>
        </a:p>
      </dgm:t>
    </dgm:pt>
    <dgm:pt modelId="{FC446941-F269-1443-B36A-93D83BC450FA}">
      <dgm:prSet phldrT="[文本]"/>
      <dgm:spPr/>
      <dgm:t>
        <a:bodyPr/>
        <a:lstStyle/>
        <a:p>
          <a:r>
            <a:rPr lang="en-US" altLang="zh-CN"/>
            <a:t>Faith</a:t>
          </a:r>
          <a:endParaRPr lang="zh-CN" altLang="en-US"/>
        </a:p>
      </dgm:t>
    </dgm:pt>
    <dgm:pt modelId="{0375615D-B869-5540-A6C0-5CCA9A436D4E}" type="parTrans" cxnId="{28344FCE-E5B2-A94A-93E2-AE9BBCB036EA}">
      <dgm:prSet/>
      <dgm:spPr/>
      <dgm:t>
        <a:bodyPr/>
        <a:lstStyle/>
        <a:p>
          <a:endParaRPr lang="zh-CN" altLang="en-US"/>
        </a:p>
      </dgm:t>
    </dgm:pt>
    <dgm:pt modelId="{986FC7FD-7293-A24B-B5F3-0DAE0CEA4125}" type="sibTrans" cxnId="{28344FCE-E5B2-A94A-93E2-AE9BBCB036EA}">
      <dgm:prSet/>
      <dgm:spPr/>
      <dgm:t>
        <a:bodyPr/>
        <a:lstStyle/>
        <a:p>
          <a:endParaRPr lang="zh-CN" altLang="en-US"/>
        </a:p>
      </dgm:t>
    </dgm:pt>
    <dgm:pt modelId="{4A709946-2BF2-9A40-BC05-F56C820EEAA1}">
      <dgm:prSet phldrT="[文本]"/>
      <dgm:spPr/>
      <dgm:t>
        <a:bodyPr/>
        <a:lstStyle/>
        <a:p>
          <a:r>
            <a:rPr lang="en-US" altLang="zh-CN"/>
            <a:t>Technology</a:t>
          </a:r>
          <a:endParaRPr lang="zh-CN" altLang="en-US"/>
        </a:p>
      </dgm:t>
    </dgm:pt>
    <dgm:pt modelId="{C6B10B87-2942-6542-B559-BC5D47F2D656}" type="parTrans" cxnId="{A0938CC6-4C0F-FA48-97B3-9902569D678A}">
      <dgm:prSet/>
      <dgm:spPr/>
      <dgm:t>
        <a:bodyPr/>
        <a:lstStyle/>
        <a:p>
          <a:endParaRPr lang="zh-CN" altLang="en-US"/>
        </a:p>
      </dgm:t>
    </dgm:pt>
    <dgm:pt modelId="{7BED1815-29D1-914B-835B-2329E78FD333}" type="sibTrans" cxnId="{A0938CC6-4C0F-FA48-97B3-9902569D678A}">
      <dgm:prSet/>
      <dgm:spPr/>
      <dgm:t>
        <a:bodyPr/>
        <a:lstStyle/>
        <a:p>
          <a:endParaRPr lang="zh-CN" altLang="en-US"/>
        </a:p>
      </dgm:t>
    </dgm:pt>
    <dgm:pt modelId="{95AD78EC-7788-414C-B621-7B05B82A74B2}">
      <dgm:prSet/>
      <dgm:spPr/>
      <dgm:t>
        <a:bodyPr/>
        <a:lstStyle/>
        <a:p>
          <a:r>
            <a:rPr lang="en-US" altLang="zh-CN"/>
            <a:t>Theory</a:t>
          </a:r>
          <a:endParaRPr lang="zh-CN" altLang="en-US"/>
        </a:p>
      </dgm:t>
    </dgm:pt>
    <dgm:pt modelId="{FC74E7B3-093B-F944-9866-7B2E915CE8B9}" type="parTrans" cxnId="{31E72843-8F91-A948-B1F1-5C75589305CD}">
      <dgm:prSet/>
      <dgm:spPr/>
      <dgm:t>
        <a:bodyPr/>
        <a:lstStyle/>
        <a:p>
          <a:endParaRPr lang="zh-CN" altLang="en-US"/>
        </a:p>
      </dgm:t>
    </dgm:pt>
    <dgm:pt modelId="{0BB4ECF5-E22E-6945-AE86-BCAB032F5A91}" type="sibTrans" cxnId="{31E72843-8F91-A948-B1F1-5C75589305CD}">
      <dgm:prSet/>
      <dgm:spPr/>
      <dgm:t>
        <a:bodyPr/>
        <a:lstStyle/>
        <a:p>
          <a:endParaRPr lang="zh-CN" altLang="en-US"/>
        </a:p>
      </dgm:t>
    </dgm:pt>
    <dgm:pt modelId="{4D4E8ED6-C95C-E744-B5E2-0304BA32BC80}">
      <dgm:prSet/>
      <dgm:spPr/>
      <dgm:t>
        <a:bodyPr/>
        <a:lstStyle/>
        <a:p>
          <a:r>
            <a:rPr lang="en-US" altLang="zh-CN" dirty="0"/>
            <a:t>Method</a:t>
          </a:r>
          <a:endParaRPr lang="zh-CN" altLang="en-US" dirty="0"/>
        </a:p>
      </dgm:t>
    </dgm:pt>
    <dgm:pt modelId="{4613BD48-4F10-1843-8718-3115979E38CB}" type="parTrans" cxnId="{B5D38821-95CD-C044-A833-217D37548FCB}">
      <dgm:prSet/>
      <dgm:spPr/>
      <dgm:t>
        <a:bodyPr/>
        <a:lstStyle/>
        <a:p>
          <a:endParaRPr lang="zh-CN" altLang="en-US"/>
        </a:p>
      </dgm:t>
    </dgm:pt>
    <dgm:pt modelId="{B6000CB9-9C34-FB44-9F1B-036C21EAADDA}" type="sibTrans" cxnId="{B5D38821-95CD-C044-A833-217D37548FCB}">
      <dgm:prSet/>
      <dgm:spPr/>
      <dgm:t>
        <a:bodyPr/>
        <a:lstStyle/>
        <a:p>
          <a:endParaRPr lang="zh-CN" altLang="en-US"/>
        </a:p>
      </dgm:t>
    </dgm:pt>
    <dgm:pt modelId="{BFA02499-DC1F-F249-9154-C6182D7D236C}">
      <dgm:prSet/>
      <dgm:spPr/>
      <dgm:t>
        <a:bodyPr/>
        <a:lstStyle/>
        <a:p>
          <a:r>
            <a:rPr lang="en-US" altLang="zh-CN"/>
            <a:t>Data</a:t>
          </a:r>
          <a:r>
            <a:rPr lang="zh-CN" altLang="en-US"/>
            <a:t> </a:t>
          </a:r>
          <a:r>
            <a:rPr lang="en-US" altLang="zh-CN"/>
            <a:t>Management</a:t>
          </a:r>
          <a:endParaRPr lang="zh-CN" altLang="en-US"/>
        </a:p>
      </dgm:t>
    </dgm:pt>
    <dgm:pt modelId="{BFF5E8F9-0589-724F-B23A-A8FC8ADECCB0}" type="parTrans" cxnId="{13BAB60F-2AD2-0A45-B560-EA65BB0F35BE}">
      <dgm:prSet/>
      <dgm:spPr/>
      <dgm:t>
        <a:bodyPr/>
        <a:lstStyle/>
        <a:p>
          <a:endParaRPr lang="zh-CN" altLang="en-US"/>
        </a:p>
      </dgm:t>
    </dgm:pt>
    <dgm:pt modelId="{C2B27F65-BB4C-8B47-9CC2-57E247AAAF57}" type="sibTrans" cxnId="{13BAB60F-2AD2-0A45-B560-EA65BB0F35BE}">
      <dgm:prSet/>
      <dgm:spPr/>
      <dgm:t>
        <a:bodyPr/>
        <a:lstStyle/>
        <a:p>
          <a:endParaRPr lang="zh-CN" altLang="en-US"/>
        </a:p>
      </dgm:t>
    </dgm:pt>
    <dgm:pt modelId="{519A7639-C6C7-4B47-94DE-A650718862C7}">
      <dgm:prSet/>
      <dgm:spPr/>
      <dgm:t>
        <a:bodyPr/>
        <a:lstStyle/>
        <a:p>
          <a:r>
            <a:rPr lang="en-US" altLang="zh-CN"/>
            <a:t>Machine</a:t>
          </a:r>
          <a:r>
            <a:rPr lang="zh-CN" altLang="en-US"/>
            <a:t> </a:t>
          </a:r>
          <a:r>
            <a:rPr lang="en-US" altLang="zh-CN"/>
            <a:t>Learning</a:t>
          </a:r>
          <a:endParaRPr lang="zh-CN" altLang="en-US"/>
        </a:p>
      </dgm:t>
    </dgm:pt>
    <dgm:pt modelId="{F08AAC6F-9CEA-7C4A-B47B-4A2767D60D87}" type="parTrans" cxnId="{42B28A9A-D4D7-E140-9736-4D43CD9A4978}">
      <dgm:prSet/>
      <dgm:spPr/>
      <dgm:t>
        <a:bodyPr/>
        <a:lstStyle/>
        <a:p>
          <a:endParaRPr lang="zh-CN" altLang="en-US"/>
        </a:p>
      </dgm:t>
    </dgm:pt>
    <dgm:pt modelId="{A31B09C8-3F90-F841-A35E-D4D05AF4B40B}" type="sibTrans" cxnId="{42B28A9A-D4D7-E140-9736-4D43CD9A4978}">
      <dgm:prSet/>
      <dgm:spPr/>
      <dgm:t>
        <a:bodyPr/>
        <a:lstStyle/>
        <a:p>
          <a:endParaRPr lang="zh-CN" altLang="en-US"/>
        </a:p>
      </dgm:t>
    </dgm:pt>
    <dgm:pt modelId="{5BABCA4B-7151-4448-A631-26AE1E26F36E}" type="pres">
      <dgm:prSet presAssocID="{07E12FB4-41EA-1B42-9157-F5CA2A0B2622}" presName="Name0" presStyleCnt="0">
        <dgm:presLayoutVars>
          <dgm:chMax val="7"/>
          <dgm:dir/>
          <dgm:animLvl val="lvl"/>
          <dgm:resizeHandles val="exact"/>
        </dgm:presLayoutVars>
      </dgm:prSet>
      <dgm:spPr/>
      <dgm:t>
        <a:bodyPr/>
        <a:lstStyle/>
        <a:p>
          <a:endParaRPr lang="zh-CN" altLang="en-US"/>
        </a:p>
      </dgm:t>
    </dgm:pt>
    <dgm:pt modelId="{AEC2AD67-AE3F-F640-A8E4-C1C35C7124DB}" type="pres">
      <dgm:prSet presAssocID="{72873C36-3B7F-9C47-B3A6-75DED75471D4}" presName="circle1" presStyleLbl="node1" presStyleIdx="0" presStyleCnt="3"/>
      <dgm:spPr/>
    </dgm:pt>
    <dgm:pt modelId="{67403278-E535-5044-A766-326BF64B52D2}" type="pres">
      <dgm:prSet presAssocID="{72873C36-3B7F-9C47-B3A6-75DED75471D4}" presName="space" presStyleCnt="0"/>
      <dgm:spPr/>
    </dgm:pt>
    <dgm:pt modelId="{038DFA48-6FC3-D043-9D9A-BCD772166C8C}" type="pres">
      <dgm:prSet presAssocID="{72873C36-3B7F-9C47-B3A6-75DED75471D4}" presName="rect1" presStyleLbl="alignAcc1" presStyleIdx="0" presStyleCnt="3"/>
      <dgm:spPr/>
      <dgm:t>
        <a:bodyPr/>
        <a:lstStyle/>
        <a:p>
          <a:endParaRPr lang="zh-CN" altLang="en-US"/>
        </a:p>
      </dgm:t>
    </dgm:pt>
    <dgm:pt modelId="{82139D5F-80F8-5A4D-8FA8-6327CF0757A2}" type="pres">
      <dgm:prSet presAssocID="{1ED6C398-23CB-9B4F-B9EE-F3635BB1B7CF}" presName="vertSpace2" presStyleLbl="node1" presStyleIdx="0" presStyleCnt="3"/>
      <dgm:spPr/>
    </dgm:pt>
    <dgm:pt modelId="{D51C3BE9-D191-6E40-AA4F-C3759C7E2A5E}" type="pres">
      <dgm:prSet presAssocID="{1ED6C398-23CB-9B4F-B9EE-F3635BB1B7CF}" presName="circle2" presStyleLbl="node1" presStyleIdx="1" presStyleCnt="3"/>
      <dgm:spPr/>
    </dgm:pt>
    <dgm:pt modelId="{70153360-DD6C-D844-AA55-A348543FFC3D}" type="pres">
      <dgm:prSet presAssocID="{1ED6C398-23CB-9B4F-B9EE-F3635BB1B7CF}" presName="rect2" presStyleLbl="alignAcc1" presStyleIdx="1" presStyleCnt="3"/>
      <dgm:spPr/>
      <dgm:t>
        <a:bodyPr/>
        <a:lstStyle/>
        <a:p>
          <a:endParaRPr lang="zh-CN" altLang="en-US"/>
        </a:p>
      </dgm:t>
    </dgm:pt>
    <dgm:pt modelId="{EB3E18E5-0A7A-B54B-A79B-E722AC3606BA}" type="pres">
      <dgm:prSet presAssocID="{18D1F8C1-3D0A-7A44-A101-0724AF441AD5}" presName="vertSpace3" presStyleLbl="node1" presStyleIdx="1" presStyleCnt="3"/>
      <dgm:spPr/>
    </dgm:pt>
    <dgm:pt modelId="{6077DA04-0DB1-8B47-A82E-EA1E1E8CCD21}" type="pres">
      <dgm:prSet presAssocID="{18D1F8C1-3D0A-7A44-A101-0724AF441AD5}" presName="circle3" presStyleLbl="node1" presStyleIdx="2" presStyleCnt="3"/>
      <dgm:spPr/>
    </dgm:pt>
    <dgm:pt modelId="{618E22F3-A10B-8843-A028-BF4C98D083A1}" type="pres">
      <dgm:prSet presAssocID="{18D1F8C1-3D0A-7A44-A101-0724AF441AD5}" presName="rect3" presStyleLbl="alignAcc1" presStyleIdx="2" presStyleCnt="3"/>
      <dgm:spPr/>
      <dgm:t>
        <a:bodyPr/>
        <a:lstStyle/>
        <a:p>
          <a:endParaRPr lang="zh-CN" altLang="en-US"/>
        </a:p>
      </dgm:t>
    </dgm:pt>
    <dgm:pt modelId="{CDDE6007-19CB-A54E-BBEB-357267C81361}" type="pres">
      <dgm:prSet presAssocID="{72873C36-3B7F-9C47-B3A6-75DED75471D4}" presName="rect1ParTx" presStyleLbl="alignAcc1" presStyleIdx="2" presStyleCnt="3">
        <dgm:presLayoutVars>
          <dgm:chMax val="1"/>
          <dgm:bulletEnabled val="1"/>
        </dgm:presLayoutVars>
      </dgm:prSet>
      <dgm:spPr/>
      <dgm:t>
        <a:bodyPr/>
        <a:lstStyle/>
        <a:p>
          <a:endParaRPr lang="zh-CN" altLang="en-US"/>
        </a:p>
      </dgm:t>
    </dgm:pt>
    <dgm:pt modelId="{3B8C8B52-1C1A-5748-87B0-3D0A99506BB2}" type="pres">
      <dgm:prSet presAssocID="{72873C36-3B7F-9C47-B3A6-75DED75471D4}" presName="rect1ChTx" presStyleLbl="alignAcc1" presStyleIdx="2" presStyleCnt="3">
        <dgm:presLayoutVars>
          <dgm:bulletEnabled val="1"/>
        </dgm:presLayoutVars>
      </dgm:prSet>
      <dgm:spPr/>
      <dgm:t>
        <a:bodyPr/>
        <a:lstStyle/>
        <a:p>
          <a:endParaRPr lang="zh-CN" altLang="en-US"/>
        </a:p>
      </dgm:t>
    </dgm:pt>
    <dgm:pt modelId="{960ED4BA-A2B1-FD4F-A6CD-8DB2F794139B}" type="pres">
      <dgm:prSet presAssocID="{1ED6C398-23CB-9B4F-B9EE-F3635BB1B7CF}" presName="rect2ParTx" presStyleLbl="alignAcc1" presStyleIdx="2" presStyleCnt="3">
        <dgm:presLayoutVars>
          <dgm:chMax val="1"/>
          <dgm:bulletEnabled val="1"/>
        </dgm:presLayoutVars>
      </dgm:prSet>
      <dgm:spPr/>
      <dgm:t>
        <a:bodyPr/>
        <a:lstStyle/>
        <a:p>
          <a:endParaRPr lang="zh-CN" altLang="en-US"/>
        </a:p>
      </dgm:t>
    </dgm:pt>
    <dgm:pt modelId="{D1F8D276-1A14-4D4E-8D40-FDEFEB6303CD}" type="pres">
      <dgm:prSet presAssocID="{1ED6C398-23CB-9B4F-B9EE-F3635BB1B7CF}" presName="rect2ChTx" presStyleLbl="alignAcc1" presStyleIdx="2" presStyleCnt="3">
        <dgm:presLayoutVars>
          <dgm:bulletEnabled val="1"/>
        </dgm:presLayoutVars>
      </dgm:prSet>
      <dgm:spPr/>
      <dgm:t>
        <a:bodyPr/>
        <a:lstStyle/>
        <a:p>
          <a:endParaRPr lang="zh-CN" altLang="en-US"/>
        </a:p>
      </dgm:t>
    </dgm:pt>
    <dgm:pt modelId="{60C86845-8425-AD46-A220-2C52EFB022E5}" type="pres">
      <dgm:prSet presAssocID="{18D1F8C1-3D0A-7A44-A101-0724AF441AD5}" presName="rect3ParTx" presStyleLbl="alignAcc1" presStyleIdx="2" presStyleCnt="3">
        <dgm:presLayoutVars>
          <dgm:chMax val="1"/>
          <dgm:bulletEnabled val="1"/>
        </dgm:presLayoutVars>
      </dgm:prSet>
      <dgm:spPr/>
      <dgm:t>
        <a:bodyPr/>
        <a:lstStyle/>
        <a:p>
          <a:endParaRPr lang="zh-CN" altLang="en-US"/>
        </a:p>
      </dgm:t>
    </dgm:pt>
    <dgm:pt modelId="{578E386B-C4DE-B645-8DB9-378CA27C1B8F}" type="pres">
      <dgm:prSet presAssocID="{18D1F8C1-3D0A-7A44-A101-0724AF441AD5}" presName="rect3ChTx" presStyleLbl="alignAcc1" presStyleIdx="2" presStyleCnt="3">
        <dgm:presLayoutVars>
          <dgm:bulletEnabled val="1"/>
        </dgm:presLayoutVars>
      </dgm:prSet>
      <dgm:spPr/>
      <dgm:t>
        <a:bodyPr/>
        <a:lstStyle/>
        <a:p>
          <a:endParaRPr lang="zh-CN" altLang="en-US"/>
        </a:p>
      </dgm:t>
    </dgm:pt>
  </dgm:ptLst>
  <dgm:cxnLst>
    <dgm:cxn modelId="{F3DA0D1E-D138-174F-A525-AE98130A9540}" type="presOf" srcId="{72873C36-3B7F-9C47-B3A6-75DED75471D4}" destId="{038DFA48-6FC3-D043-9D9A-BCD772166C8C}" srcOrd="0" destOrd="0" presId="urn:microsoft.com/office/officeart/2005/8/layout/target3"/>
    <dgm:cxn modelId="{9CE56C27-8FD7-484B-B5CF-DF9E2ECC7A84}" srcId="{1ED6C398-23CB-9B4F-B9EE-F3635BB1B7CF}" destId="{99B975E2-0CEB-8F4A-959F-4884CE1CCAAA}" srcOrd="0" destOrd="0" parTransId="{644C0E3C-C600-2249-967B-91694E1F4974}" sibTransId="{A12E4633-6CBE-E647-A8FC-EFCBB5AC4371}"/>
    <dgm:cxn modelId="{E3682EAE-7B75-A14B-B052-7A4F2B0C1371}" type="presOf" srcId="{4D4E8ED6-C95C-E744-B5E2-0304BA32BC80}" destId="{578E386B-C4DE-B645-8DB9-378CA27C1B8F}" srcOrd="0" destOrd="2" presId="urn:microsoft.com/office/officeart/2005/8/layout/target3"/>
    <dgm:cxn modelId="{0AF0EADD-BEFF-4942-AAF4-FBC052342843}" type="presOf" srcId="{07E12FB4-41EA-1B42-9157-F5CA2A0B2622}" destId="{5BABCA4B-7151-4448-A631-26AE1E26F36E}" srcOrd="0" destOrd="0" presId="urn:microsoft.com/office/officeart/2005/8/layout/target3"/>
    <dgm:cxn modelId="{B3F6924F-1A2D-0647-8ABC-4AD3425B6C5D}" type="presOf" srcId="{72873C36-3B7F-9C47-B3A6-75DED75471D4}" destId="{CDDE6007-19CB-A54E-BBEB-357267C81361}" srcOrd="1" destOrd="0" presId="urn:microsoft.com/office/officeart/2005/8/layout/target3"/>
    <dgm:cxn modelId="{42B28A9A-D4D7-E140-9736-4D43CD9A4978}" srcId="{1ED6C398-23CB-9B4F-B9EE-F3635BB1B7CF}" destId="{519A7639-C6C7-4B47-94DE-A650718862C7}" srcOrd="1" destOrd="0" parTransId="{F08AAC6F-9CEA-7C4A-B47B-4A2767D60D87}" sibTransId="{A31B09C8-3F90-F841-A35E-D4D05AF4B40B}"/>
    <dgm:cxn modelId="{6F8FEC6D-38A8-F14E-9FE4-CEEB2D5E4E48}" type="presOf" srcId="{BFA02499-DC1F-F249-9154-C6182D7D236C}" destId="{3B8C8B52-1C1A-5748-87B0-3D0A99506BB2}" srcOrd="0" destOrd="2" presId="urn:microsoft.com/office/officeart/2005/8/layout/target3"/>
    <dgm:cxn modelId="{68650899-28E5-F542-ADD7-2314D81C3490}" type="presOf" srcId="{1ED6C398-23CB-9B4F-B9EE-F3635BB1B7CF}" destId="{960ED4BA-A2B1-FD4F-A6CD-8DB2F794139B}" srcOrd="1" destOrd="0" presId="urn:microsoft.com/office/officeart/2005/8/layout/target3"/>
    <dgm:cxn modelId="{50A99D2F-4F25-C747-BEE7-E2A65A8DB323}" srcId="{72873C36-3B7F-9C47-B3A6-75DED75471D4}" destId="{194DFFA1-67C7-DB4D-AAD2-98758733DD55}" srcOrd="1" destOrd="0" parTransId="{7A86590B-064B-9B4B-9054-E4791ED2018A}" sibTransId="{CD3BBD4B-153B-8243-8E34-F4CF76BA0C17}"/>
    <dgm:cxn modelId="{2D565C97-8309-C042-95A2-270EECBABBDB}" type="presOf" srcId="{18D1F8C1-3D0A-7A44-A101-0724AF441AD5}" destId="{60C86845-8425-AD46-A220-2C52EFB022E5}" srcOrd="1" destOrd="0" presId="urn:microsoft.com/office/officeart/2005/8/layout/target3"/>
    <dgm:cxn modelId="{6977AC14-C0D9-1946-B989-16FD70F0B165}" srcId="{07E12FB4-41EA-1B42-9157-F5CA2A0B2622}" destId="{1ED6C398-23CB-9B4F-B9EE-F3635BB1B7CF}" srcOrd="1" destOrd="0" parTransId="{7ADB43C8-57D5-FA46-97E6-4F4AE047D93C}" sibTransId="{ADAE625E-EAAC-A243-934C-4D753BABAC70}"/>
    <dgm:cxn modelId="{04957354-2A92-1042-A40B-8B8D063F8D6F}" type="presOf" srcId="{519A7639-C6C7-4B47-94DE-A650718862C7}" destId="{D1F8D276-1A14-4D4E-8D40-FDEFEB6303CD}" srcOrd="0" destOrd="1" presId="urn:microsoft.com/office/officeart/2005/8/layout/target3"/>
    <dgm:cxn modelId="{85112D3C-4A61-3043-970E-E7CEF1EB6820}" srcId="{07E12FB4-41EA-1B42-9157-F5CA2A0B2622}" destId="{72873C36-3B7F-9C47-B3A6-75DED75471D4}" srcOrd="0" destOrd="0" parTransId="{7FF1AEAF-B34F-CC43-A9A0-9C52AC5FA26F}" sibTransId="{50F3F8DA-A082-0B42-BF14-E7172288A7CB}"/>
    <dgm:cxn modelId="{BF5316B9-E756-5F4E-A1D4-6EAE3F395909}" type="presOf" srcId="{99B975E2-0CEB-8F4A-959F-4884CE1CCAAA}" destId="{D1F8D276-1A14-4D4E-8D40-FDEFEB6303CD}" srcOrd="0" destOrd="0" presId="urn:microsoft.com/office/officeart/2005/8/layout/target3"/>
    <dgm:cxn modelId="{A0938CC6-4C0F-FA48-97B3-9902569D678A}" srcId="{18D1F8C1-3D0A-7A44-A101-0724AF441AD5}" destId="{4A709946-2BF2-9A40-BC05-F56C820EEAA1}" srcOrd="3" destOrd="0" parTransId="{C6B10B87-2942-6542-B559-BC5D47F2D656}" sibTransId="{7BED1815-29D1-914B-835B-2329E78FD333}"/>
    <dgm:cxn modelId="{46C1FFC2-5ECA-AF43-AA26-C19CB437ECFA}" srcId="{07E12FB4-41EA-1B42-9157-F5CA2A0B2622}" destId="{18D1F8C1-3D0A-7A44-A101-0724AF441AD5}" srcOrd="2" destOrd="0" parTransId="{50CECF83-8DAC-9E42-BEDF-0C2FB03695CF}" sibTransId="{D7FC46D6-58CF-D94B-91C6-0A12DD2E794C}"/>
    <dgm:cxn modelId="{B5D38821-95CD-C044-A833-217D37548FCB}" srcId="{18D1F8C1-3D0A-7A44-A101-0724AF441AD5}" destId="{4D4E8ED6-C95C-E744-B5E2-0304BA32BC80}" srcOrd="2" destOrd="0" parTransId="{4613BD48-4F10-1843-8718-3115979E38CB}" sibTransId="{B6000CB9-9C34-FB44-9F1B-036C21EAADDA}"/>
    <dgm:cxn modelId="{CF23C9EA-47CF-C54D-A914-6F5535FED1CA}" type="presOf" srcId="{1ED6C398-23CB-9B4F-B9EE-F3635BB1B7CF}" destId="{70153360-DD6C-D844-AA55-A348543FFC3D}" srcOrd="0" destOrd="0" presId="urn:microsoft.com/office/officeart/2005/8/layout/target3"/>
    <dgm:cxn modelId="{28344FCE-E5B2-A94A-93E2-AE9BBCB036EA}" srcId="{18D1F8C1-3D0A-7A44-A101-0724AF441AD5}" destId="{FC446941-F269-1443-B36A-93D83BC450FA}" srcOrd="0" destOrd="0" parTransId="{0375615D-B869-5540-A6C0-5CCA9A436D4E}" sibTransId="{986FC7FD-7293-A24B-B5F3-0DAE0CEA4125}"/>
    <dgm:cxn modelId="{89DE93A6-01BF-6246-81E3-53B07E4E7D95}" type="presOf" srcId="{95AD78EC-7788-414C-B621-7B05B82A74B2}" destId="{578E386B-C4DE-B645-8DB9-378CA27C1B8F}" srcOrd="0" destOrd="1" presId="urn:microsoft.com/office/officeart/2005/8/layout/target3"/>
    <dgm:cxn modelId="{327D5592-86F6-9041-8413-C61CABD12994}" type="presOf" srcId="{4A709946-2BF2-9A40-BC05-F56C820EEAA1}" destId="{578E386B-C4DE-B645-8DB9-378CA27C1B8F}" srcOrd="0" destOrd="3" presId="urn:microsoft.com/office/officeart/2005/8/layout/target3"/>
    <dgm:cxn modelId="{8A5AB879-2323-6243-ACC9-16F3F0CBAF8B}" srcId="{1ED6C398-23CB-9B4F-B9EE-F3635BB1B7CF}" destId="{23F046C8-2B03-C744-9E5B-713A04EA2003}" srcOrd="2" destOrd="0" parTransId="{EB1288B4-AF5A-4F49-A4CC-2FDB3F313A81}" sibTransId="{66166FE6-76D8-C845-911C-7552CDF424A9}"/>
    <dgm:cxn modelId="{5C596033-1DF2-DA4B-915A-4B9B7E6636FB}" srcId="{72873C36-3B7F-9C47-B3A6-75DED75471D4}" destId="{28C5DD1B-86A9-F845-8BFB-53710A09257F}" srcOrd="0" destOrd="0" parTransId="{5526FE0C-FB18-A746-8505-EEC636B21F8C}" sibTransId="{4AB51DA3-3970-3647-89CF-252EDF6B39C8}"/>
    <dgm:cxn modelId="{CB430508-4CF6-5D41-A861-9A0A27781D61}" type="presOf" srcId="{18D1F8C1-3D0A-7A44-A101-0724AF441AD5}" destId="{618E22F3-A10B-8843-A028-BF4C98D083A1}" srcOrd="0" destOrd="0" presId="urn:microsoft.com/office/officeart/2005/8/layout/target3"/>
    <dgm:cxn modelId="{13BAB60F-2AD2-0A45-B560-EA65BB0F35BE}" srcId="{72873C36-3B7F-9C47-B3A6-75DED75471D4}" destId="{BFA02499-DC1F-F249-9154-C6182D7D236C}" srcOrd="2" destOrd="0" parTransId="{BFF5E8F9-0589-724F-B23A-A8FC8ADECCB0}" sibTransId="{C2B27F65-BB4C-8B47-9CC2-57E247AAAF57}"/>
    <dgm:cxn modelId="{F62DBC09-07E7-5D48-8A3A-B2271DB0B58A}" type="presOf" srcId="{FC446941-F269-1443-B36A-93D83BC450FA}" destId="{578E386B-C4DE-B645-8DB9-378CA27C1B8F}" srcOrd="0" destOrd="0" presId="urn:microsoft.com/office/officeart/2005/8/layout/target3"/>
    <dgm:cxn modelId="{87CF0A38-55BD-8946-9C49-FFD0327CE81B}" type="presOf" srcId="{194DFFA1-67C7-DB4D-AAD2-98758733DD55}" destId="{3B8C8B52-1C1A-5748-87B0-3D0A99506BB2}" srcOrd="0" destOrd="1" presId="urn:microsoft.com/office/officeart/2005/8/layout/target3"/>
    <dgm:cxn modelId="{51249BED-380E-B24C-B881-F225F42390D9}" type="presOf" srcId="{23F046C8-2B03-C744-9E5B-713A04EA2003}" destId="{D1F8D276-1A14-4D4E-8D40-FDEFEB6303CD}" srcOrd="0" destOrd="2" presId="urn:microsoft.com/office/officeart/2005/8/layout/target3"/>
    <dgm:cxn modelId="{44954678-4A24-A14D-81FC-49CF39C5BA12}" type="presOf" srcId="{28C5DD1B-86A9-F845-8BFB-53710A09257F}" destId="{3B8C8B52-1C1A-5748-87B0-3D0A99506BB2}" srcOrd="0" destOrd="0" presId="urn:microsoft.com/office/officeart/2005/8/layout/target3"/>
    <dgm:cxn modelId="{31E72843-8F91-A948-B1F1-5C75589305CD}" srcId="{18D1F8C1-3D0A-7A44-A101-0724AF441AD5}" destId="{95AD78EC-7788-414C-B621-7B05B82A74B2}" srcOrd="1" destOrd="0" parTransId="{FC74E7B3-093B-F944-9866-7B2E915CE8B9}" sibTransId="{0BB4ECF5-E22E-6945-AE86-BCAB032F5A91}"/>
    <dgm:cxn modelId="{53D0EC2F-9F58-5A43-938F-552A053EFAC9}" type="presParOf" srcId="{5BABCA4B-7151-4448-A631-26AE1E26F36E}" destId="{AEC2AD67-AE3F-F640-A8E4-C1C35C7124DB}" srcOrd="0" destOrd="0" presId="urn:microsoft.com/office/officeart/2005/8/layout/target3"/>
    <dgm:cxn modelId="{938B5D4A-E1E0-B149-8AAE-815FCCB0078E}" type="presParOf" srcId="{5BABCA4B-7151-4448-A631-26AE1E26F36E}" destId="{67403278-E535-5044-A766-326BF64B52D2}" srcOrd="1" destOrd="0" presId="urn:microsoft.com/office/officeart/2005/8/layout/target3"/>
    <dgm:cxn modelId="{C26ECE90-BF58-2244-BBF6-CF230A171EF3}" type="presParOf" srcId="{5BABCA4B-7151-4448-A631-26AE1E26F36E}" destId="{038DFA48-6FC3-D043-9D9A-BCD772166C8C}" srcOrd="2" destOrd="0" presId="urn:microsoft.com/office/officeart/2005/8/layout/target3"/>
    <dgm:cxn modelId="{5D2DC3AF-152A-FA4E-97A6-B563154034D0}" type="presParOf" srcId="{5BABCA4B-7151-4448-A631-26AE1E26F36E}" destId="{82139D5F-80F8-5A4D-8FA8-6327CF0757A2}" srcOrd="3" destOrd="0" presId="urn:microsoft.com/office/officeart/2005/8/layout/target3"/>
    <dgm:cxn modelId="{0257DE78-988F-B544-A085-12DDB4231951}" type="presParOf" srcId="{5BABCA4B-7151-4448-A631-26AE1E26F36E}" destId="{D51C3BE9-D191-6E40-AA4F-C3759C7E2A5E}" srcOrd="4" destOrd="0" presId="urn:microsoft.com/office/officeart/2005/8/layout/target3"/>
    <dgm:cxn modelId="{B8C5527E-B987-4A42-8C10-DF668BCCED79}" type="presParOf" srcId="{5BABCA4B-7151-4448-A631-26AE1E26F36E}" destId="{70153360-DD6C-D844-AA55-A348543FFC3D}" srcOrd="5" destOrd="0" presId="urn:microsoft.com/office/officeart/2005/8/layout/target3"/>
    <dgm:cxn modelId="{0585E83A-AD2C-D045-A2CB-3D3160236499}" type="presParOf" srcId="{5BABCA4B-7151-4448-A631-26AE1E26F36E}" destId="{EB3E18E5-0A7A-B54B-A79B-E722AC3606BA}" srcOrd="6" destOrd="0" presId="urn:microsoft.com/office/officeart/2005/8/layout/target3"/>
    <dgm:cxn modelId="{1AA056F0-4501-EC43-9464-E46676E07D55}" type="presParOf" srcId="{5BABCA4B-7151-4448-A631-26AE1E26F36E}" destId="{6077DA04-0DB1-8B47-A82E-EA1E1E8CCD21}" srcOrd="7" destOrd="0" presId="urn:microsoft.com/office/officeart/2005/8/layout/target3"/>
    <dgm:cxn modelId="{ACEEA0B3-0B9B-EE49-A205-D74BD781D244}" type="presParOf" srcId="{5BABCA4B-7151-4448-A631-26AE1E26F36E}" destId="{618E22F3-A10B-8843-A028-BF4C98D083A1}" srcOrd="8" destOrd="0" presId="urn:microsoft.com/office/officeart/2005/8/layout/target3"/>
    <dgm:cxn modelId="{2F733AB2-0D4C-AC40-97DB-4F699E65C4A4}" type="presParOf" srcId="{5BABCA4B-7151-4448-A631-26AE1E26F36E}" destId="{CDDE6007-19CB-A54E-BBEB-357267C81361}" srcOrd="9" destOrd="0" presId="urn:microsoft.com/office/officeart/2005/8/layout/target3"/>
    <dgm:cxn modelId="{E0C2E78F-7C4B-354A-B50B-BD36475710DA}" type="presParOf" srcId="{5BABCA4B-7151-4448-A631-26AE1E26F36E}" destId="{3B8C8B52-1C1A-5748-87B0-3D0A99506BB2}" srcOrd="10" destOrd="0" presId="urn:microsoft.com/office/officeart/2005/8/layout/target3"/>
    <dgm:cxn modelId="{259FDCF8-7DDB-CF47-B113-058578194606}" type="presParOf" srcId="{5BABCA4B-7151-4448-A631-26AE1E26F36E}" destId="{960ED4BA-A2B1-FD4F-A6CD-8DB2F794139B}" srcOrd="11" destOrd="0" presId="urn:microsoft.com/office/officeart/2005/8/layout/target3"/>
    <dgm:cxn modelId="{898C65CB-9697-4A4A-878C-23586BB3F59B}" type="presParOf" srcId="{5BABCA4B-7151-4448-A631-26AE1E26F36E}" destId="{D1F8D276-1A14-4D4E-8D40-FDEFEB6303CD}" srcOrd="12" destOrd="0" presId="urn:microsoft.com/office/officeart/2005/8/layout/target3"/>
    <dgm:cxn modelId="{8A9E5C61-3FA6-D548-8792-69136EBDA235}" type="presParOf" srcId="{5BABCA4B-7151-4448-A631-26AE1E26F36E}" destId="{60C86845-8425-AD46-A220-2C52EFB022E5}" srcOrd="13" destOrd="0" presId="urn:microsoft.com/office/officeart/2005/8/layout/target3"/>
    <dgm:cxn modelId="{E4D4F036-924E-1F40-8409-D239DCF8784B}" type="presParOf" srcId="{5BABCA4B-7151-4448-A631-26AE1E26F36E}" destId="{578E386B-C4DE-B645-8DB9-378CA27C1B8F}" srcOrd="14"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86FA4C1-CB17-B84F-8E6A-369198986084}" type="doc">
      <dgm:prSet loTypeId="urn:microsoft.com/office/officeart/2005/8/layout/venn1" loCatId="relationship" qsTypeId="urn:microsoft.com/office/officeart/2005/8/quickstyle/3D1" qsCatId="3D" csTypeId="urn:microsoft.com/office/officeart/2005/8/colors/colorful5" csCatId="colorful" phldr="1"/>
      <dgm:spPr/>
      <dgm:t>
        <a:bodyPr/>
        <a:lstStyle/>
        <a:p>
          <a:endParaRPr lang="zh-CN" altLang="en-US"/>
        </a:p>
      </dgm:t>
    </dgm:pt>
    <dgm:pt modelId="{D27091B8-AC12-8945-BBD8-617D2914C6D7}">
      <dgm:prSet phldrT="[文本]"/>
      <dgm:spPr/>
      <dgm:t>
        <a:bodyPr/>
        <a:lstStyle/>
        <a:p>
          <a:pPr algn="ctr"/>
          <a:r>
            <a:rPr lang="en-US" altLang="zh-CN" b="1"/>
            <a:t>INFORMATICS</a:t>
          </a:r>
          <a:endParaRPr lang="zh-CN" altLang="en-US" b="1"/>
        </a:p>
      </dgm:t>
    </dgm:pt>
    <dgm:pt modelId="{191F10F1-90CD-4C45-BA3F-6FE68232B58D}" type="parTrans" cxnId="{8AD06AF8-7C3C-0941-B9A5-8E9D615003C7}">
      <dgm:prSet/>
      <dgm:spPr/>
      <dgm:t>
        <a:bodyPr/>
        <a:lstStyle/>
        <a:p>
          <a:pPr algn="ctr"/>
          <a:endParaRPr lang="zh-CN" altLang="en-US"/>
        </a:p>
      </dgm:t>
    </dgm:pt>
    <dgm:pt modelId="{F2831099-7F66-074B-B0C3-17C3CD96D507}" type="sibTrans" cxnId="{8AD06AF8-7C3C-0941-B9A5-8E9D615003C7}">
      <dgm:prSet/>
      <dgm:spPr/>
      <dgm:t>
        <a:bodyPr/>
        <a:lstStyle/>
        <a:p>
          <a:pPr algn="ctr"/>
          <a:endParaRPr lang="zh-CN" altLang="en-US"/>
        </a:p>
      </dgm:t>
    </dgm:pt>
    <dgm:pt modelId="{9DB7BFCA-4019-1B40-889B-5D791B561CE4}">
      <dgm:prSet phldrT="[文本]"/>
      <dgm:spPr/>
      <dgm:t>
        <a:bodyPr/>
        <a:lstStyle/>
        <a:p>
          <a:pPr algn="ctr"/>
          <a:r>
            <a:rPr lang="en-US" altLang="zh-CN" b="1"/>
            <a:t>MATHEMATICS</a:t>
          </a:r>
          <a:r>
            <a:rPr lang="zh-CN" altLang="en-US" b="1"/>
            <a:t> </a:t>
          </a:r>
          <a:r>
            <a:rPr lang="en-US" altLang="zh-CN" b="1"/>
            <a:t>&amp;</a:t>
          </a:r>
          <a:r>
            <a:rPr lang="zh-CN" altLang="en-US" b="1"/>
            <a:t> </a:t>
          </a:r>
          <a:endParaRPr lang="en-US" altLang="zh-CN" b="1"/>
        </a:p>
        <a:p>
          <a:pPr algn="ctr"/>
          <a:r>
            <a:rPr lang="en-US" altLang="zh-CN" b="1"/>
            <a:t>SPECIFIC</a:t>
          </a:r>
          <a:r>
            <a:rPr lang="zh-CN" altLang="en-US" b="1"/>
            <a:t> </a:t>
          </a:r>
          <a:r>
            <a:rPr lang="en-US" altLang="zh-CN" b="1"/>
            <a:t>APPLICATIONS</a:t>
          </a:r>
          <a:endParaRPr lang="zh-CN" altLang="en-US" b="1"/>
        </a:p>
      </dgm:t>
    </dgm:pt>
    <dgm:pt modelId="{5D62C138-5DC1-4449-9BB8-AD29C21FAF46}" type="parTrans" cxnId="{04DA8F0B-454D-A343-AE14-370E0B2AC2FD}">
      <dgm:prSet/>
      <dgm:spPr/>
      <dgm:t>
        <a:bodyPr/>
        <a:lstStyle/>
        <a:p>
          <a:pPr algn="ctr"/>
          <a:endParaRPr lang="zh-CN" altLang="en-US"/>
        </a:p>
      </dgm:t>
    </dgm:pt>
    <dgm:pt modelId="{7DE4D4FC-2F9C-624C-A6BE-97091FB3C112}" type="sibTrans" cxnId="{04DA8F0B-454D-A343-AE14-370E0B2AC2FD}">
      <dgm:prSet/>
      <dgm:spPr/>
      <dgm:t>
        <a:bodyPr/>
        <a:lstStyle/>
        <a:p>
          <a:pPr algn="ctr"/>
          <a:endParaRPr lang="zh-CN" altLang="en-US"/>
        </a:p>
      </dgm:t>
    </dgm:pt>
    <dgm:pt modelId="{3034B500-EC42-E142-8083-DB3B9B5B3509}">
      <dgm:prSet phldrT="[文本]"/>
      <dgm:spPr/>
      <dgm:t>
        <a:bodyPr/>
        <a:lstStyle/>
        <a:p>
          <a:pPr algn="ctr"/>
          <a:r>
            <a:rPr lang="en-US" altLang="zh-CN" b="1" dirty="0"/>
            <a:t>TECHNOLOGY</a:t>
          </a:r>
          <a:r>
            <a:rPr lang="zh-CN" altLang="en-US" b="1" dirty="0"/>
            <a:t> </a:t>
          </a:r>
          <a:endParaRPr lang="en-US" altLang="zh-CN" b="1" dirty="0"/>
        </a:p>
        <a:p>
          <a:pPr algn="ctr"/>
          <a:r>
            <a:rPr lang="en-US" altLang="zh-CN" b="1" dirty="0"/>
            <a:t>&amp;</a:t>
          </a:r>
          <a:r>
            <a:rPr lang="zh-CN" altLang="en-US" b="1" dirty="0"/>
            <a:t> </a:t>
          </a:r>
          <a:r>
            <a:rPr lang="en-US" altLang="zh-CN" b="1" dirty="0"/>
            <a:t>PROFESSIONAL</a:t>
          </a:r>
          <a:r>
            <a:rPr lang="zh-CN" altLang="en-US" b="1" baseline="0" dirty="0"/>
            <a:t> </a:t>
          </a:r>
          <a:r>
            <a:rPr lang="en-US" altLang="zh-CN" b="1" baseline="0" dirty="0"/>
            <a:t>SKILLS</a:t>
          </a:r>
          <a:endParaRPr lang="zh-CN" altLang="en-US" b="1" dirty="0"/>
        </a:p>
      </dgm:t>
    </dgm:pt>
    <dgm:pt modelId="{A35B9C70-FFAF-6443-AFA4-C632FBB46CB7}" type="parTrans" cxnId="{156D180D-F6B7-F34F-87F7-051A9851E6A6}">
      <dgm:prSet/>
      <dgm:spPr/>
      <dgm:t>
        <a:bodyPr/>
        <a:lstStyle/>
        <a:p>
          <a:pPr algn="ctr"/>
          <a:endParaRPr lang="zh-CN" altLang="en-US"/>
        </a:p>
      </dgm:t>
    </dgm:pt>
    <dgm:pt modelId="{6E17F515-6D76-9240-9C62-264384FC4D3B}" type="sibTrans" cxnId="{156D180D-F6B7-F34F-87F7-051A9851E6A6}">
      <dgm:prSet/>
      <dgm:spPr/>
      <dgm:t>
        <a:bodyPr/>
        <a:lstStyle/>
        <a:p>
          <a:pPr algn="ctr"/>
          <a:endParaRPr lang="zh-CN" altLang="en-US"/>
        </a:p>
      </dgm:t>
    </dgm:pt>
    <dgm:pt modelId="{F416AE32-03A5-5844-987B-DC85F74243D2}" type="pres">
      <dgm:prSet presAssocID="{F86FA4C1-CB17-B84F-8E6A-369198986084}" presName="compositeShape" presStyleCnt="0">
        <dgm:presLayoutVars>
          <dgm:chMax val="7"/>
          <dgm:dir/>
          <dgm:resizeHandles val="exact"/>
        </dgm:presLayoutVars>
      </dgm:prSet>
      <dgm:spPr/>
      <dgm:t>
        <a:bodyPr/>
        <a:lstStyle/>
        <a:p>
          <a:endParaRPr lang="zh-CN" altLang="en-US"/>
        </a:p>
      </dgm:t>
    </dgm:pt>
    <dgm:pt modelId="{297C08E7-416C-CF4C-B3CB-BD8C6A3B5E4A}" type="pres">
      <dgm:prSet presAssocID="{D27091B8-AC12-8945-BBD8-617D2914C6D7}" presName="circ1" presStyleLbl="vennNode1" presStyleIdx="0" presStyleCnt="3"/>
      <dgm:spPr/>
      <dgm:t>
        <a:bodyPr/>
        <a:lstStyle/>
        <a:p>
          <a:endParaRPr lang="zh-CN" altLang="en-US"/>
        </a:p>
      </dgm:t>
    </dgm:pt>
    <dgm:pt modelId="{90F5C2EB-4207-9347-B536-6CD21622E711}" type="pres">
      <dgm:prSet presAssocID="{D27091B8-AC12-8945-BBD8-617D2914C6D7}" presName="circ1Tx" presStyleLbl="revTx" presStyleIdx="0" presStyleCnt="0">
        <dgm:presLayoutVars>
          <dgm:chMax val="0"/>
          <dgm:chPref val="0"/>
          <dgm:bulletEnabled val="1"/>
        </dgm:presLayoutVars>
      </dgm:prSet>
      <dgm:spPr/>
      <dgm:t>
        <a:bodyPr/>
        <a:lstStyle/>
        <a:p>
          <a:endParaRPr lang="zh-CN" altLang="en-US"/>
        </a:p>
      </dgm:t>
    </dgm:pt>
    <dgm:pt modelId="{AD1D52AD-1568-7446-8491-8CD5B99F3266}" type="pres">
      <dgm:prSet presAssocID="{3034B500-EC42-E142-8083-DB3B9B5B3509}" presName="circ2" presStyleLbl="vennNode1" presStyleIdx="1" presStyleCnt="3"/>
      <dgm:spPr/>
      <dgm:t>
        <a:bodyPr/>
        <a:lstStyle/>
        <a:p>
          <a:endParaRPr lang="zh-CN" altLang="en-US"/>
        </a:p>
      </dgm:t>
    </dgm:pt>
    <dgm:pt modelId="{AC0B4FCB-F265-9142-BE42-908BE7E4C3B1}" type="pres">
      <dgm:prSet presAssocID="{3034B500-EC42-E142-8083-DB3B9B5B3509}" presName="circ2Tx" presStyleLbl="revTx" presStyleIdx="0" presStyleCnt="0">
        <dgm:presLayoutVars>
          <dgm:chMax val="0"/>
          <dgm:chPref val="0"/>
          <dgm:bulletEnabled val="1"/>
        </dgm:presLayoutVars>
      </dgm:prSet>
      <dgm:spPr/>
      <dgm:t>
        <a:bodyPr/>
        <a:lstStyle/>
        <a:p>
          <a:endParaRPr lang="zh-CN" altLang="en-US"/>
        </a:p>
      </dgm:t>
    </dgm:pt>
    <dgm:pt modelId="{A1066990-2D04-AD49-97B8-C0B25B21A772}" type="pres">
      <dgm:prSet presAssocID="{9DB7BFCA-4019-1B40-889B-5D791B561CE4}" presName="circ3" presStyleLbl="vennNode1" presStyleIdx="2" presStyleCnt="3"/>
      <dgm:spPr/>
      <dgm:t>
        <a:bodyPr/>
        <a:lstStyle/>
        <a:p>
          <a:endParaRPr lang="zh-CN" altLang="en-US"/>
        </a:p>
      </dgm:t>
    </dgm:pt>
    <dgm:pt modelId="{79530435-9023-914D-855C-C6031A27581E}" type="pres">
      <dgm:prSet presAssocID="{9DB7BFCA-4019-1B40-889B-5D791B561CE4}" presName="circ3Tx" presStyleLbl="revTx" presStyleIdx="0" presStyleCnt="0">
        <dgm:presLayoutVars>
          <dgm:chMax val="0"/>
          <dgm:chPref val="0"/>
          <dgm:bulletEnabled val="1"/>
        </dgm:presLayoutVars>
      </dgm:prSet>
      <dgm:spPr/>
      <dgm:t>
        <a:bodyPr/>
        <a:lstStyle/>
        <a:p>
          <a:endParaRPr lang="zh-CN" altLang="en-US"/>
        </a:p>
      </dgm:t>
    </dgm:pt>
  </dgm:ptLst>
  <dgm:cxnLst>
    <dgm:cxn modelId="{3F88A377-6EA4-2A41-A503-931E37D8393D}" type="presOf" srcId="{D27091B8-AC12-8945-BBD8-617D2914C6D7}" destId="{297C08E7-416C-CF4C-B3CB-BD8C6A3B5E4A}" srcOrd="0" destOrd="0" presId="urn:microsoft.com/office/officeart/2005/8/layout/venn1"/>
    <dgm:cxn modelId="{04DA8F0B-454D-A343-AE14-370E0B2AC2FD}" srcId="{F86FA4C1-CB17-B84F-8E6A-369198986084}" destId="{9DB7BFCA-4019-1B40-889B-5D791B561CE4}" srcOrd="2" destOrd="0" parTransId="{5D62C138-5DC1-4449-9BB8-AD29C21FAF46}" sibTransId="{7DE4D4FC-2F9C-624C-A6BE-97091FB3C112}"/>
    <dgm:cxn modelId="{7A5BE0A6-7FCC-AD40-8D75-AA2C2338FBBA}" type="presOf" srcId="{3034B500-EC42-E142-8083-DB3B9B5B3509}" destId="{AD1D52AD-1568-7446-8491-8CD5B99F3266}" srcOrd="0" destOrd="0" presId="urn:microsoft.com/office/officeart/2005/8/layout/venn1"/>
    <dgm:cxn modelId="{156D180D-F6B7-F34F-87F7-051A9851E6A6}" srcId="{F86FA4C1-CB17-B84F-8E6A-369198986084}" destId="{3034B500-EC42-E142-8083-DB3B9B5B3509}" srcOrd="1" destOrd="0" parTransId="{A35B9C70-FFAF-6443-AFA4-C632FBB46CB7}" sibTransId="{6E17F515-6D76-9240-9C62-264384FC4D3B}"/>
    <dgm:cxn modelId="{6426F24F-66B3-8941-8697-DEDFEA8995D5}" type="presOf" srcId="{F86FA4C1-CB17-B84F-8E6A-369198986084}" destId="{F416AE32-03A5-5844-987B-DC85F74243D2}" srcOrd="0" destOrd="0" presId="urn:microsoft.com/office/officeart/2005/8/layout/venn1"/>
    <dgm:cxn modelId="{8AD06AF8-7C3C-0941-B9A5-8E9D615003C7}" srcId="{F86FA4C1-CB17-B84F-8E6A-369198986084}" destId="{D27091B8-AC12-8945-BBD8-617D2914C6D7}" srcOrd="0" destOrd="0" parTransId="{191F10F1-90CD-4C45-BA3F-6FE68232B58D}" sibTransId="{F2831099-7F66-074B-B0C3-17C3CD96D507}"/>
    <dgm:cxn modelId="{9569E180-5930-5C40-9192-BC18A412F89A}" type="presOf" srcId="{9DB7BFCA-4019-1B40-889B-5D791B561CE4}" destId="{79530435-9023-914D-855C-C6031A27581E}" srcOrd="1" destOrd="0" presId="urn:microsoft.com/office/officeart/2005/8/layout/venn1"/>
    <dgm:cxn modelId="{21F32C65-04B3-8948-9C57-E31C36261509}" type="presOf" srcId="{3034B500-EC42-E142-8083-DB3B9B5B3509}" destId="{AC0B4FCB-F265-9142-BE42-908BE7E4C3B1}" srcOrd="1" destOrd="0" presId="urn:microsoft.com/office/officeart/2005/8/layout/venn1"/>
    <dgm:cxn modelId="{DD6001B2-9B30-BA43-AD7A-D0F86F41D46B}" type="presOf" srcId="{9DB7BFCA-4019-1B40-889B-5D791B561CE4}" destId="{A1066990-2D04-AD49-97B8-C0B25B21A772}" srcOrd="0" destOrd="0" presId="urn:microsoft.com/office/officeart/2005/8/layout/venn1"/>
    <dgm:cxn modelId="{CCA34E3C-F33F-3640-8BF4-A526F7A0F742}" type="presOf" srcId="{D27091B8-AC12-8945-BBD8-617D2914C6D7}" destId="{90F5C2EB-4207-9347-B536-6CD21622E711}" srcOrd="1" destOrd="0" presId="urn:microsoft.com/office/officeart/2005/8/layout/venn1"/>
    <dgm:cxn modelId="{A816612F-8E61-8F40-A83A-7317C974D183}" type="presParOf" srcId="{F416AE32-03A5-5844-987B-DC85F74243D2}" destId="{297C08E7-416C-CF4C-B3CB-BD8C6A3B5E4A}" srcOrd="0" destOrd="0" presId="urn:microsoft.com/office/officeart/2005/8/layout/venn1"/>
    <dgm:cxn modelId="{3AB23C1D-5E08-0747-94F8-C8B6E575F78D}" type="presParOf" srcId="{F416AE32-03A5-5844-987B-DC85F74243D2}" destId="{90F5C2EB-4207-9347-B536-6CD21622E711}" srcOrd="1" destOrd="0" presId="urn:microsoft.com/office/officeart/2005/8/layout/venn1"/>
    <dgm:cxn modelId="{6049F960-B138-7A49-B1C3-11D455CDD4D7}" type="presParOf" srcId="{F416AE32-03A5-5844-987B-DC85F74243D2}" destId="{AD1D52AD-1568-7446-8491-8CD5B99F3266}" srcOrd="2" destOrd="0" presId="urn:microsoft.com/office/officeart/2005/8/layout/venn1"/>
    <dgm:cxn modelId="{F2A68989-D309-9945-AB51-2FBA3CF026AE}" type="presParOf" srcId="{F416AE32-03A5-5844-987B-DC85F74243D2}" destId="{AC0B4FCB-F265-9142-BE42-908BE7E4C3B1}" srcOrd="3" destOrd="0" presId="urn:microsoft.com/office/officeart/2005/8/layout/venn1"/>
    <dgm:cxn modelId="{32277763-CFE2-BC45-9777-7B88243A9DB1}" type="presParOf" srcId="{F416AE32-03A5-5844-987B-DC85F74243D2}" destId="{A1066990-2D04-AD49-97B8-C0B25B21A772}" srcOrd="4" destOrd="0" presId="urn:microsoft.com/office/officeart/2005/8/layout/venn1"/>
    <dgm:cxn modelId="{C53CF301-3A7A-C54C-8A9C-C2FCB77AE6A7}" type="presParOf" srcId="{F416AE32-03A5-5844-987B-DC85F74243D2}" destId="{79530435-9023-914D-855C-C6031A27581E}"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D5B4CD5-4304-5B4B-AF56-3B5361F36503}" type="doc">
      <dgm:prSet loTypeId="urn:microsoft.com/office/officeart/2005/8/layout/process4" loCatId="" qsTypeId="urn:microsoft.com/office/officeart/2005/8/quickstyle/3D6" qsCatId="3D" csTypeId="urn:microsoft.com/office/officeart/2005/8/colors/accent2_1" csCatId="accent2" phldr="1"/>
      <dgm:spPr/>
      <dgm:t>
        <a:bodyPr/>
        <a:lstStyle/>
        <a:p>
          <a:endParaRPr lang="zh-CN" altLang="en-US"/>
        </a:p>
      </dgm:t>
    </dgm:pt>
    <dgm:pt modelId="{734AE175-7A7E-834B-94A5-F0587CE98565}">
      <dgm:prSet phldrT="[文本]"/>
      <dgm:spPr/>
      <dgm:t>
        <a:bodyPr/>
        <a:lstStyle/>
        <a:p>
          <a:r>
            <a:rPr lang="en-US" altLang="zh-CN" b="0" i="1" dirty="0"/>
            <a:t>1.</a:t>
          </a:r>
          <a:r>
            <a:rPr lang="zh-CN" altLang="en-US" b="0" i="1" dirty="0"/>
            <a:t> </a:t>
          </a:r>
          <a:r>
            <a:rPr lang="en-US" altLang="zh-CN" b="0" i="1" dirty="0" smtClean="0"/>
            <a:t>Identify </a:t>
          </a:r>
          <a:r>
            <a:rPr lang="en-US" altLang="zh-CN" b="0" i="1" dirty="0"/>
            <a:t>our organization’s key business drivers for data science</a:t>
          </a:r>
          <a:endParaRPr lang="zh-CN" altLang="en-US" b="0" i="1" dirty="0"/>
        </a:p>
      </dgm:t>
    </dgm:pt>
    <dgm:pt modelId="{E0DF4909-4911-6C42-BE1E-586B984ADBAE}" type="parTrans" cxnId="{FB01D136-2649-0F48-9A31-81E8D477B45D}">
      <dgm:prSet/>
      <dgm:spPr/>
      <dgm:t>
        <a:bodyPr/>
        <a:lstStyle/>
        <a:p>
          <a:endParaRPr lang="zh-CN" altLang="en-US"/>
        </a:p>
      </dgm:t>
    </dgm:pt>
    <dgm:pt modelId="{6D3D8625-981E-1640-A0A6-BCED71E4B60E}" type="sibTrans" cxnId="{FB01D136-2649-0F48-9A31-81E8D477B45D}">
      <dgm:prSet/>
      <dgm:spPr/>
      <dgm:t>
        <a:bodyPr/>
        <a:lstStyle/>
        <a:p>
          <a:endParaRPr lang="zh-CN" altLang="en-US"/>
        </a:p>
      </dgm:t>
    </dgm:pt>
    <dgm:pt modelId="{DB86AFD0-66A8-0A4C-B3CA-2E0858A9F6A4}">
      <dgm:prSet/>
      <dgm:spPr/>
      <dgm:t>
        <a:bodyPr/>
        <a:lstStyle/>
        <a:p>
          <a:r>
            <a:rPr lang="en-US" altLang="zh-CN" b="0" i="1" dirty="0"/>
            <a:t>2.</a:t>
          </a:r>
          <a:r>
            <a:rPr lang="zh-CN" altLang="en-US" b="0" i="1" dirty="0"/>
            <a:t> </a:t>
          </a:r>
          <a:r>
            <a:rPr lang="en-US" altLang="zh-CN" b="0" i="1" dirty="0" smtClean="0"/>
            <a:t>Create </a:t>
          </a:r>
          <a:r>
            <a:rPr lang="en-US" altLang="zh-CN" b="0" i="1" dirty="0"/>
            <a:t>an effective team for achieving data science goals</a:t>
          </a:r>
          <a:endParaRPr lang="zh-CN" altLang="zh-CN" b="0" i="1" dirty="0"/>
        </a:p>
      </dgm:t>
    </dgm:pt>
    <dgm:pt modelId="{30A197B0-6C73-5641-B831-3E5B0B25BB17}" type="parTrans" cxnId="{DA8788CF-247D-E941-8B21-DE2590D23A5C}">
      <dgm:prSet/>
      <dgm:spPr/>
      <dgm:t>
        <a:bodyPr/>
        <a:lstStyle/>
        <a:p>
          <a:endParaRPr lang="zh-CN" altLang="en-US"/>
        </a:p>
      </dgm:t>
    </dgm:pt>
    <dgm:pt modelId="{C7324C56-11E1-794A-B719-AF86843C5AD6}" type="sibTrans" cxnId="{DA8788CF-247D-E941-8B21-DE2590D23A5C}">
      <dgm:prSet/>
      <dgm:spPr/>
      <dgm:t>
        <a:bodyPr/>
        <a:lstStyle/>
        <a:p>
          <a:endParaRPr lang="zh-CN" altLang="en-US"/>
        </a:p>
      </dgm:t>
    </dgm:pt>
    <dgm:pt modelId="{BF08055D-7834-B64A-A0BA-901EC73CBC3B}">
      <dgm:prSet/>
      <dgm:spPr/>
      <dgm:t>
        <a:bodyPr/>
        <a:lstStyle/>
        <a:p>
          <a:r>
            <a:rPr lang="en-US" altLang="zh-CN" b="0" i="1" dirty="0"/>
            <a:t>3.</a:t>
          </a:r>
          <a:r>
            <a:rPr lang="zh-CN" altLang="en-US" b="0" i="1" dirty="0"/>
            <a:t> </a:t>
          </a:r>
          <a:r>
            <a:rPr lang="en-US" altLang="zh-CN" b="0" i="1" dirty="0" smtClean="0"/>
            <a:t>Emphasize </a:t>
          </a:r>
          <a:r>
            <a:rPr lang="en-US" altLang="zh-CN" b="0" i="1" dirty="0"/>
            <a:t>communication skills to realize data science’s value</a:t>
          </a:r>
          <a:endParaRPr lang="zh-CN" altLang="zh-CN" b="0" i="1" dirty="0"/>
        </a:p>
      </dgm:t>
    </dgm:pt>
    <dgm:pt modelId="{3C3AE39F-A903-E243-831B-631CBD12DCBF}" type="parTrans" cxnId="{156BDE26-885E-4047-B136-C9B24C96FB98}">
      <dgm:prSet/>
      <dgm:spPr/>
      <dgm:t>
        <a:bodyPr/>
        <a:lstStyle/>
        <a:p>
          <a:endParaRPr lang="zh-CN" altLang="en-US"/>
        </a:p>
      </dgm:t>
    </dgm:pt>
    <dgm:pt modelId="{FB5F8DB3-5372-1342-A77D-D8AD9B1942C0}" type="sibTrans" cxnId="{156BDE26-885E-4047-B136-C9B24C96FB98}">
      <dgm:prSet/>
      <dgm:spPr/>
      <dgm:t>
        <a:bodyPr/>
        <a:lstStyle/>
        <a:p>
          <a:endParaRPr lang="zh-CN" altLang="en-US"/>
        </a:p>
      </dgm:t>
    </dgm:pt>
    <dgm:pt modelId="{5F3224B9-09D5-9342-9F70-4DA8730DEB5C}">
      <dgm:prSet/>
      <dgm:spPr/>
      <dgm:t>
        <a:bodyPr/>
        <a:lstStyle/>
        <a:p>
          <a:r>
            <a:rPr lang="en-US" altLang="zh-CN" b="0" i="1" dirty="0"/>
            <a:t>4.</a:t>
          </a:r>
          <a:r>
            <a:rPr lang="zh-CN" altLang="en-US" b="0" i="1" dirty="0"/>
            <a:t> </a:t>
          </a:r>
          <a:r>
            <a:rPr lang="en-US" altLang="zh-CN" b="0" i="1" dirty="0" smtClean="0"/>
            <a:t>Expand </a:t>
          </a:r>
          <a:r>
            <a:rPr lang="en-US" altLang="zh-CN" b="0" i="1" dirty="0"/>
            <a:t>the impact of data science through visualization and storytelling</a:t>
          </a:r>
          <a:endParaRPr lang="zh-CN" altLang="zh-CN" b="0" i="1" dirty="0"/>
        </a:p>
      </dgm:t>
    </dgm:pt>
    <dgm:pt modelId="{1AF7227B-71E1-974D-A68D-BD2A0B8AF197}" type="parTrans" cxnId="{2660C5B8-69B1-7A48-913F-FBE468410789}">
      <dgm:prSet/>
      <dgm:spPr/>
      <dgm:t>
        <a:bodyPr/>
        <a:lstStyle/>
        <a:p>
          <a:endParaRPr lang="zh-CN" altLang="en-US"/>
        </a:p>
      </dgm:t>
    </dgm:pt>
    <dgm:pt modelId="{C19865E9-E568-7C4E-8A7C-676CBBA08323}" type="sibTrans" cxnId="{2660C5B8-69B1-7A48-913F-FBE468410789}">
      <dgm:prSet/>
      <dgm:spPr/>
      <dgm:t>
        <a:bodyPr/>
        <a:lstStyle/>
        <a:p>
          <a:endParaRPr lang="zh-CN" altLang="en-US"/>
        </a:p>
      </dgm:t>
    </dgm:pt>
    <dgm:pt modelId="{32660492-9E8B-CC44-A83C-13552C3E4B9A}">
      <dgm:prSet/>
      <dgm:spPr/>
      <dgm:t>
        <a:bodyPr/>
        <a:lstStyle/>
        <a:p>
          <a:r>
            <a:rPr lang="en-US" altLang="zh-CN" b="0" i="1" dirty="0"/>
            <a:t>5.</a:t>
          </a:r>
          <a:r>
            <a:rPr lang="zh-CN" altLang="en-US" b="0" i="1" dirty="0"/>
            <a:t> </a:t>
          </a:r>
          <a:r>
            <a:rPr lang="en-US" altLang="zh-CN" b="0" i="1" dirty="0" smtClean="0"/>
            <a:t>Give </a:t>
          </a:r>
          <a:r>
            <a:rPr lang="en-US" altLang="zh-CN" b="0" i="1" dirty="0"/>
            <a:t>data science teams access to all the data</a:t>
          </a:r>
          <a:endParaRPr lang="zh-CN" altLang="zh-CN" b="0" i="1" dirty="0"/>
        </a:p>
      </dgm:t>
    </dgm:pt>
    <dgm:pt modelId="{D79BF2FE-C88C-A249-807F-37E41E746E58}" type="parTrans" cxnId="{89CB61BB-47B3-0D48-99E0-58FEB7E306E0}">
      <dgm:prSet/>
      <dgm:spPr/>
      <dgm:t>
        <a:bodyPr/>
        <a:lstStyle/>
        <a:p>
          <a:endParaRPr lang="zh-CN" altLang="en-US"/>
        </a:p>
      </dgm:t>
    </dgm:pt>
    <dgm:pt modelId="{882FC440-A8A0-C64E-8769-28DA40690E12}" type="sibTrans" cxnId="{89CB61BB-47B3-0D48-99E0-58FEB7E306E0}">
      <dgm:prSet/>
      <dgm:spPr/>
      <dgm:t>
        <a:bodyPr/>
        <a:lstStyle/>
        <a:p>
          <a:endParaRPr lang="zh-CN" altLang="en-US"/>
        </a:p>
      </dgm:t>
    </dgm:pt>
    <dgm:pt modelId="{665037F2-30C4-264A-97B9-86156C466730}">
      <dgm:prSet/>
      <dgm:spPr/>
      <dgm:t>
        <a:bodyPr/>
        <a:lstStyle/>
        <a:p>
          <a:r>
            <a:rPr lang="en-US" altLang="zh-CN" b="0" i="1" dirty="0"/>
            <a:t>6.</a:t>
          </a:r>
          <a:r>
            <a:rPr lang="zh-CN" altLang="en-US" b="0" i="1" dirty="0"/>
            <a:t> </a:t>
          </a:r>
          <a:r>
            <a:rPr lang="en-US" altLang="zh-CN" b="0" i="1" dirty="0" smtClean="0"/>
            <a:t>Prepare </a:t>
          </a:r>
          <a:r>
            <a:rPr lang="en-US" altLang="zh-CN" b="0" i="1" dirty="0"/>
            <a:t>data science processes for operationalizing analytics</a:t>
          </a:r>
          <a:endParaRPr lang="zh-CN" altLang="zh-CN" b="0" i="1" dirty="0"/>
        </a:p>
      </dgm:t>
    </dgm:pt>
    <dgm:pt modelId="{9C26605A-7074-304E-ACA1-93136B9E6F9B}" type="parTrans" cxnId="{A03C693A-AF7E-954D-BC47-4F22E77F0727}">
      <dgm:prSet/>
      <dgm:spPr/>
      <dgm:t>
        <a:bodyPr/>
        <a:lstStyle/>
        <a:p>
          <a:endParaRPr lang="zh-CN" altLang="en-US"/>
        </a:p>
      </dgm:t>
    </dgm:pt>
    <dgm:pt modelId="{69A20BC6-1757-904B-B170-D9EDC5D91D97}" type="sibTrans" cxnId="{A03C693A-AF7E-954D-BC47-4F22E77F0727}">
      <dgm:prSet/>
      <dgm:spPr/>
      <dgm:t>
        <a:bodyPr/>
        <a:lstStyle/>
        <a:p>
          <a:endParaRPr lang="zh-CN" altLang="en-US"/>
        </a:p>
      </dgm:t>
    </dgm:pt>
    <dgm:pt modelId="{188066BA-3E33-FC41-B501-FC91D93CF3B8}">
      <dgm:prSet/>
      <dgm:spPr/>
      <dgm:t>
        <a:bodyPr/>
        <a:lstStyle/>
        <a:p>
          <a:r>
            <a:rPr lang="en-US" altLang="zh-CN" b="0" i="1" dirty="0"/>
            <a:t>7.</a:t>
          </a:r>
          <a:r>
            <a:rPr lang="zh-CN" altLang="en-US" b="0" i="1" dirty="0"/>
            <a:t> </a:t>
          </a:r>
          <a:r>
            <a:rPr lang="en-US" altLang="zh-CN" b="0" i="1" dirty="0" smtClean="0"/>
            <a:t>Improve </a:t>
          </a:r>
          <a:r>
            <a:rPr lang="en-US" altLang="zh-CN" b="0" i="1" dirty="0"/>
            <a:t>governance to avoid data science “creepiness”</a:t>
          </a:r>
          <a:endParaRPr lang="zh-CN" altLang="zh-CN" b="0" i="1" dirty="0"/>
        </a:p>
      </dgm:t>
    </dgm:pt>
    <dgm:pt modelId="{CC6432F7-8CF7-6F42-AFC3-1243382C4240}" type="parTrans" cxnId="{4E21380F-2D35-8C46-8531-2632E68DEF1E}">
      <dgm:prSet/>
      <dgm:spPr/>
      <dgm:t>
        <a:bodyPr/>
        <a:lstStyle/>
        <a:p>
          <a:endParaRPr lang="zh-CN" altLang="en-US"/>
        </a:p>
      </dgm:t>
    </dgm:pt>
    <dgm:pt modelId="{5A067C95-4874-1540-BF42-3AA40712C39B}" type="sibTrans" cxnId="{4E21380F-2D35-8C46-8531-2632E68DEF1E}">
      <dgm:prSet/>
      <dgm:spPr/>
      <dgm:t>
        <a:bodyPr/>
        <a:lstStyle/>
        <a:p>
          <a:endParaRPr lang="zh-CN" altLang="en-US"/>
        </a:p>
      </dgm:t>
    </dgm:pt>
    <dgm:pt modelId="{685E4C0F-69DA-8E43-8D44-C6CC508478BB}" type="pres">
      <dgm:prSet presAssocID="{0D5B4CD5-4304-5B4B-AF56-3B5361F36503}" presName="Name0" presStyleCnt="0">
        <dgm:presLayoutVars>
          <dgm:dir/>
          <dgm:animLvl val="lvl"/>
          <dgm:resizeHandles val="exact"/>
        </dgm:presLayoutVars>
      </dgm:prSet>
      <dgm:spPr/>
      <dgm:t>
        <a:bodyPr/>
        <a:lstStyle/>
        <a:p>
          <a:endParaRPr lang="zh-CN" altLang="en-US"/>
        </a:p>
      </dgm:t>
    </dgm:pt>
    <dgm:pt modelId="{4388C6B1-E3EB-FE42-9263-7FA2145CB782}" type="pres">
      <dgm:prSet presAssocID="{188066BA-3E33-FC41-B501-FC91D93CF3B8}" presName="boxAndChildren" presStyleCnt="0"/>
      <dgm:spPr/>
    </dgm:pt>
    <dgm:pt modelId="{ED984990-DD36-B14A-B91E-6F357D703AAE}" type="pres">
      <dgm:prSet presAssocID="{188066BA-3E33-FC41-B501-FC91D93CF3B8}" presName="parentTextBox" presStyleLbl="node1" presStyleIdx="0" presStyleCnt="7"/>
      <dgm:spPr/>
      <dgm:t>
        <a:bodyPr/>
        <a:lstStyle/>
        <a:p>
          <a:endParaRPr lang="zh-CN" altLang="en-US"/>
        </a:p>
      </dgm:t>
    </dgm:pt>
    <dgm:pt modelId="{620BF697-A707-DB41-98F2-D8C50D7D0259}" type="pres">
      <dgm:prSet presAssocID="{69A20BC6-1757-904B-B170-D9EDC5D91D97}" presName="sp" presStyleCnt="0"/>
      <dgm:spPr/>
    </dgm:pt>
    <dgm:pt modelId="{6ABB1C3F-D24D-654B-AE66-71FE58A73F3D}" type="pres">
      <dgm:prSet presAssocID="{665037F2-30C4-264A-97B9-86156C466730}" presName="arrowAndChildren" presStyleCnt="0"/>
      <dgm:spPr/>
    </dgm:pt>
    <dgm:pt modelId="{0F303329-EB7C-7A4F-B1AC-9012DBA4BAAD}" type="pres">
      <dgm:prSet presAssocID="{665037F2-30C4-264A-97B9-86156C466730}" presName="parentTextArrow" presStyleLbl="node1" presStyleIdx="1" presStyleCnt="7"/>
      <dgm:spPr/>
      <dgm:t>
        <a:bodyPr/>
        <a:lstStyle/>
        <a:p>
          <a:endParaRPr lang="zh-CN" altLang="en-US"/>
        </a:p>
      </dgm:t>
    </dgm:pt>
    <dgm:pt modelId="{967C7079-041F-0B43-83AC-0CC720885911}" type="pres">
      <dgm:prSet presAssocID="{882FC440-A8A0-C64E-8769-28DA40690E12}" presName="sp" presStyleCnt="0"/>
      <dgm:spPr/>
    </dgm:pt>
    <dgm:pt modelId="{E5B2E4FE-1FC9-9744-8670-4F15190E997E}" type="pres">
      <dgm:prSet presAssocID="{32660492-9E8B-CC44-A83C-13552C3E4B9A}" presName="arrowAndChildren" presStyleCnt="0"/>
      <dgm:spPr/>
    </dgm:pt>
    <dgm:pt modelId="{E70E54F6-A1EB-0C4F-80AF-88D8AFD451AA}" type="pres">
      <dgm:prSet presAssocID="{32660492-9E8B-CC44-A83C-13552C3E4B9A}" presName="parentTextArrow" presStyleLbl="node1" presStyleIdx="2" presStyleCnt="7"/>
      <dgm:spPr/>
      <dgm:t>
        <a:bodyPr/>
        <a:lstStyle/>
        <a:p>
          <a:endParaRPr lang="zh-CN" altLang="en-US"/>
        </a:p>
      </dgm:t>
    </dgm:pt>
    <dgm:pt modelId="{AC308D0B-2F81-8844-83EE-9B26E1D770D7}" type="pres">
      <dgm:prSet presAssocID="{C19865E9-E568-7C4E-8A7C-676CBBA08323}" presName="sp" presStyleCnt="0"/>
      <dgm:spPr/>
    </dgm:pt>
    <dgm:pt modelId="{A38161D7-B1AC-304B-B444-3296D9B1BCC2}" type="pres">
      <dgm:prSet presAssocID="{5F3224B9-09D5-9342-9F70-4DA8730DEB5C}" presName="arrowAndChildren" presStyleCnt="0"/>
      <dgm:spPr/>
    </dgm:pt>
    <dgm:pt modelId="{38CB512B-AEEE-4342-BF2F-52A4E27BAE27}" type="pres">
      <dgm:prSet presAssocID="{5F3224B9-09D5-9342-9F70-4DA8730DEB5C}" presName="parentTextArrow" presStyleLbl="node1" presStyleIdx="3" presStyleCnt="7"/>
      <dgm:spPr/>
      <dgm:t>
        <a:bodyPr/>
        <a:lstStyle/>
        <a:p>
          <a:endParaRPr lang="zh-CN" altLang="en-US"/>
        </a:p>
      </dgm:t>
    </dgm:pt>
    <dgm:pt modelId="{238AF126-2061-7547-8B22-12DEF2C89665}" type="pres">
      <dgm:prSet presAssocID="{FB5F8DB3-5372-1342-A77D-D8AD9B1942C0}" presName="sp" presStyleCnt="0"/>
      <dgm:spPr/>
    </dgm:pt>
    <dgm:pt modelId="{18C10AB8-4BBB-C04A-A15C-6C1C9B6CDE13}" type="pres">
      <dgm:prSet presAssocID="{BF08055D-7834-B64A-A0BA-901EC73CBC3B}" presName="arrowAndChildren" presStyleCnt="0"/>
      <dgm:spPr/>
    </dgm:pt>
    <dgm:pt modelId="{53395317-F67E-7F49-810E-7B42B03AABCA}" type="pres">
      <dgm:prSet presAssocID="{BF08055D-7834-B64A-A0BA-901EC73CBC3B}" presName="parentTextArrow" presStyleLbl="node1" presStyleIdx="4" presStyleCnt="7"/>
      <dgm:spPr/>
      <dgm:t>
        <a:bodyPr/>
        <a:lstStyle/>
        <a:p>
          <a:endParaRPr lang="zh-CN" altLang="en-US"/>
        </a:p>
      </dgm:t>
    </dgm:pt>
    <dgm:pt modelId="{CEF97333-C0BB-5446-84B1-255EE7256BC6}" type="pres">
      <dgm:prSet presAssocID="{C7324C56-11E1-794A-B719-AF86843C5AD6}" presName="sp" presStyleCnt="0"/>
      <dgm:spPr/>
    </dgm:pt>
    <dgm:pt modelId="{BCD5BBA4-4704-2F4A-B1AB-20388F8F03CC}" type="pres">
      <dgm:prSet presAssocID="{DB86AFD0-66A8-0A4C-B3CA-2E0858A9F6A4}" presName="arrowAndChildren" presStyleCnt="0"/>
      <dgm:spPr/>
    </dgm:pt>
    <dgm:pt modelId="{123537C1-C3E4-7345-ACD3-39A61213CC30}" type="pres">
      <dgm:prSet presAssocID="{DB86AFD0-66A8-0A4C-B3CA-2E0858A9F6A4}" presName="parentTextArrow" presStyleLbl="node1" presStyleIdx="5" presStyleCnt="7"/>
      <dgm:spPr/>
      <dgm:t>
        <a:bodyPr/>
        <a:lstStyle/>
        <a:p>
          <a:endParaRPr lang="zh-CN" altLang="en-US"/>
        </a:p>
      </dgm:t>
    </dgm:pt>
    <dgm:pt modelId="{F9BF5BF5-8DBB-B645-B2AA-FBE0EC96ACED}" type="pres">
      <dgm:prSet presAssocID="{6D3D8625-981E-1640-A0A6-BCED71E4B60E}" presName="sp" presStyleCnt="0"/>
      <dgm:spPr/>
    </dgm:pt>
    <dgm:pt modelId="{CCD59330-D6C5-214E-BE63-B148CEAA8A4E}" type="pres">
      <dgm:prSet presAssocID="{734AE175-7A7E-834B-94A5-F0587CE98565}" presName="arrowAndChildren" presStyleCnt="0"/>
      <dgm:spPr/>
    </dgm:pt>
    <dgm:pt modelId="{CB0D73F9-2AD9-284B-8B1B-E0EEF730DFDD}" type="pres">
      <dgm:prSet presAssocID="{734AE175-7A7E-834B-94A5-F0587CE98565}" presName="parentTextArrow" presStyleLbl="node1" presStyleIdx="6" presStyleCnt="7"/>
      <dgm:spPr/>
      <dgm:t>
        <a:bodyPr/>
        <a:lstStyle/>
        <a:p>
          <a:endParaRPr lang="zh-CN" altLang="en-US"/>
        </a:p>
      </dgm:t>
    </dgm:pt>
  </dgm:ptLst>
  <dgm:cxnLst>
    <dgm:cxn modelId="{2C5DB9B3-B1FC-DA4D-AD47-A2B9660B6151}" type="presOf" srcId="{32660492-9E8B-CC44-A83C-13552C3E4B9A}" destId="{E70E54F6-A1EB-0C4F-80AF-88D8AFD451AA}" srcOrd="0" destOrd="0" presId="urn:microsoft.com/office/officeart/2005/8/layout/process4"/>
    <dgm:cxn modelId="{89CB61BB-47B3-0D48-99E0-58FEB7E306E0}" srcId="{0D5B4CD5-4304-5B4B-AF56-3B5361F36503}" destId="{32660492-9E8B-CC44-A83C-13552C3E4B9A}" srcOrd="4" destOrd="0" parTransId="{D79BF2FE-C88C-A249-807F-37E41E746E58}" sibTransId="{882FC440-A8A0-C64E-8769-28DA40690E12}"/>
    <dgm:cxn modelId="{A03C693A-AF7E-954D-BC47-4F22E77F0727}" srcId="{0D5B4CD5-4304-5B4B-AF56-3B5361F36503}" destId="{665037F2-30C4-264A-97B9-86156C466730}" srcOrd="5" destOrd="0" parTransId="{9C26605A-7074-304E-ACA1-93136B9E6F9B}" sibTransId="{69A20BC6-1757-904B-B170-D9EDC5D91D97}"/>
    <dgm:cxn modelId="{4E21380F-2D35-8C46-8531-2632E68DEF1E}" srcId="{0D5B4CD5-4304-5B4B-AF56-3B5361F36503}" destId="{188066BA-3E33-FC41-B501-FC91D93CF3B8}" srcOrd="6" destOrd="0" parTransId="{CC6432F7-8CF7-6F42-AFC3-1243382C4240}" sibTransId="{5A067C95-4874-1540-BF42-3AA40712C39B}"/>
    <dgm:cxn modelId="{33E87BD6-6951-AE49-AAAD-EEED00C3CD8D}" type="presOf" srcId="{BF08055D-7834-B64A-A0BA-901EC73CBC3B}" destId="{53395317-F67E-7F49-810E-7B42B03AABCA}" srcOrd="0" destOrd="0" presId="urn:microsoft.com/office/officeart/2005/8/layout/process4"/>
    <dgm:cxn modelId="{985717C6-3518-4F42-A569-2332B3BA33B0}" type="presOf" srcId="{665037F2-30C4-264A-97B9-86156C466730}" destId="{0F303329-EB7C-7A4F-B1AC-9012DBA4BAAD}" srcOrd="0" destOrd="0" presId="urn:microsoft.com/office/officeart/2005/8/layout/process4"/>
    <dgm:cxn modelId="{DA8788CF-247D-E941-8B21-DE2590D23A5C}" srcId="{0D5B4CD5-4304-5B4B-AF56-3B5361F36503}" destId="{DB86AFD0-66A8-0A4C-B3CA-2E0858A9F6A4}" srcOrd="1" destOrd="0" parTransId="{30A197B0-6C73-5641-B831-3E5B0B25BB17}" sibTransId="{C7324C56-11E1-794A-B719-AF86843C5AD6}"/>
    <dgm:cxn modelId="{53A575B1-E828-894A-A575-AAD4F7701AEE}" type="presOf" srcId="{0D5B4CD5-4304-5B4B-AF56-3B5361F36503}" destId="{685E4C0F-69DA-8E43-8D44-C6CC508478BB}" srcOrd="0" destOrd="0" presId="urn:microsoft.com/office/officeart/2005/8/layout/process4"/>
    <dgm:cxn modelId="{081164B3-FB39-1E44-97F9-8E57193C07D0}" type="presOf" srcId="{188066BA-3E33-FC41-B501-FC91D93CF3B8}" destId="{ED984990-DD36-B14A-B91E-6F357D703AAE}" srcOrd="0" destOrd="0" presId="urn:microsoft.com/office/officeart/2005/8/layout/process4"/>
    <dgm:cxn modelId="{156BDE26-885E-4047-B136-C9B24C96FB98}" srcId="{0D5B4CD5-4304-5B4B-AF56-3B5361F36503}" destId="{BF08055D-7834-B64A-A0BA-901EC73CBC3B}" srcOrd="2" destOrd="0" parTransId="{3C3AE39F-A903-E243-831B-631CBD12DCBF}" sibTransId="{FB5F8DB3-5372-1342-A77D-D8AD9B1942C0}"/>
    <dgm:cxn modelId="{FFB27B66-571B-B844-AFFE-84B7A7027A4D}" type="presOf" srcId="{5F3224B9-09D5-9342-9F70-4DA8730DEB5C}" destId="{38CB512B-AEEE-4342-BF2F-52A4E27BAE27}" srcOrd="0" destOrd="0" presId="urn:microsoft.com/office/officeart/2005/8/layout/process4"/>
    <dgm:cxn modelId="{48F481C3-04EA-964B-9695-03A97AB7D353}" type="presOf" srcId="{734AE175-7A7E-834B-94A5-F0587CE98565}" destId="{CB0D73F9-2AD9-284B-8B1B-E0EEF730DFDD}" srcOrd="0" destOrd="0" presId="urn:microsoft.com/office/officeart/2005/8/layout/process4"/>
    <dgm:cxn modelId="{6204FFF1-183F-8946-B107-EA16A81CBCAC}" type="presOf" srcId="{DB86AFD0-66A8-0A4C-B3CA-2E0858A9F6A4}" destId="{123537C1-C3E4-7345-ACD3-39A61213CC30}" srcOrd="0" destOrd="0" presId="urn:microsoft.com/office/officeart/2005/8/layout/process4"/>
    <dgm:cxn modelId="{FB01D136-2649-0F48-9A31-81E8D477B45D}" srcId="{0D5B4CD5-4304-5B4B-AF56-3B5361F36503}" destId="{734AE175-7A7E-834B-94A5-F0587CE98565}" srcOrd="0" destOrd="0" parTransId="{E0DF4909-4911-6C42-BE1E-586B984ADBAE}" sibTransId="{6D3D8625-981E-1640-A0A6-BCED71E4B60E}"/>
    <dgm:cxn modelId="{2660C5B8-69B1-7A48-913F-FBE468410789}" srcId="{0D5B4CD5-4304-5B4B-AF56-3B5361F36503}" destId="{5F3224B9-09D5-9342-9F70-4DA8730DEB5C}" srcOrd="3" destOrd="0" parTransId="{1AF7227B-71E1-974D-A68D-BD2A0B8AF197}" sibTransId="{C19865E9-E568-7C4E-8A7C-676CBBA08323}"/>
    <dgm:cxn modelId="{03AC49CC-A687-3F49-B52A-BC40E89252DA}" type="presParOf" srcId="{685E4C0F-69DA-8E43-8D44-C6CC508478BB}" destId="{4388C6B1-E3EB-FE42-9263-7FA2145CB782}" srcOrd="0" destOrd="0" presId="urn:microsoft.com/office/officeart/2005/8/layout/process4"/>
    <dgm:cxn modelId="{CAB38A58-F5F0-174C-BCDA-E559651EC534}" type="presParOf" srcId="{4388C6B1-E3EB-FE42-9263-7FA2145CB782}" destId="{ED984990-DD36-B14A-B91E-6F357D703AAE}" srcOrd="0" destOrd="0" presId="urn:microsoft.com/office/officeart/2005/8/layout/process4"/>
    <dgm:cxn modelId="{FD7A9DE7-CAFB-D340-BF18-A3FD60E1EF95}" type="presParOf" srcId="{685E4C0F-69DA-8E43-8D44-C6CC508478BB}" destId="{620BF697-A707-DB41-98F2-D8C50D7D0259}" srcOrd="1" destOrd="0" presId="urn:microsoft.com/office/officeart/2005/8/layout/process4"/>
    <dgm:cxn modelId="{F214DE76-0701-D54B-BF41-E15833CF9A9C}" type="presParOf" srcId="{685E4C0F-69DA-8E43-8D44-C6CC508478BB}" destId="{6ABB1C3F-D24D-654B-AE66-71FE58A73F3D}" srcOrd="2" destOrd="0" presId="urn:microsoft.com/office/officeart/2005/8/layout/process4"/>
    <dgm:cxn modelId="{CBFA64AB-F274-C945-B969-430878A83F5C}" type="presParOf" srcId="{6ABB1C3F-D24D-654B-AE66-71FE58A73F3D}" destId="{0F303329-EB7C-7A4F-B1AC-9012DBA4BAAD}" srcOrd="0" destOrd="0" presId="urn:microsoft.com/office/officeart/2005/8/layout/process4"/>
    <dgm:cxn modelId="{1462B1D5-E257-2A4F-9908-1E259339DC8A}" type="presParOf" srcId="{685E4C0F-69DA-8E43-8D44-C6CC508478BB}" destId="{967C7079-041F-0B43-83AC-0CC720885911}" srcOrd="3" destOrd="0" presId="urn:microsoft.com/office/officeart/2005/8/layout/process4"/>
    <dgm:cxn modelId="{F5853B67-559A-2E4B-AE87-6DE43E48371A}" type="presParOf" srcId="{685E4C0F-69DA-8E43-8D44-C6CC508478BB}" destId="{E5B2E4FE-1FC9-9744-8670-4F15190E997E}" srcOrd="4" destOrd="0" presId="urn:microsoft.com/office/officeart/2005/8/layout/process4"/>
    <dgm:cxn modelId="{EB14674E-4DEC-C744-8219-8E67858A1B03}" type="presParOf" srcId="{E5B2E4FE-1FC9-9744-8670-4F15190E997E}" destId="{E70E54F6-A1EB-0C4F-80AF-88D8AFD451AA}" srcOrd="0" destOrd="0" presId="urn:microsoft.com/office/officeart/2005/8/layout/process4"/>
    <dgm:cxn modelId="{2F3EA267-A446-2848-8B7B-90FE3688565E}" type="presParOf" srcId="{685E4C0F-69DA-8E43-8D44-C6CC508478BB}" destId="{AC308D0B-2F81-8844-83EE-9B26E1D770D7}" srcOrd="5" destOrd="0" presId="urn:microsoft.com/office/officeart/2005/8/layout/process4"/>
    <dgm:cxn modelId="{34E2B92B-EDA4-5240-8F84-8461FB766B6D}" type="presParOf" srcId="{685E4C0F-69DA-8E43-8D44-C6CC508478BB}" destId="{A38161D7-B1AC-304B-B444-3296D9B1BCC2}" srcOrd="6" destOrd="0" presId="urn:microsoft.com/office/officeart/2005/8/layout/process4"/>
    <dgm:cxn modelId="{FA5E1D57-C74F-5E44-A996-0EECF3BF719D}" type="presParOf" srcId="{A38161D7-B1AC-304B-B444-3296D9B1BCC2}" destId="{38CB512B-AEEE-4342-BF2F-52A4E27BAE27}" srcOrd="0" destOrd="0" presId="urn:microsoft.com/office/officeart/2005/8/layout/process4"/>
    <dgm:cxn modelId="{EF654C4C-5A4F-214C-8037-B25C6CD51D8A}" type="presParOf" srcId="{685E4C0F-69DA-8E43-8D44-C6CC508478BB}" destId="{238AF126-2061-7547-8B22-12DEF2C89665}" srcOrd="7" destOrd="0" presId="urn:microsoft.com/office/officeart/2005/8/layout/process4"/>
    <dgm:cxn modelId="{62BA530D-AB96-3641-BF0E-8DB26107F6D8}" type="presParOf" srcId="{685E4C0F-69DA-8E43-8D44-C6CC508478BB}" destId="{18C10AB8-4BBB-C04A-A15C-6C1C9B6CDE13}" srcOrd="8" destOrd="0" presId="urn:microsoft.com/office/officeart/2005/8/layout/process4"/>
    <dgm:cxn modelId="{6D5C21A3-9713-5D43-BED8-4A087BA6D233}" type="presParOf" srcId="{18C10AB8-4BBB-C04A-A15C-6C1C9B6CDE13}" destId="{53395317-F67E-7F49-810E-7B42B03AABCA}" srcOrd="0" destOrd="0" presId="urn:microsoft.com/office/officeart/2005/8/layout/process4"/>
    <dgm:cxn modelId="{14202442-7303-4C48-8FB9-1F8B31A55DCC}" type="presParOf" srcId="{685E4C0F-69DA-8E43-8D44-C6CC508478BB}" destId="{CEF97333-C0BB-5446-84B1-255EE7256BC6}" srcOrd="9" destOrd="0" presId="urn:microsoft.com/office/officeart/2005/8/layout/process4"/>
    <dgm:cxn modelId="{2E61D558-7265-0840-B6B0-7B5F26976E2B}" type="presParOf" srcId="{685E4C0F-69DA-8E43-8D44-C6CC508478BB}" destId="{BCD5BBA4-4704-2F4A-B1AB-20388F8F03CC}" srcOrd="10" destOrd="0" presId="urn:microsoft.com/office/officeart/2005/8/layout/process4"/>
    <dgm:cxn modelId="{39C7B048-9581-7148-A252-18F128ECB7D9}" type="presParOf" srcId="{BCD5BBA4-4704-2F4A-B1AB-20388F8F03CC}" destId="{123537C1-C3E4-7345-ACD3-39A61213CC30}" srcOrd="0" destOrd="0" presId="urn:microsoft.com/office/officeart/2005/8/layout/process4"/>
    <dgm:cxn modelId="{E56FDD14-D0E4-424C-BA4D-CBEF3473DEE4}" type="presParOf" srcId="{685E4C0F-69DA-8E43-8D44-C6CC508478BB}" destId="{F9BF5BF5-8DBB-B645-B2AA-FBE0EC96ACED}" srcOrd="11" destOrd="0" presId="urn:microsoft.com/office/officeart/2005/8/layout/process4"/>
    <dgm:cxn modelId="{F87C3CBF-9207-5E49-AFD9-33D579F7BE88}" type="presParOf" srcId="{685E4C0F-69DA-8E43-8D44-C6CC508478BB}" destId="{CCD59330-D6C5-214E-BE63-B148CEAA8A4E}" srcOrd="12" destOrd="0" presId="urn:microsoft.com/office/officeart/2005/8/layout/process4"/>
    <dgm:cxn modelId="{7F94C450-4805-5847-A3F6-E217C6A4E22C}" type="presParOf" srcId="{CCD59330-D6C5-214E-BE63-B148CEAA8A4E}" destId="{CB0D73F9-2AD9-284B-8B1B-E0EEF730DFDD}"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C2AD67-AE3F-F640-A8E4-C1C35C7124DB}">
      <dsp:nvSpPr>
        <dsp:cNvPr id="0" name=""/>
        <dsp:cNvSpPr/>
      </dsp:nvSpPr>
      <dsp:spPr>
        <a:xfrm>
          <a:off x="0" y="0"/>
          <a:ext cx="5052448" cy="5052448"/>
        </a:xfrm>
        <a:prstGeom prst="pie">
          <a:avLst>
            <a:gd name="adj1" fmla="val 5400000"/>
            <a:gd name="adj2" fmla="val 16200000"/>
          </a:avLst>
        </a:prstGeom>
        <a:gradFill rotWithShape="0">
          <a:gsLst>
            <a:gs pos="0">
              <a:schemeClr val="accent1">
                <a:shade val="80000"/>
                <a:hueOff val="0"/>
                <a:satOff val="0"/>
                <a:lumOff val="0"/>
                <a:alphaOff val="0"/>
                <a:tint val="94000"/>
                <a:satMod val="100000"/>
                <a:lumMod val="108000"/>
              </a:schemeClr>
            </a:gs>
            <a:gs pos="50000">
              <a:schemeClr val="accent1">
                <a:shade val="80000"/>
                <a:hueOff val="0"/>
                <a:satOff val="0"/>
                <a:lumOff val="0"/>
                <a:alphaOff val="0"/>
                <a:tint val="98000"/>
                <a:shade val="100000"/>
                <a:satMod val="100000"/>
                <a:lumMod val="100000"/>
              </a:schemeClr>
            </a:gs>
            <a:gs pos="100000">
              <a:schemeClr val="accent1">
                <a:shade val="80000"/>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038DFA48-6FC3-D043-9D9A-BCD772166C8C}">
      <dsp:nvSpPr>
        <dsp:cNvPr id="0" name=""/>
        <dsp:cNvSpPr/>
      </dsp:nvSpPr>
      <dsp:spPr>
        <a:xfrm>
          <a:off x="2526224" y="0"/>
          <a:ext cx="7098849" cy="5052448"/>
        </a:xfrm>
        <a:prstGeom prst="rect">
          <a:avLst/>
        </a:prstGeom>
        <a:solidFill>
          <a:schemeClr val="lt1">
            <a:alpha val="90000"/>
            <a:hueOff val="0"/>
            <a:satOff val="0"/>
            <a:lumOff val="0"/>
            <a:alphaOff val="0"/>
          </a:schemeClr>
        </a:solidFill>
        <a:ln w="9525" cap="flat" cmpd="sng" algn="ctr">
          <a:solidFill>
            <a:schemeClr val="accent1">
              <a:shade val="80000"/>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US" altLang="zh-CN" sz="4000" kern="1200"/>
            <a:t>Data</a:t>
          </a:r>
          <a:r>
            <a:rPr lang="zh-CN" altLang="en-US" sz="4000" kern="1200"/>
            <a:t> </a:t>
          </a:r>
          <a:r>
            <a:rPr lang="en-US" altLang="zh-CN" sz="4000" kern="1200"/>
            <a:t>Science</a:t>
          </a:r>
          <a:endParaRPr lang="zh-CN" altLang="en-US" sz="4000" kern="1200"/>
        </a:p>
      </dsp:txBody>
      <dsp:txXfrm>
        <a:off x="2526224" y="0"/>
        <a:ext cx="3549424" cy="1515737"/>
      </dsp:txXfrm>
    </dsp:sp>
    <dsp:sp modelId="{D51C3BE9-D191-6E40-AA4F-C3759C7E2A5E}">
      <dsp:nvSpPr>
        <dsp:cNvPr id="0" name=""/>
        <dsp:cNvSpPr/>
      </dsp:nvSpPr>
      <dsp:spPr>
        <a:xfrm>
          <a:off x="884180" y="1515737"/>
          <a:ext cx="3284087" cy="3284087"/>
        </a:xfrm>
        <a:prstGeom prst="pie">
          <a:avLst>
            <a:gd name="adj1" fmla="val 5400000"/>
            <a:gd name="adj2" fmla="val 16200000"/>
          </a:avLst>
        </a:prstGeom>
        <a:gradFill rotWithShape="0">
          <a:gsLst>
            <a:gs pos="0">
              <a:schemeClr val="accent1">
                <a:shade val="80000"/>
                <a:hueOff val="224991"/>
                <a:satOff val="5232"/>
                <a:lumOff val="13662"/>
                <a:alphaOff val="0"/>
                <a:tint val="94000"/>
                <a:satMod val="100000"/>
                <a:lumMod val="108000"/>
              </a:schemeClr>
            </a:gs>
            <a:gs pos="50000">
              <a:schemeClr val="accent1">
                <a:shade val="80000"/>
                <a:hueOff val="224991"/>
                <a:satOff val="5232"/>
                <a:lumOff val="13662"/>
                <a:alphaOff val="0"/>
                <a:tint val="98000"/>
                <a:shade val="100000"/>
                <a:satMod val="100000"/>
                <a:lumMod val="100000"/>
              </a:schemeClr>
            </a:gs>
            <a:gs pos="100000">
              <a:schemeClr val="accent1">
                <a:shade val="80000"/>
                <a:hueOff val="224991"/>
                <a:satOff val="5232"/>
                <a:lumOff val="13662"/>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70153360-DD6C-D844-AA55-A348543FFC3D}">
      <dsp:nvSpPr>
        <dsp:cNvPr id="0" name=""/>
        <dsp:cNvSpPr/>
      </dsp:nvSpPr>
      <dsp:spPr>
        <a:xfrm>
          <a:off x="2526224" y="1515737"/>
          <a:ext cx="7098849" cy="3284087"/>
        </a:xfrm>
        <a:prstGeom prst="rect">
          <a:avLst/>
        </a:prstGeom>
        <a:solidFill>
          <a:schemeClr val="lt1">
            <a:alpha val="90000"/>
            <a:hueOff val="0"/>
            <a:satOff val="0"/>
            <a:lumOff val="0"/>
            <a:alphaOff val="0"/>
          </a:schemeClr>
        </a:solidFill>
        <a:ln w="9525" cap="flat" cmpd="sng" algn="ctr">
          <a:solidFill>
            <a:schemeClr val="accent1">
              <a:shade val="80000"/>
              <a:hueOff val="224991"/>
              <a:satOff val="5232"/>
              <a:lumOff val="13662"/>
              <a:alphaOff val="0"/>
            </a:schemeClr>
          </a:solidFill>
          <a:prstDash val="solid"/>
        </a:ln>
        <a:effectLst>
          <a:outerShdw blurRad="50800" dist="25400" dir="5400000" rotWithShape="0">
            <a:srgbClr val="000000">
              <a:alpha val="28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US" altLang="zh-CN" sz="4000" kern="1200"/>
            <a:t>Theoretical</a:t>
          </a:r>
        </a:p>
        <a:p>
          <a:pPr lvl="0" algn="ctr" defTabSz="1778000">
            <a:lnSpc>
              <a:spcPct val="90000"/>
            </a:lnSpc>
            <a:spcBef>
              <a:spcPct val="0"/>
            </a:spcBef>
            <a:spcAft>
              <a:spcPct val="35000"/>
            </a:spcAft>
          </a:pPr>
          <a:r>
            <a:rPr lang="en-US" altLang="zh-CN" sz="4000" kern="1200"/>
            <a:t>Bases</a:t>
          </a:r>
          <a:endParaRPr lang="zh-CN" altLang="en-US" sz="4000" kern="1200"/>
        </a:p>
      </dsp:txBody>
      <dsp:txXfrm>
        <a:off x="2526224" y="1515737"/>
        <a:ext cx="3549424" cy="1515732"/>
      </dsp:txXfrm>
    </dsp:sp>
    <dsp:sp modelId="{6077DA04-0DB1-8B47-A82E-EA1E1E8CCD21}">
      <dsp:nvSpPr>
        <dsp:cNvPr id="0" name=""/>
        <dsp:cNvSpPr/>
      </dsp:nvSpPr>
      <dsp:spPr>
        <a:xfrm>
          <a:off x="1768357" y="3031470"/>
          <a:ext cx="1515732" cy="1515732"/>
        </a:xfrm>
        <a:prstGeom prst="pie">
          <a:avLst>
            <a:gd name="adj1" fmla="val 5400000"/>
            <a:gd name="adj2" fmla="val 16200000"/>
          </a:avLst>
        </a:prstGeom>
        <a:gradFill rotWithShape="0">
          <a:gsLst>
            <a:gs pos="0">
              <a:schemeClr val="accent1">
                <a:shade val="80000"/>
                <a:hueOff val="449983"/>
                <a:satOff val="10464"/>
                <a:lumOff val="27325"/>
                <a:alphaOff val="0"/>
                <a:tint val="94000"/>
                <a:satMod val="100000"/>
                <a:lumMod val="108000"/>
              </a:schemeClr>
            </a:gs>
            <a:gs pos="50000">
              <a:schemeClr val="accent1">
                <a:shade val="80000"/>
                <a:hueOff val="449983"/>
                <a:satOff val="10464"/>
                <a:lumOff val="27325"/>
                <a:alphaOff val="0"/>
                <a:tint val="98000"/>
                <a:shade val="100000"/>
                <a:satMod val="100000"/>
                <a:lumMod val="100000"/>
              </a:schemeClr>
            </a:gs>
            <a:gs pos="100000">
              <a:schemeClr val="accent1">
                <a:shade val="80000"/>
                <a:hueOff val="449983"/>
                <a:satOff val="10464"/>
                <a:lumOff val="27325"/>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18E22F3-A10B-8843-A028-BF4C98D083A1}">
      <dsp:nvSpPr>
        <dsp:cNvPr id="0" name=""/>
        <dsp:cNvSpPr/>
      </dsp:nvSpPr>
      <dsp:spPr>
        <a:xfrm>
          <a:off x="2526224" y="3031470"/>
          <a:ext cx="7098849" cy="1515732"/>
        </a:xfrm>
        <a:prstGeom prst="rect">
          <a:avLst/>
        </a:prstGeom>
        <a:solidFill>
          <a:schemeClr val="lt1">
            <a:alpha val="90000"/>
            <a:hueOff val="0"/>
            <a:satOff val="0"/>
            <a:lumOff val="0"/>
            <a:alphaOff val="0"/>
          </a:schemeClr>
        </a:solidFill>
        <a:ln w="9525" cap="flat" cmpd="sng" algn="ctr">
          <a:solidFill>
            <a:schemeClr val="accent1">
              <a:shade val="80000"/>
              <a:hueOff val="449983"/>
              <a:satOff val="10464"/>
              <a:lumOff val="27325"/>
              <a:alphaOff val="0"/>
            </a:schemeClr>
          </a:solidFill>
          <a:prstDash val="solid"/>
        </a:ln>
        <a:effectLst>
          <a:outerShdw blurRad="50800" dist="25400" dir="5400000" rotWithShape="0">
            <a:srgbClr val="000000">
              <a:alpha val="28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US" altLang="zh-CN" sz="4000" kern="1200"/>
            <a:t>Basic</a:t>
          </a:r>
          <a:r>
            <a:rPr lang="zh-CN" altLang="en-US" sz="4000" kern="1200"/>
            <a:t> </a:t>
          </a:r>
          <a:r>
            <a:rPr lang="en-US" altLang="zh-CN" sz="4000" kern="1200"/>
            <a:t>Theory</a:t>
          </a:r>
          <a:endParaRPr lang="zh-CN" altLang="en-US" sz="4000" kern="1200"/>
        </a:p>
      </dsp:txBody>
      <dsp:txXfrm>
        <a:off x="2526224" y="3031470"/>
        <a:ext cx="3549424" cy="1515732"/>
      </dsp:txXfrm>
    </dsp:sp>
    <dsp:sp modelId="{3B8C8B52-1C1A-5748-87B0-3D0A99506BB2}">
      <dsp:nvSpPr>
        <dsp:cNvPr id="0" name=""/>
        <dsp:cNvSpPr/>
      </dsp:nvSpPr>
      <dsp:spPr>
        <a:xfrm>
          <a:off x="6075648" y="0"/>
          <a:ext cx="3549424" cy="1515737"/>
        </a:xfrm>
        <a:prstGeom prst="rect">
          <a:avLst/>
        </a:prstGeom>
        <a:noFill/>
        <a:ln w="9525" cap="flat" cmpd="sng" algn="ctr">
          <a:noFill/>
          <a:prstDash val="solid"/>
        </a:ln>
        <a:effectLst>
          <a:outerShdw blurRad="50800" dist="25400" dir="5400000" rotWithShape="0">
            <a:srgbClr val="000000">
              <a:alpha val="28000"/>
            </a:srgbClr>
          </a:outerShdw>
        </a:effectLst>
        <a:scene3d>
          <a:camera prst="orthographicFront"/>
          <a:lightRig rig="flat" dir="t"/>
        </a:scene3d>
        <a:sp3d/>
      </dsp:spPr>
      <dsp:style>
        <a:lnRef idx="1">
          <a:scrgbClr r="0" g="0" b="0"/>
        </a:lnRef>
        <a:fillRef idx="1">
          <a:scrgbClr r="0" g="0" b="0"/>
        </a:fillRef>
        <a:effectRef idx="2">
          <a:scrgbClr r="0" g="0" b="0"/>
        </a:effectRef>
        <a:fontRef idx="minor"/>
      </dsp:style>
      <dsp:txBody>
        <a:bodyPr spcFirstLastPara="0" vert="horz" wrap="square" lIns="87630" tIns="87630" rIns="87630" bIns="87630" numCol="1" spcCol="1270" anchor="ctr" anchorCtr="0">
          <a:noAutofit/>
        </a:bodyPr>
        <a:lstStyle/>
        <a:p>
          <a:pPr marL="228600" lvl="1" indent="-228600" algn="l" defTabSz="1022350">
            <a:lnSpc>
              <a:spcPct val="90000"/>
            </a:lnSpc>
            <a:spcBef>
              <a:spcPct val="0"/>
            </a:spcBef>
            <a:spcAft>
              <a:spcPct val="15000"/>
            </a:spcAft>
            <a:buChar char="••"/>
          </a:pPr>
          <a:r>
            <a:rPr lang="en-US" altLang="zh-CN" sz="2300" kern="1200" dirty="0"/>
            <a:t>Data</a:t>
          </a:r>
          <a:r>
            <a:rPr lang="zh-CN" altLang="en-US" sz="2300" kern="1200" dirty="0"/>
            <a:t> </a:t>
          </a:r>
          <a:r>
            <a:rPr lang="en-US" altLang="zh-CN" sz="2300" kern="1200" dirty="0"/>
            <a:t>Preprocessing</a:t>
          </a:r>
          <a:endParaRPr lang="zh-CN" altLang="en-US" sz="2300" kern="1200" dirty="0"/>
        </a:p>
        <a:p>
          <a:pPr marL="228600" lvl="1" indent="-228600" algn="l" defTabSz="1022350">
            <a:lnSpc>
              <a:spcPct val="90000"/>
            </a:lnSpc>
            <a:spcBef>
              <a:spcPct val="0"/>
            </a:spcBef>
            <a:spcAft>
              <a:spcPct val="15000"/>
            </a:spcAft>
            <a:buChar char="••"/>
          </a:pPr>
          <a:r>
            <a:rPr lang="en-US" altLang="zh-CN" sz="2300" kern="1200"/>
            <a:t>Data</a:t>
          </a:r>
          <a:r>
            <a:rPr lang="zh-CN" altLang="en-US" sz="2300" kern="1200"/>
            <a:t> </a:t>
          </a:r>
          <a:r>
            <a:rPr lang="en-US" altLang="zh-CN" sz="2300" kern="1200"/>
            <a:t>Calculation</a:t>
          </a:r>
        </a:p>
        <a:p>
          <a:pPr marL="228600" lvl="1" indent="-228600" algn="l" defTabSz="1022350">
            <a:lnSpc>
              <a:spcPct val="90000"/>
            </a:lnSpc>
            <a:spcBef>
              <a:spcPct val="0"/>
            </a:spcBef>
            <a:spcAft>
              <a:spcPct val="15000"/>
            </a:spcAft>
            <a:buChar char="••"/>
          </a:pPr>
          <a:r>
            <a:rPr lang="en-US" altLang="zh-CN" sz="2300" kern="1200"/>
            <a:t>Data</a:t>
          </a:r>
          <a:r>
            <a:rPr lang="zh-CN" altLang="en-US" sz="2300" kern="1200"/>
            <a:t> </a:t>
          </a:r>
          <a:r>
            <a:rPr lang="en-US" altLang="zh-CN" sz="2300" kern="1200"/>
            <a:t>Management</a:t>
          </a:r>
          <a:endParaRPr lang="zh-CN" altLang="en-US" sz="2300" kern="1200"/>
        </a:p>
      </dsp:txBody>
      <dsp:txXfrm>
        <a:off x="6075648" y="0"/>
        <a:ext cx="3549424" cy="1515737"/>
      </dsp:txXfrm>
    </dsp:sp>
    <dsp:sp modelId="{D1F8D276-1A14-4D4E-8D40-FDEFEB6303CD}">
      <dsp:nvSpPr>
        <dsp:cNvPr id="0" name=""/>
        <dsp:cNvSpPr/>
      </dsp:nvSpPr>
      <dsp:spPr>
        <a:xfrm>
          <a:off x="6075648" y="1515737"/>
          <a:ext cx="3549424" cy="1515732"/>
        </a:xfrm>
        <a:prstGeom prst="rect">
          <a:avLst/>
        </a:prstGeom>
        <a:noFill/>
        <a:ln w="9525" cap="flat" cmpd="sng" algn="ctr">
          <a:noFill/>
          <a:prstDash val="solid"/>
        </a:ln>
        <a:effectLst>
          <a:outerShdw blurRad="50800" dist="25400" dir="5400000" rotWithShape="0">
            <a:srgbClr val="000000">
              <a:alpha val="28000"/>
            </a:srgbClr>
          </a:outerShdw>
        </a:effectLst>
        <a:scene3d>
          <a:camera prst="orthographicFront"/>
          <a:lightRig rig="flat" dir="t"/>
        </a:scene3d>
        <a:sp3d/>
      </dsp:spPr>
      <dsp:style>
        <a:lnRef idx="1">
          <a:scrgbClr r="0" g="0" b="0"/>
        </a:lnRef>
        <a:fillRef idx="1">
          <a:scrgbClr r="0" g="0" b="0"/>
        </a:fillRef>
        <a:effectRef idx="2">
          <a:scrgbClr r="0" g="0" b="0"/>
        </a:effectRef>
        <a:fontRef idx="minor"/>
      </dsp:style>
      <dsp:txBody>
        <a:bodyPr spcFirstLastPara="0" vert="horz" wrap="square" lIns="87630" tIns="87630" rIns="87630" bIns="87630" numCol="1" spcCol="1270" anchor="ctr" anchorCtr="0">
          <a:noAutofit/>
        </a:bodyPr>
        <a:lstStyle/>
        <a:p>
          <a:pPr marL="228600" lvl="1" indent="-228600" algn="l" defTabSz="1022350">
            <a:lnSpc>
              <a:spcPct val="90000"/>
            </a:lnSpc>
            <a:spcBef>
              <a:spcPct val="0"/>
            </a:spcBef>
            <a:spcAft>
              <a:spcPct val="15000"/>
            </a:spcAft>
            <a:buChar char="••"/>
          </a:pPr>
          <a:r>
            <a:rPr lang="en-US" altLang="zh-CN" sz="2300" kern="1200"/>
            <a:t>Statistics</a:t>
          </a:r>
        </a:p>
        <a:p>
          <a:pPr marL="228600" lvl="1" indent="-228600" algn="l" defTabSz="1022350">
            <a:lnSpc>
              <a:spcPct val="90000"/>
            </a:lnSpc>
            <a:spcBef>
              <a:spcPct val="0"/>
            </a:spcBef>
            <a:spcAft>
              <a:spcPct val="15000"/>
            </a:spcAft>
            <a:buChar char="••"/>
          </a:pPr>
          <a:r>
            <a:rPr lang="en-US" altLang="zh-CN" sz="2300" kern="1200"/>
            <a:t>Machine</a:t>
          </a:r>
          <a:r>
            <a:rPr lang="zh-CN" altLang="en-US" sz="2300" kern="1200"/>
            <a:t> </a:t>
          </a:r>
          <a:r>
            <a:rPr lang="en-US" altLang="zh-CN" sz="2300" kern="1200"/>
            <a:t>Learning</a:t>
          </a:r>
          <a:endParaRPr lang="zh-CN" altLang="en-US" sz="2300" kern="1200"/>
        </a:p>
        <a:p>
          <a:pPr marL="228600" lvl="1" indent="-228600" algn="l" defTabSz="1022350">
            <a:lnSpc>
              <a:spcPct val="90000"/>
            </a:lnSpc>
            <a:spcBef>
              <a:spcPct val="0"/>
            </a:spcBef>
            <a:spcAft>
              <a:spcPct val="15000"/>
            </a:spcAft>
            <a:buChar char="••"/>
          </a:pPr>
          <a:r>
            <a:rPr lang="en-US" altLang="zh-CN" sz="2300" kern="1200"/>
            <a:t>Data</a:t>
          </a:r>
          <a:r>
            <a:rPr lang="zh-CN" altLang="en-US" sz="2300" kern="1200"/>
            <a:t> </a:t>
          </a:r>
          <a:r>
            <a:rPr lang="en-US" altLang="zh-CN" sz="2300" kern="1200"/>
            <a:t>Visulization</a:t>
          </a:r>
          <a:endParaRPr lang="zh-CN" altLang="en-US" sz="2300" kern="1200"/>
        </a:p>
      </dsp:txBody>
      <dsp:txXfrm>
        <a:off x="6075648" y="1515737"/>
        <a:ext cx="3549424" cy="1515732"/>
      </dsp:txXfrm>
    </dsp:sp>
    <dsp:sp modelId="{578E386B-C4DE-B645-8DB9-378CA27C1B8F}">
      <dsp:nvSpPr>
        <dsp:cNvPr id="0" name=""/>
        <dsp:cNvSpPr/>
      </dsp:nvSpPr>
      <dsp:spPr>
        <a:xfrm>
          <a:off x="6075648" y="3031470"/>
          <a:ext cx="3549424" cy="1515732"/>
        </a:xfrm>
        <a:prstGeom prst="rect">
          <a:avLst/>
        </a:prstGeom>
        <a:noFill/>
        <a:ln w="9525" cap="flat" cmpd="sng" algn="ctr">
          <a:noFill/>
          <a:prstDash val="solid"/>
        </a:ln>
        <a:effectLst>
          <a:outerShdw blurRad="50800" dist="25400" dir="5400000" rotWithShape="0">
            <a:srgbClr val="000000">
              <a:alpha val="28000"/>
            </a:srgbClr>
          </a:outerShdw>
        </a:effectLst>
        <a:scene3d>
          <a:camera prst="orthographicFront"/>
          <a:lightRig rig="flat" dir="t"/>
        </a:scene3d>
        <a:sp3d/>
      </dsp:spPr>
      <dsp:style>
        <a:lnRef idx="1">
          <a:scrgbClr r="0" g="0" b="0"/>
        </a:lnRef>
        <a:fillRef idx="1">
          <a:scrgbClr r="0" g="0" b="0"/>
        </a:fillRef>
        <a:effectRef idx="2">
          <a:scrgbClr r="0" g="0" b="0"/>
        </a:effectRef>
        <a:fontRef idx="minor"/>
      </dsp:style>
      <dsp:txBody>
        <a:bodyPr spcFirstLastPara="0" vert="horz" wrap="square" lIns="87630" tIns="87630" rIns="87630" bIns="87630" numCol="1" spcCol="1270" anchor="ctr" anchorCtr="0">
          <a:noAutofit/>
        </a:bodyPr>
        <a:lstStyle/>
        <a:p>
          <a:pPr marL="228600" lvl="1" indent="-228600" algn="l" defTabSz="1022350">
            <a:lnSpc>
              <a:spcPct val="90000"/>
            </a:lnSpc>
            <a:spcBef>
              <a:spcPct val="0"/>
            </a:spcBef>
            <a:spcAft>
              <a:spcPct val="15000"/>
            </a:spcAft>
            <a:buChar char="••"/>
          </a:pPr>
          <a:r>
            <a:rPr lang="en-US" altLang="zh-CN" sz="2300" kern="1200"/>
            <a:t>Faith</a:t>
          </a:r>
          <a:endParaRPr lang="zh-CN" altLang="en-US" sz="2300" kern="1200"/>
        </a:p>
        <a:p>
          <a:pPr marL="228600" lvl="1" indent="-228600" algn="l" defTabSz="1022350">
            <a:lnSpc>
              <a:spcPct val="90000"/>
            </a:lnSpc>
            <a:spcBef>
              <a:spcPct val="0"/>
            </a:spcBef>
            <a:spcAft>
              <a:spcPct val="15000"/>
            </a:spcAft>
            <a:buChar char="••"/>
          </a:pPr>
          <a:r>
            <a:rPr lang="en-US" altLang="zh-CN" sz="2300" kern="1200"/>
            <a:t>Theory</a:t>
          </a:r>
          <a:endParaRPr lang="zh-CN" altLang="en-US" sz="2300" kern="1200"/>
        </a:p>
        <a:p>
          <a:pPr marL="228600" lvl="1" indent="-228600" algn="l" defTabSz="1022350">
            <a:lnSpc>
              <a:spcPct val="90000"/>
            </a:lnSpc>
            <a:spcBef>
              <a:spcPct val="0"/>
            </a:spcBef>
            <a:spcAft>
              <a:spcPct val="15000"/>
            </a:spcAft>
            <a:buChar char="••"/>
          </a:pPr>
          <a:r>
            <a:rPr lang="en-US" altLang="zh-CN" sz="2300" kern="1200" dirty="0"/>
            <a:t>Method</a:t>
          </a:r>
          <a:endParaRPr lang="zh-CN" altLang="en-US" sz="2300" kern="1200" dirty="0"/>
        </a:p>
        <a:p>
          <a:pPr marL="228600" lvl="1" indent="-228600" algn="l" defTabSz="1022350">
            <a:lnSpc>
              <a:spcPct val="90000"/>
            </a:lnSpc>
            <a:spcBef>
              <a:spcPct val="0"/>
            </a:spcBef>
            <a:spcAft>
              <a:spcPct val="15000"/>
            </a:spcAft>
            <a:buChar char="••"/>
          </a:pPr>
          <a:r>
            <a:rPr lang="en-US" altLang="zh-CN" sz="2300" kern="1200"/>
            <a:t>Technology</a:t>
          </a:r>
          <a:endParaRPr lang="zh-CN" altLang="en-US" sz="2300" kern="1200"/>
        </a:p>
      </dsp:txBody>
      <dsp:txXfrm>
        <a:off x="6075648" y="3031470"/>
        <a:ext cx="3549424" cy="151573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7C08E7-416C-CF4C-B3CB-BD8C6A3B5E4A}">
      <dsp:nvSpPr>
        <dsp:cNvPr id="0" name=""/>
        <dsp:cNvSpPr/>
      </dsp:nvSpPr>
      <dsp:spPr>
        <a:xfrm>
          <a:off x="2273875" y="64435"/>
          <a:ext cx="3092913" cy="3092913"/>
        </a:xfrm>
        <a:prstGeom prst="ellipse">
          <a:avLst/>
        </a:prstGeom>
        <a:solidFill>
          <a:schemeClr val="accent5">
            <a:alpha val="50000"/>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r>
            <a:rPr lang="en-US" altLang="zh-CN" sz="2200" b="1" kern="1200"/>
            <a:t>INFORMATICS</a:t>
          </a:r>
          <a:endParaRPr lang="zh-CN" altLang="en-US" sz="2200" b="1" kern="1200"/>
        </a:p>
      </dsp:txBody>
      <dsp:txXfrm>
        <a:off x="2686263" y="605695"/>
        <a:ext cx="2268136" cy="1391810"/>
      </dsp:txXfrm>
    </dsp:sp>
    <dsp:sp modelId="{AD1D52AD-1568-7446-8491-8CD5B99F3266}">
      <dsp:nvSpPr>
        <dsp:cNvPr id="0" name=""/>
        <dsp:cNvSpPr/>
      </dsp:nvSpPr>
      <dsp:spPr>
        <a:xfrm>
          <a:off x="3389901" y="1997506"/>
          <a:ext cx="3092913" cy="3092913"/>
        </a:xfrm>
        <a:prstGeom prst="ellipse">
          <a:avLst/>
        </a:prstGeom>
        <a:solidFill>
          <a:schemeClr val="accent5">
            <a:alpha val="50000"/>
            <a:hueOff val="7693906"/>
            <a:satOff val="-2748"/>
            <a:lumOff val="4412"/>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r>
            <a:rPr lang="en-US" altLang="zh-CN" sz="2200" b="1" kern="1200" dirty="0"/>
            <a:t>TECHNOLOGY</a:t>
          </a:r>
          <a:r>
            <a:rPr lang="zh-CN" altLang="en-US" sz="2200" b="1" kern="1200" dirty="0"/>
            <a:t> </a:t>
          </a:r>
          <a:endParaRPr lang="en-US" altLang="zh-CN" sz="2200" b="1" kern="1200" dirty="0"/>
        </a:p>
        <a:p>
          <a:pPr lvl="0" algn="ctr" defTabSz="977900">
            <a:lnSpc>
              <a:spcPct val="90000"/>
            </a:lnSpc>
            <a:spcBef>
              <a:spcPct val="0"/>
            </a:spcBef>
            <a:spcAft>
              <a:spcPct val="35000"/>
            </a:spcAft>
          </a:pPr>
          <a:r>
            <a:rPr lang="en-US" altLang="zh-CN" sz="2200" b="1" kern="1200" dirty="0"/>
            <a:t>&amp;</a:t>
          </a:r>
          <a:r>
            <a:rPr lang="zh-CN" altLang="en-US" sz="2200" b="1" kern="1200" dirty="0"/>
            <a:t> </a:t>
          </a:r>
          <a:r>
            <a:rPr lang="en-US" altLang="zh-CN" sz="2200" b="1" kern="1200" dirty="0"/>
            <a:t>PROFESSIONAL</a:t>
          </a:r>
          <a:r>
            <a:rPr lang="zh-CN" altLang="en-US" sz="2200" b="1" kern="1200" baseline="0" dirty="0"/>
            <a:t> </a:t>
          </a:r>
          <a:r>
            <a:rPr lang="en-US" altLang="zh-CN" sz="2200" b="1" kern="1200" baseline="0" dirty="0"/>
            <a:t>SKILLS</a:t>
          </a:r>
          <a:endParaRPr lang="zh-CN" altLang="en-US" sz="2200" b="1" kern="1200" dirty="0"/>
        </a:p>
      </dsp:txBody>
      <dsp:txXfrm>
        <a:off x="4335817" y="2796508"/>
        <a:ext cx="1855747" cy="1701102"/>
      </dsp:txXfrm>
    </dsp:sp>
    <dsp:sp modelId="{A1066990-2D04-AD49-97B8-C0B25B21A772}">
      <dsp:nvSpPr>
        <dsp:cNvPr id="0" name=""/>
        <dsp:cNvSpPr/>
      </dsp:nvSpPr>
      <dsp:spPr>
        <a:xfrm>
          <a:off x="1157849" y="1997506"/>
          <a:ext cx="3092913" cy="3092913"/>
        </a:xfrm>
        <a:prstGeom prst="ellipse">
          <a:avLst/>
        </a:prstGeom>
        <a:solidFill>
          <a:schemeClr val="accent5">
            <a:alpha val="50000"/>
            <a:hueOff val="15387812"/>
            <a:satOff val="-5496"/>
            <a:lumOff val="8825"/>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r>
            <a:rPr lang="en-US" altLang="zh-CN" sz="2200" b="1" kern="1200"/>
            <a:t>MATHEMATICS</a:t>
          </a:r>
          <a:r>
            <a:rPr lang="zh-CN" altLang="en-US" sz="2200" b="1" kern="1200"/>
            <a:t> </a:t>
          </a:r>
          <a:r>
            <a:rPr lang="en-US" altLang="zh-CN" sz="2200" b="1" kern="1200"/>
            <a:t>&amp;</a:t>
          </a:r>
          <a:r>
            <a:rPr lang="zh-CN" altLang="en-US" sz="2200" b="1" kern="1200"/>
            <a:t> </a:t>
          </a:r>
          <a:endParaRPr lang="en-US" altLang="zh-CN" sz="2200" b="1" kern="1200"/>
        </a:p>
        <a:p>
          <a:pPr lvl="0" algn="ctr" defTabSz="977900">
            <a:lnSpc>
              <a:spcPct val="90000"/>
            </a:lnSpc>
            <a:spcBef>
              <a:spcPct val="0"/>
            </a:spcBef>
            <a:spcAft>
              <a:spcPct val="35000"/>
            </a:spcAft>
          </a:pPr>
          <a:r>
            <a:rPr lang="en-US" altLang="zh-CN" sz="2200" b="1" kern="1200"/>
            <a:t>SPECIFIC</a:t>
          </a:r>
          <a:r>
            <a:rPr lang="zh-CN" altLang="en-US" sz="2200" b="1" kern="1200"/>
            <a:t> </a:t>
          </a:r>
          <a:r>
            <a:rPr lang="en-US" altLang="zh-CN" sz="2200" b="1" kern="1200"/>
            <a:t>APPLICATIONS</a:t>
          </a:r>
          <a:endParaRPr lang="zh-CN" altLang="en-US" sz="2200" b="1" kern="1200"/>
        </a:p>
      </dsp:txBody>
      <dsp:txXfrm>
        <a:off x="1449098" y="2796508"/>
        <a:ext cx="1855747" cy="170110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984990-DD36-B14A-B91E-6F357D703AAE}">
      <dsp:nvSpPr>
        <dsp:cNvPr id="0" name=""/>
        <dsp:cNvSpPr/>
      </dsp:nvSpPr>
      <dsp:spPr>
        <a:xfrm>
          <a:off x="0" y="5192335"/>
          <a:ext cx="9511418" cy="568194"/>
        </a:xfrm>
        <a:prstGeom prst="rect">
          <a:avLst/>
        </a:prstGeom>
        <a:solidFill>
          <a:schemeClr val="lt1">
            <a:hueOff val="0"/>
            <a:satOff val="0"/>
            <a:lumOff val="0"/>
            <a:alphaOff val="0"/>
          </a:schemeClr>
        </a:solidFill>
        <a:ln>
          <a:noFill/>
        </a:ln>
        <a:effectLst>
          <a:outerShdw blurRad="50800" dist="25400" dir="5400000" rotWithShape="0">
            <a:srgbClr val="000000">
              <a:alpha val="28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altLang="zh-CN" sz="2100" b="0" i="1" kern="1200" dirty="0"/>
            <a:t>7.</a:t>
          </a:r>
          <a:r>
            <a:rPr lang="zh-CN" altLang="en-US" sz="2100" b="0" i="1" kern="1200" dirty="0"/>
            <a:t> </a:t>
          </a:r>
          <a:r>
            <a:rPr lang="en-US" altLang="zh-CN" sz="2100" b="0" i="1" kern="1200" dirty="0" smtClean="0"/>
            <a:t>Improve </a:t>
          </a:r>
          <a:r>
            <a:rPr lang="en-US" altLang="zh-CN" sz="2100" b="0" i="1" kern="1200" dirty="0"/>
            <a:t>governance to avoid data science “creepiness”</a:t>
          </a:r>
          <a:endParaRPr lang="zh-CN" altLang="zh-CN" sz="2100" b="0" i="1" kern="1200" dirty="0"/>
        </a:p>
      </dsp:txBody>
      <dsp:txXfrm>
        <a:off x="0" y="5192335"/>
        <a:ext cx="9511418" cy="568194"/>
      </dsp:txXfrm>
    </dsp:sp>
    <dsp:sp modelId="{0F303329-EB7C-7A4F-B1AC-9012DBA4BAAD}">
      <dsp:nvSpPr>
        <dsp:cNvPr id="0" name=""/>
        <dsp:cNvSpPr/>
      </dsp:nvSpPr>
      <dsp:spPr>
        <a:xfrm rot="10800000">
          <a:off x="0" y="4326975"/>
          <a:ext cx="9511418" cy="873883"/>
        </a:xfrm>
        <a:prstGeom prst="upArrowCallout">
          <a:avLst/>
        </a:prstGeom>
        <a:solidFill>
          <a:schemeClr val="lt1">
            <a:hueOff val="0"/>
            <a:satOff val="0"/>
            <a:lumOff val="0"/>
            <a:alphaOff val="0"/>
          </a:schemeClr>
        </a:solidFill>
        <a:ln>
          <a:noFill/>
        </a:ln>
        <a:effectLst>
          <a:outerShdw blurRad="50800" dist="25400" dir="5400000" rotWithShape="0">
            <a:srgbClr val="000000">
              <a:alpha val="28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altLang="zh-CN" sz="2100" b="0" i="1" kern="1200" dirty="0"/>
            <a:t>6.</a:t>
          </a:r>
          <a:r>
            <a:rPr lang="zh-CN" altLang="en-US" sz="2100" b="0" i="1" kern="1200" dirty="0"/>
            <a:t> </a:t>
          </a:r>
          <a:r>
            <a:rPr lang="en-US" altLang="zh-CN" sz="2100" b="0" i="1" kern="1200" dirty="0" smtClean="0"/>
            <a:t>Prepare </a:t>
          </a:r>
          <a:r>
            <a:rPr lang="en-US" altLang="zh-CN" sz="2100" b="0" i="1" kern="1200" dirty="0"/>
            <a:t>data science processes for operationalizing analytics</a:t>
          </a:r>
          <a:endParaRPr lang="zh-CN" altLang="zh-CN" sz="2100" b="0" i="1" kern="1200" dirty="0"/>
        </a:p>
      </dsp:txBody>
      <dsp:txXfrm rot="10800000">
        <a:off x="0" y="4326975"/>
        <a:ext cx="9511418" cy="567823"/>
      </dsp:txXfrm>
    </dsp:sp>
    <dsp:sp modelId="{E70E54F6-A1EB-0C4F-80AF-88D8AFD451AA}">
      <dsp:nvSpPr>
        <dsp:cNvPr id="0" name=""/>
        <dsp:cNvSpPr/>
      </dsp:nvSpPr>
      <dsp:spPr>
        <a:xfrm rot="10800000">
          <a:off x="0" y="3461614"/>
          <a:ext cx="9511418" cy="873883"/>
        </a:xfrm>
        <a:prstGeom prst="upArrowCallout">
          <a:avLst/>
        </a:prstGeom>
        <a:solidFill>
          <a:schemeClr val="lt1">
            <a:hueOff val="0"/>
            <a:satOff val="0"/>
            <a:lumOff val="0"/>
            <a:alphaOff val="0"/>
          </a:schemeClr>
        </a:solidFill>
        <a:ln>
          <a:noFill/>
        </a:ln>
        <a:effectLst>
          <a:outerShdw blurRad="50800" dist="25400" dir="5400000" rotWithShape="0">
            <a:srgbClr val="000000">
              <a:alpha val="28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altLang="zh-CN" sz="2100" b="0" i="1" kern="1200" dirty="0"/>
            <a:t>5.</a:t>
          </a:r>
          <a:r>
            <a:rPr lang="zh-CN" altLang="en-US" sz="2100" b="0" i="1" kern="1200" dirty="0"/>
            <a:t> </a:t>
          </a:r>
          <a:r>
            <a:rPr lang="en-US" altLang="zh-CN" sz="2100" b="0" i="1" kern="1200" dirty="0" smtClean="0"/>
            <a:t>Give </a:t>
          </a:r>
          <a:r>
            <a:rPr lang="en-US" altLang="zh-CN" sz="2100" b="0" i="1" kern="1200" dirty="0"/>
            <a:t>data science teams access to all the data</a:t>
          </a:r>
          <a:endParaRPr lang="zh-CN" altLang="zh-CN" sz="2100" b="0" i="1" kern="1200" dirty="0"/>
        </a:p>
      </dsp:txBody>
      <dsp:txXfrm rot="10800000">
        <a:off x="0" y="3461614"/>
        <a:ext cx="9511418" cy="567823"/>
      </dsp:txXfrm>
    </dsp:sp>
    <dsp:sp modelId="{38CB512B-AEEE-4342-BF2F-52A4E27BAE27}">
      <dsp:nvSpPr>
        <dsp:cNvPr id="0" name=""/>
        <dsp:cNvSpPr/>
      </dsp:nvSpPr>
      <dsp:spPr>
        <a:xfrm rot="10800000">
          <a:off x="0" y="2596254"/>
          <a:ext cx="9511418" cy="873883"/>
        </a:xfrm>
        <a:prstGeom prst="upArrowCallout">
          <a:avLst/>
        </a:prstGeom>
        <a:solidFill>
          <a:schemeClr val="lt1">
            <a:hueOff val="0"/>
            <a:satOff val="0"/>
            <a:lumOff val="0"/>
            <a:alphaOff val="0"/>
          </a:schemeClr>
        </a:solidFill>
        <a:ln>
          <a:noFill/>
        </a:ln>
        <a:effectLst>
          <a:outerShdw blurRad="50800" dist="25400" dir="5400000" rotWithShape="0">
            <a:srgbClr val="000000">
              <a:alpha val="28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altLang="zh-CN" sz="2100" b="0" i="1" kern="1200" dirty="0"/>
            <a:t>4.</a:t>
          </a:r>
          <a:r>
            <a:rPr lang="zh-CN" altLang="en-US" sz="2100" b="0" i="1" kern="1200" dirty="0"/>
            <a:t> </a:t>
          </a:r>
          <a:r>
            <a:rPr lang="en-US" altLang="zh-CN" sz="2100" b="0" i="1" kern="1200" dirty="0" smtClean="0"/>
            <a:t>Expand </a:t>
          </a:r>
          <a:r>
            <a:rPr lang="en-US" altLang="zh-CN" sz="2100" b="0" i="1" kern="1200" dirty="0"/>
            <a:t>the impact of data science through visualization and storytelling</a:t>
          </a:r>
          <a:endParaRPr lang="zh-CN" altLang="zh-CN" sz="2100" b="0" i="1" kern="1200" dirty="0"/>
        </a:p>
      </dsp:txBody>
      <dsp:txXfrm rot="10800000">
        <a:off x="0" y="2596254"/>
        <a:ext cx="9511418" cy="567823"/>
      </dsp:txXfrm>
    </dsp:sp>
    <dsp:sp modelId="{53395317-F67E-7F49-810E-7B42B03AABCA}">
      <dsp:nvSpPr>
        <dsp:cNvPr id="0" name=""/>
        <dsp:cNvSpPr/>
      </dsp:nvSpPr>
      <dsp:spPr>
        <a:xfrm rot="10800000">
          <a:off x="0" y="1730894"/>
          <a:ext cx="9511418" cy="873883"/>
        </a:xfrm>
        <a:prstGeom prst="upArrowCallout">
          <a:avLst/>
        </a:prstGeom>
        <a:solidFill>
          <a:schemeClr val="lt1">
            <a:hueOff val="0"/>
            <a:satOff val="0"/>
            <a:lumOff val="0"/>
            <a:alphaOff val="0"/>
          </a:schemeClr>
        </a:solidFill>
        <a:ln>
          <a:noFill/>
        </a:ln>
        <a:effectLst>
          <a:outerShdw blurRad="50800" dist="25400" dir="5400000" rotWithShape="0">
            <a:srgbClr val="000000">
              <a:alpha val="28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altLang="zh-CN" sz="2100" b="0" i="1" kern="1200" dirty="0"/>
            <a:t>3.</a:t>
          </a:r>
          <a:r>
            <a:rPr lang="zh-CN" altLang="en-US" sz="2100" b="0" i="1" kern="1200" dirty="0"/>
            <a:t> </a:t>
          </a:r>
          <a:r>
            <a:rPr lang="en-US" altLang="zh-CN" sz="2100" b="0" i="1" kern="1200" dirty="0" smtClean="0"/>
            <a:t>Emphasize </a:t>
          </a:r>
          <a:r>
            <a:rPr lang="en-US" altLang="zh-CN" sz="2100" b="0" i="1" kern="1200" dirty="0"/>
            <a:t>communication skills to realize data science’s value</a:t>
          </a:r>
          <a:endParaRPr lang="zh-CN" altLang="zh-CN" sz="2100" b="0" i="1" kern="1200" dirty="0"/>
        </a:p>
      </dsp:txBody>
      <dsp:txXfrm rot="10800000">
        <a:off x="0" y="1730894"/>
        <a:ext cx="9511418" cy="567823"/>
      </dsp:txXfrm>
    </dsp:sp>
    <dsp:sp modelId="{123537C1-C3E4-7345-ACD3-39A61213CC30}">
      <dsp:nvSpPr>
        <dsp:cNvPr id="0" name=""/>
        <dsp:cNvSpPr/>
      </dsp:nvSpPr>
      <dsp:spPr>
        <a:xfrm rot="10800000">
          <a:off x="0" y="865534"/>
          <a:ext cx="9511418" cy="873883"/>
        </a:xfrm>
        <a:prstGeom prst="upArrowCallout">
          <a:avLst/>
        </a:prstGeom>
        <a:solidFill>
          <a:schemeClr val="lt1">
            <a:hueOff val="0"/>
            <a:satOff val="0"/>
            <a:lumOff val="0"/>
            <a:alphaOff val="0"/>
          </a:schemeClr>
        </a:solidFill>
        <a:ln>
          <a:noFill/>
        </a:ln>
        <a:effectLst>
          <a:outerShdw blurRad="50800" dist="25400" dir="5400000" rotWithShape="0">
            <a:srgbClr val="000000">
              <a:alpha val="28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altLang="zh-CN" sz="2100" b="0" i="1" kern="1200" dirty="0"/>
            <a:t>2.</a:t>
          </a:r>
          <a:r>
            <a:rPr lang="zh-CN" altLang="en-US" sz="2100" b="0" i="1" kern="1200" dirty="0"/>
            <a:t> </a:t>
          </a:r>
          <a:r>
            <a:rPr lang="en-US" altLang="zh-CN" sz="2100" b="0" i="1" kern="1200" dirty="0" smtClean="0"/>
            <a:t>Create </a:t>
          </a:r>
          <a:r>
            <a:rPr lang="en-US" altLang="zh-CN" sz="2100" b="0" i="1" kern="1200" dirty="0"/>
            <a:t>an effective team for achieving data science goals</a:t>
          </a:r>
          <a:endParaRPr lang="zh-CN" altLang="zh-CN" sz="2100" b="0" i="1" kern="1200" dirty="0"/>
        </a:p>
      </dsp:txBody>
      <dsp:txXfrm rot="10800000">
        <a:off x="0" y="865534"/>
        <a:ext cx="9511418" cy="567823"/>
      </dsp:txXfrm>
    </dsp:sp>
    <dsp:sp modelId="{CB0D73F9-2AD9-284B-8B1B-E0EEF730DFDD}">
      <dsp:nvSpPr>
        <dsp:cNvPr id="0" name=""/>
        <dsp:cNvSpPr/>
      </dsp:nvSpPr>
      <dsp:spPr>
        <a:xfrm rot="10800000">
          <a:off x="0" y="174"/>
          <a:ext cx="9511418" cy="873883"/>
        </a:xfrm>
        <a:prstGeom prst="upArrowCallout">
          <a:avLst/>
        </a:prstGeom>
        <a:solidFill>
          <a:schemeClr val="lt1">
            <a:hueOff val="0"/>
            <a:satOff val="0"/>
            <a:lumOff val="0"/>
            <a:alphaOff val="0"/>
          </a:schemeClr>
        </a:solidFill>
        <a:ln>
          <a:noFill/>
        </a:ln>
        <a:effectLst>
          <a:outerShdw blurRad="50800" dist="25400" dir="5400000" rotWithShape="0">
            <a:srgbClr val="000000">
              <a:alpha val="28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altLang="zh-CN" sz="2100" b="0" i="1" kern="1200" dirty="0"/>
            <a:t>1.</a:t>
          </a:r>
          <a:r>
            <a:rPr lang="zh-CN" altLang="en-US" sz="2100" b="0" i="1" kern="1200" dirty="0"/>
            <a:t> </a:t>
          </a:r>
          <a:r>
            <a:rPr lang="en-US" altLang="zh-CN" sz="2100" b="0" i="1" kern="1200" dirty="0" smtClean="0"/>
            <a:t>Identify </a:t>
          </a:r>
          <a:r>
            <a:rPr lang="en-US" altLang="zh-CN" sz="2100" b="0" i="1" kern="1200" dirty="0"/>
            <a:t>our organization’s key business drivers for data science</a:t>
          </a:r>
          <a:endParaRPr lang="zh-CN" altLang="en-US" sz="2100" b="0" i="1" kern="1200" dirty="0"/>
        </a:p>
      </dsp:txBody>
      <dsp:txXfrm rot="10800000">
        <a:off x="0" y="174"/>
        <a:ext cx="9511418" cy="567823"/>
      </dsp:txXfrm>
    </dsp:sp>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r>
              <a:rPr kumimoji="1" lang="en-US" altLang="zh-CN"/>
              <a:t>Politecnico di Torino</a:t>
            </a:r>
            <a:endParaRPr kumimoji="1" lang="zh-CN" altLang="en-US"/>
          </a:p>
        </p:txBody>
      </p:sp>
      <p:sp>
        <p:nvSpPr>
          <p:cNvPr id="3" name="日期占位符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116D256D-E70C-D641-BF3C-101333890138}" type="datetimeFigureOut">
              <a:rPr kumimoji="1" lang="zh-CN" altLang="en-US" smtClean="0"/>
              <a:t>2018/10/9</a:t>
            </a:fld>
            <a:endParaRPr kumimoji="1" lang="zh-CN" altLang="en-US"/>
          </a:p>
        </p:txBody>
      </p:sp>
      <p:sp>
        <p:nvSpPr>
          <p:cNvPr id="4" name="页脚占位符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r>
              <a:rPr kumimoji="1" lang="en-US" altLang="zh-CN"/>
              <a:t>Corso di Laurea Magistrale</a:t>
            </a:r>
            <a:endParaRPr kumimoji="1" lang="zh-CN" altLang="en-US"/>
          </a:p>
        </p:txBody>
      </p:sp>
      <p:sp>
        <p:nvSpPr>
          <p:cNvPr id="5" name="幻灯片编号占位符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5EE28E49-4D06-4945-83BA-ABA6F7544882}" type="slidenum">
              <a:rPr kumimoji="1" lang="zh-CN" altLang="en-US" smtClean="0"/>
              <a:t>‹#›</a:t>
            </a:fld>
            <a:endParaRPr kumimoji="1" lang="zh-CN" altLang="en-US"/>
          </a:p>
        </p:txBody>
      </p:sp>
    </p:spTree>
    <p:extLst>
      <p:ext uri="{BB962C8B-B14F-4D97-AF65-F5344CB8AC3E}">
        <p14:creationId xmlns:p14="http://schemas.microsoft.com/office/powerpoint/2010/main" val="65163482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幻灯片图像占位符 7"/>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zh-CN" altLang="en-US"/>
          </a:p>
        </p:txBody>
      </p:sp>
      <p:sp>
        <p:nvSpPr>
          <p:cNvPr id="10" name="备注占位符 9"/>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Tree>
    <p:extLst>
      <p:ext uri="{BB962C8B-B14F-4D97-AF65-F5344CB8AC3E}">
        <p14:creationId xmlns:p14="http://schemas.microsoft.com/office/powerpoint/2010/main" val="1983495735"/>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22275" y="1241425"/>
            <a:ext cx="5953125" cy="3349625"/>
          </a:xfrm>
          <a:prstGeom prst="rect">
            <a:avLst/>
          </a:prstGeom>
        </p:spPr>
      </p:sp>
      <p:sp>
        <p:nvSpPr>
          <p:cNvPr id="3" name="备注占位符 2"/>
          <p:cNvSpPr>
            <a:spLocks noGrp="1"/>
          </p:cNvSpPr>
          <p:nvPr>
            <p:ph type="body" idx="1"/>
          </p:nvPr>
        </p:nvSpPr>
        <p:spPr>
          <a:xfrm>
            <a:off x="679768" y="4777194"/>
            <a:ext cx="5438140" cy="3908614"/>
          </a:xfrm>
          <a:prstGeom prst="rect">
            <a:avLst/>
          </a:prstGeom>
        </p:spPr>
        <p:txBody>
          <a:bodyPr/>
          <a:lstStyle/>
          <a:p>
            <a:endParaRPr kumimoji="1" lang="zh-CN" altLang="en-US"/>
          </a:p>
        </p:txBody>
      </p:sp>
      <p:sp>
        <p:nvSpPr>
          <p:cNvPr id="4" name="幻灯片编号占位符 3"/>
          <p:cNvSpPr>
            <a:spLocks noGrp="1"/>
          </p:cNvSpPr>
          <p:nvPr>
            <p:ph type="sldNum" sz="quarter" idx="10"/>
          </p:nvPr>
        </p:nvSpPr>
        <p:spPr>
          <a:xfrm>
            <a:off x="3850443" y="9428584"/>
            <a:ext cx="2945659" cy="498055"/>
          </a:xfrm>
          <a:prstGeom prst="rect">
            <a:avLst/>
          </a:prstGeom>
        </p:spPr>
        <p:txBody>
          <a:bodyPr/>
          <a:lstStyle/>
          <a:p>
            <a:fld id="{A84A069B-D3EB-EF40-98EA-35232C494CB5}" type="slidenum">
              <a:rPr kumimoji="1" lang="zh-CN" altLang="en-US" smtClean="0"/>
              <a:t>1</a:t>
            </a:fld>
            <a:endParaRPr kumimoji="1" lang="zh-CN" altLang="en-US"/>
          </a:p>
        </p:txBody>
      </p:sp>
      <p:sp>
        <p:nvSpPr>
          <p:cNvPr id="5" name="页脚占位符 4"/>
          <p:cNvSpPr>
            <a:spLocks noGrp="1"/>
          </p:cNvSpPr>
          <p:nvPr>
            <p:ph type="ftr" sz="quarter" idx="11"/>
          </p:nvPr>
        </p:nvSpPr>
        <p:spPr>
          <a:xfrm>
            <a:off x="0" y="9428584"/>
            <a:ext cx="2945659" cy="498055"/>
          </a:xfrm>
          <a:prstGeom prst="rect">
            <a:avLst/>
          </a:prstGeom>
        </p:spPr>
        <p:txBody>
          <a:bodyPr/>
          <a:lstStyle/>
          <a:p>
            <a:r>
              <a:rPr kumimoji="1" lang="en-US" altLang="zh-CN"/>
              <a:t>Corso di Laurea Magistrale</a:t>
            </a:r>
            <a:endParaRPr kumimoji="1" lang="zh-CN" altLang="en-US"/>
          </a:p>
        </p:txBody>
      </p:sp>
      <p:sp>
        <p:nvSpPr>
          <p:cNvPr id="6" name="页眉占位符 5"/>
          <p:cNvSpPr>
            <a:spLocks noGrp="1"/>
          </p:cNvSpPr>
          <p:nvPr>
            <p:ph type="hdr" sz="quarter" idx="12"/>
          </p:nvPr>
        </p:nvSpPr>
        <p:spPr>
          <a:xfrm>
            <a:off x="0" y="0"/>
            <a:ext cx="2945659" cy="498056"/>
          </a:xfrm>
          <a:prstGeom prst="rect">
            <a:avLst/>
          </a:prstGeom>
        </p:spPr>
        <p:txBody>
          <a:bodyPr/>
          <a:lstStyle/>
          <a:p>
            <a:r>
              <a:rPr kumimoji="1" lang="en-US" altLang="zh-CN"/>
              <a:t>Politecnico di Torino</a:t>
            </a:r>
            <a:endParaRPr kumimoji="1" lang="zh-CN" altLang="en-US"/>
          </a:p>
        </p:txBody>
      </p:sp>
    </p:spTree>
    <p:extLst>
      <p:ext uri="{BB962C8B-B14F-4D97-AF65-F5344CB8AC3E}">
        <p14:creationId xmlns:p14="http://schemas.microsoft.com/office/powerpoint/2010/main" val="12241657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22275" y="1241425"/>
            <a:ext cx="5953125" cy="3349625"/>
          </a:xfrm>
          <a:prstGeom prst="rect">
            <a:avLst/>
          </a:prstGeom>
        </p:spPr>
      </p:sp>
      <p:sp>
        <p:nvSpPr>
          <p:cNvPr id="3" name="备注占位符 2"/>
          <p:cNvSpPr>
            <a:spLocks noGrp="1"/>
          </p:cNvSpPr>
          <p:nvPr>
            <p:ph type="body" idx="1"/>
          </p:nvPr>
        </p:nvSpPr>
        <p:spPr>
          <a:xfrm>
            <a:off x="679768" y="4777194"/>
            <a:ext cx="5438140" cy="3908614"/>
          </a:xfrm>
          <a:prstGeom prst="rect">
            <a:avLst/>
          </a:prstGeom>
        </p:spPr>
        <p:txBody>
          <a:bodyPr/>
          <a:lstStyle/>
          <a:p>
            <a:endParaRPr kumimoji="1" lang="zh-CN" altLang="en-US"/>
          </a:p>
        </p:txBody>
      </p:sp>
      <p:sp>
        <p:nvSpPr>
          <p:cNvPr id="4" name="幻灯片编号占位符 3"/>
          <p:cNvSpPr>
            <a:spLocks noGrp="1"/>
          </p:cNvSpPr>
          <p:nvPr>
            <p:ph type="sldNum" sz="quarter" idx="10"/>
          </p:nvPr>
        </p:nvSpPr>
        <p:spPr>
          <a:xfrm>
            <a:off x="3850443" y="9428584"/>
            <a:ext cx="2945659" cy="498055"/>
          </a:xfrm>
          <a:prstGeom prst="rect">
            <a:avLst/>
          </a:prstGeom>
        </p:spPr>
        <p:txBody>
          <a:bodyPr/>
          <a:lstStyle/>
          <a:p>
            <a:fld id="{A84A069B-D3EB-EF40-98EA-35232C494CB5}" type="slidenum">
              <a:rPr kumimoji="1" lang="zh-CN" altLang="en-US" smtClean="0"/>
              <a:t>3</a:t>
            </a:fld>
            <a:endParaRPr kumimoji="1" lang="zh-CN" altLang="en-US"/>
          </a:p>
        </p:txBody>
      </p:sp>
      <p:sp>
        <p:nvSpPr>
          <p:cNvPr id="5" name="页脚占位符 4"/>
          <p:cNvSpPr>
            <a:spLocks noGrp="1"/>
          </p:cNvSpPr>
          <p:nvPr>
            <p:ph type="ftr" sz="quarter" idx="11"/>
          </p:nvPr>
        </p:nvSpPr>
        <p:spPr>
          <a:xfrm>
            <a:off x="0" y="9428584"/>
            <a:ext cx="2945659" cy="498055"/>
          </a:xfrm>
          <a:prstGeom prst="rect">
            <a:avLst/>
          </a:prstGeom>
        </p:spPr>
        <p:txBody>
          <a:bodyPr/>
          <a:lstStyle/>
          <a:p>
            <a:r>
              <a:rPr kumimoji="1" lang="en-US" altLang="zh-CN"/>
              <a:t>Corso di Laurea Magistrale</a:t>
            </a:r>
            <a:endParaRPr kumimoji="1" lang="zh-CN" altLang="en-US"/>
          </a:p>
        </p:txBody>
      </p:sp>
      <p:sp>
        <p:nvSpPr>
          <p:cNvPr id="6" name="页眉占位符 5"/>
          <p:cNvSpPr>
            <a:spLocks noGrp="1"/>
          </p:cNvSpPr>
          <p:nvPr>
            <p:ph type="hdr" sz="quarter" idx="12"/>
          </p:nvPr>
        </p:nvSpPr>
        <p:spPr>
          <a:xfrm>
            <a:off x="0" y="0"/>
            <a:ext cx="2945659" cy="498056"/>
          </a:xfrm>
          <a:prstGeom prst="rect">
            <a:avLst/>
          </a:prstGeom>
        </p:spPr>
        <p:txBody>
          <a:bodyPr/>
          <a:lstStyle/>
          <a:p>
            <a:r>
              <a:rPr kumimoji="1" lang="en-US" altLang="zh-CN"/>
              <a:t>Politecnico di Torino</a:t>
            </a:r>
            <a:endParaRPr kumimoji="1" lang="zh-CN" altLang="en-US"/>
          </a:p>
        </p:txBody>
      </p:sp>
    </p:spTree>
    <p:extLst>
      <p:ext uri="{BB962C8B-B14F-4D97-AF65-F5344CB8AC3E}">
        <p14:creationId xmlns:p14="http://schemas.microsoft.com/office/powerpoint/2010/main" val="2019153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a:p>
        </p:txBody>
      </p:sp>
    </p:spTree>
    <p:extLst>
      <p:ext uri="{BB962C8B-B14F-4D97-AF65-F5344CB8AC3E}">
        <p14:creationId xmlns:p14="http://schemas.microsoft.com/office/powerpoint/2010/main" val="3412633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22275" y="1241425"/>
            <a:ext cx="5953125" cy="3349625"/>
          </a:xfrm>
          <a:prstGeom prst="rect">
            <a:avLst/>
          </a:prstGeom>
        </p:spPr>
      </p:sp>
      <p:sp>
        <p:nvSpPr>
          <p:cNvPr id="3" name="备注占位符 2"/>
          <p:cNvSpPr>
            <a:spLocks noGrp="1"/>
          </p:cNvSpPr>
          <p:nvPr>
            <p:ph type="body" idx="1"/>
          </p:nvPr>
        </p:nvSpPr>
        <p:spPr>
          <a:xfrm>
            <a:off x="679768" y="4777194"/>
            <a:ext cx="5438140" cy="3908614"/>
          </a:xfrm>
          <a:prstGeom prst="rect">
            <a:avLst/>
          </a:prstGeom>
        </p:spPr>
        <p:txBody>
          <a:bodyPr/>
          <a:lstStyle/>
          <a:p>
            <a:endParaRPr kumimoji="1" lang="zh-CN" altLang="en-US"/>
          </a:p>
        </p:txBody>
      </p:sp>
      <p:sp>
        <p:nvSpPr>
          <p:cNvPr id="4" name="幻灯片编号占位符 3"/>
          <p:cNvSpPr>
            <a:spLocks noGrp="1"/>
          </p:cNvSpPr>
          <p:nvPr>
            <p:ph type="sldNum" sz="quarter" idx="10"/>
          </p:nvPr>
        </p:nvSpPr>
        <p:spPr>
          <a:xfrm>
            <a:off x="3850443" y="9428584"/>
            <a:ext cx="2945659" cy="498055"/>
          </a:xfrm>
          <a:prstGeom prst="rect">
            <a:avLst/>
          </a:prstGeom>
        </p:spPr>
        <p:txBody>
          <a:bodyPr/>
          <a:lstStyle/>
          <a:p>
            <a:fld id="{A84A069B-D3EB-EF40-98EA-35232C494CB5}" type="slidenum">
              <a:rPr kumimoji="1" lang="zh-CN" altLang="en-US" smtClean="0"/>
              <a:t>6</a:t>
            </a:fld>
            <a:endParaRPr kumimoji="1" lang="zh-CN" altLang="en-US"/>
          </a:p>
        </p:txBody>
      </p:sp>
      <p:sp>
        <p:nvSpPr>
          <p:cNvPr id="5" name="页脚占位符 4"/>
          <p:cNvSpPr>
            <a:spLocks noGrp="1"/>
          </p:cNvSpPr>
          <p:nvPr>
            <p:ph type="ftr" sz="quarter" idx="11"/>
          </p:nvPr>
        </p:nvSpPr>
        <p:spPr>
          <a:xfrm>
            <a:off x="0" y="9428584"/>
            <a:ext cx="2945659" cy="498055"/>
          </a:xfrm>
          <a:prstGeom prst="rect">
            <a:avLst/>
          </a:prstGeom>
        </p:spPr>
        <p:txBody>
          <a:bodyPr/>
          <a:lstStyle/>
          <a:p>
            <a:r>
              <a:rPr kumimoji="1" lang="en-US" altLang="zh-CN"/>
              <a:t>Corso di Laurea Magistrale</a:t>
            </a:r>
            <a:endParaRPr kumimoji="1" lang="zh-CN" altLang="en-US"/>
          </a:p>
        </p:txBody>
      </p:sp>
      <p:sp>
        <p:nvSpPr>
          <p:cNvPr id="6" name="页眉占位符 5"/>
          <p:cNvSpPr>
            <a:spLocks noGrp="1"/>
          </p:cNvSpPr>
          <p:nvPr>
            <p:ph type="hdr" sz="quarter" idx="12"/>
          </p:nvPr>
        </p:nvSpPr>
        <p:spPr>
          <a:xfrm>
            <a:off x="0" y="0"/>
            <a:ext cx="2945659" cy="498056"/>
          </a:xfrm>
          <a:prstGeom prst="rect">
            <a:avLst/>
          </a:prstGeom>
        </p:spPr>
        <p:txBody>
          <a:bodyPr/>
          <a:lstStyle/>
          <a:p>
            <a:r>
              <a:rPr kumimoji="1" lang="en-US" altLang="zh-CN"/>
              <a:t>Politecnico di Torino</a:t>
            </a:r>
            <a:endParaRPr kumimoji="1" lang="zh-CN" altLang="en-US"/>
          </a:p>
        </p:txBody>
      </p:sp>
    </p:spTree>
    <p:extLst>
      <p:ext uri="{BB962C8B-B14F-4D97-AF65-F5344CB8AC3E}">
        <p14:creationId xmlns:p14="http://schemas.microsoft.com/office/powerpoint/2010/main" val="17486802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zh-CN" altLang="en-US"/>
              <a:t>单击此处编辑母版标题样式</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49856D30-EABC-C044-8643-A199AC865A02}" type="datetime5">
              <a:rPr lang="zh-CN" altLang="en-US" smtClean="0"/>
              <a:t>2018/10/9</a:t>
            </a:fld>
            <a:endParaRPr lang="en-US" dirty="0"/>
          </a:p>
        </p:txBody>
      </p:sp>
      <p:sp>
        <p:nvSpPr>
          <p:cNvPr id="5" name="Footer Placeholder 4"/>
          <p:cNvSpPr>
            <a:spLocks noGrp="1"/>
          </p:cNvSpPr>
          <p:nvPr>
            <p:ph type="ftr" sz="quarter" idx="11"/>
          </p:nvPr>
        </p:nvSpPr>
        <p:spPr/>
        <p:txBody>
          <a:bodyPr/>
          <a:lstStyle/>
          <a:p>
            <a:r>
              <a:rPr lang="en-US"/>
              <a:t>Corso di Laurea in Ingegneria Autoveicolo</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带标题的全景图片">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将图片拖动到占位符，或单击添加图标</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3604E760-8763-D24E-AD83-97381A29BA43}" type="datetime5">
              <a:rPr lang="zh-CN" altLang="en-US" smtClean="0"/>
              <a:t>2018/10/9</a:t>
            </a:fld>
            <a:endParaRPr lang="en-US" dirty="0"/>
          </a:p>
        </p:txBody>
      </p:sp>
      <p:sp>
        <p:nvSpPr>
          <p:cNvPr id="6" name="Footer Placeholder 5"/>
          <p:cNvSpPr>
            <a:spLocks noGrp="1"/>
          </p:cNvSpPr>
          <p:nvPr>
            <p:ph type="ftr" sz="quarter" idx="11"/>
          </p:nvPr>
        </p:nvSpPr>
        <p:spPr/>
        <p:txBody>
          <a:bodyPr/>
          <a:lstStyle/>
          <a:p>
            <a:r>
              <a:rPr lang="en-US"/>
              <a:t>Corso di Laurea in Ingegneria Autoveicolo</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标题和题注">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zh-CN" altLang="en-US"/>
              <a:t>单击此处编辑母版标题样式</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23D54580-8626-9B42-BB32-CAE5107E8530}" type="datetime5">
              <a:rPr lang="zh-CN" altLang="en-US" smtClean="0"/>
              <a:t>2018/10/9</a:t>
            </a:fld>
            <a:endParaRPr lang="en-US" dirty="0"/>
          </a:p>
        </p:txBody>
      </p:sp>
      <p:sp>
        <p:nvSpPr>
          <p:cNvPr id="6" name="Footer Placeholder 5"/>
          <p:cNvSpPr>
            <a:spLocks noGrp="1"/>
          </p:cNvSpPr>
          <p:nvPr>
            <p:ph type="ftr" sz="quarter" idx="11"/>
          </p:nvPr>
        </p:nvSpPr>
        <p:spPr/>
        <p:txBody>
          <a:bodyPr/>
          <a:lstStyle/>
          <a:p>
            <a:r>
              <a:rPr lang="en-US"/>
              <a:t>Corso di Laurea in Ingegneria Autoveicolo</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带标题的引述">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zh-CN" altLang="en-US"/>
              <a:t>单击此处编辑母版标题样式</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3067C31D-A654-4D46-BA53-9670BFB67D44}" type="datetime5">
              <a:rPr lang="zh-CN" altLang="en-US" smtClean="0"/>
              <a:t>2018/10/9</a:t>
            </a:fld>
            <a:endParaRPr lang="en-US" dirty="0"/>
          </a:p>
        </p:txBody>
      </p:sp>
      <p:sp>
        <p:nvSpPr>
          <p:cNvPr id="6" name="Footer Placeholder 5"/>
          <p:cNvSpPr>
            <a:spLocks noGrp="1"/>
          </p:cNvSpPr>
          <p:nvPr>
            <p:ph type="ftr" sz="quarter" idx="11"/>
          </p:nvPr>
        </p:nvSpPr>
        <p:spPr/>
        <p:txBody>
          <a:bodyPr/>
          <a:lstStyle/>
          <a:p>
            <a:r>
              <a:rPr lang="en-US"/>
              <a:t>Corso di Laurea in Ingegneria Autoveicolo</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zh-CN" altLang="en-US"/>
              <a:t>单击此处编辑母版标题样式</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488D75A7-02BD-4A4A-8E6B-222564B90BE6}" type="datetime5">
              <a:rPr lang="zh-CN" altLang="en-US" smtClean="0"/>
              <a:t>2018/10/9</a:t>
            </a:fld>
            <a:endParaRPr lang="en-US" dirty="0"/>
          </a:p>
        </p:txBody>
      </p:sp>
      <p:sp>
        <p:nvSpPr>
          <p:cNvPr id="6" name="Footer Placeholder 5"/>
          <p:cNvSpPr>
            <a:spLocks noGrp="1"/>
          </p:cNvSpPr>
          <p:nvPr>
            <p:ph type="ftr" sz="quarter" idx="11"/>
          </p:nvPr>
        </p:nvSpPr>
        <p:spPr/>
        <p:txBody>
          <a:bodyPr/>
          <a:lstStyle/>
          <a:p>
            <a:r>
              <a:rPr lang="en-US"/>
              <a:t>Corso di Laurea in Ingegneria Autoveicolo</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三栏">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zh-CN" altLang="en-US"/>
              <a:t>单击此处编辑母版标题样式</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3" name="Date Placeholder 2"/>
          <p:cNvSpPr>
            <a:spLocks noGrp="1"/>
          </p:cNvSpPr>
          <p:nvPr>
            <p:ph type="dt" sz="half" idx="10"/>
          </p:nvPr>
        </p:nvSpPr>
        <p:spPr/>
        <p:txBody>
          <a:bodyPr/>
          <a:lstStyle/>
          <a:p>
            <a:fld id="{B7504B3F-6F6C-754C-B1B9-2AE973FC3550}" type="datetime5">
              <a:rPr lang="zh-CN" altLang="en-US" smtClean="0"/>
              <a:t>2018/10/9</a:t>
            </a:fld>
            <a:endParaRPr lang="en-US" dirty="0"/>
          </a:p>
        </p:txBody>
      </p:sp>
      <p:sp>
        <p:nvSpPr>
          <p:cNvPr id="4" name="Footer Placeholder 3"/>
          <p:cNvSpPr>
            <a:spLocks noGrp="1"/>
          </p:cNvSpPr>
          <p:nvPr>
            <p:ph type="ftr" sz="quarter" idx="11"/>
          </p:nvPr>
        </p:nvSpPr>
        <p:spPr/>
        <p:txBody>
          <a:bodyPr/>
          <a:lstStyle/>
          <a:p>
            <a:r>
              <a:rPr lang="en-US"/>
              <a:t>Corso di Laurea in Ingegneria Autoveicolo</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三栏图片">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zh-CN" altLang="en-US"/>
              <a:t>单击此处编辑母版标题样式</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将图片拖动到占位符，或单击添加图标</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将图片拖动到占位符，或单击添加图标</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将图片拖动到占位符，或单击添加图标</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3" name="Date Placeholder 2"/>
          <p:cNvSpPr>
            <a:spLocks noGrp="1"/>
          </p:cNvSpPr>
          <p:nvPr>
            <p:ph type="dt" sz="half" idx="10"/>
          </p:nvPr>
        </p:nvSpPr>
        <p:spPr/>
        <p:txBody>
          <a:bodyPr/>
          <a:lstStyle/>
          <a:p>
            <a:fld id="{2CA7AD55-28F1-2D4C-8633-47D7A18D71C7}" type="datetime5">
              <a:rPr lang="zh-CN" altLang="en-US" smtClean="0"/>
              <a:t>2018/10/9</a:t>
            </a:fld>
            <a:endParaRPr lang="en-US" dirty="0"/>
          </a:p>
        </p:txBody>
      </p:sp>
      <p:sp>
        <p:nvSpPr>
          <p:cNvPr id="4" name="Footer Placeholder 3"/>
          <p:cNvSpPr>
            <a:spLocks noGrp="1"/>
          </p:cNvSpPr>
          <p:nvPr>
            <p:ph type="ftr" sz="quarter" idx="11"/>
          </p:nvPr>
        </p:nvSpPr>
        <p:spPr/>
        <p:txBody>
          <a:bodyPr/>
          <a:lstStyle/>
          <a:p>
            <a:r>
              <a:rPr lang="en-US"/>
              <a:t>Corso di Laurea in Ingegneria Autoveicolo</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zh-CN" altLang="en-US"/>
              <a:t>单击此处编辑母版标题样式</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B53F7138-F906-8D4E-B4D1-AD83CAD227A0}" type="datetime5">
              <a:rPr lang="zh-CN" altLang="en-US" smtClean="0"/>
              <a:t>2018/10/9</a:t>
            </a:fld>
            <a:endParaRPr lang="en-US" dirty="0"/>
          </a:p>
        </p:txBody>
      </p:sp>
      <p:sp>
        <p:nvSpPr>
          <p:cNvPr id="5" name="Footer Placeholder 4"/>
          <p:cNvSpPr>
            <a:spLocks noGrp="1"/>
          </p:cNvSpPr>
          <p:nvPr>
            <p:ph type="ftr" sz="quarter" idx="11"/>
          </p:nvPr>
        </p:nvSpPr>
        <p:spPr/>
        <p:txBody>
          <a:bodyPr/>
          <a:lstStyle/>
          <a:p>
            <a:r>
              <a:rPr lang="en-US"/>
              <a:t>Corso di Laurea in Ingegneria Autoveicolo</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zh-CN" altLang="en-US"/>
              <a:t>单击此处编辑母版标题样式</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07D888A5-E235-0A42-978E-79E0D111BBE2}" type="datetime5">
              <a:rPr lang="zh-CN" altLang="en-US" smtClean="0"/>
              <a:t>2018/10/9</a:t>
            </a:fld>
            <a:endParaRPr lang="en-US" dirty="0"/>
          </a:p>
        </p:txBody>
      </p:sp>
      <p:sp>
        <p:nvSpPr>
          <p:cNvPr id="5" name="Footer Placeholder 4"/>
          <p:cNvSpPr>
            <a:spLocks noGrp="1"/>
          </p:cNvSpPr>
          <p:nvPr>
            <p:ph type="ftr" sz="quarter" idx="11"/>
          </p:nvPr>
        </p:nvSpPr>
        <p:spPr/>
        <p:txBody>
          <a:bodyPr/>
          <a:lstStyle/>
          <a:p>
            <a:r>
              <a:rPr lang="en-US"/>
              <a:t>Corso di Laurea in Ingegneria Autoveicolo</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zh-CN" altLang="en-US"/>
              <a:t>单击此处编辑母版标题样式</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E1018DA7-857D-B14C-84BF-053F93409D4E}" type="datetime5">
              <a:rPr lang="zh-CN" altLang="en-US" smtClean="0"/>
              <a:t>2018/10/9</a:t>
            </a:fld>
            <a:endParaRPr lang="en-US" dirty="0"/>
          </a:p>
        </p:txBody>
      </p:sp>
      <p:sp>
        <p:nvSpPr>
          <p:cNvPr id="5" name="Footer Placeholder 4"/>
          <p:cNvSpPr>
            <a:spLocks noGrp="1"/>
          </p:cNvSpPr>
          <p:nvPr>
            <p:ph type="ftr" sz="quarter" idx="11"/>
          </p:nvPr>
        </p:nvSpPr>
        <p:spPr/>
        <p:txBody>
          <a:bodyPr/>
          <a:lstStyle/>
          <a:p>
            <a:r>
              <a:rPr lang="en-US"/>
              <a:t>Corso di Laurea in Ingegneria Autoveicolo</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zh-CN" altLang="en-US"/>
              <a:t>单击此处编辑母版标题样式</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5A4B53CF-7BDA-5640-A49F-55A206D3D41F}" type="datetime5">
              <a:rPr lang="zh-CN" altLang="en-US" smtClean="0"/>
              <a:t>2018/10/9</a:t>
            </a:fld>
            <a:endParaRPr lang="en-US" dirty="0"/>
          </a:p>
        </p:txBody>
      </p:sp>
      <p:sp>
        <p:nvSpPr>
          <p:cNvPr id="5" name="Footer Placeholder 4"/>
          <p:cNvSpPr>
            <a:spLocks noGrp="1"/>
          </p:cNvSpPr>
          <p:nvPr>
            <p:ph type="ftr" sz="quarter" idx="11"/>
          </p:nvPr>
        </p:nvSpPr>
        <p:spPr/>
        <p:txBody>
          <a:bodyPr/>
          <a:lstStyle/>
          <a:p>
            <a:r>
              <a:rPr lang="en-US"/>
              <a:t>Corso di Laurea in Ingegneria Autoveicolo</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zh-CN" altLang="en-US"/>
              <a:t>单击此处编辑母版标题样式</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39633713-89E4-2B49-AC1F-359D9B0B2A58}" type="datetime5">
              <a:rPr lang="zh-CN" altLang="en-US" smtClean="0"/>
              <a:t>2018/10/9</a:t>
            </a:fld>
            <a:endParaRPr lang="en-US" dirty="0"/>
          </a:p>
        </p:txBody>
      </p:sp>
      <p:sp>
        <p:nvSpPr>
          <p:cNvPr id="6" name="Footer Placeholder 5"/>
          <p:cNvSpPr>
            <a:spLocks noGrp="1"/>
          </p:cNvSpPr>
          <p:nvPr>
            <p:ph type="ftr" sz="quarter" idx="11"/>
          </p:nvPr>
        </p:nvSpPr>
        <p:spPr/>
        <p:txBody>
          <a:bodyPr/>
          <a:lstStyle/>
          <a:p>
            <a:r>
              <a:rPr lang="en-US"/>
              <a:t>Corso di Laurea in Ingegneria Autoveicolo</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12" name="Content Placeholder 3"/>
          <p:cNvSpPr>
            <a:spLocks noGrp="1"/>
          </p:cNvSpPr>
          <p:nvPr>
            <p:ph sz="quarter" idx="13"/>
          </p:nvPr>
        </p:nvSpPr>
        <p:spPr>
          <a:xfrm>
            <a:off x="913774" y="3051012"/>
            <a:ext cx="5106027" cy="2740187"/>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13" name="Content Placeholder 5"/>
          <p:cNvSpPr>
            <a:spLocks noGrp="1"/>
          </p:cNvSpPr>
          <p:nvPr>
            <p:ph sz="quarter" idx="14"/>
          </p:nvPr>
        </p:nvSpPr>
        <p:spPr>
          <a:xfrm>
            <a:off x="6172200" y="3051012"/>
            <a:ext cx="5105401" cy="2740187"/>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C417AC3C-4F40-F741-8209-E5400E7284DF}" type="datetime5">
              <a:rPr lang="zh-CN" altLang="en-US" smtClean="0"/>
              <a:t>2018/10/9</a:t>
            </a:fld>
            <a:endParaRPr lang="en-US" dirty="0"/>
          </a:p>
        </p:txBody>
      </p:sp>
      <p:sp>
        <p:nvSpPr>
          <p:cNvPr id="8" name="Footer Placeholder 7"/>
          <p:cNvSpPr>
            <a:spLocks noGrp="1"/>
          </p:cNvSpPr>
          <p:nvPr>
            <p:ph type="ftr" sz="quarter" idx="11"/>
          </p:nvPr>
        </p:nvSpPr>
        <p:spPr/>
        <p:txBody>
          <a:bodyPr/>
          <a:lstStyle/>
          <a:p>
            <a:r>
              <a:rPr lang="en-US"/>
              <a:t>Corso di Laurea in Ingegneria Autoveicolo</a:t>
            </a:r>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0F19B221-1764-8043-A2FC-4F0CD935ED59}" type="datetime5">
              <a:rPr lang="zh-CN" altLang="en-US" smtClean="0"/>
              <a:t>2018/10/9</a:t>
            </a:fld>
            <a:endParaRPr lang="en-US" dirty="0"/>
          </a:p>
        </p:txBody>
      </p:sp>
      <p:sp>
        <p:nvSpPr>
          <p:cNvPr id="4" name="Footer Placeholder 3"/>
          <p:cNvSpPr>
            <a:spLocks noGrp="1"/>
          </p:cNvSpPr>
          <p:nvPr>
            <p:ph type="ftr" sz="quarter" idx="11"/>
          </p:nvPr>
        </p:nvSpPr>
        <p:spPr/>
        <p:txBody>
          <a:bodyPr/>
          <a:lstStyle/>
          <a:p>
            <a:r>
              <a:rPr lang="en-US"/>
              <a:t>Corso di Laurea in Ingegneria Autoveicolo</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6B18D6EA-02A5-7A4B-9BB7-EF06BD533D80}" type="datetime5">
              <a:rPr lang="zh-CN" altLang="en-US" smtClean="0"/>
              <a:t>2018/10/9</a:t>
            </a:fld>
            <a:endParaRPr lang="en-US" dirty="0"/>
          </a:p>
        </p:txBody>
      </p:sp>
      <p:sp>
        <p:nvSpPr>
          <p:cNvPr id="3" name="Footer Placeholder 2"/>
          <p:cNvSpPr>
            <a:spLocks noGrp="1"/>
          </p:cNvSpPr>
          <p:nvPr>
            <p:ph type="ftr" sz="quarter" idx="11"/>
          </p:nvPr>
        </p:nvSpPr>
        <p:spPr/>
        <p:txBody>
          <a:bodyPr/>
          <a:lstStyle/>
          <a:p>
            <a:r>
              <a:rPr lang="en-US"/>
              <a:t>Corso di Laurea in Ingegneria Autoveicolo</a:t>
            </a:r>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zh-CN" altLang="en-US"/>
              <a:t>单击此处编辑母版标题样式</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11E150C7-A24E-4E40-8E78-3BBA6905B36A}" type="datetime5">
              <a:rPr lang="zh-CN" altLang="en-US" smtClean="0"/>
              <a:t>2018/10/9</a:t>
            </a:fld>
            <a:endParaRPr lang="en-US" dirty="0"/>
          </a:p>
        </p:txBody>
      </p:sp>
      <p:sp>
        <p:nvSpPr>
          <p:cNvPr id="6" name="Footer Placeholder 5"/>
          <p:cNvSpPr>
            <a:spLocks noGrp="1"/>
          </p:cNvSpPr>
          <p:nvPr>
            <p:ph type="ftr" sz="quarter" idx="11"/>
          </p:nvPr>
        </p:nvSpPr>
        <p:spPr/>
        <p:txBody>
          <a:bodyPr/>
          <a:lstStyle/>
          <a:p>
            <a:r>
              <a:rPr lang="en-US"/>
              <a:t>Corso di Laurea in Ingegneria Autoveicolo</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将图片拖动到占位符，或单击添加图标</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25E2F753-E0AC-7847-A596-1DC913F62416}" type="datetime5">
              <a:rPr lang="zh-CN" altLang="en-US" smtClean="0"/>
              <a:t>2018/10/9</a:t>
            </a:fld>
            <a:endParaRPr lang="en-US" dirty="0"/>
          </a:p>
        </p:txBody>
      </p:sp>
      <p:sp>
        <p:nvSpPr>
          <p:cNvPr id="6" name="Footer Placeholder 5"/>
          <p:cNvSpPr>
            <a:spLocks noGrp="1"/>
          </p:cNvSpPr>
          <p:nvPr>
            <p:ph type="ftr" sz="quarter" idx="11"/>
          </p:nvPr>
        </p:nvSpPr>
        <p:spPr/>
        <p:txBody>
          <a:bodyPr/>
          <a:lstStyle/>
          <a:p>
            <a:r>
              <a:rPr lang="en-US"/>
              <a:t>Corso di Laurea in Ingegneria Autoveicolo</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A3FA3058-4728-9540-A537-38BF912F81CE}" type="datetime5">
              <a:rPr lang="zh-CN" altLang="en-US" smtClean="0"/>
              <a:t>2018/10/9</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r>
              <a:rPr lang="en-US"/>
              <a:t>Corso di Laurea in Ingegneria Autoveicolo</a:t>
            </a:r>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hdr="0"/>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1" Type="http://schemas.openxmlformats.org/officeDocument/2006/relationships/hyperlink" Target="https://en.wikipedia.org/wiki/Design_of_experiments" TargetMode="External"/><Relationship Id="rId12" Type="http://schemas.openxmlformats.org/officeDocument/2006/relationships/hyperlink" Target="https://en.wikipedia.org/wiki/Dorian_Shainin" TargetMode="External"/><Relationship Id="rId13" Type="http://schemas.openxmlformats.org/officeDocument/2006/relationships/hyperlink" Target="https://en.wikipedia.org/wiki/Genetic_algorithm" TargetMode="External"/><Relationship Id="rId1" Type="http://schemas.openxmlformats.org/officeDocument/2006/relationships/slideLayout" Target="../slideLayouts/slideLayout2.xml"/><Relationship Id="rId2" Type="http://schemas.openxmlformats.org/officeDocument/2006/relationships/hyperlink" Target="https://www.ngdata.com/top-tools-for-data-scientists/" TargetMode="External"/><Relationship Id="rId3" Type="http://schemas.openxmlformats.org/officeDocument/2006/relationships/hyperlink" Target="https://www.datascienceweekly.org/articles/what-tools-do-employers-want-data-scientists-to-know" TargetMode="External"/><Relationship Id="rId4" Type="http://schemas.openxmlformats.org/officeDocument/2006/relationships/hyperlink" Target="https://www.zhihu.com/question/21592677" TargetMode="External"/><Relationship Id="rId5" Type="http://schemas.openxmlformats.org/officeDocument/2006/relationships/hyperlink" Target="http://www.1point3acres.com/core-skills-for-data-scientists/" TargetMode="External"/><Relationship Id="rId6" Type="http://schemas.openxmlformats.org/officeDocument/2006/relationships/hyperlink" Target="http://www.1point3acres.com/phd-or-master-for-data-science/" TargetMode="External"/><Relationship Id="rId7" Type="http://schemas.openxmlformats.org/officeDocument/2006/relationships/hyperlink" Target="https://baike.baidu.com/item/&#25968;&#25454;&#23398;&#21644;&#25968;&#25454;&#31185;&#23398;/3565373" TargetMode="External"/><Relationship Id="rId8" Type="http://schemas.openxmlformats.org/officeDocument/2006/relationships/hyperlink" Target="https://www.simplilearn.com/data-science-vs-big-data-vs-data-analytics-article" TargetMode="External"/><Relationship Id="rId9" Type="http://schemas.openxmlformats.org/officeDocument/2006/relationships/hyperlink" Target="http://www.1point3acres.com/what-is-data-science-analytics/" TargetMode="External"/><Relationship Id="rId10" Type="http://schemas.openxmlformats.org/officeDocument/2006/relationships/hyperlink" Target="https://en.wikipedia.org/wiki/Artificial_neural_network"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960599" y="1420502"/>
            <a:ext cx="8689976" cy="2509213"/>
          </a:xfrm>
        </p:spPr>
        <p:txBody>
          <a:bodyPr>
            <a:normAutofit fontScale="90000"/>
          </a:bodyPr>
          <a:lstStyle/>
          <a:p>
            <a:r>
              <a:rPr lang="en-US" altLang="zh-CN" sz="4900" b="1" dirty="0"/>
              <a:t>TO MAKE RIGHT DECISIONS,</a:t>
            </a:r>
            <a:r>
              <a:rPr lang="zh-CN" altLang="zh-CN" sz="4900" b="1" dirty="0"/>
              <a:t/>
            </a:r>
            <a:br>
              <a:rPr lang="zh-CN" altLang="zh-CN" sz="4900" b="1" dirty="0"/>
            </a:br>
            <a:r>
              <a:rPr lang="en-US" altLang="zh-CN" sz="4900" b="1" dirty="0"/>
              <a:t>LET THE DATA SPEAK</a:t>
            </a:r>
            <a:r>
              <a:rPr lang="en-US" altLang="zh-CN" b="1" dirty="0"/>
              <a:t/>
            </a:r>
            <a:br>
              <a:rPr lang="en-US" altLang="zh-CN" b="1" dirty="0"/>
            </a:br>
            <a:r>
              <a:rPr lang="zh-CN" altLang="zh-CN" sz="1600" b="1" dirty="0"/>
              <a:t/>
            </a:r>
            <a:br>
              <a:rPr lang="zh-CN" altLang="zh-CN" sz="1600" b="1" dirty="0"/>
            </a:br>
            <a:r>
              <a:rPr lang="en-US" altLang="zh-CN" i="1" dirty="0"/>
              <a:t>ANALYSIS OF OPPORTUNITIES</a:t>
            </a:r>
            <a:r>
              <a:rPr lang="zh-CN" altLang="zh-CN" b="1" dirty="0"/>
              <a:t/>
            </a:r>
            <a:br>
              <a:rPr lang="zh-CN" altLang="zh-CN" b="1" dirty="0"/>
            </a:br>
            <a:r>
              <a:rPr lang="en-US" altLang="zh-CN" i="1" dirty="0"/>
              <a:t>OFFERED BY “DATA SCIENCE”</a:t>
            </a:r>
            <a:r>
              <a:rPr lang="zh-CN" altLang="zh-CN" dirty="0"/>
              <a:t> </a:t>
            </a:r>
            <a:endParaRPr kumimoji="1" lang="zh-CN" altLang="en-US" dirty="0"/>
          </a:p>
        </p:txBody>
      </p:sp>
      <p:sp>
        <p:nvSpPr>
          <p:cNvPr id="3" name="副标题 2"/>
          <p:cNvSpPr>
            <a:spLocks noGrp="1"/>
          </p:cNvSpPr>
          <p:nvPr>
            <p:ph type="subTitle" idx="1"/>
          </p:nvPr>
        </p:nvSpPr>
        <p:spPr>
          <a:xfrm>
            <a:off x="960599" y="4146693"/>
            <a:ext cx="8689976" cy="708772"/>
          </a:xfrm>
        </p:spPr>
        <p:txBody>
          <a:bodyPr>
            <a:normAutofit lnSpcReduction="10000"/>
          </a:bodyPr>
          <a:lstStyle/>
          <a:p>
            <a:pPr>
              <a:lnSpc>
                <a:spcPct val="100000"/>
              </a:lnSpc>
              <a:spcBef>
                <a:spcPts val="0"/>
              </a:spcBef>
            </a:pPr>
            <a:r>
              <a:rPr lang="en-US" altLang="zh-CN" dirty="0" err="1"/>
              <a:t>Corso</a:t>
            </a:r>
            <a:r>
              <a:rPr lang="en-US" altLang="zh-CN" dirty="0"/>
              <a:t> di </a:t>
            </a:r>
            <a:r>
              <a:rPr lang="en-US" altLang="zh-CN" dirty="0" err="1"/>
              <a:t>Laurea</a:t>
            </a:r>
            <a:r>
              <a:rPr lang="en-US" altLang="zh-CN" dirty="0"/>
              <a:t> in </a:t>
            </a:r>
            <a:r>
              <a:rPr lang="en-US" altLang="zh-CN" dirty="0" err="1"/>
              <a:t>Ingegneria</a:t>
            </a:r>
            <a:r>
              <a:rPr lang="en-US" altLang="zh-CN" dirty="0"/>
              <a:t> </a:t>
            </a:r>
            <a:r>
              <a:rPr lang="en-US" altLang="zh-CN" dirty="0" err="1"/>
              <a:t>Autoveicolo</a:t>
            </a:r>
            <a:endParaRPr lang="zh-CN" altLang="zh-CN" b="1" dirty="0"/>
          </a:p>
          <a:p>
            <a:pPr>
              <a:lnSpc>
                <a:spcPct val="100000"/>
              </a:lnSpc>
              <a:spcBef>
                <a:spcPts val="0"/>
              </a:spcBef>
            </a:pPr>
            <a:r>
              <a:rPr lang="en-US" altLang="zh-CN" dirty="0" err="1"/>
              <a:t>Tesi</a:t>
            </a:r>
            <a:r>
              <a:rPr lang="en-US" altLang="zh-CN" dirty="0"/>
              <a:t> di </a:t>
            </a:r>
            <a:r>
              <a:rPr lang="en-US" altLang="zh-CN" dirty="0" err="1"/>
              <a:t>Laurea</a:t>
            </a:r>
            <a:r>
              <a:rPr lang="en-US" altLang="zh-CN" dirty="0"/>
              <a:t> </a:t>
            </a:r>
            <a:r>
              <a:rPr lang="en-US" altLang="zh-CN" dirty="0" err="1"/>
              <a:t>Magistrale</a:t>
            </a:r>
            <a:r>
              <a:rPr lang="zh-CN" altLang="zh-CN" dirty="0"/>
              <a:t> </a:t>
            </a:r>
            <a:endParaRPr kumimoji="1" lang="zh-CN" altLang="en-US" dirty="0"/>
          </a:p>
        </p:txBody>
      </p:sp>
      <p:pic>
        <p:nvPicPr>
          <p:cNvPr id="4" name="图片 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252127" y="153331"/>
            <a:ext cx="2738755" cy="2738755"/>
          </a:xfrm>
          <a:prstGeom prst="rect">
            <a:avLst/>
          </a:prstGeom>
          <a:noFill/>
          <a:ln>
            <a:noFill/>
          </a:ln>
        </p:spPr>
      </p:pic>
      <p:sp>
        <p:nvSpPr>
          <p:cNvPr id="5" name="矩形 4"/>
          <p:cNvSpPr/>
          <p:nvPr/>
        </p:nvSpPr>
        <p:spPr>
          <a:xfrm>
            <a:off x="1201597" y="5026723"/>
            <a:ext cx="3059507" cy="1477328"/>
          </a:xfrm>
          <a:prstGeom prst="rect">
            <a:avLst/>
          </a:prstGeom>
        </p:spPr>
        <p:txBody>
          <a:bodyPr wrap="square">
            <a:spAutoFit/>
          </a:bodyPr>
          <a:lstStyle/>
          <a:p>
            <a:r>
              <a:rPr lang="en-US" altLang="zh-CN" kern="100" dirty="0">
                <a:latin typeface="Times New Roman" charset="0"/>
                <a:ea typeface="DengXian" charset="-122"/>
                <a:cs typeface="Times New Roman" charset="0"/>
              </a:rPr>
              <a:t>Supervisor:    </a:t>
            </a:r>
            <a:endParaRPr lang="zh-CN" altLang="zh-CN" sz="1400" kern="100" dirty="0">
              <a:latin typeface="DengXian" charset="-122"/>
              <a:ea typeface="DengXian" charset="-122"/>
              <a:cs typeface="Times New Roman" charset="0"/>
            </a:endParaRPr>
          </a:p>
          <a:p>
            <a:r>
              <a:rPr lang="en-US" altLang="zh-CN" b="1" dirty="0">
                <a:latin typeface="Times New Roman" charset="0"/>
                <a:ea typeface="DengXian" charset="-122"/>
              </a:rPr>
              <a:t>Prof. Andrea TONOLI</a:t>
            </a:r>
            <a:r>
              <a:rPr lang="zh-CN" altLang="zh-CN" dirty="0"/>
              <a:t> </a:t>
            </a:r>
            <a:endParaRPr lang="zh-CN" altLang="en-US" dirty="0"/>
          </a:p>
          <a:p>
            <a:endParaRPr lang="en-US" altLang="zh-CN" kern="100" dirty="0">
              <a:latin typeface="Times New Roman" charset="0"/>
              <a:ea typeface="DengXian" charset="-122"/>
              <a:cs typeface="Times New Roman" charset="0"/>
            </a:endParaRPr>
          </a:p>
          <a:p>
            <a:r>
              <a:rPr lang="en-US" altLang="zh-CN" kern="100" dirty="0">
                <a:latin typeface="Times New Roman" charset="0"/>
                <a:ea typeface="DengXian" charset="-122"/>
                <a:cs typeface="Times New Roman" charset="0"/>
              </a:rPr>
              <a:t>Co-supervisor:       </a:t>
            </a:r>
            <a:endParaRPr lang="zh-CN" altLang="zh-CN" sz="1400" kern="100" dirty="0">
              <a:latin typeface="DengXian" charset="-122"/>
              <a:ea typeface="DengXian" charset="-122"/>
              <a:cs typeface="Times New Roman" charset="0"/>
            </a:endParaRPr>
          </a:p>
          <a:p>
            <a:r>
              <a:rPr lang="en-US" altLang="zh-CN" b="1" dirty="0">
                <a:latin typeface="Times New Roman" charset="0"/>
                <a:ea typeface="DengXian" charset="-122"/>
              </a:rPr>
              <a:t>Prof. Mario VIANELLO</a:t>
            </a:r>
            <a:r>
              <a:rPr lang="zh-CN" altLang="zh-CN" dirty="0"/>
              <a:t> </a:t>
            </a:r>
            <a:endParaRPr lang="zh-CN" altLang="en-US" dirty="0"/>
          </a:p>
        </p:txBody>
      </p:sp>
      <p:sp>
        <p:nvSpPr>
          <p:cNvPr id="6" name="矩形 4">
            <a:extLst>
              <a:ext uri="{FF2B5EF4-FFF2-40B4-BE49-F238E27FC236}">
                <a16:creationId xmlns="" xmlns:a16="http://schemas.microsoft.com/office/drawing/2014/main" id="{4B643820-A475-4E1A-B046-633E07F39AA9}"/>
              </a:ext>
            </a:extLst>
          </p:cNvPr>
          <p:cNvSpPr/>
          <p:nvPr/>
        </p:nvSpPr>
        <p:spPr>
          <a:xfrm>
            <a:off x="7990597" y="5375536"/>
            <a:ext cx="2523059" cy="779701"/>
          </a:xfrm>
          <a:prstGeom prst="rect">
            <a:avLst/>
          </a:prstGeom>
        </p:spPr>
        <p:txBody>
          <a:bodyPr wrap="square">
            <a:spAutoFit/>
          </a:bodyPr>
          <a:lstStyle/>
          <a:p>
            <a:pPr algn="just">
              <a:lnSpc>
                <a:spcPts val="1600"/>
              </a:lnSpc>
              <a:spcAft>
                <a:spcPts val="0"/>
              </a:spcAft>
            </a:pPr>
            <a:r>
              <a:rPr lang="en-US" altLang="zh-CN" kern="100" dirty="0">
                <a:latin typeface="Times New Roman" charset="0"/>
                <a:ea typeface="DengXian" charset="-122"/>
                <a:cs typeface="Times New Roman" charset="0"/>
              </a:rPr>
              <a:t>Candidate:</a:t>
            </a:r>
            <a:endParaRPr lang="zh-CN" altLang="zh-CN" sz="1400" kern="100" dirty="0">
              <a:latin typeface="DengXian" charset="-122"/>
              <a:ea typeface="DengXian" charset="-122"/>
              <a:cs typeface="Times New Roman" charset="0"/>
            </a:endParaRPr>
          </a:p>
          <a:p>
            <a:pPr algn="just">
              <a:lnSpc>
                <a:spcPts val="1600"/>
              </a:lnSpc>
              <a:spcAft>
                <a:spcPts val="0"/>
              </a:spcAft>
            </a:pPr>
            <a:r>
              <a:rPr lang="en-US" altLang="zh-CN" kern="100" dirty="0">
                <a:latin typeface="Times New Roman" charset="0"/>
                <a:ea typeface="DengXian" charset="-122"/>
                <a:cs typeface="Times New Roman" charset="0"/>
              </a:rPr>
              <a:t>       </a:t>
            </a:r>
            <a:endParaRPr lang="zh-CN" altLang="zh-CN" sz="1400" kern="100" dirty="0">
              <a:latin typeface="DengXian" charset="-122"/>
              <a:ea typeface="DengXian" charset="-122"/>
              <a:cs typeface="Times New Roman" charset="0"/>
            </a:endParaRPr>
          </a:p>
          <a:p>
            <a:r>
              <a:rPr lang="en-US" altLang="zh-CN" b="1" dirty="0">
                <a:latin typeface="Times New Roman" charset="0"/>
                <a:ea typeface="DengXian" charset="-122"/>
              </a:rPr>
              <a:t>XUE Ming</a:t>
            </a:r>
            <a:r>
              <a:rPr lang="zh-CN" altLang="zh-CN" dirty="0"/>
              <a:t> </a:t>
            </a:r>
            <a:endParaRPr lang="zh-CN" altLang="en-US" dirty="0"/>
          </a:p>
        </p:txBody>
      </p:sp>
    </p:spTree>
    <p:extLst>
      <p:ext uri="{BB962C8B-B14F-4D97-AF65-F5344CB8AC3E}">
        <p14:creationId xmlns:p14="http://schemas.microsoft.com/office/powerpoint/2010/main" val="7046065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Helvetica" charset="0"/>
                <a:ea typeface="Helvetica" charset="0"/>
                <a:cs typeface="Helvetica" charset="0"/>
              </a:rPr>
              <a:t>the number of times that specific tool or technology was mentioned</a:t>
            </a:r>
            <a:r>
              <a:rPr lang="zh-CN" altLang="en-US" dirty="0">
                <a:latin typeface="Helvetica" charset="0"/>
                <a:ea typeface="Helvetica" charset="0"/>
                <a:cs typeface="Helvetica" charset="0"/>
              </a:rPr>
              <a:t> </a:t>
            </a:r>
            <a:r>
              <a:rPr lang="en-US" altLang="zh-CN" dirty="0">
                <a:latin typeface="Helvetica" charset="0"/>
                <a:ea typeface="Helvetica" charset="0"/>
                <a:cs typeface="Helvetica" charset="0"/>
              </a:rPr>
              <a:t>for</a:t>
            </a:r>
            <a:r>
              <a:rPr lang="zh-CN" altLang="en-US" dirty="0">
                <a:latin typeface="Helvetica" charset="0"/>
                <a:ea typeface="Helvetica" charset="0"/>
                <a:cs typeface="Helvetica" charset="0"/>
              </a:rPr>
              <a:t> </a:t>
            </a:r>
            <a:r>
              <a:rPr lang="en-US" altLang="zh-CN" dirty="0">
                <a:latin typeface="Helvetica" charset="0"/>
                <a:ea typeface="Helvetica" charset="0"/>
                <a:cs typeface="Helvetica" charset="0"/>
              </a:rPr>
              <a:t>the</a:t>
            </a:r>
            <a:r>
              <a:rPr lang="zh-CN" altLang="en-US" dirty="0">
                <a:latin typeface="Helvetica" charset="0"/>
                <a:ea typeface="Helvetica" charset="0"/>
                <a:cs typeface="Helvetica" charset="0"/>
              </a:rPr>
              <a:t> </a:t>
            </a:r>
            <a:r>
              <a:rPr lang="en-US" altLang="zh-CN" dirty="0">
                <a:latin typeface="Helvetica" charset="0"/>
                <a:ea typeface="Helvetica" charset="0"/>
                <a:cs typeface="Helvetica" charset="0"/>
              </a:rPr>
              <a:t>job</a:t>
            </a:r>
            <a:r>
              <a:rPr lang="zh-CN" altLang="en-US" dirty="0">
                <a:latin typeface="Helvetica" charset="0"/>
                <a:ea typeface="Helvetica" charset="0"/>
                <a:cs typeface="Helvetica" charset="0"/>
              </a:rPr>
              <a:t> </a:t>
            </a:r>
            <a:r>
              <a:rPr lang="en-US" altLang="zh-CN" dirty="0">
                <a:latin typeface="Helvetica" charset="0"/>
                <a:ea typeface="Helvetica" charset="0"/>
                <a:cs typeface="Helvetica" charset="0"/>
              </a:rPr>
              <a:t>description</a:t>
            </a:r>
            <a:r>
              <a:rPr lang="zh-CN" altLang="en-US" dirty="0">
                <a:latin typeface="Helvetica" charset="0"/>
                <a:ea typeface="Helvetica" charset="0"/>
                <a:cs typeface="Helvetica" charset="0"/>
              </a:rPr>
              <a:t> </a:t>
            </a:r>
            <a:r>
              <a:rPr lang="en-US" altLang="zh-CN" dirty="0">
                <a:latin typeface="Helvetica" charset="0"/>
                <a:ea typeface="Helvetica" charset="0"/>
                <a:cs typeface="Helvetica" charset="0"/>
              </a:rPr>
              <a:t>of</a:t>
            </a:r>
            <a:r>
              <a:rPr lang="zh-CN" altLang="en-US" dirty="0">
                <a:latin typeface="Helvetica" charset="0"/>
                <a:ea typeface="Helvetica" charset="0"/>
                <a:cs typeface="Helvetica" charset="0"/>
              </a:rPr>
              <a:t> </a:t>
            </a:r>
            <a:r>
              <a:rPr lang="en-US" altLang="zh-CN" dirty="0">
                <a:latin typeface="Helvetica" charset="0"/>
                <a:ea typeface="Helvetica" charset="0"/>
                <a:cs typeface="Helvetica" charset="0"/>
              </a:rPr>
              <a:t>data</a:t>
            </a:r>
            <a:r>
              <a:rPr lang="zh-CN" altLang="en-US" dirty="0">
                <a:latin typeface="Helvetica" charset="0"/>
                <a:ea typeface="Helvetica" charset="0"/>
                <a:cs typeface="Helvetica" charset="0"/>
              </a:rPr>
              <a:t> </a:t>
            </a:r>
            <a:r>
              <a:rPr lang="en-US" altLang="zh-CN" dirty="0">
                <a:latin typeface="Helvetica" charset="0"/>
                <a:ea typeface="Helvetica" charset="0"/>
                <a:cs typeface="Helvetica" charset="0"/>
              </a:rPr>
              <a:t>scientist</a:t>
            </a:r>
            <a:endParaRPr kumimoji="1" lang="zh-CN" altLang="en-US" dirty="0">
              <a:latin typeface="Helvetica" charset="0"/>
              <a:ea typeface="Helvetica" charset="0"/>
              <a:cs typeface="Helvetica" charset="0"/>
            </a:endParaRPr>
          </a:p>
        </p:txBody>
      </p:sp>
      <p:graphicFrame>
        <p:nvGraphicFramePr>
          <p:cNvPr id="7" name="内容占位符 6"/>
          <p:cNvGraphicFramePr>
            <a:graphicFrameLocks noGrp="1"/>
          </p:cNvGraphicFramePr>
          <p:nvPr>
            <p:ph sz="quarter" idx="13"/>
            <p:extLst>
              <p:ext uri="{D42A27DB-BD31-4B8C-83A1-F6EECF244321}">
                <p14:modId xmlns:p14="http://schemas.microsoft.com/office/powerpoint/2010/main" val="250503025"/>
              </p:ext>
            </p:extLst>
          </p:nvPr>
        </p:nvGraphicFramePr>
        <p:xfrm>
          <a:off x="913774" y="2245691"/>
          <a:ext cx="10437950" cy="3333696"/>
        </p:xfrm>
        <a:graphic>
          <a:graphicData uri="http://schemas.openxmlformats.org/drawingml/2006/table">
            <a:tbl>
              <a:tblPr>
                <a:tableStyleId>{5940675A-B579-460E-94D1-54222C63F5DA}</a:tableStyleId>
              </a:tblPr>
              <a:tblGrid>
                <a:gridCol w="1715262">
                  <a:extLst>
                    <a:ext uri="{9D8B030D-6E8A-4147-A177-3AD203B41FA5}">
                      <a16:colId xmlns="" xmlns:a16="http://schemas.microsoft.com/office/drawing/2014/main" val="20000"/>
                    </a:ext>
                  </a:extLst>
                </a:gridCol>
                <a:gridCol w="1350582">
                  <a:extLst>
                    <a:ext uri="{9D8B030D-6E8A-4147-A177-3AD203B41FA5}">
                      <a16:colId xmlns="" xmlns:a16="http://schemas.microsoft.com/office/drawing/2014/main" val="20001"/>
                    </a:ext>
                  </a:extLst>
                </a:gridCol>
                <a:gridCol w="1536319">
                  <a:extLst>
                    <a:ext uri="{9D8B030D-6E8A-4147-A177-3AD203B41FA5}">
                      <a16:colId xmlns="" xmlns:a16="http://schemas.microsoft.com/office/drawing/2014/main" val="20002"/>
                    </a:ext>
                  </a:extLst>
                </a:gridCol>
                <a:gridCol w="1380916">
                  <a:extLst>
                    <a:ext uri="{9D8B030D-6E8A-4147-A177-3AD203B41FA5}">
                      <a16:colId xmlns="" xmlns:a16="http://schemas.microsoft.com/office/drawing/2014/main" val="20003"/>
                    </a:ext>
                  </a:extLst>
                </a:gridCol>
                <a:gridCol w="1323975">
                  <a:extLst>
                    <a:ext uri="{9D8B030D-6E8A-4147-A177-3AD203B41FA5}">
                      <a16:colId xmlns="" xmlns:a16="http://schemas.microsoft.com/office/drawing/2014/main" val="20004"/>
                    </a:ext>
                  </a:extLst>
                </a:gridCol>
                <a:gridCol w="1598232">
                  <a:extLst>
                    <a:ext uri="{9D8B030D-6E8A-4147-A177-3AD203B41FA5}">
                      <a16:colId xmlns="" xmlns:a16="http://schemas.microsoft.com/office/drawing/2014/main" val="20005"/>
                    </a:ext>
                  </a:extLst>
                </a:gridCol>
                <a:gridCol w="1532664">
                  <a:extLst>
                    <a:ext uri="{9D8B030D-6E8A-4147-A177-3AD203B41FA5}">
                      <a16:colId xmlns="" xmlns:a16="http://schemas.microsoft.com/office/drawing/2014/main" val="20006"/>
                    </a:ext>
                  </a:extLst>
                </a:gridCol>
              </a:tblGrid>
              <a:tr h="555616">
                <a:tc>
                  <a:txBody>
                    <a:bodyPr/>
                    <a:lstStyle/>
                    <a:p>
                      <a:pPr algn="l" fontAlgn="ctr"/>
                      <a:r>
                        <a:rPr lang="is-IS" sz="1400" b="1" u="none" strike="noStrike" dirty="0">
                          <a:effectLst/>
                        </a:rPr>
                        <a:t>1)       R x 30</a:t>
                      </a:r>
                      <a:endParaRPr lang="is-IS" sz="1400" b="1" i="0" u="none" strike="noStrike" dirty="0">
                        <a:solidFill>
                          <a:srgbClr val="000000"/>
                        </a:solidFill>
                        <a:effectLst/>
                        <a:latin typeface="Times New Roman" charset="0"/>
                      </a:endParaRPr>
                    </a:p>
                  </a:txBody>
                  <a:tcPr marL="12700" marR="12700" marT="12700" marB="0" anchor="ctr"/>
                </a:tc>
                <a:tc>
                  <a:txBody>
                    <a:bodyPr/>
                    <a:lstStyle/>
                    <a:p>
                      <a:pPr algn="l" fontAlgn="ctr"/>
                      <a:r>
                        <a:rPr lang="is-IS" sz="1400" b="1" u="none" strike="noStrike" dirty="0">
                          <a:effectLst/>
                        </a:rPr>
                        <a:t>2)       SQL x 27</a:t>
                      </a:r>
                      <a:endParaRPr lang="is-IS" sz="1400" b="1" i="0" u="none" strike="noStrike" dirty="0">
                        <a:solidFill>
                          <a:srgbClr val="000000"/>
                        </a:solidFill>
                        <a:effectLst/>
                        <a:latin typeface="Times New Roman" charset="0"/>
                      </a:endParaRPr>
                    </a:p>
                  </a:txBody>
                  <a:tcPr marL="12700" marR="12700" marT="12700" marB="0" anchor="ctr"/>
                </a:tc>
                <a:tc>
                  <a:txBody>
                    <a:bodyPr/>
                    <a:lstStyle/>
                    <a:p>
                      <a:pPr algn="l" fontAlgn="ctr"/>
                      <a:r>
                        <a:rPr lang="is-IS" sz="1400" b="1" u="none" strike="noStrike" dirty="0">
                          <a:effectLst/>
                        </a:rPr>
                        <a:t>3)       Python x 22</a:t>
                      </a:r>
                      <a:endParaRPr lang="is-IS" sz="1400" b="1" i="0" u="none" strike="noStrike" dirty="0">
                        <a:solidFill>
                          <a:srgbClr val="000000"/>
                        </a:solidFill>
                        <a:effectLst/>
                        <a:latin typeface="Times New Roman" charset="0"/>
                      </a:endParaRPr>
                    </a:p>
                  </a:txBody>
                  <a:tcPr marL="12700" marR="12700" marT="12700" marB="0" anchor="ctr"/>
                </a:tc>
                <a:tc>
                  <a:txBody>
                    <a:bodyPr/>
                    <a:lstStyle/>
                    <a:p>
                      <a:pPr algn="l" fontAlgn="ctr"/>
                      <a:r>
                        <a:rPr lang="pl-PL" sz="1400" b="1" u="none" strike="noStrike" dirty="0">
                          <a:effectLst/>
                        </a:rPr>
                        <a:t>4)    </a:t>
                      </a:r>
                      <a:r>
                        <a:rPr lang="pl-PL" sz="1400" b="1" u="none" strike="noStrike" dirty="0" err="1">
                          <a:effectLst/>
                        </a:rPr>
                        <a:t>Hadoop</a:t>
                      </a:r>
                      <a:r>
                        <a:rPr lang="pl-PL" sz="1400" b="1" u="none" strike="noStrike" dirty="0">
                          <a:effectLst/>
                        </a:rPr>
                        <a:t> x 19</a:t>
                      </a:r>
                      <a:endParaRPr lang="pl-PL" sz="1400" b="1" i="0" u="none" strike="noStrike" dirty="0">
                        <a:solidFill>
                          <a:srgbClr val="000000"/>
                        </a:solidFill>
                        <a:effectLst/>
                        <a:latin typeface="Times New Roman" charset="0"/>
                      </a:endParaRPr>
                    </a:p>
                  </a:txBody>
                  <a:tcPr marL="12700" marR="12700" marT="12700" marB="0" anchor="ctr"/>
                </a:tc>
                <a:tc>
                  <a:txBody>
                    <a:bodyPr/>
                    <a:lstStyle/>
                    <a:p>
                      <a:pPr algn="l" fontAlgn="ctr"/>
                      <a:r>
                        <a:rPr lang="is-IS" sz="1400" b="1" u="none" strike="noStrike">
                          <a:effectLst/>
                        </a:rPr>
                        <a:t>5)       SAS x 18</a:t>
                      </a:r>
                      <a:endParaRPr lang="is-IS" sz="1400" b="1" i="0" u="none" strike="noStrike">
                        <a:solidFill>
                          <a:srgbClr val="000000"/>
                        </a:solidFill>
                        <a:effectLst/>
                        <a:latin typeface="Times New Roman" charset="0"/>
                      </a:endParaRPr>
                    </a:p>
                  </a:txBody>
                  <a:tcPr marL="12700" marR="12700" marT="12700" marB="0" anchor="ctr"/>
                </a:tc>
                <a:tc>
                  <a:txBody>
                    <a:bodyPr/>
                    <a:lstStyle/>
                    <a:p>
                      <a:pPr algn="l" fontAlgn="ctr"/>
                      <a:r>
                        <a:rPr lang="is-IS" sz="1400" b="1" u="none" strike="noStrike">
                          <a:effectLst/>
                        </a:rPr>
                        <a:t>6)       Java x 15</a:t>
                      </a:r>
                      <a:endParaRPr lang="is-IS" sz="1400" b="1" i="0" u="none" strike="noStrike">
                        <a:solidFill>
                          <a:srgbClr val="000000"/>
                        </a:solidFill>
                        <a:effectLst/>
                        <a:latin typeface="Times New Roman" charset="0"/>
                      </a:endParaRPr>
                    </a:p>
                  </a:txBody>
                  <a:tcPr marL="12700" marR="12700" marT="12700" marB="0" anchor="ctr"/>
                </a:tc>
                <a:tc>
                  <a:txBody>
                    <a:bodyPr/>
                    <a:lstStyle/>
                    <a:p>
                      <a:pPr algn="l" fontAlgn="ctr"/>
                      <a:r>
                        <a:rPr lang="is-IS" sz="1400" b="1" u="none" strike="noStrike">
                          <a:effectLst/>
                        </a:rPr>
                        <a:t>7)       Hive x 13</a:t>
                      </a:r>
                      <a:endParaRPr lang="is-IS" sz="1400" b="1" i="0" u="none" strike="noStrike">
                        <a:solidFill>
                          <a:srgbClr val="000000"/>
                        </a:solidFill>
                        <a:effectLst/>
                        <a:latin typeface="Times New Roman" charset="0"/>
                      </a:endParaRPr>
                    </a:p>
                  </a:txBody>
                  <a:tcPr marL="12700" marR="12700" marT="12700" marB="0" anchor="ctr"/>
                </a:tc>
                <a:extLst>
                  <a:ext uri="{0D108BD9-81ED-4DB2-BD59-A6C34878D82A}">
                    <a16:rowId xmlns="" xmlns:a16="http://schemas.microsoft.com/office/drawing/2014/main" val="10000"/>
                  </a:ext>
                </a:extLst>
              </a:tr>
              <a:tr h="555616">
                <a:tc>
                  <a:txBody>
                    <a:bodyPr/>
                    <a:lstStyle/>
                    <a:p>
                      <a:pPr algn="l" fontAlgn="ctr"/>
                      <a:r>
                        <a:rPr lang="is-IS" sz="1400" b="1" u="none" strike="noStrike">
                          <a:effectLst/>
                        </a:rPr>
                        <a:t>8)       Matlab x 12</a:t>
                      </a:r>
                      <a:endParaRPr lang="is-IS" sz="1400" b="1" i="0" u="none" strike="noStrike">
                        <a:solidFill>
                          <a:srgbClr val="000000"/>
                        </a:solidFill>
                        <a:effectLst/>
                        <a:latin typeface="Times New Roman" charset="0"/>
                      </a:endParaRPr>
                    </a:p>
                  </a:txBody>
                  <a:tcPr marL="12700" marR="12700" marT="12700" marB="0" anchor="ctr"/>
                </a:tc>
                <a:tc>
                  <a:txBody>
                    <a:bodyPr/>
                    <a:lstStyle/>
                    <a:p>
                      <a:pPr algn="l" fontAlgn="ctr"/>
                      <a:r>
                        <a:rPr lang="is-IS" sz="1400" b="1" u="none" strike="noStrike" dirty="0">
                          <a:effectLst/>
                        </a:rPr>
                        <a:t>9)       Pig x 11</a:t>
                      </a:r>
                      <a:endParaRPr lang="is-IS" sz="1400" b="1" i="0" u="none" strike="noStrike" dirty="0">
                        <a:solidFill>
                          <a:srgbClr val="000000"/>
                        </a:solidFill>
                        <a:effectLst/>
                        <a:latin typeface="Times New Roman" charset="0"/>
                      </a:endParaRPr>
                    </a:p>
                  </a:txBody>
                  <a:tcPr marL="12700" marR="12700" marT="12700" marB="0" anchor="ctr"/>
                </a:tc>
                <a:tc>
                  <a:txBody>
                    <a:bodyPr/>
                    <a:lstStyle/>
                    <a:p>
                      <a:pPr algn="l" fontAlgn="ctr"/>
                      <a:r>
                        <a:rPr lang="de-DE" sz="1400" b="1" u="none" strike="noStrike" dirty="0">
                          <a:effectLst/>
                        </a:rPr>
                        <a:t>10)    C++ x 9</a:t>
                      </a:r>
                      <a:endParaRPr lang="de-DE" sz="1400" b="1" i="0" u="none" strike="noStrike" dirty="0">
                        <a:solidFill>
                          <a:srgbClr val="000000"/>
                        </a:solidFill>
                        <a:effectLst/>
                        <a:latin typeface="Times New Roman" charset="0"/>
                      </a:endParaRPr>
                    </a:p>
                  </a:txBody>
                  <a:tcPr marL="12700" marR="12700" marT="12700" marB="0" anchor="ctr"/>
                </a:tc>
                <a:tc>
                  <a:txBody>
                    <a:bodyPr/>
                    <a:lstStyle/>
                    <a:p>
                      <a:pPr algn="l" fontAlgn="ctr"/>
                      <a:r>
                        <a:rPr lang="is-IS" sz="1400" b="1" u="none" strike="noStrike" dirty="0">
                          <a:effectLst/>
                        </a:rPr>
                        <a:t>11)    Ruby x 9</a:t>
                      </a:r>
                      <a:endParaRPr lang="is-IS" sz="1400" b="1" i="0" u="none" strike="noStrike" dirty="0">
                        <a:solidFill>
                          <a:srgbClr val="000000"/>
                        </a:solidFill>
                        <a:effectLst/>
                        <a:latin typeface="Times New Roman" charset="0"/>
                      </a:endParaRPr>
                    </a:p>
                  </a:txBody>
                  <a:tcPr marL="12700" marR="12700" marT="12700" marB="0" anchor="ctr"/>
                </a:tc>
                <a:tc>
                  <a:txBody>
                    <a:bodyPr/>
                    <a:lstStyle/>
                    <a:p>
                      <a:pPr algn="l" fontAlgn="ctr"/>
                      <a:r>
                        <a:rPr lang="is-IS" sz="1400" b="1" u="none" strike="noStrike" dirty="0">
                          <a:effectLst/>
                        </a:rPr>
                        <a:t>12)    SPSS x 9</a:t>
                      </a:r>
                      <a:endParaRPr lang="is-IS" sz="1400" b="1" i="0" u="none" strike="noStrike" dirty="0">
                        <a:solidFill>
                          <a:srgbClr val="000000"/>
                        </a:solidFill>
                        <a:effectLst/>
                        <a:latin typeface="Times New Roman" charset="0"/>
                      </a:endParaRPr>
                    </a:p>
                  </a:txBody>
                  <a:tcPr marL="12700" marR="12700" marT="12700" marB="0" anchor="ctr"/>
                </a:tc>
                <a:tc>
                  <a:txBody>
                    <a:bodyPr/>
                    <a:lstStyle/>
                    <a:p>
                      <a:pPr algn="l" fontAlgn="ctr"/>
                      <a:r>
                        <a:rPr lang="is-IS" sz="1400" b="1" u="none" strike="noStrike">
                          <a:effectLst/>
                        </a:rPr>
                        <a:t>13)    Perl x 8</a:t>
                      </a:r>
                      <a:endParaRPr lang="is-IS" sz="1400" b="1" i="0" u="none" strike="noStrike">
                        <a:solidFill>
                          <a:srgbClr val="000000"/>
                        </a:solidFill>
                        <a:effectLst/>
                        <a:latin typeface="Times New Roman" charset="0"/>
                      </a:endParaRPr>
                    </a:p>
                  </a:txBody>
                  <a:tcPr marL="12700" marR="12700" marT="12700" marB="0" anchor="ctr"/>
                </a:tc>
                <a:tc>
                  <a:txBody>
                    <a:bodyPr/>
                    <a:lstStyle/>
                    <a:p>
                      <a:pPr algn="l" fontAlgn="ctr"/>
                      <a:r>
                        <a:rPr lang="de-DE" sz="1400" b="1" u="none" strike="noStrike">
                          <a:effectLst/>
                        </a:rPr>
                        <a:t>14)    Tableau x 8</a:t>
                      </a:r>
                      <a:endParaRPr lang="de-DE" sz="1400" b="1" i="0" u="none" strike="noStrike">
                        <a:solidFill>
                          <a:srgbClr val="000000"/>
                        </a:solidFill>
                        <a:effectLst/>
                        <a:latin typeface="Times New Roman" charset="0"/>
                      </a:endParaRPr>
                    </a:p>
                  </a:txBody>
                  <a:tcPr marL="12700" marR="12700" marT="12700" marB="0" anchor="ctr"/>
                </a:tc>
                <a:extLst>
                  <a:ext uri="{0D108BD9-81ED-4DB2-BD59-A6C34878D82A}">
                    <a16:rowId xmlns="" xmlns:a16="http://schemas.microsoft.com/office/drawing/2014/main" val="10001"/>
                  </a:ext>
                </a:extLst>
              </a:tr>
              <a:tr h="555616">
                <a:tc>
                  <a:txBody>
                    <a:bodyPr/>
                    <a:lstStyle/>
                    <a:p>
                      <a:pPr algn="l" fontAlgn="ctr"/>
                      <a:r>
                        <a:rPr lang="is-IS" sz="1400" b="1" u="none" strike="noStrike">
                          <a:effectLst/>
                        </a:rPr>
                        <a:t>15)    Excel x 6</a:t>
                      </a:r>
                      <a:endParaRPr lang="is-IS" sz="1400" b="1" i="0" u="none" strike="noStrike">
                        <a:solidFill>
                          <a:srgbClr val="000000"/>
                        </a:solidFill>
                        <a:effectLst/>
                        <a:latin typeface="Times New Roman" charset="0"/>
                      </a:endParaRPr>
                    </a:p>
                  </a:txBody>
                  <a:tcPr marL="12700" marR="12700" marT="12700" marB="0" anchor="ctr"/>
                </a:tc>
                <a:tc>
                  <a:txBody>
                    <a:bodyPr/>
                    <a:lstStyle/>
                    <a:p>
                      <a:pPr algn="l" fontAlgn="ctr"/>
                      <a:r>
                        <a:rPr lang="is-IS" sz="1400" b="1" u="none" strike="noStrike" dirty="0">
                          <a:effectLst/>
                        </a:rPr>
                        <a:t>16)    NoSQL x 5</a:t>
                      </a:r>
                      <a:endParaRPr lang="is-IS" sz="1400" b="1" i="0" u="none" strike="noStrike" dirty="0">
                        <a:solidFill>
                          <a:srgbClr val="000000"/>
                        </a:solidFill>
                        <a:effectLst/>
                        <a:latin typeface="Times New Roman" charset="0"/>
                      </a:endParaRPr>
                    </a:p>
                  </a:txBody>
                  <a:tcPr marL="12700" marR="12700" marT="12700" marB="0" anchor="ctr"/>
                </a:tc>
                <a:tc>
                  <a:txBody>
                    <a:bodyPr/>
                    <a:lstStyle/>
                    <a:p>
                      <a:pPr algn="l" fontAlgn="ctr"/>
                      <a:r>
                        <a:rPr lang="is-IS" sz="1400" b="1" u="none" strike="noStrike" dirty="0">
                          <a:effectLst/>
                        </a:rPr>
                        <a:t>17)    AWS x 4</a:t>
                      </a:r>
                      <a:endParaRPr lang="is-IS" sz="1400" b="1" i="0" u="none" strike="noStrike" dirty="0">
                        <a:solidFill>
                          <a:srgbClr val="000000"/>
                        </a:solidFill>
                        <a:effectLst/>
                        <a:latin typeface="Times New Roman" charset="0"/>
                      </a:endParaRPr>
                    </a:p>
                  </a:txBody>
                  <a:tcPr marL="12700" marR="12700" marT="12700" marB="0" anchor="ctr"/>
                </a:tc>
                <a:tc>
                  <a:txBody>
                    <a:bodyPr/>
                    <a:lstStyle/>
                    <a:p>
                      <a:pPr algn="l" fontAlgn="ctr"/>
                      <a:r>
                        <a:rPr lang="is-IS" sz="1400" b="1" u="none" strike="noStrike" dirty="0">
                          <a:effectLst/>
                        </a:rPr>
                        <a:t>18)    C x 4</a:t>
                      </a:r>
                      <a:endParaRPr lang="is-IS" sz="1400" b="1" i="0" u="none" strike="noStrike" dirty="0">
                        <a:solidFill>
                          <a:srgbClr val="000000"/>
                        </a:solidFill>
                        <a:effectLst/>
                        <a:latin typeface="Times New Roman" charset="0"/>
                      </a:endParaRPr>
                    </a:p>
                  </a:txBody>
                  <a:tcPr marL="12700" marR="12700" marT="12700" marB="0" anchor="ctr"/>
                </a:tc>
                <a:tc>
                  <a:txBody>
                    <a:bodyPr/>
                    <a:lstStyle/>
                    <a:p>
                      <a:pPr algn="l" fontAlgn="ctr"/>
                      <a:r>
                        <a:rPr lang="is-IS" sz="1400" b="1" u="none" strike="noStrike" dirty="0">
                          <a:effectLst/>
                        </a:rPr>
                        <a:t>19)    HBase x 4</a:t>
                      </a:r>
                      <a:endParaRPr lang="is-IS" sz="1400" b="1" i="0" u="none" strike="noStrike" dirty="0">
                        <a:solidFill>
                          <a:srgbClr val="000000"/>
                        </a:solidFill>
                        <a:effectLst/>
                        <a:latin typeface="Times New Roman" charset="0"/>
                      </a:endParaRPr>
                    </a:p>
                  </a:txBody>
                  <a:tcPr marL="12700" marR="12700" marT="12700" marB="0" anchor="ctr"/>
                </a:tc>
                <a:tc>
                  <a:txBody>
                    <a:bodyPr/>
                    <a:lstStyle/>
                    <a:p>
                      <a:pPr algn="l" fontAlgn="ctr"/>
                      <a:r>
                        <a:rPr lang="is-IS" sz="1400" b="1" u="none" strike="noStrike" dirty="0">
                          <a:effectLst/>
                        </a:rPr>
                        <a:t>20)    Bash x 3</a:t>
                      </a:r>
                      <a:endParaRPr lang="is-IS" sz="1400" b="1" i="0" u="none" strike="noStrike" dirty="0">
                        <a:solidFill>
                          <a:srgbClr val="000000"/>
                        </a:solidFill>
                        <a:effectLst/>
                        <a:latin typeface="Times New Roman" charset="0"/>
                      </a:endParaRPr>
                    </a:p>
                  </a:txBody>
                  <a:tcPr marL="12700" marR="12700" marT="12700" marB="0" anchor="ctr"/>
                </a:tc>
                <a:tc>
                  <a:txBody>
                    <a:bodyPr/>
                    <a:lstStyle/>
                    <a:p>
                      <a:pPr algn="l" fontAlgn="ctr"/>
                      <a:r>
                        <a:rPr lang="is-IS" sz="1400" b="1" u="none" strike="noStrike">
                          <a:effectLst/>
                        </a:rPr>
                        <a:t>21)    Spark x 3</a:t>
                      </a:r>
                      <a:endParaRPr lang="is-IS" sz="1400" b="1" i="0" u="none" strike="noStrike">
                        <a:solidFill>
                          <a:srgbClr val="000000"/>
                        </a:solidFill>
                        <a:effectLst/>
                        <a:latin typeface="Times New Roman" charset="0"/>
                      </a:endParaRPr>
                    </a:p>
                  </a:txBody>
                  <a:tcPr marL="12700" marR="12700" marT="12700" marB="0" anchor="ctr"/>
                </a:tc>
                <a:extLst>
                  <a:ext uri="{0D108BD9-81ED-4DB2-BD59-A6C34878D82A}">
                    <a16:rowId xmlns="" xmlns:a16="http://schemas.microsoft.com/office/drawing/2014/main" val="10002"/>
                  </a:ext>
                </a:extLst>
              </a:tr>
              <a:tr h="555616">
                <a:tc>
                  <a:txBody>
                    <a:bodyPr/>
                    <a:lstStyle/>
                    <a:p>
                      <a:pPr algn="l" fontAlgn="ctr"/>
                      <a:r>
                        <a:rPr lang="en-US" sz="1400" b="1" u="none" strike="noStrike">
                          <a:effectLst/>
                        </a:rPr>
                        <a:t>22)    ElasticSearch x 2</a:t>
                      </a:r>
                      <a:endParaRPr lang="en-US" sz="1400" b="1" i="0" u="none" strike="noStrike">
                        <a:solidFill>
                          <a:srgbClr val="000000"/>
                        </a:solidFill>
                        <a:effectLst/>
                        <a:latin typeface="Times New Roman" charset="0"/>
                      </a:endParaRPr>
                    </a:p>
                  </a:txBody>
                  <a:tcPr marL="12700" marR="12700" marT="12700" marB="0" anchor="ctr"/>
                </a:tc>
                <a:tc>
                  <a:txBody>
                    <a:bodyPr/>
                    <a:lstStyle/>
                    <a:p>
                      <a:pPr algn="l" fontAlgn="ctr"/>
                      <a:r>
                        <a:rPr lang="is-IS" sz="1400" b="1" u="none" strike="noStrike">
                          <a:effectLst/>
                        </a:rPr>
                        <a:t>23)    PHP x 2</a:t>
                      </a:r>
                      <a:endParaRPr lang="is-IS" sz="1400" b="1" i="0" u="none" strike="noStrike">
                        <a:solidFill>
                          <a:srgbClr val="000000"/>
                        </a:solidFill>
                        <a:effectLst/>
                        <a:latin typeface="Times New Roman" charset="0"/>
                      </a:endParaRPr>
                    </a:p>
                  </a:txBody>
                  <a:tcPr marL="12700" marR="12700" marT="12700" marB="0" anchor="ctr"/>
                </a:tc>
                <a:tc>
                  <a:txBody>
                    <a:bodyPr/>
                    <a:lstStyle/>
                    <a:p>
                      <a:pPr algn="l" fontAlgn="ctr"/>
                      <a:r>
                        <a:rPr lang="is-IS" sz="1400" b="1" u="none" strike="noStrike">
                          <a:effectLst/>
                        </a:rPr>
                        <a:t>24)    Scala x 2</a:t>
                      </a:r>
                      <a:endParaRPr lang="is-IS" sz="1400" b="1" i="0" u="none" strike="noStrike">
                        <a:solidFill>
                          <a:srgbClr val="000000"/>
                        </a:solidFill>
                        <a:effectLst/>
                        <a:latin typeface="Times New Roman" charset="0"/>
                      </a:endParaRPr>
                    </a:p>
                  </a:txBody>
                  <a:tcPr marL="12700" marR="12700" marT="12700" marB="0" anchor="ctr"/>
                </a:tc>
                <a:tc>
                  <a:txBody>
                    <a:bodyPr/>
                    <a:lstStyle/>
                    <a:p>
                      <a:pPr algn="l" fontAlgn="ctr"/>
                      <a:r>
                        <a:rPr lang="is-IS" sz="1400" b="1" u="none" strike="noStrike" dirty="0">
                          <a:effectLst/>
                        </a:rPr>
                        <a:t>25)    Shark x 2</a:t>
                      </a:r>
                      <a:endParaRPr lang="is-IS" sz="1400" b="1" i="0" u="none" strike="noStrike" dirty="0">
                        <a:solidFill>
                          <a:srgbClr val="000000"/>
                        </a:solidFill>
                        <a:effectLst/>
                        <a:latin typeface="Times New Roman" charset="0"/>
                      </a:endParaRPr>
                    </a:p>
                  </a:txBody>
                  <a:tcPr marL="12700" marR="12700" marT="12700" marB="0" anchor="ctr"/>
                </a:tc>
                <a:tc>
                  <a:txBody>
                    <a:bodyPr/>
                    <a:lstStyle/>
                    <a:p>
                      <a:pPr algn="l" fontAlgn="ctr"/>
                      <a:r>
                        <a:rPr lang="pl-PL" sz="1400" b="1" u="none" strike="noStrike" dirty="0">
                          <a:effectLst/>
                        </a:rPr>
                        <a:t>26)    </a:t>
                      </a:r>
                      <a:r>
                        <a:rPr lang="pl-PL" sz="1400" b="1" u="none" strike="noStrike" dirty="0" err="1">
                          <a:effectLst/>
                        </a:rPr>
                        <a:t>Awk</a:t>
                      </a:r>
                      <a:r>
                        <a:rPr lang="pl-PL" sz="1400" b="1" u="none" strike="noStrike" dirty="0">
                          <a:effectLst/>
                        </a:rPr>
                        <a:t> x 1</a:t>
                      </a:r>
                      <a:endParaRPr lang="pl-PL" sz="1400" b="1" i="0" u="none" strike="noStrike" dirty="0">
                        <a:solidFill>
                          <a:srgbClr val="000000"/>
                        </a:solidFill>
                        <a:effectLst/>
                        <a:latin typeface="Times New Roman" charset="0"/>
                      </a:endParaRPr>
                    </a:p>
                  </a:txBody>
                  <a:tcPr marL="12700" marR="12700" marT="12700" marB="0" anchor="ctr"/>
                </a:tc>
                <a:tc>
                  <a:txBody>
                    <a:bodyPr/>
                    <a:lstStyle/>
                    <a:p>
                      <a:pPr algn="l" fontAlgn="ctr"/>
                      <a:r>
                        <a:rPr lang="pt-BR" sz="1400" b="1" u="none" strike="noStrike" dirty="0">
                          <a:effectLst/>
                        </a:rPr>
                        <a:t>27)    </a:t>
                      </a:r>
                      <a:r>
                        <a:rPr lang="pt-BR" sz="1400" b="1" u="none" strike="noStrike" dirty="0" err="1">
                          <a:effectLst/>
                        </a:rPr>
                        <a:t>Cascading</a:t>
                      </a:r>
                      <a:r>
                        <a:rPr lang="pt-BR" sz="1400" b="1" u="none" strike="noStrike" dirty="0">
                          <a:effectLst/>
                        </a:rPr>
                        <a:t> </a:t>
                      </a:r>
                      <a:r>
                        <a:rPr lang="pt-BR" sz="1400" b="1" u="none" strike="noStrike" dirty="0" err="1">
                          <a:effectLst/>
                        </a:rPr>
                        <a:t>x</a:t>
                      </a:r>
                      <a:r>
                        <a:rPr lang="pt-BR" sz="1400" b="1" u="none" strike="noStrike" dirty="0">
                          <a:effectLst/>
                        </a:rPr>
                        <a:t> 1</a:t>
                      </a:r>
                      <a:endParaRPr lang="pt-BR" sz="1400" b="1" i="0" u="none" strike="noStrike" dirty="0">
                        <a:solidFill>
                          <a:srgbClr val="000000"/>
                        </a:solidFill>
                        <a:effectLst/>
                        <a:latin typeface="Times New Roman" charset="0"/>
                      </a:endParaRPr>
                    </a:p>
                  </a:txBody>
                  <a:tcPr marL="12700" marR="12700" marT="12700" marB="0" anchor="ctr"/>
                </a:tc>
                <a:tc>
                  <a:txBody>
                    <a:bodyPr/>
                    <a:lstStyle/>
                    <a:p>
                      <a:pPr algn="l" fontAlgn="ctr"/>
                      <a:r>
                        <a:rPr lang="pl-PL" sz="1400" b="1" u="none" strike="noStrike">
                          <a:effectLst/>
                        </a:rPr>
                        <a:t>28)    Cassandra x 1</a:t>
                      </a:r>
                      <a:endParaRPr lang="pl-PL" sz="1400" b="1" i="0" u="none" strike="noStrike">
                        <a:solidFill>
                          <a:srgbClr val="000000"/>
                        </a:solidFill>
                        <a:effectLst/>
                        <a:latin typeface="Times New Roman" charset="0"/>
                      </a:endParaRPr>
                    </a:p>
                  </a:txBody>
                  <a:tcPr marL="12700" marR="12700" marT="12700" marB="0" anchor="ctr"/>
                </a:tc>
                <a:extLst>
                  <a:ext uri="{0D108BD9-81ED-4DB2-BD59-A6C34878D82A}">
                    <a16:rowId xmlns="" xmlns:a16="http://schemas.microsoft.com/office/drawing/2014/main" val="10003"/>
                  </a:ext>
                </a:extLst>
              </a:tr>
              <a:tr h="555616">
                <a:tc>
                  <a:txBody>
                    <a:bodyPr/>
                    <a:lstStyle/>
                    <a:p>
                      <a:pPr algn="l" fontAlgn="ctr"/>
                      <a:r>
                        <a:rPr lang="pl-PL" sz="1400" b="1" u="none" strike="noStrike">
                          <a:effectLst/>
                        </a:rPr>
                        <a:t>29)    Clojure x 1</a:t>
                      </a:r>
                      <a:endParaRPr lang="pl-PL" sz="1400" b="1" i="0" u="none" strike="noStrike">
                        <a:solidFill>
                          <a:srgbClr val="000000"/>
                        </a:solidFill>
                        <a:effectLst/>
                        <a:latin typeface="Times New Roman" charset="0"/>
                      </a:endParaRPr>
                    </a:p>
                  </a:txBody>
                  <a:tcPr marL="12700" marR="12700" marT="12700" marB="0" anchor="ctr"/>
                </a:tc>
                <a:tc>
                  <a:txBody>
                    <a:bodyPr/>
                    <a:lstStyle/>
                    <a:p>
                      <a:pPr algn="l" fontAlgn="ctr"/>
                      <a:r>
                        <a:rPr lang="is-IS" sz="1400" b="1" u="none" strike="noStrike">
                          <a:effectLst/>
                        </a:rPr>
                        <a:t>30)    Fortran x 1</a:t>
                      </a:r>
                      <a:endParaRPr lang="is-IS" sz="1400" b="1" i="0" u="none" strike="noStrike">
                        <a:solidFill>
                          <a:srgbClr val="000000"/>
                        </a:solidFill>
                        <a:effectLst/>
                        <a:latin typeface="Times New Roman" charset="0"/>
                      </a:endParaRPr>
                    </a:p>
                  </a:txBody>
                  <a:tcPr marL="12700" marR="12700" marT="12700" marB="0" anchor="ctr"/>
                </a:tc>
                <a:tc>
                  <a:txBody>
                    <a:bodyPr/>
                    <a:lstStyle/>
                    <a:p>
                      <a:pPr algn="l" fontAlgn="ctr"/>
                      <a:r>
                        <a:rPr lang="pl-PL" sz="1400" b="1" u="none" strike="noStrike">
                          <a:effectLst/>
                        </a:rPr>
                        <a:t>31)    JavaScript x 1</a:t>
                      </a:r>
                      <a:endParaRPr lang="pl-PL" sz="1400" b="1" i="0" u="none" strike="noStrike">
                        <a:solidFill>
                          <a:srgbClr val="000000"/>
                        </a:solidFill>
                        <a:effectLst/>
                        <a:latin typeface="Times New Roman" charset="0"/>
                      </a:endParaRPr>
                    </a:p>
                  </a:txBody>
                  <a:tcPr marL="12700" marR="12700" marT="12700" marB="0" anchor="ctr"/>
                </a:tc>
                <a:tc>
                  <a:txBody>
                    <a:bodyPr/>
                    <a:lstStyle/>
                    <a:p>
                      <a:pPr algn="l" fontAlgn="ctr"/>
                      <a:r>
                        <a:rPr lang="is-IS" sz="1400" b="1" u="none" strike="noStrike">
                          <a:effectLst/>
                        </a:rPr>
                        <a:t>32)    JMP x 1</a:t>
                      </a:r>
                      <a:endParaRPr lang="is-IS" sz="1400" b="1" i="0" u="none" strike="noStrike">
                        <a:solidFill>
                          <a:srgbClr val="000000"/>
                        </a:solidFill>
                        <a:effectLst/>
                        <a:latin typeface="Times New Roman" charset="0"/>
                      </a:endParaRPr>
                    </a:p>
                  </a:txBody>
                  <a:tcPr marL="12700" marR="12700" marT="12700" marB="0" anchor="ctr"/>
                </a:tc>
                <a:tc>
                  <a:txBody>
                    <a:bodyPr/>
                    <a:lstStyle/>
                    <a:p>
                      <a:pPr algn="l" fontAlgn="ctr"/>
                      <a:r>
                        <a:rPr lang="cs-CZ" sz="1400" b="1" u="none" strike="noStrike">
                          <a:effectLst/>
                        </a:rPr>
                        <a:t>33)    Mahout x 1</a:t>
                      </a:r>
                      <a:endParaRPr lang="cs-CZ" sz="1400" b="1" i="0" u="none" strike="noStrike">
                        <a:solidFill>
                          <a:srgbClr val="000000"/>
                        </a:solidFill>
                        <a:effectLst/>
                        <a:latin typeface="Times New Roman" charset="0"/>
                      </a:endParaRPr>
                    </a:p>
                  </a:txBody>
                  <a:tcPr marL="12700" marR="12700" marT="12700" marB="0" anchor="ctr"/>
                </a:tc>
                <a:tc>
                  <a:txBody>
                    <a:bodyPr/>
                    <a:lstStyle/>
                    <a:p>
                      <a:pPr algn="l" fontAlgn="ctr"/>
                      <a:r>
                        <a:rPr lang="pt-BR" sz="1400" b="1" u="none" strike="noStrike" dirty="0">
                          <a:effectLst/>
                        </a:rPr>
                        <a:t>34)    </a:t>
                      </a:r>
                      <a:r>
                        <a:rPr lang="pt-BR" sz="1400" b="1" u="none" strike="noStrike" dirty="0" err="1">
                          <a:effectLst/>
                        </a:rPr>
                        <a:t>objective</a:t>
                      </a:r>
                      <a:r>
                        <a:rPr lang="pt-BR" sz="1400" b="1" u="none" strike="noStrike" dirty="0">
                          <a:effectLst/>
                        </a:rPr>
                        <a:t>-C </a:t>
                      </a:r>
                      <a:r>
                        <a:rPr lang="pt-BR" sz="1400" b="1" u="none" strike="noStrike" dirty="0" err="1">
                          <a:effectLst/>
                        </a:rPr>
                        <a:t>x</a:t>
                      </a:r>
                      <a:r>
                        <a:rPr lang="pt-BR" sz="1400" b="1" u="none" strike="noStrike" dirty="0">
                          <a:effectLst/>
                        </a:rPr>
                        <a:t> 1</a:t>
                      </a:r>
                      <a:endParaRPr lang="pt-BR" sz="1400" b="1" i="0" u="none" strike="noStrike" dirty="0">
                        <a:solidFill>
                          <a:srgbClr val="000000"/>
                        </a:solidFill>
                        <a:effectLst/>
                        <a:latin typeface="Times New Roman" charset="0"/>
                      </a:endParaRPr>
                    </a:p>
                  </a:txBody>
                  <a:tcPr marL="12700" marR="12700" marT="12700" marB="0" anchor="ctr"/>
                </a:tc>
                <a:tc>
                  <a:txBody>
                    <a:bodyPr/>
                    <a:lstStyle/>
                    <a:p>
                      <a:pPr algn="l" fontAlgn="ctr"/>
                      <a:r>
                        <a:rPr lang="pl-PL" sz="1400" b="1" u="none" strike="noStrike" dirty="0">
                          <a:effectLst/>
                        </a:rPr>
                        <a:t>35)    </a:t>
                      </a:r>
                      <a:r>
                        <a:rPr lang="pl-PL" sz="1400" b="1" u="none" strike="noStrike" dirty="0" err="1">
                          <a:effectLst/>
                        </a:rPr>
                        <a:t>QlickView</a:t>
                      </a:r>
                      <a:r>
                        <a:rPr lang="pl-PL" sz="1400" b="1" u="none" strike="noStrike" dirty="0">
                          <a:effectLst/>
                        </a:rPr>
                        <a:t> x 1</a:t>
                      </a:r>
                      <a:endParaRPr lang="pl-PL" sz="1400" b="1" i="0" u="none" strike="noStrike" dirty="0">
                        <a:solidFill>
                          <a:srgbClr val="000000"/>
                        </a:solidFill>
                        <a:effectLst/>
                        <a:latin typeface="Times New Roman" charset="0"/>
                      </a:endParaRPr>
                    </a:p>
                  </a:txBody>
                  <a:tcPr marL="12700" marR="12700" marT="12700" marB="0" anchor="ctr"/>
                </a:tc>
                <a:extLst>
                  <a:ext uri="{0D108BD9-81ED-4DB2-BD59-A6C34878D82A}">
                    <a16:rowId xmlns="" xmlns:a16="http://schemas.microsoft.com/office/drawing/2014/main" val="10004"/>
                  </a:ext>
                </a:extLst>
              </a:tr>
              <a:tr h="555616">
                <a:tc>
                  <a:txBody>
                    <a:bodyPr/>
                    <a:lstStyle/>
                    <a:p>
                      <a:pPr algn="l" fontAlgn="ctr"/>
                      <a:r>
                        <a:rPr lang="is-IS" sz="1400" b="1" u="none" strike="noStrike">
                          <a:effectLst/>
                        </a:rPr>
                        <a:t>36)    Redis x 1</a:t>
                      </a:r>
                      <a:endParaRPr lang="is-IS" sz="1400" b="1" i="0" u="none" strike="noStrike">
                        <a:solidFill>
                          <a:srgbClr val="000000"/>
                        </a:solidFill>
                        <a:effectLst/>
                        <a:latin typeface="Times New Roman" charset="0"/>
                      </a:endParaRPr>
                    </a:p>
                  </a:txBody>
                  <a:tcPr marL="12700" marR="12700" marT="12700" marB="0" anchor="ctr"/>
                </a:tc>
                <a:tc>
                  <a:txBody>
                    <a:bodyPr/>
                    <a:lstStyle/>
                    <a:p>
                      <a:pPr algn="l" fontAlgn="ctr"/>
                      <a:r>
                        <a:rPr lang="is-IS" sz="1400" b="1" u="none" strike="noStrike">
                          <a:effectLst/>
                        </a:rPr>
                        <a:t>37)    Redshift x 1</a:t>
                      </a:r>
                      <a:endParaRPr lang="is-IS" sz="1400" b="1" i="0" u="none" strike="noStrike">
                        <a:solidFill>
                          <a:srgbClr val="000000"/>
                        </a:solidFill>
                        <a:effectLst/>
                        <a:latin typeface="Times New Roman" charset="0"/>
                      </a:endParaRPr>
                    </a:p>
                  </a:txBody>
                  <a:tcPr marL="12700" marR="12700" marT="12700" marB="0" anchor="ctr"/>
                </a:tc>
                <a:tc>
                  <a:txBody>
                    <a:bodyPr/>
                    <a:lstStyle/>
                    <a:p>
                      <a:pPr algn="l" fontAlgn="ctr"/>
                      <a:r>
                        <a:rPr lang="de-DE" sz="1400" b="1" u="none" strike="noStrike" dirty="0">
                          <a:effectLst/>
                        </a:rPr>
                        <a:t>38)    </a:t>
                      </a:r>
                      <a:r>
                        <a:rPr lang="de-DE" sz="1400" b="1" u="none" strike="noStrike" dirty="0" err="1">
                          <a:effectLst/>
                        </a:rPr>
                        <a:t>sed</a:t>
                      </a:r>
                      <a:r>
                        <a:rPr lang="de-DE" sz="1400" b="1" u="none" strike="noStrike" dirty="0">
                          <a:effectLst/>
                        </a:rPr>
                        <a:t> x 1</a:t>
                      </a:r>
                      <a:endParaRPr lang="de-DE" sz="1400" b="1" i="0" u="none" strike="noStrike" dirty="0">
                        <a:solidFill>
                          <a:srgbClr val="000000"/>
                        </a:solidFill>
                        <a:effectLst/>
                        <a:latin typeface="Times New Roman" charset="0"/>
                      </a:endParaRPr>
                    </a:p>
                  </a:txBody>
                  <a:tcPr marL="12700" marR="12700" marT="12700" marB="0" anchor="ctr"/>
                </a:tc>
                <a:tc>
                  <a:txBody>
                    <a:bodyPr/>
                    <a:lstStyle/>
                    <a:p>
                      <a:pPr algn="l" fontAlgn="b"/>
                      <a:endParaRPr lang="zh-CN" altLang="en-US" sz="1400" b="1" i="0" u="none" strike="noStrike" dirty="0">
                        <a:solidFill>
                          <a:srgbClr val="000000"/>
                        </a:solidFill>
                        <a:effectLst/>
                        <a:latin typeface="DengXian" charset="-122"/>
                      </a:endParaRPr>
                    </a:p>
                  </a:txBody>
                  <a:tcPr marL="12700" marR="12700" marT="12700" marB="0" anchor="b"/>
                </a:tc>
                <a:tc>
                  <a:txBody>
                    <a:bodyPr/>
                    <a:lstStyle/>
                    <a:p>
                      <a:pPr algn="l" fontAlgn="b"/>
                      <a:endParaRPr lang="zh-CN" altLang="en-US" sz="1400" b="1" i="0" u="none" strike="noStrike">
                        <a:solidFill>
                          <a:srgbClr val="000000"/>
                        </a:solidFill>
                        <a:effectLst/>
                        <a:latin typeface="DengXian" charset="-122"/>
                      </a:endParaRPr>
                    </a:p>
                  </a:txBody>
                  <a:tcPr marL="12700" marR="12700" marT="12700" marB="0" anchor="b"/>
                </a:tc>
                <a:tc>
                  <a:txBody>
                    <a:bodyPr/>
                    <a:lstStyle/>
                    <a:p>
                      <a:pPr algn="l" fontAlgn="b"/>
                      <a:endParaRPr lang="zh-CN" altLang="en-US" sz="1400" b="1" i="0" u="none" strike="noStrike" dirty="0">
                        <a:solidFill>
                          <a:srgbClr val="000000"/>
                        </a:solidFill>
                        <a:effectLst/>
                        <a:latin typeface="DengXian" charset="-122"/>
                      </a:endParaRPr>
                    </a:p>
                  </a:txBody>
                  <a:tcPr marL="12700" marR="12700" marT="12700" marB="0" anchor="b"/>
                </a:tc>
                <a:tc>
                  <a:txBody>
                    <a:bodyPr/>
                    <a:lstStyle/>
                    <a:p>
                      <a:pPr algn="l" fontAlgn="b"/>
                      <a:endParaRPr lang="zh-CN" altLang="en-US" sz="1400" b="1" i="0" u="none" strike="noStrike" dirty="0">
                        <a:solidFill>
                          <a:srgbClr val="000000"/>
                        </a:solidFill>
                        <a:effectLst/>
                        <a:latin typeface="DengXian" charset="-122"/>
                      </a:endParaRPr>
                    </a:p>
                  </a:txBody>
                  <a:tcPr marL="12700" marR="12700" marT="12700" marB="0" anchor="b"/>
                </a:tc>
                <a:extLst>
                  <a:ext uri="{0D108BD9-81ED-4DB2-BD59-A6C34878D82A}">
                    <a16:rowId xmlns="" xmlns:a16="http://schemas.microsoft.com/office/drawing/2014/main" val="10005"/>
                  </a:ext>
                </a:extLst>
              </a:tr>
            </a:tbl>
          </a:graphicData>
        </a:graphic>
      </p:graphicFrame>
      <p:sp>
        <p:nvSpPr>
          <p:cNvPr id="4" name="日期占位符 3"/>
          <p:cNvSpPr>
            <a:spLocks noGrp="1"/>
          </p:cNvSpPr>
          <p:nvPr>
            <p:ph type="dt" sz="half" idx="10"/>
          </p:nvPr>
        </p:nvSpPr>
        <p:spPr/>
        <p:txBody>
          <a:bodyPr/>
          <a:lstStyle/>
          <a:p>
            <a:fld id="{2CB294D3-5C2A-7B41-B431-43C7276B00B2}" type="datetime5">
              <a:rPr lang="zh-CN" altLang="en-US" smtClean="0"/>
              <a:t>2018/10/9</a:t>
            </a:fld>
            <a:endParaRPr lang="en-US" dirty="0"/>
          </a:p>
        </p:txBody>
      </p:sp>
      <p:sp>
        <p:nvSpPr>
          <p:cNvPr id="5" name="页脚占位符 4"/>
          <p:cNvSpPr>
            <a:spLocks noGrp="1"/>
          </p:cNvSpPr>
          <p:nvPr>
            <p:ph type="ftr" sz="quarter" idx="11"/>
          </p:nvPr>
        </p:nvSpPr>
        <p:spPr/>
        <p:txBody>
          <a:bodyPr/>
          <a:lstStyle/>
          <a:p>
            <a:r>
              <a:rPr lang="en-US"/>
              <a:t>Corso di Laurea in Ingegneria Autoveicolo</a:t>
            </a:r>
            <a:endParaRPr lang="en-US" dirty="0"/>
          </a:p>
        </p:txBody>
      </p:sp>
      <p:sp>
        <p:nvSpPr>
          <p:cNvPr id="6" name="幻灯片编号占位符 5"/>
          <p:cNvSpPr>
            <a:spLocks noGrp="1"/>
          </p:cNvSpPr>
          <p:nvPr>
            <p:ph type="sldNum" sz="quarter" idx="12"/>
          </p:nvPr>
        </p:nvSpPr>
        <p:spPr/>
        <p:txBody>
          <a:bodyPr/>
          <a:lstStyle/>
          <a:p>
            <a:fld id="{6D22F896-40B5-4ADD-8801-0D06FADFA095}" type="slidenum">
              <a:rPr lang="en-US" smtClean="0"/>
              <a:t>10</a:t>
            </a:fld>
            <a:endParaRPr lang="en-US" dirty="0"/>
          </a:p>
        </p:txBody>
      </p:sp>
    </p:spTree>
    <p:extLst>
      <p:ext uri="{BB962C8B-B14F-4D97-AF65-F5344CB8AC3E}">
        <p14:creationId xmlns:p14="http://schemas.microsoft.com/office/powerpoint/2010/main" val="1733411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13775" y="618517"/>
            <a:ext cx="10364451" cy="1334267"/>
          </a:xfrm>
        </p:spPr>
        <p:txBody>
          <a:bodyPr/>
          <a:lstStyle/>
          <a:p>
            <a:r>
              <a:rPr lang="en-US" altLang="zh-CN" dirty="0">
                <a:latin typeface="Helvetica" charset="0"/>
                <a:ea typeface="Helvetica" charset="0"/>
                <a:cs typeface="Helvetica" charset="0"/>
              </a:rPr>
              <a:t>the 50 best data science tools:</a:t>
            </a:r>
            <a:r>
              <a:rPr lang="zh-CN" altLang="zh-CN" dirty="0">
                <a:latin typeface="Helvetica" charset="0"/>
                <a:ea typeface="Helvetica" charset="0"/>
                <a:cs typeface="Helvetica" charset="0"/>
              </a:rPr>
              <a:t> </a:t>
            </a:r>
            <a:endParaRPr kumimoji="1" lang="zh-CN" altLang="en-US" dirty="0">
              <a:latin typeface="Helvetica" charset="0"/>
              <a:ea typeface="Helvetica" charset="0"/>
              <a:cs typeface="Helvetica" charset="0"/>
            </a:endParaRPr>
          </a:p>
        </p:txBody>
      </p:sp>
      <p:sp>
        <p:nvSpPr>
          <p:cNvPr id="4" name="日期占位符 3"/>
          <p:cNvSpPr>
            <a:spLocks noGrp="1"/>
          </p:cNvSpPr>
          <p:nvPr>
            <p:ph type="dt" sz="half" idx="10"/>
          </p:nvPr>
        </p:nvSpPr>
        <p:spPr/>
        <p:txBody>
          <a:bodyPr/>
          <a:lstStyle/>
          <a:p>
            <a:fld id="{7928F1D1-1ECF-F647-B1E7-394ED40C4062}" type="datetime5">
              <a:rPr lang="zh-CN" altLang="en-US" smtClean="0"/>
              <a:t>2018/10/9</a:t>
            </a:fld>
            <a:endParaRPr lang="en-US" dirty="0"/>
          </a:p>
        </p:txBody>
      </p:sp>
      <p:sp>
        <p:nvSpPr>
          <p:cNvPr id="5" name="页脚占位符 4"/>
          <p:cNvSpPr>
            <a:spLocks noGrp="1"/>
          </p:cNvSpPr>
          <p:nvPr>
            <p:ph type="ftr" sz="quarter" idx="11"/>
          </p:nvPr>
        </p:nvSpPr>
        <p:spPr/>
        <p:txBody>
          <a:bodyPr/>
          <a:lstStyle/>
          <a:p>
            <a:r>
              <a:rPr lang="en-US"/>
              <a:t>Corso di Laurea in Ingegneria Autoveicolo</a:t>
            </a:r>
            <a:endParaRPr lang="en-US" dirty="0"/>
          </a:p>
        </p:txBody>
      </p:sp>
      <p:sp>
        <p:nvSpPr>
          <p:cNvPr id="6" name="幻灯片编号占位符 5"/>
          <p:cNvSpPr>
            <a:spLocks noGrp="1"/>
          </p:cNvSpPr>
          <p:nvPr>
            <p:ph type="sldNum" sz="quarter" idx="12"/>
          </p:nvPr>
        </p:nvSpPr>
        <p:spPr/>
        <p:txBody>
          <a:bodyPr/>
          <a:lstStyle/>
          <a:p>
            <a:fld id="{6D22F896-40B5-4ADD-8801-0D06FADFA095}" type="slidenum">
              <a:rPr lang="en-US" smtClean="0"/>
              <a:t>11</a:t>
            </a:fld>
            <a:endParaRPr lang="en-US" dirty="0"/>
          </a:p>
        </p:txBody>
      </p:sp>
      <p:graphicFrame>
        <p:nvGraphicFramePr>
          <p:cNvPr id="7" name="表格 6"/>
          <p:cNvGraphicFramePr>
            <a:graphicFrameLocks noGrp="1"/>
          </p:cNvGraphicFramePr>
          <p:nvPr>
            <p:extLst>
              <p:ext uri="{D42A27DB-BD31-4B8C-83A1-F6EECF244321}">
                <p14:modId xmlns:p14="http://schemas.microsoft.com/office/powerpoint/2010/main" val="1826471815"/>
              </p:ext>
            </p:extLst>
          </p:nvPr>
        </p:nvGraphicFramePr>
        <p:xfrm>
          <a:off x="913774" y="1952784"/>
          <a:ext cx="10364450" cy="3766090"/>
        </p:xfrm>
        <a:graphic>
          <a:graphicData uri="http://schemas.openxmlformats.org/drawingml/2006/table">
            <a:tbl>
              <a:tblPr>
                <a:tableStyleId>{2D5ABB26-0587-4C30-8999-92F81FD0307C}</a:tableStyleId>
              </a:tblPr>
              <a:tblGrid>
                <a:gridCol w="2072890">
                  <a:extLst>
                    <a:ext uri="{9D8B030D-6E8A-4147-A177-3AD203B41FA5}">
                      <a16:colId xmlns="" xmlns:a16="http://schemas.microsoft.com/office/drawing/2014/main" val="20000"/>
                    </a:ext>
                  </a:extLst>
                </a:gridCol>
                <a:gridCol w="2072890">
                  <a:extLst>
                    <a:ext uri="{9D8B030D-6E8A-4147-A177-3AD203B41FA5}">
                      <a16:colId xmlns="" xmlns:a16="http://schemas.microsoft.com/office/drawing/2014/main" val="20001"/>
                    </a:ext>
                  </a:extLst>
                </a:gridCol>
                <a:gridCol w="2072890">
                  <a:extLst>
                    <a:ext uri="{9D8B030D-6E8A-4147-A177-3AD203B41FA5}">
                      <a16:colId xmlns="" xmlns:a16="http://schemas.microsoft.com/office/drawing/2014/main" val="20002"/>
                    </a:ext>
                  </a:extLst>
                </a:gridCol>
                <a:gridCol w="2072890">
                  <a:extLst>
                    <a:ext uri="{9D8B030D-6E8A-4147-A177-3AD203B41FA5}">
                      <a16:colId xmlns="" xmlns:a16="http://schemas.microsoft.com/office/drawing/2014/main" val="20003"/>
                    </a:ext>
                  </a:extLst>
                </a:gridCol>
                <a:gridCol w="2072890">
                  <a:extLst>
                    <a:ext uri="{9D8B030D-6E8A-4147-A177-3AD203B41FA5}">
                      <a16:colId xmlns="" xmlns:a16="http://schemas.microsoft.com/office/drawing/2014/main" val="20004"/>
                    </a:ext>
                  </a:extLst>
                </a:gridCol>
              </a:tblGrid>
              <a:tr h="376609">
                <a:tc>
                  <a:txBody>
                    <a:bodyPr/>
                    <a:lstStyle/>
                    <a:p>
                      <a:pPr algn="l" fontAlgn="ctr"/>
                      <a:r>
                        <a:rPr lang="pl-PL" sz="1400" b="1" u="none" strike="noStrike" dirty="0">
                          <a:effectLst/>
                        </a:rPr>
                        <a:t>1)       Algorithms.io </a:t>
                      </a:r>
                      <a:endParaRPr lang="pl-PL" sz="1400" b="1" i="0" u="none" strike="noStrike" dirty="0">
                        <a:solidFill>
                          <a:srgbClr val="000000"/>
                        </a:solidFill>
                        <a:effectLst/>
                        <a:latin typeface="Times New Roman" charset="0"/>
                      </a:endParaRPr>
                    </a:p>
                  </a:txBody>
                  <a:tcPr marL="12700" marR="12700" marT="12700" marB="0" anchor="ctr"/>
                </a:tc>
                <a:tc>
                  <a:txBody>
                    <a:bodyPr/>
                    <a:lstStyle/>
                    <a:p>
                      <a:pPr algn="l" fontAlgn="ctr"/>
                      <a:r>
                        <a:rPr lang="de-DE" sz="1400" b="1" u="none" strike="noStrike">
                          <a:effectLst/>
                        </a:rPr>
                        <a:t>2)       Apache Giraph </a:t>
                      </a:r>
                      <a:endParaRPr lang="de-DE" sz="1400" b="1" i="0" u="none" strike="noStrike">
                        <a:solidFill>
                          <a:srgbClr val="000000"/>
                        </a:solidFill>
                        <a:effectLst/>
                        <a:latin typeface="Times New Roman" charset="0"/>
                      </a:endParaRPr>
                    </a:p>
                  </a:txBody>
                  <a:tcPr marL="12700" marR="12700" marT="12700" marB="0" anchor="ctr"/>
                </a:tc>
                <a:tc>
                  <a:txBody>
                    <a:bodyPr/>
                    <a:lstStyle/>
                    <a:p>
                      <a:pPr algn="l" fontAlgn="ctr"/>
                      <a:r>
                        <a:rPr lang="de-DE" sz="1400" b="1" u="none" strike="noStrike" dirty="0">
                          <a:effectLst/>
                        </a:rPr>
                        <a:t>3)       Apache Hadoop </a:t>
                      </a:r>
                      <a:endParaRPr lang="de-DE" sz="1400" b="1" i="0" u="none" strike="noStrike" dirty="0">
                        <a:solidFill>
                          <a:srgbClr val="000000"/>
                        </a:solidFill>
                        <a:effectLst/>
                        <a:latin typeface="Times New Roman" charset="0"/>
                      </a:endParaRPr>
                    </a:p>
                  </a:txBody>
                  <a:tcPr marL="12700" marR="12700" marT="12700" marB="0" anchor="ctr"/>
                </a:tc>
                <a:tc>
                  <a:txBody>
                    <a:bodyPr/>
                    <a:lstStyle/>
                    <a:p>
                      <a:pPr algn="l" fontAlgn="ctr"/>
                      <a:r>
                        <a:rPr lang="de-DE" sz="1400" b="1" u="none" strike="noStrike">
                          <a:effectLst/>
                        </a:rPr>
                        <a:t>4)       Apache HBase</a:t>
                      </a:r>
                      <a:endParaRPr lang="de-DE" sz="1400" b="1" i="0" u="none" strike="noStrike">
                        <a:solidFill>
                          <a:srgbClr val="000000"/>
                        </a:solidFill>
                        <a:effectLst/>
                        <a:latin typeface="Times New Roman" charset="0"/>
                      </a:endParaRPr>
                    </a:p>
                  </a:txBody>
                  <a:tcPr marL="12700" marR="12700" marT="12700" marB="0" anchor="ctr"/>
                </a:tc>
                <a:tc>
                  <a:txBody>
                    <a:bodyPr/>
                    <a:lstStyle/>
                    <a:p>
                      <a:pPr algn="l" fontAlgn="ctr"/>
                      <a:r>
                        <a:rPr lang="de-DE" sz="1400" b="1" u="none" strike="noStrike">
                          <a:effectLst/>
                        </a:rPr>
                        <a:t>5)       Apache Hive </a:t>
                      </a:r>
                      <a:endParaRPr lang="de-DE" sz="1400" b="1" i="0" u="none" strike="noStrike">
                        <a:solidFill>
                          <a:srgbClr val="000000"/>
                        </a:solidFill>
                        <a:effectLst/>
                        <a:latin typeface="Times New Roman" charset="0"/>
                      </a:endParaRPr>
                    </a:p>
                  </a:txBody>
                  <a:tcPr marL="12700" marR="12700" marT="12700" marB="0" anchor="ctr"/>
                </a:tc>
                <a:extLst>
                  <a:ext uri="{0D108BD9-81ED-4DB2-BD59-A6C34878D82A}">
                    <a16:rowId xmlns="" xmlns:a16="http://schemas.microsoft.com/office/drawing/2014/main" val="10000"/>
                  </a:ext>
                </a:extLst>
              </a:tr>
              <a:tr h="376609">
                <a:tc>
                  <a:txBody>
                    <a:bodyPr/>
                    <a:lstStyle/>
                    <a:p>
                      <a:pPr algn="l" fontAlgn="ctr"/>
                      <a:r>
                        <a:rPr lang="de-DE" sz="1400" b="1" u="none" strike="noStrike">
                          <a:effectLst/>
                        </a:rPr>
                        <a:t>6)       Apache Kafka</a:t>
                      </a:r>
                      <a:endParaRPr lang="de-DE" sz="1400" b="1" i="0" u="none" strike="noStrike">
                        <a:solidFill>
                          <a:srgbClr val="000000"/>
                        </a:solidFill>
                        <a:effectLst/>
                        <a:latin typeface="Times New Roman" charset="0"/>
                      </a:endParaRPr>
                    </a:p>
                  </a:txBody>
                  <a:tcPr marL="12700" marR="12700" marT="12700" marB="0" anchor="ctr"/>
                </a:tc>
                <a:tc>
                  <a:txBody>
                    <a:bodyPr/>
                    <a:lstStyle/>
                    <a:p>
                      <a:pPr algn="l" fontAlgn="ctr"/>
                      <a:r>
                        <a:rPr lang="de-DE" sz="1400" b="1" u="none" strike="noStrike">
                          <a:effectLst/>
                        </a:rPr>
                        <a:t>7)       Apache Mahout </a:t>
                      </a:r>
                      <a:endParaRPr lang="de-DE" sz="1400" b="1" i="0" u="none" strike="noStrike">
                        <a:solidFill>
                          <a:srgbClr val="000000"/>
                        </a:solidFill>
                        <a:effectLst/>
                        <a:latin typeface="Times New Roman" charset="0"/>
                      </a:endParaRPr>
                    </a:p>
                  </a:txBody>
                  <a:tcPr marL="12700" marR="12700" marT="12700" marB="0" anchor="ctr"/>
                </a:tc>
                <a:tc>
                  <a:txBody>
                    <a:bodyPr/>
                    <a:lstStyle/>
                    <a:p>
                      <a:pPr algn="l" fontAlgn="ctr"/>
                      <a:r>
                        <a:rPr lang="de-DE" sz="1400" b="1" u="none" strike="noStrike">
                          <a:effectLst/>
                        </a:rPr>
                        <a:t>8)       Apache Mesos </a:t>
                      </a:r>
                      <a:endParaRPr lang="de-DE" sz="1400" b="1" i="0" u="none" strike="noStrike">
                        <a:solidFill>
                          <a:srgbClr val="000000"/>
                        </a:solidFill>
                        <a:effectLst/>
                        <a:latin typeface="Times New Roman" charset="0"/>
                      </a:endParaRPr>
                    </a:p>
                  </a:txBody>
                  <a:tcPr marL="12700" marR="12700" marT="12700" marB="0" anchor="ctr"/>
                </a:tc>
                <a:tc>
                  <a:txBody>
                    <a:bodyPr/>
                    <a:lstStyle/>
                    <a:p>
                      <a:pPr algn="l" fontAlgn="ctr"/>
                      <a:r>
                        <a:rPr lang="de-DE" sz="1400" b="1" u="none" strike="noStrike">
                          <a:effectLst/>
                        </a:rPr>
                        <a:t>9)       Apache Pig </a:t>
                      </a:r>
                      <a:endParaRPr lang="de-DE" sz="1400" b="1" i="0" u="none" strike="noStrike">
                        <a:solidFill>
                          <a:srgbClr val="000000"/>
                        </a:solidFill>
                        <a:effectLst/>
                        <a:latin typeface="Times New Roman" charset="0"/>
                      </a:endParaRPr>
                    </a:p>
                  </a:txBody>
                  <a:tcPr marL="12700" marR="12700" marT="12700" marB="0" anchor="ctr"/>
                </a:tc>
                <a:tc>
                  <a:txBody>
                    <a:bodyPr/>
                    <a:lstStyle/>
                    <a:p>
                      <a:pPr algn="l" fontAlgn="ctr"/>
                      <a:r>
                        <a:rPr lang="en-US" sz="1400" b="1" u="none" strike="noStrike">
                          <a:effectLst/>
                        </a:rPr>
                        <a:t>10)    Apache Spark</a:t>
                      </a:r>
                      <a:endParaRPr lang="en-US" sz="1400" b="1" i="0" u="none" strike="noStrike">
                        <a:solidFill>
                          <a:srgbClr val="000000"/>
                        </a:solidFill>
                        <a:effectLst/>
                        <a:latin typeface="Times New Roman" charset="0"/>
                      </a:endParaRPr>
                    </a:p>
                  </a:txBody>
                  <a:tcPr marL="12700" marR="12700" marT="12700" marB="0" anchor="ctr"/>
                </a:tc>
                <a:extLst>
                  <a:ext uri="{0D108BD9-81ED-4DB2-BD59-A6C34878D82A}">
                    <a16:rowId xmlns="" xmlns:a16="http://schemas.microsoft.com/office/drawing/2014/main" val="10001"/>
                  </a:ext>
                </a:extLst>
              </a:tr>
              <a:tr h="376609">
                <a:tc>
                  <a:txBody>
                    <a:bodyPr/>
                    <a:lstStyle/>
                    <a:p>
                      <a:pPr algn="l" fontAlgn="ctr"/>
                      <a:r>
                        <a:rPr lang="en-US" sz="1400" b="1" u="none" strike="noStrike">
                          <a:effectLst/>
                        </a:rPr>
                        <a:t>11)    Apache Storm</a:t>
                      </a:r>
                      <a:endParaRPr lang="en-US" sz="1400" b="1" i="0" u="none" strike="noStrike">
                        <a:solidFill>
                          <a:srgbClr val="000000"/>
                        </a:solidFill>
                        <a:effectLst/>
                        <a:latin typeface="Times New Roman" charset="0"/>
                      </a:endParaRPr>
                    </a:p>
                  </a:txBody>
                  <a:tcPr marL="12700" marR="12700" marT="12700" marB="0" anchor="ctr"/>
                </a:tc>
                <a:tc>
                  <a:txBody>
                    <a:bodyPr/>
                    <a:lstStyle/>
                    <a:p>
                      <a:pPr algn="l" fontAlgn="ctr"/>
                      <a:r>
                        <a:rPr lang="is-IS" sz="1400" b="1" u="none" strike="noStrike">
                          <a:effectLst/>
                        </a:rPr>
                        <a:t>12)    BigML</a:t>
                      </a:r>
                      <a:endParaRPr lang="is-IS" sz="1400" b="1" i="0" u="none" strike="noStrike">
                        <a:solidFill>
                          <a:srgbClr val="000000"/>
                        </a:solidFill>
                        <a:effectLst/>
                        <a:latin typeface="Times New Roman" charset="0"/>
                      </a:endParaRPr>
                    </a:p>
                  </a:txBody>
                  <a:tcPr marL="12700" marR="12700" marT="12700" marB="0" anchor="ctr"/>
                </a:tc>
                <a:tc>
                  <a:txBody>
                    <a:bodyPr/>
                    <a:lstStyle/>
                    <a:p>
                      <a:pPr algn="l" fontAlgn="ctr"/>
                      <a:r>
                        <a:rPr lang="is-IS" sz="1400" b="1" u="none" strike="noStrike">
                          <a:effectLst/>
                        </a:rPr>
                        <a:t>13)    Bokeh</a:t>
                      </a:r>
                      <a:endParaRPr lang="is-IS" sz="1400" b="1" i="0" u="none" strike="noStrike">
                        <a:solidFill>
                          <a:srgbClr val="000000"/>
                        </a:solidFill>
                        <a:effectLst/>
                        <a:latin typeface="Times New Roman" charset="0"/>
                      </a:endParaRPr>
                    </a:p>
                  </a:txBody>
                  <a:tcPr marL="12700" marR="12700" marT="12700" marB="0" anchor="ctr"/>
                </a:tc>
                <a:tc>
                  <a:txBody>
                    <a:bodyPr/>
                    <a:lstStyle/>
                    <a:p>
                      <a:pPr algn="l" fontAlgn="ctr"/>
                      <a:r>
                        <a:rPr lang="en-US" sz="1400" b="1" u="none" strike="noStrike">
                          <a:effectLst/>
                        </a:rPr>
                        <a:t>14)    Cascading</a:t>
                      </a:r>
                      <a:endParaRPr lang="en-US" sz="1400" b="1" i="0" u="none" strike="noStrike">
                        <a:solidFill>
                          <a:srgbClr val="000000"/>
                        </a:solidFill>
                        <a:effectLst/>
                        <a:latin typeface="Times New Roman" charset="0"/>
                      </a:endParaRPr>
                    </a:p>
                  </a:txBody>
                  <a:tcPr marL="12700" marR="12700" marT="12700" marB="0" anchor="ctr"/>
                </a:tc>
                <a:tc>
                  <a:txBody>
                    <a:bodyPr/>
                    <a:lstStyle/>
                    <a:p>
                      <a:pPr algn="l" fontAlgn="ctr"/>
                      <a:r>
                        <a:rPr lang="is-IS" sz="1400" b="1" u="none" strike="noStrike">
                          <a:effectLst/>
                        </a:rPr>
                        <a:t>15)    Clojure</a:t>
                      </a:r>
                      <a:endParaRPr lang="is-IS" sz="1400" b="1" i="0" u="none" strike="noStrike">
                        <a:solidFill>
                          <a:srgbClr val="000000"/>
                        </a:solidFill>
                        <a:effectLst/>
                        <a:latin typeface="Times New Roman" charset="0"/>
                      </a:endParaRPr>
                    </a:p>
                  </a:txBody>
                  <a:tcPr marL="12700" marR="12700" marT="12700" marB="0" anchor="ctr"/>
                </a:tc>
                <a:extLst>
                  <a:ext uri="{0D108BD9-81ED-4DB2-BD59-A6C34878D82A}">
                    <a16:rowId xmlns="" xmlns:a16="http://schemas.microsoft.com/office/drawing/2014/main" val="10002"/>
                  </a:ext>
                </a:extLst>
              </a:tr>
              <a:tr h="376609">
                <a:tc>
                  <a:txBody>
                    <a:bodyPr/>
                    <a:lstStyle/>
                    <a:p>
                      <a:pPr algn="l" fontAlgn="ctr"/>
                      <a:r>
                        <a:rPr lang="is-IS" sz="1400" b="1" u="none" strike="noStrike">
                          <a:effectLst/>
                        </a:rPr>
                        <a:t>16)    D3.js</a:t>
                      </a:r>
                      <a:endParaRPr lang="is-IS" sz="1400" b="1" i="0" u="none" strike="noStrike">
                        <a:solidFill>
                          <a:srgbClr val="000000"/>
                        </a:solidFill>
                        <a:effectLst/>
                        <a:latin typeface="Times New Roman" charset="0"/>
                      </a:endParaRPr>
                    </a:p>
                  </a:txBody>
                  <a:tcPr marL="12700" marR="12700" marT="12700" marB="0" anchor="ctr"/>
                </a:tc>
                <a:tc>
                  <a:txBody>
                    <a:bodyPr/>
                    <a:lstStyle/>
                    <a:p>
                      <a:pPr algn="l" fontAlgn="ctr"/>
                      <a:r>
                        <a:rPr lang="en-US" sz="1400" b="1" u="none" strike="noStrike">
                          <a:effectLst/>
                        </a:rPr>
                        <a:t>17)    DataRobot</a:t>
                      </a:r>
                      <a:endParaRPr lang="en-US" sz="1400" b="1" i="0" u="none" strike="noStrike">
                        <a:solidFill>
                          <a:srgbClr val="000000"/>
                        </a:solidFill>
                        <a:effectLst/>
                        <a:latin typeface="Times New Roman" charset="0"/>
                      </a:endParaRPr>
                    </a:p>
                  </a:txBody>
                  <a:tcPr marL="12700" marR="12700" marT="12700" marB="0" anchor="ctr"/>
                </a:tc>
                <a:tc>
                  <a:txBody>
                    <a:bodyPr/>
                    <a:lstStyle/>
                    <a:p>
                      <a:pPr algn="l" fontAlgn="ctr"/>
                      <a:r>
                        <a:rPr lang="is-IS" sz="1400" b="1" u="none" strike="noStrike">
                          <a:effectLst/>
                        </a:rPr>
                        <a:t>18)    DataRPM</a:t>
                      </a:r>
                      <a:endParaRPr lang="is-IS" sz="1400" b="1" i="0" u="none" strike="noStrike">
                        <a:solidFill>
                          <a:srgbClr val="000000"/>
                        </a:solidFill>
                        <a:effectLst/>
                        <a:latin typeface="Times New Roman" charset="0"/>
                      </a:endParaRPr>
                    </a:p>
                  </a:txBody>
                  <a:tcPr marL="12700" marR="12700" marT="12700" marB="0" anchor="ctr"/>
                </a:tc>
                <a:tc>
                  <a:txBody>
                    <a:bodyPr/>
                    <a:lstStyle/>
                    <a:p>
                      <a:pPr algn="l" fontAlgn="ctr"/>
                      <a:r>
                        <a:rPr lang="is-IS" sz="1400" b="1" u="none" strike="noStrike">
                          <a:effectLst/>
                        </a:rPr>
                        <a:t>19)    Excel</a:t>
                      </a:r>
                      <a:endParaRPr lang="is-IS" sz="1400" b="1" i="0" u="none" strike="noStrike">
                        <a:solidFill>
                          <a:srgbClr val="000000"/>
                        </a:solidFill>
                        <a:effectLst/>
                        <a:latin typeface="Times New Roman" charset="0"/>
                      </a:endParaRPr>
                    </a:p>
                  </a:txBody>
                  <a:tcPr marL="12700" marR="12700" marT="12700" marB="0" anchor="ctr"/>
                </a:tc>
                <a:tc>
                  <a:txBody>
                    <a:bodyPr/>
                    <a:lstStyle/>
                    <a:p>
                      <a:pPr algn="l" fontAlgn="ctr"/>
                      <a:r>
                        <a:rPr lang="en-US" sz="1400" b="1" u="none" strike="noStrike">
                          <a:effectLst/>
                        </a:rPr>
                        <a:t>20)    Feature Labs</a:t>
                      </a:r>
                      <a:endParaRPr lang="en-US" sz="1400" b="1" i="0" u="none" strike="noStrike">
                        <a:solidFill>
                          <a:srgbClr val="000000"/>
                        </a:solidFill>
                        <a:effectLst/>
                        <a:latin typeface="Times New Roman" charset="0"/>
                      </a:endParaRPr>
                    </a:p>
                  </a:txBody>
                  <a:tcPr marL="12700" marR="12700" marT="12700" marB="0" anchor="ctr"/>
                </a:tc>
                <a:extLst>
                  <a:ext uri="{0D108BD9-81ED-4DB2-BD59-A6C34878D82A}">
                    <a16:rowId xmlns="" xmlns:a16="http://schemas.microsoft.com/office/drawing/2014/main" val="10003"/>
                  </a:ext>
                </a:extLst>
              </a:tr>
              <a:tr h="376609">
                <a:tc>
                  <a:txBody>
                    <a:bodyPr/>
                    <a:lstStyle/>
                    <a:p>
                      <a:pPr algn="l" fontAlgn="ctr"/>
                      <a:r>
                        <a:rPr lang="en-US" sz="1400" b="1" u="none" strike="noStrike">
                          <a:effectLst/>
                        </a:rPr>
                        <a:t>21)    ForecastThis</a:t>
                      </a:r>
                      <a:endParaRPr lang="en-US" sz="1400" b="1" i="0" u="none" strike="noStrike">
                        <a:solidFill>
                          <a:srgbClr val="000000"/>
                        </a:solidFill>
                        <a:effectLst/>
                        <a:latin typeface="Times New Roman" charset="0"/>
                      </a:endParaRPr>
                    </a:p>
                  </a:txBody>
                  <a:tcPr marL="12700" marR="12700" marT="12700" marB="0" anchor="ctr"/>
                </a:tc>
                <a:tc>
                  <a:txBody>
                    <a:bodyPr/>
                    <a:lstStyle/>
                    <a:p>
                      <a:pPr algn="l" fontAlgn="ctr"/>
                      <a:r>
                        <a:rPr lang="en-US" sz="1400" b="1" u="none" strike="noStrike">
                          <a:effectLst/>
                        </a:rPr>
                        <a:t>22)    Fusion Tables</a:t>
                      </a:r>
                      <a:endParaRPr lang="en-US" sz="1400" b="1" i="0" u="none" strike="noStrike">
                        <a:solidFill>
                          <a:srgbClr val="000000"/>
                        </a:solidFill>
                        <a:effectLst/>
                        <a:latin typeface="Times New Roman" charset="0"/>
                      </a:endParaRPr>
                    </a:p>
                  </a:txBody>
                  <a:tcPr marL="12700" marR="12700" marT="12700" marB="0" anchor="ctr"/>
                </a:tc>
                <a:tc>
                  <a:txBody>
                    <a:bodyPr/>
                    <a:lstStyle/>
                    <a:p>
                      <a:pPr algn="l" fontAlgn="ctr"/>
                      <a:r>
                        <a:rPr lang="pl-PL" sz="1400" b="1" u="none" strike="noStrike">
                          <a:effectLst/>
                        </a:rPr>
                        <a:t>23)    Gawk</a:t>
                      </a:r>
                      <a:endParaRPr lang="pl-PL" sz="1400" b="1" i="0" u="none" strike="noStrike">
                        <a:solidFill>
                          <a:srgbClr val="000000"/>
                        </a:solidFill>
                        <a:effectLst/>
                        <a:latin typeface="Times New Roman" charset="0"/>
                      </a:endParaRPr>
                    </a:p>
                  </a:txBody>
                  <a:tcPr marL="12700" marR="12700" marT="12700" marB="0" anchor="ctr"/>
                </a:tc>
                <a:tc>
                  <a:txBody>
                    <a:bodyPr/>
                    <a:lstStyle/>
                    <a:p>
                      <a:pPr algn="l" fontAlgn="ctr"/>
                      <a:r>
                        <a:rPr lang="is-IS" sz="1400" b="1" u="none" strike="noStrike">
                          <a:effectLst/>
                        </a:rPr>
                        <a:t>24)    ggplot2</a:t>
                      </a:r>
                      <a:endParaRPr lang="is-IS" sz="1400" b="1" i="0" u="none" strike="noStrike">
                        <a:solidFill>
                          <a:srgbClr val="000000"/>
                        </a:solidFill>
                        <a:effectLst/>
                        <a:latin typeface="Times New Roman" charset="0"/>
                      </a:endParaRPr>
                    </a:p>
                  </a:txBody>
                  <a:tcPr marL="12700" marR="12700" marT="12700" marB="0" anchor="ctr"/>
                </a:tc>
                <a:tc>
                  <a:txBody>
                    <a:bodyPr/>
                    <a:lstStyle/>
                    <a:p>
                      <a:pPr algn="l" fontAlgn="ctr"/>
                      <a:r>
                        <a:rPr lang="en-US" sz="1400" b="1" u="none" strike="noStrike">
                          <a:effectLst/>
                        </a:rPr>
                        <a:t>25)    GraphLab Create</a:t>
                      </a:r>
                      <a:endParaRPr lang="en-US" sz="1400" b="1" i="0" u="none" strike="noStrike">
                        <a:solidFill>
                          <a:srgbClr val="000000"/>
                        </a:solidFill>
                        <a:effectLst/>
                        <a:latin typeface="Times New Roman" charset="0"/>
                      </a:endParaRPr>
                    </a:p>
                  </a:txBody>
                  <a:tcPr marL="12700" marR="12700" marT="12700" marB="0" anchor="ctr"/>
                </a:tc>
                <a:extLst>
                  <a:ext uri="{0D108BD9-81ED-4DB2-BD59-A6C34878D82A}">
                    <a16:rowId xmlns="" xmlns:a16="http://schemas.microsoft.com/office/drawing/2014/main" val="10004"/>
                  </a:ext>
                </a:extLst>
              </a:tr>
              <a:tr h="376609">
                <a:tc>
                  <a:txBody>
                    <a:bodyPr/>
                    <a:lstStyle/>
                    <a:p>
                      <a:pPr algn="l" fontAlgn="ctr"/>
                      <a:r>
                        <a:rPr lang="is-IS" sz="1400" b="1" u="none" strike="noStrike" dirty="0">
                          <a:effectLst/>
                        </a:rPr>
                        <a:t>26)    IPython</a:t>
                      </a:r>
                      <a:endParaRPr lang="is-IS" sz="1400" b="1" i="0" u="none" strike="noStrike" dirty="0">
                        <a:solidFill>
                          <a:srgbClr val="000000"/>
                        </a:solidFill>
                        <a:effectLst/>
                        <a:latin typeface="Times New Roman" charset="0"/>
                      </a:endParaRPr>
                    </a:p>
                  </a:txBody>
                  <a:tcPr marL="12700" marR="12700" marT="12700" marB="0" anchor="ctr"/>
                </a:tc>
                <a:tc>
                  <a:txBody>
                    <a:bodyPr/>
                    <a:lstStyle/>
                    <a:p>
                      <a:pPr algn="l" fontAlgn="ctr"/>
                      <a:r>
                        <a:rPr lang="is-IS" sz="1400" b="1" u="none" strike="noStrike">
                          <a:effectLst/>
                        </a:rPr>
                        <a:t>27)    Java</a:t>
                      </a:r>
                      <a:endParaRPr lang="is-IS" sz="1400" b="1" i="0" u="none" strike="noStrike">
                        <a:solidFill>
                          <a:srgbClr val="000000"/>
                        </a:solidFill>
                        <a:effectLst/>
                        <a:latin typeface="Times New Roman" charset="0"/>
                      </a:endParaRPr>
                    </a:p>
                  </a:txBody>
                  <a:tcPr marL="12700" marR="12700" marT="12700" marB="0" anchor="ctr"/>
                </a:tc>
                <a:tc>
                  <a:txBody>
                    <a:bodyPr/>
                    <a:lstStyle/>
                    <a:p>
                      <a:pPr algn="l" fontAlgn="ctr"/>
                      <a:r>
                        <a:rPr lang="pl-PL" sz="1400" b="1" u="none" strike="noStrike" dirty="0">
                          <a:effectLst/>
                        </a:rPr>
                        <a:t>28)    </a:t>
                      </a:r>
                      <a:r>
                        <a:rPr lang="pl-PL" sz="1400" b="1" u="none" strike="noStrike" dirty="0" err="1">
                          <a:effectLst/>
                        </a:rPr>
                        <a:t>Jupyter</a:t>
                      </a:r>
                      <a:endParaRPr lang="pl-PL" sz="1400" b="1" i="0" u="none" strike="noStrike" dirty="0">
                        <a:solidFill>
                          <a:srgbClr val="000000"/>
                        </a:solidFill>
                        <a:effectLst/>
                        <a:latin typeface="Times New Roman" charset="0"/>
                      </a:endParaRPr>
                    </a:p>
                  </a:txBody>
                  <a:tcPr marL="12700" marR="12700" marT="12700" marB="0" anchor="ctr"/>
                </a:tc>
                <a:tc>
                  <a:txBody>
                    <a:bodyPr/>
                    <a:lstStyle/>
                    <a:p>
                      <a:pPr algn="l" fontAlgn="ctr"/>
                      <a:r>
                        <a:rPr lang="pl-PL" sz="1400" b="1" u="none" strike="noStrike">
                          <a:effectLst/>
                        </a:rPr>
                        <a:t>29)    KNIME </a:t>
                      </a:r>
                      <a:endParaRPr lang="pl-PL" sz="1400" b="1" i="0" u="none" strike="noStrike">
                        <a:solidFill>
                          <a:srgbClr val="000000"/>
                        </a:solidFill>
                        <a:effectLst/>
                        <a:latin typeface="Times New Roman" charset="0"/>
                      </a:endParaRPr>
                    </a:p>
                  </a:txBody>
                  <a:tcPr marL="12700" marR="12700" marT="12700" marB="0" anchor="ctr"/>
                </a:tc>
                <a:tc>
                  <a:txBody>
                    <a:bodyPr/>
                    <a:lstStyle/>
                    <a:p>
                      <a:pPr algn="l" fontAlgn="ctr"/>
                      <a:r>
                        <a:rPr lang="en-US" sz="1400" b="1" u="none" strike="noStrike">
                          <a:effectLst/>
                        </a:rPr>
                        <a:t>30)    Logical Glue</a:t>
                      </a:r>
                      <a:endParaRPr lang="en-US" sz="1400" b="1" i="0" u="none" strike="noStrike">
                        <a:solidFill>
                          <a:srgbClr val="000000"/>
                        </a:solidFill>
                        <a:effectLst/>
                        <a:latin typeface="Times New Roman" charset="0"/>
                      </a:endParaRPr>
                    </a:p>
                  </a:txBody>
                  <a:tcPr marL="12700" marR="12700" marT="12700" marB="0" anchor="ctr"/>
                </a:tc>
                <a:extLst>
                  <a:ext uri="{0D108BD9-81ED-4DB2-BD59-A6C34878D82A}">
                    <a16:rowId xmlns="" xmlns:a16="http://schemas.microsoft.com/office/drawing/2014/main" val="10005"/>
                  </a:ext>
                </a:extLst>
              </a:tr>
              <a:tr h="376609">
                <a:tc>
                  <a:txBody>
                    <a:bodyPr/>
                    <a:lstStyle/>
                    <a:p>
                      <a:pPr algn="l" fontAlgn="ctr"/>
                      <a:r>
                        <a:rPr lang="is-IS" sz="1400" b="1" u="none" strike="noStrike">
                          <a:effectLst/>
                        </a:rPr>
                        <a:t>31)    MATLAB</a:t>
                      </a:r>
                      <a:endParaRPr lang="is-IS" sz="1400" b="1" i="0" u="none" strike="noStrike">
                        <a:solidFill>
                          <a:srgbClr val="000000"/>
                        </a:solidFill>
                        <a:effectLst/>
                        <a:latin typeface="Times New Roman" charset="0"/>
                      </a:endParaRPr>
                    </a:p>
                  </a:txBody>
                  <a:tcPr marL="12700" marR="12700" marT="12700" marB="0" anchor="ctr"/>
                </a:tc>
                <a:tc>
                  <a:txBody>
                    <a:bodyPr/>
                    <a:lstStyle/>
                    <a:p>
                      <a:pPr algn="l" fontAlgn="ctr"/>
                      <a:r>
                        <a:rPr lang="en-US" sz="1400" b="1" u="none" strike="noStrike">
                          <a:effectLst/>
                        </a:rPr>
                        <a:t>32)    Matplotlib</a:t>
                      </a:r>
                      <a:endParaRPr lang="en-US" sz="1400" b="1" i="0" u="none" strike="noStrike">
                        <a:solidFill>
                          <a:srgbClr val="000000"/>
                        </a:solidFill>
                        <a:effectLst/>
                        <a:latin typeface="Times New Roman" charset="0"/>
                      </a:endParaRPr>
                    </a:p>
                  </a:txBody>
                  <a:tcPr marL="12700" marR="12700" marT="12700" marB="0" anchor="ctr"/>
                </a:tc>
                <a:tc>
                  <a:txBody>
                    <a:bodyPr/>
                    <a:lstStyle/>
                    <a:p>
                      <a:pPr algn="l" fontAlgn="ctr"/>
                      <a:r>
                        <a:rPr lang="en-US" sz="1400" b="1" u="none" strike="noStrike">
                          <a:effectLst/>
                        </a:rPr>
                        <a:t>33)    MLBase</a:t>
                      </a:r>
                      <a:endParaRPr lang="en-US" sz="1400" b="1" i="0" u="none" strike="noStrike">
                        <a:solidFill>
                          <a:srgbClr val="000000"/>
                        </a:solidFill>
                        <a:effectLst/>
                        <a:latin typeface="Times New Roman" charset="0"/>
                      </a:endParaRPr>
                    </a:p>
                  </a:txBody>
                  <a:tcPr marL="12700" marR="12700" marT="12700" marB="0" anchor="ctr"/>
                </a:tc>
                <a:tc>
                  <a:txBody>
                    <a:bodyPr/>
                    <a:lstStyle/>
                    <a:p>
                      <a:pPr algn="l" fontAlgn="ctr"/>
                      <a:r>
                        <a:rPr lang="is-IS" sz="1400" b="1" u="none" strike="noStrike">
                          <a:effectLst/>
                        </a:rPr>
                        <a:t>34)    MySQL</a:t>
                      </a:r>
                      <a:endParaRPr lang="is-IS" sz="1400" b="1" i="0" u="none" strike="noStrike">
                        <a:solidFill>
                          <a:srgbClr val="000000"/>
                        </a:solidFill>
                        <a:effectLst/>
                        <a:latin typeface="Times New Roman" charset="0"/>
                      </a:endParaRPr>
                    </a:p>
                  </a:txBody>
                  <a:tcPr marL="12700" marR="12700" marT="12700" marB="0" anchor="ctr"/>
                </a:tc>
                <a:tc>
                  <a:txBody>
                    <a:bodyPr/>
                    <a:lstStyle/>
                    <a:p>
                      <a:pPr algn="l" fontAlgn="ctr"/>
                      <a:r>
                        <a:rPr lang="en-US" sz="1400" b="1" u="none" strike="noStrike">
                          <a:effectLst/>
                        </a:rPr>
                        <a:t>35)    Narrative Science</a:t>
                      </a:r>
                      <a:endParaRPr lang="en-US" sz="1400" b="1" i="0" u="none" strike="noStrike">
                        <a:solidFill>
                          <a:srgbClr val="000000"/>
                        </a:solidFill>
                        <a:effectLst/>
                        <a:latin typeface="Times New Roman" charset="0"/>
                      </a:endParaRPr>
                    </a:p>
                  </a:txBody>
                  <a:tcPr marL="12700" marR="12700" marT="12700" marB="0" anchor="ctr"/>
                </a:tc>
                <a:extLst>
                  <a:ext uri="{0D108BD9-81ED-4DB2-BD59-A6C34878D82A}">
                    <a16:rowId xmlns="" xmlns:a16="http://schemas.microsoft.com/office/drawing/2014/main" val="10006"/>
                  </a:ext>
                </a:extLst>
              </a:tr>
              <a:tr h="376609">
                <a:tc>
                  <a:txBody>
                    <a:bodyPr/>
                    <a:lstStyle/>
                    <a:p>
                      <a:pPr algn="l" fontAlgn="ctr"/>
                      <a:r>
                        <a:rPr lang="is-IS" sz="1400" b="1" u="none" strike="noStrike">
                          <a:effectLst/>
                        </a:rPr>
                        <a:t>36)    NLKT</a:t>
                      </a:r>
                      <a:endParaRPr lang="is-IS" sz="1400" b="1" i="0" u="none" strike="noStrike">
                        <a:solidFill>
                          <a:srgbClr val="000000"/>
                        </a:solidFill>
                        <a:effectLst/>
                        <a:latin typeface="Times New Roman" charset="0"/>
                      </a:endParaRPr>
                    </a:p>
                  </a:txBody>
                  <a:tcPr marL="12700" marR="12700" marT="12700" marB="0" anchor="ctr"/>
                </a:tc>
                <a:tc>
                  <a:txBody>
                    <a:bodyPr/>
                    <a:lstStyle/>
                    <a:p>
                      <a:pPr algn="l" fontAlgn="ctr"/>
                      <a:r>
                        <a:rPr lang="pl-PL" sz="1400" b="1" u="none" strike="noStrike">
                          <a:effectLst/>
                        </a:rPr>
                        <a:t>37)    NetworkX</a:t>
                      </a:r>
                      <a:endParaRPr lang="pl-PL" sz="1400" b="1" i="0" u="none" strike="noStrike">
                        <a:solidFill>
                          <a:srgbClr val="000000"/>
                        </a:solidFill>
                        <a:effectLst/>
                        <a:latin typeface="Times New Roman" charset="0"/>
                      </a:endParaRPr>
                    </a:p>
                  </a:txBody>
                  <a:tcPr marL="12700" marR="12700" marT="12700" marB="0" anchor="ctr"/>
                </a:tc>
                <a:tc>
                  <a:txBody>
                    <a:bodyPr/>
                    <a:lstStyle/>
                    <a:p>
                      <a:pPr algn="l" fontAlgn="ctr"/>
                      <a:r>
                        <a:rPr lang="is-IS" sz="1400" b="1" u="none" strike="noStrike">
                          <a:effectLst/>
                        </a:rPr>
                        <a:t>38)    NumPy</a:t>
                      </a:r>
                      <a:endParaRPr lang="is-IS" sz="1400" b="1" i="0" u="none" strike="noStrike">
                        <a:solidFill>
                          <a:srgbClr val="000000"/>
                        </a:solidFill>
                        <a:effectLst/>
                        <a:latin typeface="Times New Roman" charset="0"/>
                      </a:endParaRPr>
                    </a:p>
                  </a:txBody>
                  <a:tcPr marL="12700" marR="12700" marT="12700" marB="0" anchor="ctr"/>
                </a:tc>
                <a:tc>
                  <a:txBody>
                    <a:bodyPr/>
                    <a:lstStyle/>
                    <a:p>
                      <a:pPr algn="l" fontAlgn="ctr"/>
                      <a:r>
                        <a:rPr lang="cs-CZ" sz="1400" b="1" u="none" strike="noStrike">
                          <a:effectLst/>
                        </a:rPr>
                        <a:t>39)    Octave</a:t>
                      </a:r>
                      <a:endParaRPr lang="cs-CZ" sz="1400" b="1" i="0" u="none" strike="noStrike">
                        <a:solidFill>
                          <a:srgbClr val="000000"/>
                        </a:solidFill>
                        <a:effectLst/>
                        <a:latin typeface="Times New Roman" charset="0"/>
                      </a:endParaRPr>
                    </a:p>
                  </a:txBody>
                  <a:tcPr marL="12700" marR="12700" marT="12700" marB="0" anchor="ctr"/>
                </a:tc>
                <a:tc>
                  <a:txBody>
                    <a:bodyPr/>
                    <a:lstStyle/>
                    <a:p>
                      <a:pPr algn="l" fontAlgn="ctr"/>
                      <a:r>
                        <a:rPr lang="en-US" sz="1400" b="1" u="none" strike="noStrike">
                          <a:effectLst/>
                        </a:rPr>
                        <a:t>40)    OpenRefine</a:t>
                      </a:r>
                      <a:endParaRPr lang="en-US" sz="1400" b="1" i="0" u="none" strike="noStrike">
                        <a:solidFill>
                          <a:srgbClr val="000000"/>
                        </a:solidFill>
                        <a:effectLst/>
                        <a:latin typeface="Times New Roman" charset="0"/>
                      </a:endParaRPr>
                    </a:p>
                  </a:txBody>
                  <a:tcPr marL="12700" marR="12700" marT="12700" marB="0" anchor="ctr"/>
                </a:tc>
                <a:extLst>
                  <a:ext uri="{0D108BD9-81ED-4DB2-BD59-A6C34878D82A}">
                    <a16:rowId xmlns="" xmlns:a16="http://schemas.microsoft.com/office/drawing/2014/main" val="10007"/>
                  </a:ext>
                </a:extLst>
              </a:tr>
              <a:tr h="376609">
                <a:tc>
                  <a:txBody>
                    <a:bodyPr/>
                    <a:lstStyle/>
                    <a:p>
                      <a:pPr algn="l" fontAlgn="ctr"/>
                      <a:r>
                        <a:rPr lang="is-IS" sz="1400" b="1" u="none" strike="noStrike" dirty="0">
                          <a:effectLst/>
                        </a:rPr>
                        <a:t>41)    Pandas</a:t>
                      </a:r>
                      <a:endParaRPr lang="is-IS" sz="1400" b="1" i="0" u="none" strike="noStrike" dirty="0">
                        <a:solidFill>
                          <a:srgbClr val="000000"/>
                        </a:solidFill>
                        <a:effectLst/>
                        <a:latin typeface="Times New Roman" charset="0"/>
                      </a:endParaRPr>
                    </a:p>
                  </a:txBody>
                  <a:tcPr marL="12700" marR="12700" marT="12700" marB="0" anchor="ctr"/>
                </a:tc>
                <a:tc>
                  <a:txBody>
                    <a:bodyPr/>
                    <a:lstStyle/>
                    <a:p>
                      <a:pPr algn="l" fontAlgn="ctr"/>
                      <a:r>
                        <a:rPr lang="en-US" sz="1400" b="1" u="none" strike="noStrike">
                          <a:effectLst/>
                        </a:rPr>
                        <a:t>42)    RapidMiner</a:t>
                      </a:r>
                      <a:endParaRPr lang="en-US" sz="1400" b="1" i="0" u="none" strike="noStrike">
                        <a:solidFill>
                          <a:srgbClr val="000000"/>
                        </a:solidFill>
                        <a:effectLst/>
                        <a:latin typeface="Times New Roman" charset="0"/>
                      </a:endParaRPr>
                    </a:p>
                  </a:txBody>
                  <a:tcPr marL="12700" marR="12700" marT="12700" marB="0" anchor="ctr"/>
                </a:tc>
                <a:tc>
                  <a:txBody>
                    <a:bodyPr/>
                    <a:lstStyle/>
                    <a:p>
                      <a:pPr algn="l" fontAlgn="ctr"/>
                      <a:r>
                        <a:rPr lang="is-IS" sz="1400" b="1" u="none" strike="noStrike">
                          <a:effectLst/>
                        </a:rPr>
                        <a:t>43)    Redis</a:t>
                      </a:r>
                      <a:endParaRPr lang="is-IS" sz="1400" b="1" i="0" u="none" strike="noStrike">
                        <a:solidFill>
                          <a:srgbClr val="000000"/>
                        </a:solidFill>
                        <a:effectLst/>
                        <a:latin typeface="Times New Roman" charset="0"/>
                      </a:endParaRPr>
                    </a:p>
                  </a:txBody>
                  <a:tcPr marL="12700" marR="12700" marT="12700" marB="0" anchor="ctr"/>
                </a:tc>
                <a:tc>
                  <a:txBody>
                    <a:bodyPr/>
                    <a:lstStyle/>
                    <a:p>
                      <a:pPr algn="l" fontAlgn="ctr"/>
                      <a:r>
                        <a:rPr lang="is-IS" sz="1400" b="1" u="none" strike="noStrike">
                          <a:effectLst/>
                        </a:rPr>
                        <a:t>44)    RStudio</a:t>
                      </a:r>
                      <a:endParaRPr lang="is-IS" sz="1400" b="1" i="0" u="none" strike="noStrike">
                        <a:solidFill>
                          <a:srgbClr val="000000"/>
                        </a:solidFill>
                        <a:effectLst/>
                        <a:latin typeface="Times New Roman" charset="0"/>
                      </a:endParaRPr>
                    </a:p>
                  </a:txBody>
                  <a:tcPr marL="12700" marR="12700" marT="12700" marB="0" anchor="ctr"/>
                </a:tc>
                <a:tc>
                  <a:txBody>
                    <a:bodyPr/>
                    <a:lstStyle/>
                    <a:p>
                      <a:pPr algn="l" fontAlgn="ctr"/>
                      <a:r>
                        <a:rPr lang="is-IS" sz="1400" b="1" u="none" strike="noStrike">
                          <a:effectLst/>
                        </a:rPr>
                        <a:t>45)    Scala</a:t>
                      </a:r>
                      <a:endParaRPr lang="is-IS" sz="1400" b="1" i="0" u="none" strike="noStrike">
                        <a:solidFill>
                          <a:srgbClr val="000000"/>
                        </a:solidFill>
                        <a:effectLst/>
                        <a:latin typeface="Times New Roman" charset="0"/>
                      </a:endParaRPr>
                    </a:p>
                  </a:txBody>
                  <a:tcPr marL="12700" marR="12700" marT="12700" marB="0" anchor="ctr"/>
                </a:tc>
                <a:extLst>
                  <a:ext uri="{0D108BD9-81ED-4DB2-BD59-A6C34878D82A}">
                    <a16:rowId xmlns="" xmlns:a16="http://schemas.microsoft.com/office/drawing/2014/main" val="10008"/>
                  </a:ext>
                </a:extLst>
              </a:tr>
              <a:tr h="376609">
                <a:tc>
                  <a:txBody>
                    <a:bodyPr/>
                    <a:lstStyle/>
                    <a:p>
                      <a:pPr algn="l" fontAlgn="ctr"/>
                      <a:r>
                        <a:rPr lang="en-US" sz="1400" b="1" u="none" strike="noStrike">
                          <a:effectLst/>
                        </a:rPr>
                        <a:t>46)    scikit-learn</a:t>
                      </a:r>
                      <a:endParaRPr lang="en-US" sz="1400" b="1" i="0" u="none" strike="noStrike">
                        <a:solidFill>
                          <a:srgbClr val="000000"/>
                        </a:solidFill>
                        <a:effectLst/>
                        <a:latin typeface="Times New Roman" charset="0"/>
                      </a:endParaRPr>
                    </a:p>
                  </a:txBody>
                  <a:tcPr marL="12700" marR="12700" marT="12700" marB="0" anchor="ctr"/>
                </a:tc>
                <a:tc>
                  <a:txBody>
                    <a:bodyPr/>
                    <a:lstStyle/>
                    <a:p>
                      <a:pPr algn="l" fontAlgn="ctr"/>
                      <a:r>
                        <a:rPr lang="pl-PL" sz="1400" b="1" u="none" strike="noStrike">
                          <a:effectLst/>
                        </a:rPr>
                        <a:t>47)    SciPy</a:t>
                      </a:r>
                      <a:endParaRPr lang="pl-PL" sz="1400" b="1" i="0" u="none" strike="noStrike">
                        <a:solidFill>
                          <a:srgbClr val="000000"/>
                        </a:solidFill>
                        <a:effectLst/>
                        <a:latin typeface="Times New Roman" charset="0"/>
                      </a:endParaRPr>
                    </a:p>
                  </a:txBody>
                  <a:tcPr marL="12700" marR="12700" marT="12700" marB="0" anchor="ctr"/>
                </a:tc>
                <a:tc>
                  <a:txBody>
                    <a:bodyPr/>
                    <a:lstStyle/>
                    <a:p>
                      <a:pPr algn="l" fontAlgn="ctr"/>
                      <a:r>
                        <a:rPr lang="is-IS" sz="1400" b="1" u="none" strike="noStrike">
                          <a:effectLst/>
                        </a:rPr>
                        <a:t>48)    Shiny</a:t>
                      </a:r>
                      <a:endParaRPr lang="is-IS" sz="1400" b="1" i="0" u="none" strike="noStrike">
                        <a:solidFill>
                          <a:srgbClr val="000000"/>
                        </a:solidFill>
                        <a:effectLst/>
                        <a:latin typeface="Times New Roman" charset="0"/>
                      </a:endParaRPr>
                    </a:p>
                  </a:txBody>
                  <a:tcPr marL="12700" marR="12700" marT="12700" marB="0" anchor="ctr"/>
                </a:tc>
                <a:tc>
                  <a:txBody>
                    <a:bodyPr/>
                    <a:lstStyle/>
                    <a:p>
                      <a:pPr algn="l" fontAlgn="ctr"/>
                      <a:r>
                        <a:rPr lang="en-US" sz="1400" b="1" u="none" strike="noStrike">
                          <a:effectLst/>
                        </a:rPr>
                        <a:t>49)    TensorFlow</a:t>
                      </a:r>
                      <a:endParaRPr lang="en-US" sz="1400" b="1" i="0" u="none" strike="noStrike">
                        <a:solidFill>
                          <a:srgbClr val="000000"/>
                        </a:solidFill>
                        <a:effectLst/>
                        <a:latin typeface="Times New Roman" charset="0"/>
                      </a:endParaRPr>
                    </a:p>
                  </a:txBody>
                  <a:tcPr marL="12700" marR="12700" marT="12700" marB="0" anchor="ctr"/>
                </a:tc>
                <a:tc>
                  <a:txBody>
                    <a:bodyPr/>
                    <a:lstStyle/>
                    <a:p>
                      <a:pPr algn="l" fontAlgn="ctr"/>
                      <a:r>
                        <a:rPr lang="en-US" sz="1400" b="1" u="none" strike="noStrike" dirty="0">
                          <a:effectLst/>
                        </a:rPr>
                        <a:t>50)    TIBCO </a:t>
                      </a:r>
                      <a:r>
                        <a:rPr lang="en-US" sz="1400" b="1" u="none" strike="noStrike" dirty="0" err="1">
                          <a:effectLst/>
                        </a:rPr>
                        <a:t>Spotfire</a:t>
                      </a:r>
                      <a:endParaRPr lang="en-US" sz="1400" b="1" i="0" u="none" strike="noStrike" dirty="0">
                        <a:solidFill>
                          <a:srgbClr val="000000"/>
                        </a:solidFill>
                        <a:effectLst/>
                        <a:latin typeface="Times New Roman" charset="0"/>
                      </a:endParaRPr>
                    </a:p>
                  </a:txBody>
                  <a:tcPr marL="12700" marR="12700" marT="12700" marB="0" anchor="ctr"/>
                </a:tc>
                <a:extLst>
                  <a:ext uri="{0D108BD9-81ED-4DB2-BD59-A6C34878D82A}">
                    <a16:rowId xmlns="" xmlns:a16="http://schemas.microsoft.com/office/drawing/2014/main" val="10009"/>
                  </a:ext>
                </a:extLst>
              </a:tr>
            </a:tbl>
          </a:graphicData>
        </a:graphic>
      </p:graphicFrame>
    </p:spTree>
    <p:extLst>
      <p:ext uri="{BB962C8B-B14F-4D97-AF65-F5344CB8AC3E}">
        <p14:creationId xmlns:p14="http://schemas.microsoft.com/office/powerpoint/2010/main" val="12814691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b="1" dirty="0">
                <a:latin typeface="Helvetica" charset="0"/>
                <a:ea typeface="Helvetica" charset="0"/>
                <a:cs typeface="Helvetica" charset="0"/>
              </a:rPr>
              <a:t>How to be a Data Scientist?</a:t>
            </a:r>
            <a:endParaRPr kumimoji="1" lang="zh-CN" altLang="en-US" dirty="0">
              <a:latin typeface="Helvetica" charset="0"/>
              <a:ea typeface="Helvetica" charset="0"/>
              <a:cs typeface="Helvetica" charset="0"/>
            </a:endParaRPr>
          </a:p>
        </p:txBody>
      </p:sp>
      <p:sp>
        <p:nvSpPr>
          <p:cNvPr id="3" name="内容占位符 2"/>
          <p:cNvSpPr>
            <a:spLocks noGrp="1"/>
          </p:cNvSpPr>
          <p:nvPr>
            <p:ph sz="quarter" idx="13"/>
          </p:nvPr>
        </p:nvSpPr>
        <p:spPr>
          <a:xfrm>
            <a:off x="913774" y="2078857"/>
            <a:ext cx="10363826" cy="3424107"/>
          </a:xfrm>
        </p:spPr>
        <p:txBody>
          <a:bodyPr>
            <a:normAutofit/>
          </a:bodyPr>
          <a:lstStyle/>
          <a:p>
            <a:pPr marL="0" indent="0">
              <a:buNone/>
            </a:pPr>
            <a:r>
              <a:rPr lang="en-US" altLang="zh-CN" sz="3200" dirty="0">
                <a:latin typeface="Helvetica" charset="0"/>
                <a:ea typeface="Helvetica" charset="0"/>
                <a:cs typeface="Helvetica" charset="0"/>
              </a:rPr>
              <a:t>Three core skills that data scientists need</a:t>
            </a:r>
          </a:p>
          <a:p>
            <a:pPr marL="0" indent="0">
              <a:buNone/>
            </a:pPr>
            <a:endParaRPr lang="en-US" altLang="zh-CN" sz="1100" dirty="0">
              <a:latin typeface="Helvetica" charset="0"/>
              <a:ea typeface="Helvetica" charset="0"/>
              <a:cs typeface="Helvetica" charset="0"/>
            </a:endParaRPr>
          </a:p>
          <a:p>
            <a:pPr>
              <a:buFont typeface="Wingdings" charset="2"/>
              <a:buChar char="Ø"/>
            </a:pPr>
            <a:r>
              <a:rPr lang="en-US" altLang="zh-CN" sz="2800" b="1" dirty="0"/>
              <a:t>Data Hacking </a:t>
            </a:r>
          </a:p>
          <a:p>
            <a:pPr>
              <a:buFont typeface="Wingdings" charset="2"/>
              <a:buChar char="Ø"/>
            </a:pPr>
            <a:r>
              <a:rPr lang="en-US" altLang="zh-CN" sz="2800" b="1" dirty="0"/>
              <a:t>Problem Solving </a:t>
            </a:r>
          </a:p>
          <a:p>
            <a:pPr>
              <a:buFont typeface="Wingdings" charset="2"/>
              <a:buChar char="Ø"/>
            </a:pPr>
            <a:r>
              <a:rPr lang="en-US" altLang="zh-CN" sz="2800" b="1" dirty="0"/>
              <a:t>Communication</a:t>
            </a:r>
            <a:endParaRPr lang="zh-CN" altLang="zh-CN" sz="2800" dirty="0"/>
          </a:p>
          <a:p>
            <a:endParaRPr kumimoji="1" lang="zh-CN" altLang="en-US" dirty="0"/>
          </a:p>
        </p:txBody>
      </p:sp>
      <p:sp>
        <p:nvSpPr>
          <p:cNvPr id="4" name="日期占位符 3"/>
          <p:cNvSpPr>
            <a:spLocks noGrp="1"/>
          </p:cNvSpPr>
          <p:nvPr>
            <p:ph type="dt" sz="half" idx="10"/>
          </p:nvPr>
        </p:nvSpPr>
        <p:spPr/>
        <p:txBody>
          <a:bodyPr/>
          <a:lstStyle/>
          <a:p>
            <a:fld id="{95DEC62B-23B4-7C4A-8016-B757FF5B05DD}" type="datetime5">
              <a:rPr lang="zh-CN" altLang="en-US" smtClean="0"/>
              <a:t>2018/10/9</a:t>
            </a:fld>
            <a:endParaRPr lang="en-US" dirty="0"/>
          </a:p>
        </p:txBody>
      </p:sp>
      <p:sp>
        <p:nvSpPr>
          <p:cNvPr id="5" name="页脚占位符 4"/>
          <p:cNvSpPr>
            <a:spLocks noGrp="1"/>
          </p:cNvSpPr>
          <p:nvPr>
            <p:ph type="ftr" sz="quarter" idx="11"/>
          </p:nvPr>
        </p:nvSpPr>
        <p:spPr/>
        <p:txBody>
          <a:bodyPr/>
          <a:lstStyle/>
          <a:p>
            <a:r>
              <a:rPr lang="en-US"/>
              <a:t>Corso di Laurea in Ingegneria Autoveicolo</a:t>
            </a:r>
            <a:endParaRPr lang="en-US" dirty="0"/>
          </a:p>
        </p:txBody>
      </p:sp>
      <p:sp>
        <p:nvSpPr>
          <p:cNvPr id="6" name="幻灯片编号占位符 5"/>
          <p:cNvSpPr>
            <a:spLocks noGrp="1"/>
          </p:cNvSpPr>
          <p:nvPr>
            <p:ph type="sldNum" sz="quarter" idx="12"/>
          </p:nvPr>
        </p:nvSpPr>
        <p:spPr/>
        <p:txBody>
          <a:bodyPr/>
          <a:lstStyle/>
          <a:p>
            <a:fld id="{6D22F896-40B5-4ADD-8801-0D06FADFA095}" type="slidenum">
              <a:rPr lang="en-US" smtClean="0"/>
              <a:t>12</a:t>
            </a:fld>
            <a:endParaRPr lang="en-US" dirty="0"/>
          </a:p>
        </p:txBody>
      </p:sp>
    </p:spTree>
    <p:extLst>
      <p:ext uri="{BB962C8B-B14F-4D97-AF65-F5344CB8AC3E}">
        <p14:creationId xmlns:p14="http://schemas.microsoft.com/office/powerpoint/2010/main" val="16619645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3"/>
          </p:nvPr>
        </p:nvSpPr>
        <p:spPr>
          <a:xfrm>
            <a:off x="913774" y="2243108"/>
            <a:ext cx="10363826" cy="3424107"/>
          </a:xfrm>
        </p:spPr>
        <p:txBody>
          <a:bodyPr>
            <a:normAutofit fontScale="92500" lnSpcReduction="10000"/>
          </a:bodyPr>
          <a:lstStyle/>
          <a:p>
            <a:pPr lvl="0" eaLnBrk="0" fontAlgn="base" hangingPunct="0">
              <a:lnSpc>
                <a:spcPct val="150000"/>
              </a:lnSpc>
              <a:spcBef>
                <a:spcPct val="0"/>
              </a:spcBef>
              <a:spcAft>
                <a:spcPct val="0"/>
              </a:spcAft>
              <a:buClrTx/>
              <a:buFont typeface="Wingdings" charset="2"/>
              <a:buChar char="ü"/>
            </a:pPr>
            <a:r>
              <a:rPr lang="zh-CN" altLang="en-US" sz="3200" cap="none" dirty="0">
                <a:latin typeface="Helvetica" charset="0"/>
                <a:ea typeface="Helvetica" charset="0"/>
                <a:cs typeface="Helvetica" charset="0"/>
              </a:rPr>
              <a:t> </a:t>
            </a:r>
            <a:r>
              <a:rPr lang="zh-CN" altLang="zh-CN" sz="3200" cap="none" dirty="0">
                <a:latin typeface="Helvetica" charset="0"/>
                <a:ea typeface="Helvetica" charset="0"/>
                <a:cs typeface="Helvetica" charset="0"/>
              </a:rPr>
              <a:t>Learn </a:t>
            </a:r>
            <a:r>
              <a:rPr lang="en-US" altLang="zh-CN" sz="3200" cap="none" dirty="0">
                <a:latin typeface="Helvetica" charset="0"/>
                <a:ea typeface="Helvetica" charset="0"/>
                <a:cs typeface="Helvetica" charset="0"/>
              </a:rPr>
              <a:t>P</a:t>
            </a:r>
            <a:r>
              <a:rPr lang="zh-CN" altLang="zh-CN" sz="3200" cap="none" dirty="0">
                <a:latin typeface="Helvetica" charset="0"/>
                <a:ea typeface="Helvetica" charset="0"/>
                <a:cs typeface="Helvetica" charset="0"/>
              </a:rPr>
              <a:t>ython </a:t>
            </a:r>
            <a:r>
              <a:rPr lang="en-US" altLang="zh-CN" sz="3200" cap="none" dirty="0">
                <a:latin typeface="Helvetica" charset="0"/>
                <a:ea typeface="Helvetica" charset="0"/>
                <a:cs typeface="Helvetica" charset="0"/>
              </a:rPr>
              <a:t>W</a:t>
            </a:r>
            <a:r>
              <a:rPr lang="zh-CN" altLang="zh-CN" sz="3200" cap="none" dirty="0">
                <a:latin typeface="Helvetica" charset="0"/>
                <a:ea typeface="Helvetica" charset="0"/>
                <a:cs typeface="Helvetica" charset="0"/>
              </a:rPr>
              <a:t>ell. </a:t>
            </a:r>
          </a:p>
          <a:p>
            <a:pPr lvl="0" eaLnBrk="0" fontAlgn="base" hangingPunct="0">
              <a:lnSpc>
                <a:spcPct val="150000"/>
              </a:lnSpc>
              <a:spcBef>
                <a:spcPct val="0"/>
              </a:spcBef>
              <a:spcAft>
                <a:spcPct val="0"/>
              </a:spcAft>
              <a:buClrTx/>
              <a:buFont typeface="Wingdings" charset="2"/>
              <a:buChar char="ü"/>
            </a:pPr>
            <a:r>
              <a:rPr lang="zh-CN" altLang="en-US" sz="3200" cap="none" dirty="0">
                <a:latin typeface="Helvetica" charset="0"/>
                <a:ea typeface="Helvetica" charset="0"/>
                <a:cs typeface="Helvetica" charset="0"/>
              </a:rPr>
              <a:t> </a:t>
            </a:r>
            <a:r>
              <a:rPr lang="zh-CN" altLang="zh-CN" sz="3200" cap="none" dirty="0">
                <a:latin typeface="Helvetica" charset="0"/>
                <a:ea typeface="Helvetica" charset="0"/>
                <a:cs typeface="Helvetica" charset="0"/>
              </a:rPr>
              <a:t>Learn the </a:t>
            </a:r>
            <a:r>
              <a:rPr lang="en-US" altLang="zh-CN" sz="3200" cap="none" dirty="0">
                <a:latin typeface="Helvetica" charset="0"/>
                <a:ea typeface="Helvetica" charset="0"/>
                <a:cs typeface="Helvetica" charset="0"/>
              </a:rPr>
              <a:t>S</a:t>
            </a:r>
            <a:r>
              <a:rPr lang="zh-CN" altLang="zh-CN" sz="3200" cap="none" dirty="0">
                <a:latin typeface="Helvetica" charset="0"/>
                <a:ea typeface="Helvetica" charset="0"/>
                <a:cs typeface="Helvetica" charset="0"/>
              </a:rPr>
              <a:t>tatistics. </a:t>
            </a:r>
          </a:p>
          <a:p>
            <a:pPr lvl="0" eaLnBrk="0" fontAlgn="base" hangingPunct="0">
              <a:lnSpc>
                <a:spcPct val="150000"/>
              </a:lnSpc>
              <a:spcBef>
                <a:spcPct val="0"/>
              </a:spcBef>
              <a:spcAft>
                <a:spcPct val="0"/>
              </a:spcAft>
              <a:buClrTx/>
              <a:buFont typeface="Wingdings" charset="2"/>
              <a:buChar char="ü"/>
            </a:pPr>
            <a:r>
              <a:rPr lang="zh-CN" altLang="en-US" sz="3200" cap="none" dirty="0">
                <a:latin typeface="Helvetica" charset="0"/>
                <a:ea typeface="Helvetica" charset="0"/>
                <a:cs typeface="Helvetica" charset="0"/>
              </a:rPr>
              <a:t> </a:t>
            </a:r>
            <a:r>
              <a:rPr lang="zh-CN" altLang="zh-CN" sz="3200" cap="none" dirty="0">
                <a:latin typeface="Helvetica" charset="0"/>
                <a:ea typeface="Helvetica" charset="0"/>
                <a:cs typeface="Helvetica" charset="0"/>
              </a:rPr>
              <a:t>Learn </a:t>
            </a:r>
            <a:r>
              <a:rPr lang="en-US" altLang="zh-CN" sz="3200" cap="none" dirty="0">
                <a:latin typeface="Helvetica" charset="0"/>
                <a:ea typeface="Helvetica" charset="0"/>
                <a:cs typeface="Helvetica" charset="0"/>
              </a:rPr>
              <a:t>D</a:t>
            </a:r>
            <a:r>
              <a:rPr lang="zh-CN" altLang="zh-CN" sz="3200" cap="none" dirty="0">
                <a:latin typeface="Helvetica" charset="0"/>
                <a:ea typeface="Helvetica" charset="0"/>
                <a:cs typeface="Helvetica" charset="0"/>
              </a:rPr>
              <a:t>ata </a:t>
            </a:r>
            <a:r>
              <a:rPr lang="en-US" altLang="zh-CN" sz="3200" cap="none" dirty="0">
                <a:latin typeface="Helvetica" charset="0"/>
                <a:ea typeface="Helvetica" charset="0"/>
                <a:cs typeface="Helvetica" charset="0"/>
              </a:rPr>
              <a:t>P</a:t>
            </a:r>
            <a:r>
              <a:rPr lang="zh-CN" altLang="zh-CN" sz="3200" cap="none" dirty="0" smtClean="0">
                <a:latin typeface="Helvetica" charset="0"/>
                <a:ea typeface="Helvetica" charset="0"/>
                <a:cs typeface="Helvetica" charset="0"/>
              </a:rPr>
              <a:t>rocessing</a:t>
            </a:r>
            <a:r>
              <a:rPr lang="en-US" altLang="zh-CN" sz="3200" cap="none" dirty="0">
                <a:latin typeface="Helvetica" charset="0"/>
                <a:ea typeface="Helvetica" charset="0"/>
                <a:cs typeface="Helvetica" charset="0"/>
              </a:rPr>
              <a:t>.</a:t>
            </a:r>
            <a:r>
              <a:rPr lang="zh-CN" altLang="zh-CN" sz="3200" cap="none" dirty="0" smtClean="0">
                <a:latin typeface="Helvetica" charset="0"/>
                <a:ea typeface="Helvetica" charset="0"/>
                <a:cs typeface="Helvetica" charset="0"/>
              </a:rPr>
              <a:t> </a:t>
            </a:r>
            <a:endParaRPr lang="zh-CN" altLang="zh-CN" sz="3200" cap="none" dirty="0">
              <a:latin typeface="Helvetica" charset="0"/>
              <a:ea typeface="Helvetica" charset="0"/>
              <a:cs typeface="Helvetica" charset="0"/>
            </a:endParaRPr>
          </a:p>
          <a:p>
            <a:pPr lvl="0" eaLnBrk="0" fontAlgn="base" hangingPunct="0">
              <a:lnSpc>
                <a:spcPct val="150000"/>
              </a:lnSpc>
              <a:spcBef>
                <a:spcPct val="0"/>
              </a:spcBef>
              <a:spcAft>
                <a:spcPct val="0"/>
              </a:spcAft>
              <a:buClrTx/>
              <a:buFont typeface="Wingdings" charset="2"/>
              <a:buChar char="ü"/>
            </a:pPr>
            <a:r>
              <a:rPr lang="zh-CN" altLang="en-US" sz="3200" cap="none" dirty="0">
                <a:latin typeface="Helvetica" charset="0"/>
                <a:ea typeface="Helvetica" charset="0"/>
                <a:cs typeface="Helvetica" charset="0"/>
              </a:rPr>
              <a:t> </a:t>
            </a:r>
            <a:r>
              <a:rPr lang="zh-CN" altLang="zh-CN" sz="3200" cap="none" dirty="0">
                <a:latin typeface="Helvetica" charset="0"/>
                <a:ea typeface="Helvetica" charset="0"/>
                <a:cs typeface="Helvetica" charset="0"/>
              </a:rPr>
              <a:t>Become a </a:t>
            </a:r>
            <a:r>
              <a:rPr lang="en-US" altLang="zh-CN" sz="3200" cap="none" dirty="0">
                <a:latin typeface="Helvetica" charset="0"/>
                <a:ea typeface="Helvetica" charset="0"/>
                <a:cs typeface="Helvetica" charset="0"/>
              </a:rPr>
              <a:t>F</a:t>
            </a:r>
            <a:r>
              <a:rPr lang="zh-CN" altLang="zh-CN" sz="3200" cap="none" dirty="0">
                <a:latin typeface="Helvetica" charset="0"/>
                <a:ea typeface="Helvetica" charset="0"/>
                <a:cs typeface="Helvetica" charset="0"/>
              </a:rPr>
              <a:t>ull </a:t>
            </a:r>
            <a:r>
              <a:rPr lang="en-US" altLang="zh-CN" sz="3200" cap="none" dirty="0">
                <a:latin typeface="Helvetica" charset="0"/>
                <a:ea typeface="Helvetica" charset="0"/>
                <a:cs typeface="Helvetica" charset="0"/>
              </a:rPr>
              <a:t>S</a:t>
            </a:r>
            <a:r>
              <a:rPr lang="zh-CN" altLang="zh-CN" sz="3200" cap="none" dirty="0">
                <a:latin typeface="Helvetica" charset="0"/>
                <a:ea typeface="Helvetica" charset="0"/>
                <a:cs typeface="Helvetica" charset="0"/>
              </a:rPr>
              <a:t>tack </a:t>
            </a:r>
            <a:r>
              <a:rPr lang="en-US" altLang="zh-CN" sz="3200" cap="none" dirty="0">
                <a:latin typeface="Helvetica" charset="0"/>
                <a:ea typeface="Helvetica" charset="0"/>
                <a:cs typeface="Helvetica" charset="0"/>
              </a:rPr>
              <a:t>E</a:t>
            </a:r>
            <a:r>
              <a:rPr lang="zh-CN" altLang="zh-CN" sz="3200" cap="none" dirty="0">
                <a:latin typeface="Helvetica" charset="0"/>
                <a:ea typeface="Helvetica" charset="0"/>
                <a:cs typeface="Helvetica" charset="0"/>
              </a:rPr>
              <a:t>ngineer.</a:t>
            </a:r>
            <a:endParaRPr lang="zh-CN" altLang="zh-CN" sz="3200" b="1" cap="none" dirty="0">
              <a:latin typeface="Helvetica" charset="0"/>
              <a:ea typeface="Helvetica" charset="0"/>
              <a:cs typeface="Helvetica" charset="0"/>
            </a:endParaRPr>
          </a:p>
          <a:p>
            <a:pPr lvl="0" eaLnBrk="0" fontAlgn="base" hangingPunct="0">
              <a:lnSpc>
                <a:spcPct val="150000"/>
              </a:lnSpc>
              <a:spcBef>
                <a:spcPct val="0"/>
              </a:spcBef>
              <a:spcAft>
                <a:spcPct val="0"/>
              </a:spcAft>
              <a:buClrTx/>
              <a:buFont typeface="Wingdings" charset="2"/>
              <a:buChar char="ü"/>
            </a:pPr>
            <a:r>
              <a:rPr lang="zh-CN" altLang="en-US" sz="3200" cap="none" dirty="0">
                <a:latin typeface="Helvetica" charset="0"/>
                <a:ea typeface="Helvetica" charset="0"/>
                <a:cs typeface="Helvetica" charset="0"/>
              </a:rPr>
              <a:t> </a:t>
            </a:r>
            <a:r>
              <a:rPr lang="zh-CN" altLang="zh-CN" sz="3200" cap="none" dirty="0">
                <a:latin typeface="Helvetica" charset="0"/>
                <a:ea typeface="Helvetica" charset="0"/>
                <a:cs typeface="Helvetica" charset="0"/>
              </a:rPr>
              <a:t>Keep </a:t>
            </a:r>
            <a:r>
              <a:rPr lang="en-US" altLang="zh-CN" sz="3200" cap="none" dirty="0">
                <a:latin typeface="Helvetica" charset="0"/>
                <a:ea typeface="Helvetica" charset="0"/>
                <a:cs typeface="Helvetica" charset="0"/>
              </a:rPr>
              <a:t>R</a:t>
            </a:r>
            <a:r>
              <a:rPr lang="zh-CN" altLang="zh-CN" sz="3200" cap="none" dirty="0">
                <a:latin typeface="Helvetica" charset="0"/>
                <a:ea typeface="Helvetica" charset="0"/>
                <a:cs typeface="Helvetica" charset="0"/>
              </a:rPr>
              <a:t>eading</a:t>
            </a:r>
            <a:r>
              <a:rPr lang="it-IT" altLang="zh-CN" sz="3200" cap="none" dirty="0">
                <a:latin typeface="Helvetica" charset="0"/>
                <a:ea typeface="Helvetica" charset="0"/>
                <a:cs typeface="Helvetica" charset="0"/>
              </a:rPr>
              <a:t>.</a:t>
            </a:r>
            <a:r>
              <a:rPr lang="zh-CN" altLang="zh-CN" sz="3200" cap="none" dirty="0">
                <a:latin typeface="Helvetica" charset="0"/>
                <a:ea typeface="Helvetica" charset="0"/>
                <a:cs typeface="Helvetica" charset="0"/>
              </a:rPr>
              <a:t> </a:t>
            </a:r>
          </a:p>
          <a:p>
            <a:endParaRPr kumimoji="1" lang="zh-CN" altLang="en-US" dirty="0"/>
          </a:p>
        </p:txBody>
      </p:sp>
      <p:sp>
        <p:nvSpPr>
          <p:cNvPr id="4" name="日期占位符 3"/>
          <p:cNvSpPr>
            <a:spLocks noGrp="1"/>
          </p:cNvSpPr>
          <p:nvPr>
            <p:ph type="dt" sz="half" idx="10"/>
          </p:nvPr>
        </p:nvSpPr>
        <p:spPr/>
        <p:txBody>
          <a:bodyPr/>
          <a:lstStyle/>
          <a:p>
            <a:fld id="{1D1A2D86-B347-B149-9FA6-A35FAF1898EC}" type="datetime5">
              <a:rPr lang="zh-CN" altLang="en-US" smtClean="0"/>
              <a:t>2018/10/9</a:t>
            </a:fld>
            <a:endParaRPr lang="en-US" dirty="0"/>
          </a:p>
        </p:txBody>
      </p:sp>
      <p:sp>
        <p:nvSpPr>
          <p:cNvPr id="5" name="页脚占位符 4"/>
          <p:cNvSpPr>
            <a:spLocks noGrp="1"/>
          </p:cNvSpPr>
          <p:nvPr>
            <p:ph type="ftr" sz="quarter" idx="11"/>
          </p:nvPr>
        </p:nvSpPr>
        <p:spPr/>
        <p:txBody>
          <a:bodyPr/>
          <a:lstStyle/>
          <a:p>
            <a:r>
              <a:rPr lang="en-US" dirty="0" err="1"/>
              <a:t>Corso</a:t>
            </a:r>
            <a:r>
              <a:rPr lang="en-US" dirty="0"/>
              <a:t> di </a:t>
            </a:r>
            <a:r>
              <a:rPr lang="en-US" dirty="0" err="1"/>
              <a:t>Laurea</a:t>
            </a:r>
            <a:r>
              <a:rPr lang="en-US" dirty="0"/>
              <a:t> in </a:t>
            </a:r>
            <a:r>
              <a:rPr lang="en-US" dirty="0" err="1"/>
              <a:t>Ingegneria</a:t>
            </a:r>
            <a:r>
              <a:rPr lang="en-US" dirty="0"/>
              <a:t> </a:t>
            </a:r>
            <a:r>
              <a:rPr lang="en-US" dirty="0" err="1"/>
              <a:t>Autoveicolo</a:t>
            </a:r>
            <a:endParaRPr lang="en-US" dirty="0"/>
          </a:p>
        </p:txBody>
      </p:sp>
      <p:sp>
        <p:nvSpPr>
          <p:cNvPr id="6" name="幻灯片编号占位符 5"/>
          <p:cNvSpPr>
            <a:spLocks noGrp="1"/>
          </p:cNvSpPr>
          <p:nvPr>
            <p:ph type="sldNum" sz="quarter" idx="12"/>
          </p:nvPr>
        </p:nvSpPr>
        <p:spPr/>
        <p:txBody>
          <a:bodyPr/>
          <a:lstStyle/>
          <a:p>
            <a:fld id="{6D22F896-40B5-4ADD-8801-0D06FADFA095}" type="slidenum">
              <a:rPr lang="en-US" smtClean="0"/>
              <a:t>13</a:t>
            </a:fld>
            <a:endParaRPr lang="en-US" dirty="0"/>
          </a:p>
        </p:txBody>
      </p:sp>
      <p:sp>
        <p:nvSpPr>
          <p:cNvPr id="10" name="标题 1"/>
          <p:cNvSpPr>
            <a:spLocks noGrp="1"/>
          </p:cNvSpPr>
          <p:nvPr>
            <p:ph type="title"/>
          </p:nvPr>
        </p:nvSpPr>
        <p:spPr>
          <a:xfrm>
            <a:off x="913775" y="618517"/>
            <a:ext cx="10364451" cy="1596177"/>
          </a:xfrm>
        </p:spPr>
        <p:txBody>
          <a:bodyPr/>
          <a:lstStyle/>
          <a:p>
            <a:r>
              <a:rPr lang="en-US" altLang="zh-CN" b="1" dirty="0">
                <a:latin typeface="Helvetica" charset="0"/>
                <a:ea typeface="Helvetica" charset="0"/>
                <a:cs typeface="Helvetica" charset="0"/>
              </a:rPr>
              <a:t>How to be a Data Scientist?</a:t>
            </a:r>
            <a:endParaRPr kumimoji="1" lang="zh-CN" altLang="en-US" dirty="0">
              <a:latin typeface="Helvetica" charset="0"/>
              <a:ea typeface="Helvetica" charset="0"/>
              <a:cs typeface="Helvetica" charset="0"/>
            </a:endParaRPr>
          </a:p>
        </p:txBody>
      </p:sp>
    </p:spTree>
    <p:extLst>
      <p:ext uri="{BB962C8B-B14F-4D97-AF65-F5344CB8AC3E}">
        <p14:creationId xmlns:p14="http://schemas.microsoft.com/office/powerpoint/2010/main" val="8163329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3"/>
          </p:nvPr>
        </p:nvSpPr>
        <p:spPr>
          <a:xfrm>
            <a:off x="913774" y="1557243"/>
            <a:ext cx="10364452" cy="4187574"/>
          </a:xfrm>
        </p:spPr>
        <p:txBody>
          <a:bodyPr>
            <a:normAutofit fontScale="47500" lnSpcReduction="20000"/>
          </a:bodyPr>
          <a:lstStyle/>
          <a:p>
            <a:pPr lvl="0" algn="just"/>
            <a:r>
              <a:rPr lang="en-US" altLang="zh-CN" sz="3800" b="1" dirty="0"/>
              <a:t>Education</a:t>
            </a:r>
            <a:r>
              <a:rPr lang="en-US" altLang="zh-CN" sz="3800" dirty="0"/>
              <a:t>: 88% have a Master’s Degree and 46% have PhDs.</a:t>
            </a:r>
            <a:endParaRPr lang="zh-CN" altLang="zh-CN" sz="3800" dirty="0"/>
          </a:p>
          <a:p>
            <a:pPr lvl="0" algn="just"/>
            <a:r>
              <a:rPr lang="en-US" altLang="zh-CN" sz="3800" b="1" dirty="0"/>
              <a:t>In-depth knowledge </a:t>
            </a:r>
            <a:r>
              <a:rPr lang="en-US" altLang="zh-CN" sz="3800" dirty="0"/>
              <a:t>of </a:t>
            </a:r>
            <a:r>
              <a:rPr lang="en-US" altLang="zh-CN" sz="3800" b="1" dirty="0"/>
              <a:t>SAS</a:t>
            </a:r>
            <a:r>
              <a:rPr lang="en-US" altLang="zh-CN" sz="3800" dirty="0"/>
              <a:t> and/or </a:t>
            </a:r>
            <a:r>
              <a:rPr lang="en-US" altLang="zh-CN" sz="3800" b="1" dirty="0"/>
              <a:t>R</a:t>
            </a:r>
            <a:r>
              <a:rPr lang="en-US" altLang="zh-CN" sz="3800" dirty="0"/>
              <a:t>: For Data Science, </a:t>
            </a:r>
            <a:r>
              <a:rPr lang="en-US" altLang="zh-CN" sz="3800" b="1" dirty="0"/>
              <a:t>R</a:t>
            </a:r>
            <a:r>
              <a:rPr lang="en-US" altLang="zh-CN" sz="3800" dirty="0"/>
              <a:t> is generally preferred.</a:t>
            </a:r>
            <a:endParaRPr lang="zh-CN" altLang="zh-CN" sz="3800" dirty="0"/>
          </a:p>
          <a:p>
            <a:pPr lvl="0" algn="just"/>
            <a:r>
              <a:rPr lang="en-US" altLang="zh-CN" sz="3800" b="1" dirty="0"/>
              <a:t>Python coding</a:t>
            </a:r>
            <a:r>
              <a:rPr lang="en-US" altLang="zh-CN" sz="3800" dirty="0"/>
              <a:t>: Python is the most common coding language that is used in data science along with Java, Perl, C/C++.</a:t>
            </a:r>
            <a:endParaRPr lang="zh-CN" altLang="zh-CN" sz="3800" dirty="0"/>
          </a:p>
          <a:p>
            <a:pPr lvl="0" algn="just"/>
            <a:r>
              <a:rPr lang="en-US" altLang="zh-CN" sz="3800" b="1" dirty="0"/>
              <a:t>Hadoop platform</a:t>
            </a:r>
            <a:r>
              <a:rPr lang="en-US" altLang="zh-CN" sz="3800" dirty="0"/>
              <a:t>: Although not always a requirement, knowing the Hadoop platform is still preferred for the field. Having a bit of experience in Hive or Pig is also a huge selling point.</a:t>
            </a:r>
            <a:endParaRPr lang="zh-CN" altLang="zh-CN" sz="3800" dirty="0"/>
          </a:p>
          <a:p>
            <a:pPr lvl="0" algn="just"/>
            <a:r>
              <a:rPr lang="en-US" altLang="zh-CN" sz="3800" b="1" dirty="0"/>
              <a:t>SQL database/coding</a:t>
            </a:r>
            <a:r>
              <a:rPr lang="en-US" altLang="zh-CN" sz="3800" dirty="0"/>
              <a:t>: Though NoSQL and Hadoop have become a major part of the Data Science background, it is still preferred if we can write and execute complex queries in SQL.</a:t>
            </a:r>
            <a:endParaRPr lang="zh-CN" altLang="zh-CN" sz="3800" dirty="0"/>
          </a:p>
          <a:p>
            <a:pPr lvl="0" algn="just"/>
            <a:r>
              <a:rPr lang="en-US" altLang="zh-CN" sz="3800" b="1" dirty="0"/>
              <a:t>Working with unstructured data</a:t>
            </a:r>
            <a:r>
              <a:rPr lang="en-US" altLang="zh-CN" sz="3800" dirty="0"/>
              <a:t>: It is most important that a Data Scientist is able to work with unstructured data be it on social media, video feeds, or audio</a:t>
            </a:r>
            <a:r>
              <a:rPr lang="en-US" altLang="zh-CN" sz="3800" dirty="0" smtClean="0"/>
              <a:t>.</a:t>
            </a:r>
            <a:endParaRPr lang="zh-CN" altLang="zh-CN" sz="3800" dirty="0"/>
          </a:p>
        </p:txBody>
      </p:sp>
      <p:sp>
        <p:nvSpPr>
          <p:cNvPr id="4" name="日期占位符 3"/>
          <p:cNvSpPr>
            <a:spLocks noGrp="1"/>
          </p:cNvSpPr>
          <p:nvPr>
            <p:ph type="dt" sz="half" idx="10"/>
          </p:nvPr>
        </p:nvSpPr>
        <p:spPr/>
        <p:txBody>
          <a:bodyPr/>
          <a:lstStyle/>
          <a:p>
            <a:fld id="{E8DCF0C8-056E-DC4E-AEC0-7216C5F300C1}" type="datetime5">
              <a:rPr lang="zh-CN" altLang="en-US" smtClean="0"/>
              <a:t>2018/10/9</a:t>
            </a:fld>
            <a:endParaRPr lang="en-US" dirty="0"/>
          </a:p>
        </p:txBody>
      </p:sp>
      <p:sp>
        <p:nvSpPr>
          <p:cNvPr id="5" name="页脚占位符 4"/>
          <p:cNvSpPr>
            <a:spLocks noGrp="1"/>
          </p:cNvSpPr>
          <p:nvPr>
            <p:ph type="ftr" sz="quarter" idx="11"/>
          </p:nvPr>
        </p:nvSpPr>
        <p:spPr/>
        <p:txBody>
          <a:bodyPr/>
          <a:lstStyle/>
          <a:p>
            <a:r>
              <a:rPr lang="en-US" dirty="0" err="1"/>
              <a:t>Corso</a:t>
            </a:r>
            <a:r>
              <a:rPr lang="en-US" dirty="0"/>
              <a:t> di </a:t>
            </a:r>
            <a:r>
              <a:rPr lang="en-US" dirty="0" err="1"/>
              <a:t>Laurea</a:t>
            </a:r>
            <a:r>
              <a:rPr lang="en-US" dirty="0"/>
              <a:t> in </a:t>
            </a:r>
            <a:r>
              <a:rPr lang="en-US" dirty="0" err="1"/>
              <a:t>Ingegneria</a:t>
            </a:r>
            <a:r>
              <a:rPr lang="en-US" dirty="0"/>
              <a:t> </a:t>
            </a:r>
            <a:r>
              <a:rPr lang="en-US" dirty="0" err="1"/>
              <a:t>Autoveicolo</a:t>
            </a:r>
            <a:endParaRPr lang="en-US" dirty="0"/>
          </a:p>
        </p:txBody>
      </p:sp>
      <p:sp>
        <p:nvSpPr>
          <p:cNvPr id="6" name="幻灯片编号占位符 5"/>
          <p:cNvSpPr>
            <a:spLocks noGrp="1"/>
          </p:cNvSpPr>
          <p:nvPr>
            <p:ph type="sldNum" sz="quarter" idx="12"/>
          </p:nvPr>
        </p:nvSpPr>
        <p:spPr/>
        <p:txBody>
          <a:bodyPr/>
          <a:lstStyle/>
          <a:p>
            <a:fld id="{6D22F896-40B5-4ADD-8801-0D06FADFA095}" type="slidenum">
              <a:rPr lang="en-US" smtClean="0"/>
              <a:t>14</a:t>
            </a:fld>
            <a:endParaRPr lang="en-US" dirty="0"/>
          </a:p>
        </p:txBody>
      </p:sp>
      <p:sp>
        <p:nvSpPr>
          <p:cNvPr id="7" name="标题 1"/>
          <p:cNvSpPr>
            <a:spLocks noGrp="1"/>
          </p:cNvSpPr>
          <p:nvPr>
            <p:ph type="title"/>
          </p:nvPr>
        </p:nvSpPr>
        <p:spPr>
          <a:xfrm>
            <a:off x="913775" y="494533"/>
            <a:ext cx="10364451" cy="1195233"/>
          </a:xfrm>
        </p:spPr>
        <p:txBody>
          <a:bodyPr/>
          <a:lstStyle/>
          <a:p>
            <a:r>
              <a:rPr lang="en-US" altLang="zh-CN" b="1" dirty="0">
                <a:latin typeface="Helvetica" charset="0"/>
                <a:ea typeface="Helvetica" charset="0"/>
                <a:cs typeface="Helvetica" charset="0"/>
              </a:rPr>
              <a:t>How to be a Data Scientist?</a:t>
            </a:r>
            <a:endParaRPr kumimoji="1" lang="zh-CN" altLang="en-US" dirty="0">
              <a:latin typeface="Helvetica" charset="0"/>
              <a:ea typeface="Helvetica" charset="0"/>
              <a:cs typeface="Helvetica" charset="0"/>
            </a:endParaRPr>
          </a:p>
        </p:txBody>
      </p:sp>
    </p:spTree>
    <p:extLst>
      <p:ext uri="{BB962C8B-B14F-4D97-AF65-F5344CB8AC3E}">
        <p14:creationId xmlns:p14="http://schemas.microsoft.com/office/powerpoint/2010/main" val="8888569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13774" y="361047"/>
            <a:ext cx="10364451" cy="1596177"/>
          </a:xfrm>
        </p:spPr>
        <p:txBody>
          <a:bodyPr/>
          <a:lstStyle/>
          <a:p>
            <a:r>
              <a:rPr lang="en-US" altLang="zh-CN" b="1" dirty="0">
                <a:latin typeface="Helvetica" charset="0"/>
                <a:ea typeface="Helvetica" charset="0"/>
                <a:cs typeface="Helvetica" charset="0"/>
              </a:rPr>
              <a:t>Master or Ph.D.?</a:t>
            </a:r>
            <a:endParaRPr kumimoji="1" lang="zh-CN" altLang="en-US" dirty="0">
              <a:latin typeface="Helvetica" charset="0"/>
              <a:ea typeface="Helvetica" charset="0"/>
              <a:cs typeface="Helvetica" charset="0"/>
            </a:endParaRPr>
          </a:p>
        </p:txBody>
      </p:sp>
      <p:sp>
        <p:nvSpPr>
          <p:cNvPr id="3" name="内容占位符 2"/>
          <p:cNvSpPr>
            <a:spLocks noGrp="1"/>
          </p:cNvSpPr>
          <p:nvPr>
            <p:ph sz="quarter" idx="13"/>
          </p:nvPr>
        </p:nvSpPr>
        <p:spPr>
          <a:xfrm>
            <a:off x="913774" y="1809152"/>
            <a:ext cx="10363826" cy="4439248"/>
          </a:xfrm>
        </p:spPr>
        <p:txBody>
          <a:bodyPr>
            <a:noAutofit/>
          </a:bodyPr>
          <a:lstStyle/>
          <a:p>
            <a:pPr marL="0" indent="0" algn="just">
              <a:buNone/>
            </a:pPr>
            <a:r>
              <a:rPr lang="en-US" altLang="zh-CN" sz="2200" dirty="0">
                <a:latin typeface="Helvetica" charset="0"/>
                <a:ea typeface="Helvetica" charset="0"/>
                <a:cs typeface="Helvetica" charset="0"/>
              </a:rPr>
              <a:t>the master we may be doing the underlying work, a little far away form the core things, the basic content of the work may be to use </a:t>
            </a:r>
            <a:r>
              <a:rPr lang="en-US" altLang="zh-CN" sz="2200" u="sng" dirty="0">
                <a:latin typeface="Helvetica" charset="0"/>
                <a:ea typeface="Helvetica" charset="0"/>
                <a:cs typeface="Helvetica" charset="0"/>
              </a:rPr>
              <a:t>SQL to transfer the data</a:t>
            </a:r>
            <a:r>
              <a:rPr lang="en-US" altLang="zh-CN" sz="2200" dirty="0">
                <a:latin typeface="Helvetica" charset="0"/>
                <a:ea typeface="Helvetica" charset="0"/>
                <a:cs typeface="Helvetica" charset="0"/>
              </a:rPr>
              <a:t>, do some </a:t>
            </a:r>
            <a:r>
              <a:rPr lang="en-US" altLang="zh-CN" sz="2200" u="sng" dirty="0">
                <a:latin typeface="Helvetica" charset="0"/>
                <a:ea typeface="Helvetica" charset="0"/>
                <a:cs typeface="Helvetica" charset="0"/>
              </a:rPr>
              <a:t>preliminary processing in R</a:t>
            </a:r>
            <a:r>
              <a:rPr lang="en-US" altLang="zh-CN" sz="2200" dirty="0">
                <a:latin typeface="Helvetica" charset="0"/>
                <a:ea typeface="Helvetica" charset="0"/>
                <a:cs typeface="Helvetica" charset="0"/>
              </a:rPr>
              <a:t>. </a:t>
            </a:r>
          </a:p>
          <a:p>
            <a:pPr marL="0" indent="0" algn="just">
              <a:buNone/>
            </a:pPr>
            <a:r>
              <a:rPr lang="en-US" altLang="zh-CN" sz="2200" dirty="0">
                <a:latin typeface="Helvetica" charset="0"/>
                <a:ea typeface="Helvetica" charset="0"/>
                <a:cs typeface="Helvetica" charset="0"/>
              </a:rPr>
              <a:t>However, the starting point of Ph.D. is as high as up to do advanced work such as </a:t>
            </a:r>
            <a:r>
              <a:rPr lang="en-US" altLang="zh-CN" sz="2200" u="sng" dirty="0">
                <a:latin typeface="Helvetica" charset="0"/>
                <a:ea typeface="Helvetica" charset="0"/>
                <a:cs typeface="Helvetica" charset="0"/>
              </a:rPr>
              <a:t>statistical analysis</a:t>
            </a:r>
            <a:r>
              <a:rPr lang="en-US" altLang="zh-CN" sz="2200" dirty="0">
                <a:latin typeface="Helvetica" charset="0"/>
                <a:ea typeface="Helvetica" charset="0"/>
                <a:cs typeface="Helvetica" charset="0"/>
              </a:rPr>
              <a:t>, </a:t>
            </a:r>
            <a:r>
              <a:rPr lang="en-US" altLang="zh-CN" sz="2200" u="sng" dirty="0">
                <a:latin typeface="Helvetica" charset="0"/>
                <a:ea typeface="Helvetica" charset="0"/>
                <a:cs typeface="Helvetica" charset="0"/>
              </a:rPr>
              <a:t>modeling</a:t>
            </a:r>
            <a:r>
              <a:rPr lang="en-US" altLang="zh-CN" sz="2200" dirty="0">
                <a:latin typeface="Helvetica" charset="0"/>
                <a:ea typeface="Helvetica" charset="0"/>
                <a:cs typeface="Helvetica" charset="0"/>
              </a:rPr>
              <a:t>. </a:t>
            </a:r>
          </a:p>
          <a:p>
            <a:pPr marL="0" indent="0" algn="just">
              <a:buNone/>
            </a:pPr>
            <a:r>
              <a:rPr lang="en-US" altLang="zh-CN" sz="2200" dirty="0">
                <a:latin typeface="Helvetica" charset="0"/>
                <a:ea typeface="Helvetica" charset="0"/>
                <a:cs typeface="Helvetica" charset="0"/>
              </a:rPr>
              <a:t>This is similar to the statistics/biometric master and PhD: the former is a typical </a:t>
            </a:r>
            <a:r>
              <a:rPr lang="en-US" altLang="zh-CN" sz="2200" u="sng" dirty="0">
                <a:latin typeface="Helvetica" charset="0"/>
                <a:ea typeface="Helvetica" charset="0"/>
                <a:cs typeface="Helvetica" charset="0"/>
              </a:rPr>
              <a:t>SAS programmer</a:t>
            </a:r>
            <a:r>
              <a:rPr lang="en-US" altLang="zh-CN" sz="2200" dirty="0">
                <a:latin typeface="Helvetica" charset="0"/>
                <a:ea typeface="Helvetica" charset="0"/>
                <a:cs typeface="Helvetica" charset="0"/>
              </a:rPr>
              <a:t>, the latter is directly </a:t>
            </a:r>
            <a:r>
              <a:rPr lang="en-US" altLang="zh-CN" sz="2200" u="sng" dirty="0">
                <a:latin typeface="Helvetica" charset="0"/>
                <a:ea typeface="Helvetica" charset="0"/>
                <a:cs typeface="Helvetica" charset="0"/>
              </a:rPr>
              <a:t>statistician or </a:t>
            </a:r>
            <a:r>
              <a:rPr lang="en-US" altLang="zh-CN" sz="2200" u="sng" dirty="0" err="1">
                <a:latin typeface="Helvetica" charset="0"/>
                <a:ea typeface="Helvetica" charset="0"/>
                <a:cs typeface="Helvetica" charset="0"/>
              </a:rPr>
              <a:t>biostatistiCian</a:t>
            </a:r>
            <a:r>
              <a:rPr lang="en-US" altLang="zh-CN" sz="2200" dirty="0">
                <a:latin typeface="Helvetica" charset="0"/>
                <a:ea typeface="Helvetica" charset="0"/>
                <a:cs typeface="Helvetica" charset="0"/>
              </a:rPr>
              <a:t>.</a:t>
            </a:r>
            <a:endParaRPr kumimoji="1" lang="zh-CN" altLang="en-US" sz="2200" dirty="0">
              <a:latin typeface="Helvetica" charset="0"/>
              <a:ea typeface="Helvetica" charset="0"/>
              <a:cs typeface="Helvetica" charset="0"/>
            </a:endParaRPr>
          </a:p>
        </p:txBody>
      </p:sp>
      <p:sp>
        <p:nvSpPr>
          <p:cNvPr id="4" name="日期占位符 3"/>
          <p:cNvSpPr>
            <a:spLocks noGrp="1"/>
          </p:cNvSpPr>
          <p:nvPr>
            <p:ph type="dt" sz="half" idx="10"/>
          </p:nvPr>
        </p:nvSpPr>
        <p:spPr/>
        <p:txBody>
          <a:bodyPr/>
          <a:lstStyle/>
          <a:p>
            <a:fld id="{A4BCD662-5FFB-EE40-B412-9BA3642C5F82}" type="datetime5">
              <a:rPr lang="zh-CN" altLang="en-US" smtClean="0"/>
              <a:t>2018/10/9</a:t>
            </a:fld>
            <a:endParaRPr lang="en-US" dirty="0"/>
          </a:p>
        </p:txBody>
      </p:sp>
      <p:sp>
        <p:nvSpPr>
          <p:cNvPr id="5" name="页脚占位符 4"/>
          <p:cNvSpPr>
            <a:spLocks noGrp="1"/>
          </p:cNvSpPr>
          <p:nvPr>
            <p:ph type="ftr" sz="quarter" idx="11"/>
          </p:nvPr>
        </p:nvSpPr>
        <p:spPr/>
        <p:txBody>
          <a:bodyPr/>
          <a:lstStyle/>
          <a:p>
            <a:r>
              <a:rPr lang="en-US" dirty="0" err="1"/>
              <a:t>Corso</a:t>
            </a:r>
            <a:r>
              <a:rPr lang="en-US" dirty="0"/>
              <a:t> di </a:t>
            </a:r>
            <a:r>
              <a:rPr lang="en-US" dirty="0" err="1"/>
              <a:t>Laurea</a:t>
            </a:r>
            <a:r>
              <a:rPr lang="en-US" dirty="0"/>
              <a:t> in </a:t>
            </a:r>
            <a:r>
              <a:rPr lang="en-US" dirty="0" err="1"/>
              <a:t>Ingegneria</a:t>
            </a:r>
            <a:r>
              <a:rPr lang="en-US" dirty="0"/>
              <a:t> </a:t>
            </a:r>
            <a:r>
              <a:rPr lang="en-US" dirty="0" err="1"/>
              <a:t>Autoveicolo</a:t>
            </a:r>
            <a:endParaRPr lang="en-US" dirty="0"/>
          </a:p>
        </p:txBody>
      </p:sp>
      <p:sp>
        <p:nvSpPr>
          <p:cNvPr id="6" name="幻灯片编号占位符 5"/>
          <p:cNvSpPr>
            <a:spLocks noGrp="1"/>
          </p:cNvSpPr>
          <p:nvPr>
            <p:ph type="sldNum" sz="quarter" idx="12"/>
          </p:nvPr>
        </p:nvSpPr>
        <p:spPr/>
        <p:txBody>
          <a:bodyPr/>
          <a:lstStyle/>
          <a:p>
            <a:fld id="{6D22F896-40B5-4ADD-8801-0D06FADFA095}" type="slidenum">
              <a:rPr lang="en-US" smtClean="0"/>
              <a:t>15</a:t>
            </a:fld>
            <a:endParaRPr lang="en-US" dirty="0"/>
          </a:p>
        </p:txBody>
      </p:sp>
    </p:spTree>
    <p:extLst>
      <p:ext uri="{BB962C8B-B14F-4D97-AF65-F5344CB8AC3E}">
        <p14:creationId xmlns:p14="http://schemas.microsoft.com/office/powerpoint/2010/main" val="16804134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13775" y="243613"/>
            <a:ext cx="10364451" cy="1596177"/>
          </a:xfrm>
        </p:spPr>
        <p:txBody>
          <a:bodyPr/>
          <a:lstStyle/>
          <a:p>
            <a:r>
              <a:rPr lang="en-US" altLang="zh-CN" b="1" u="sng" dirty="0">
                <a:latin typeface="Helvetica" charset="0"/>
                <a:ea typeface="Helvetica" charset="0"/>
                <a:cs typeface="Helvetica" charset="0"/>
              </a:rPr>
              <a:t>conclusion</a:t>
            </a:r>
            <a:endParaRPr kumimoji="1" lang="zh-CN" altLang="en-US" u="sng" dirty="0"/>
          </a:p>
        </p:txBody>
      </p:sp>
      <p:sp>
        <p:nvSpPr>
          <p:cNvPr id="4" name="日期占位符 3"/>
          <p:cNvSpPr>
            <a:spLocks noGrp="1"/>
          </p:cNvSpPr>
          <p:nvPr>
            <p:ph type="dt" sz="half" idx="10"/>
          </p:nvPr>
        </p:nvSpPr>
        <p:spPr/>
        <p:txBody>
          <a:bodyPr/>
          <a:lstStyle/>
          <a:p>
            <a:fld id="{E1018DA7-857D-B14C-84BF-053F93409D4E}" type="datetime5">
              <a:rPr lang="zh-CN" altLang="en-US" smtClean="0"/>
              <a:t>2018/10/9</a:t>
            </a:fld>
            <a:endParaRPr lang="en-US" dirty="0"/>
          </a:p>
        </p:txBody>
      </p:sp>
      <p:sp>
        <p:nvSpPr>
          <p:cNvPr id="5" name="页脚占位符 4"/>
          <p:cNvSpPr>
            <a:spLocks noGrp="1"/>
          </p:cNvSpPr>
          <p:nvPr>
            <p:ph type="ftr" sz="quarter" idx="11"/>
          </p:nvPr>
        </p:nvSpPr>
        <p:spPr/>
        <p:txBody>
          <a:bodyPr/>
          <a:lstStyle/>
          <a:p>
            <a:r>
              <a:rPr lang="en-US" dirty="0"/>
              <a:t>Corso di </a:t>
            </a:r>
            <a:r>
              <a:rPr lang="en-US" dirty="0" err="1"/>
              <a:t>Laurea</a:t>
            </a:r>
            <a:r>
              <a:rPr lang="en-US" dirty="0"/>
              <a:t> in </a:t>
            </a:r>
            <a:r>
              <a:rPr lang="en-US" dirty="0" err="1"/>
              <a:t>Ingegneria</a:t>
            </a:r>
            <a:r>
              <a:rPr lang="en-US" dirty="0"/>
              <a:t> </a:t>
            </a:r>
            <a:r>
              <a:rPr lang="en-US" dirty="0" err="1"/>
              <a:t>Autoveicolo</a:t>
            </a:r>
            <a:endParaRPr lang="en-US" dirty="0"/>
          </a:p>
        </p:txBody>
      </p:sp>
      <p:sp>
        <p:nvSpPr>
          <p:cNvPr id="6" name="幻灯片编号占位符 5"/>
          <p:cNvSpPr>
            <a:spLocks noGrp="1"/>
          </p:cNvSpPr>
          <p:nvPr>
            <p:ph type="sldNum" sz="quarter" idx="12"/>
          </p:nvPr>
        </p:nvSpPr>
        <p:spPr/>
        <p:txBody>
          <a:bodyPr/>
          <a:lstStyle/>
          <a:p>
            <a:fld id="{6D22F896-40B5-4ADD-8801-0D06FADFA095}" type="slidenum">
              <a:rPr lang="en-US" smtClean="0"/>
              <a:t>16</a:t>
            </a:fld>
            <a:endParaRPr lang="en-US" dirty="0"/>
          </a:p>
        </p:txBody>
      </p:sp>
      <p:sp>
        <p:nvSpPr>
          <p:cNvPr id="9" name="内容占位符 2">
            <a:extLst>
              <a:ext uri="{FF2B5EF4-FFF2-40B4-BE49-F238E27FC236}">
                <a16:creationId xmlns="" xmlns:a16="http://schemas.microsoft.com/office/drawing/2014/main" id="{D191915A-B8E9-43DA-9182-862F36BEDEA2}"/>
              </a:ext>
            </a:extLst>
          </p:cNvPr>
          <p:cNvSpPr>
            <a:spLocks noGrp="1"/>
          </p:cNvSpPr>
          <p:nvPr>
            <p:ph sz="quarter" idx="13"/>
          </p:nvPr>
        </p:nvSpPr>
        <p:spPr>
          <a:xfrm>
            <a:off x="915026" y="1839790"/>
            <a:ext cx="10363200" cy="3424237"/>
          </a:xfrm>
        </p:spPr>
        <p:txBody>
          <a:bodyPr>
            <a:normAutofit lnSpcReduction="10000"/>
          </a:bodyPr>
          <a:lstStyle/>
          <a:p>
            <a:pPr marL="0" lvl="0" indent="0" algn="just">
              <a:buNone/>
            </a:pPr>
            <a:r>
              <a:rPr lang="en-US" altLang="zh-CN" cap="none" dirty="0"/>
              <a:t>ALMOST ALL COMPANIES COLLECT A HUGE AMOUNT OF DATA FROM THEIR PRODUCTION PROCESSES: BASICALLY ALL THOSE AT NO COST OR AT VERY LOW COST!</a:t>
            </a:r>
          </a:p>
          <a:p>
            <a:pPr marL="0" lvl="0" indent="0" algn="just">
              <a:buNone/>
            </a:pPr>
            <a:r>
              <a:rPr lang="en-US" altLang="zh-CN" cap="none" dirty="0"/>
              <a:t>IN PRACTICE, IT HAPPENS THAT, WHEN TAKING IMPORTANT DECISIONS, SOME DATA, ESSENTIAL IN ORDER TO TAKE DECISIONS IN A PROPER AND DOCUMENTED WAY, ARE ALWAYS MISSING.</a:t>
            </a:r>
          </a:p>
          <a:p>
            <a:pPr marL="0" lvl="0" indent="0" algn="just">
              <a:buNone/>
            </a:pPr>
            <a:r>
              <a:rPr lang="en-US" altLang="zh-CN" cap="none" dirty="0"/>
              <a:t>ONE OF THE MOST IMPORTANT RESULTS OF THE CONSULTING INTERVENTIONS (ACCORDING TO THE</a:t>
            </a:r>
            <a:r>
              <a:rPr lang="en-US" altLang="zh-CN" i="1" cap="none" dirty="0"/>
              <a:t> </a:t>
            </a:r>
            <a:r>
              <a:rPr lang="en-US" altLang="zh-CN" b="1" i="1" cap="none" dirty="0"/>
              <a:t>SIX SIGMA</a:t>
            </a:r>
            <a:r>
              <a:rPr lang="en-US" altLang="zh-CN" cap="none" dirty="0"/>
              <a:t> OR THE</a:t>
            </a:r>
            <a:r>
              <a:rPr lang="en-US" altLang="zh-CN" i="1" cap="none" dirty="0"/>
              <a:t> </a:t>
            </a:r>
            <a:r>
              <a:rPr lang="en-US" altLang="zh-CN" b="1" i="1" cap="none" dirty="0"/>
              <a:t>WORLD CLASS MANUFACTURING</a:t>
            </a:r>
            <a:r>
              <a:rPr lang="en-US" altLang="zh-CN" i="1" cap="none" dirty="0"/>
              <a:t> </a:t>
            </a:r>
            <a:r>
              <a:rPr lang="en-US" altLang="zh-CN" cap="none" dirty="0"/>
              <a:t>APPROACHES) CONSISTS PRECISELY  IN IDENTIFYING THE DATA OF THE PRODUCTION PROCESS THAT THE COMPANIES HAVE TO RECORD (EVEN ACCEPTING SOME EXTRA COST) IN ORDER TO TAKE CORRECT DECISIONS AND </a:t>
            </a:r>
            <a:r>
              <a:rPr lang="en-US" altLang="zh-CN" cap="none" dirty="0" smtClean="0"/>
              <a:t>CONTINUOUSLY </a:t>
            </a:r>
            <a:r>
              <a:rPr lang="en-US" altLang="zh-CN" cap="none" dirty="0"/>
              <a:t>INCREASE QUALITY.</a:t>
            </a:r>
            <a:endParaRPr lang="it-IT" altLang="zh-CN" cap="none" dirty="0"/>
          </a:p>
        </p:txBody>
      </p:sp>
    </p:spTree>
    <p:extLst>
      <p:ext uri="{BB962C8B-B14F-4D97-AF65-F5344CB8AC3E}">
        <p14:creationId xmlns:p14="http://schemas.microsoft.com/office/powerpoint/2010/main" val="42618505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13775" y="42445"/>
            <a:ext cx="10364451" cy="643355"/>
          </a:xfrm>
        </p:spPr>
        <p:txBody>
          <a:bodyPr>
            <a:normAutofit/>
          </a:bodyPr>
          <a:lstStyle/>
          <a:p>
            <a:pPr>
              <a:lnSpc>
                <a:spcPct val="100000"/>
              </a:lnSpc>
            </a:pPr>
            <a:r>
              <a:rPr lang="en-US" altLang="zh-CN" sz="2400" b="1" dirty="0">
                <a:latin typeface="Helvetica" charset="0"/>
                <a:ea typeface="Helvetica" charset="0"/>
                <a:cs typeface="Helvetica" charset="0"/>
              </a:rPr>
              <a:t>conclusion</a:t>
            </a:r>
            <a:endParaRPr kumimoji="1" lang="zh-CN" altLang="en-US" sz="2400" dirty="0"/>
          </a:p>
        </p:txBody>
      </p:sp>
      <p:sp>
        <p:nvSpPr>
          <p:cNvPr id="4" name="日期占位符 3"/>
          <p:cNvSpPr>
            <a:spLocks noGrp="1"/>
          </p:cNvSpPr>
          <p:nvPr>
            <p:ph type="dt" sz="half" idx="10"/>
          </p:nvPr>
        </p:nvSpPr>
        <p:spPr/>
        <p:txBody>
          <a:bodyPr/>
          <a:lstStyle/>
          <a:p>
            <a:fld id="{E1018DA7-857D-B14C-84BF-053F93409D4E}" type="datetime5">
              <a:rPr lang="zh-CN" altLang="en-US" smtClean="0"/>
              <a:t>2018/10/10</a:t>
            </a:fld>
            <a:endParaRPr lang="en-US" dirty="0"/>
          </a:p>
        </p:txBody>
      </p:sp>
      <p:sp>
        <p:nvSpPr>
          <p:cNvPr id="5" name="页脚占位符 4"/>
          <p:cNvSpPr>
            <a:spLocks noGrp="1"/>
          </p:cNvSpPr>
          <p:nvPr>
            <p:ph type="ftr" sz="quarter" idx="11"/>
          </p:nvPr>
        </p:nvSpPr>
        <p:spPr/>
        <p:txBody>
          <a:bodyPr/>
          <a:lstStyle/>
          <a:p>
            <a:r>
              <a:rPr lang="en-US"/>
              <a:t>Corso di Laurea in Ingegneria Autoveicolo</a:t>
            </a:r>
            <a:endParaRPr lang="en-US" dirty="0"/>
          </a:p>
        </p:txBody>
      </p:sp>
      <p:sp>
        <p:nvSpPr>
          <p:cNvPr id="6" name="幻灯片编号占位符 5"/>
          <p:cNvSpPr>
            <a:spLocks noGrp="1"/>
          </p:cNvSpPr>
          <p:nvPr>
            <p:ph type="sldNum" sz="quarter" idx="12"/>
          </p:nvPr>
        </p:nvSpPr>
        <p:spPr/>
        <p:txBody>
          <a:bodyPr/>
          <a:lstStyle/>
          <a:p>
            <a:fld id="{6D22F896-40B5-4ADD-8801-0D06FADFA095}" type="slidenum">
              <a:rPr lang="en-US" smtClean="0"/>
              <a:t>17</a:t>
            </a:fld>
            <a:endParaRPr lang="en-US" dirty="0"/>
          </a:p>
        </p:txBody>
      </p:sp>
      <p:sp>
        <p:nvSpPr>
          <p:cNvPr id="9" name="内容占位符 2">
            <a:extLst>
              <a:ext uri="{FF2B5EF4-FFF2-40B4-BE49-F238E27FC236}">
                <a16:creationId xmlns="" xmlns:a16="http://schemas.microsoft.com/office/drawing/2014/main" id="{D191915A-B8E9-43DA-9182-862F36BEDEA2}"/>
              </a:ext>
            </a:extLst>
          </p:cNvPr>
          <p:cNvSpPr>
            <a:spLocks noGrp="1"/>
          </p:cNvSpPr>
          <p:nvPr>
            <p:ph sz="quarter" idx="13"/>
          </p:nvPr>
        </p:nvSpPr>
        <p:spPr>
          <a:xfrm>
            <a:off x="915026" y="821627"/>
            <a:ext cx="10363200" cy="5061648"/>
          </a:xfrm>
        </p:spPr>
        <p:txBody>
          <a:bodyPr>
            <a:noAutofit/>
          </a:bodyPr>
          <a:lstStyle/>
          <a:p>
            <a:pPr marL="0" lvl="0" indent="0" algn="just">
              <a:buNone/>
            </a:pPr>
            <a:r>
              <a:rPr lang="en-US" altLang="zh-CN" dirty="0"/>
              <a:t>After this premise, it is easy to realize how the methods (previously mentioned), to squeeze as much information as possible from the collected data, have been considered of primary importance since many years.</a:t>
            </a:r>
          </a:p>
          <a:p>
            <a:pPr marL="0" lvl="0" indent="0" algn="just">
              <a:buNone/>
            </a:pPr>
            <a:r>
              <a:rPr lang="en-US" altLang="it-IT" dirty="0"/>
              <a:t>There are also those who, even rightly, contest the qualification of</a:t>
            </a:r>
            <a:r>
              <a:rPr lang="en-US" altLang="it-IT" i="1" dirty="0"/>
              <a:t> </a:t>
            </a:r>
            <a:r>
              <a:rPr lang="en-US" altLang="it-IT" i="1" dirty="0" smtClean="0"/>
              <a:t>“scientific” </a:t>
            </a:r>
            <a:r>
              <a:rPr lang="en-US" altLang="it-IT" dirty="0"/>
              <a:t>to the DATA SCIENCE approach. </a:t>
            </a:r>
            <a:r>
              <a:rPr lang="en-US" altLang="it-IT" dirty="0" smtClean="0"/>
              <a:t>For </a:t>
            </a:r>
            <a:r>
              <a:rPr lang="en-US" altLang="it-IT" dirty="0"/>
              <a:t>example, </a:t>
            </a:r>
            <a:r>
              <a:rPr lang="en-US" altLang="it-IT" b="1" dirty="0"/>
              <a:t>Gary Angel</a:t>
            </a:r>
            <a:r>
              <a:rPr lang="en-US" altLang="it-IT" dirty="0"/>
              <a:t>, CEO of</a:t>
            </a:r>
            <a:r>
              <a:rPr lang="en-US" altLang="it-IT" b="1" dirty="0"/>
              <a:t> DIGITAL MORTAR</a:t>
            </a:r>
            <a:r>
              <a:rPr lang="en-US" altLang="it-IT" dirty="0"/>
              <a:t>, says:</a:t>
            </a:r>
            <a:r>
              <a:rPr lang="it-IT" altLang="it-IT" dirty="0"/>
              <a:t> </a:t>
            </a:r>
            <a:endParaRPr lang="it-IT" altLang="it-IT" dirty="0" smtClean="0"/>
          </a:p>
          <a:p>
            <a:pPr marL="0" lvl="0" indent="0" algn="just">
              <a:lnSpc>
                <a:spcPct val="100000"/>
              </a:lnSpc>
              <a:spcBef>
                <a:spcPts val="0"/>
              </a:spcBef>
              <a:buNone/>
            </a:pPr>
            <a:r>
              <a:rPr lang="it-IT" altLang="it-IT" cap="none" dirty="0" smtClean="0"/>
              <a:t>«</a:t>
            </a:r>
            <a:r>
              <a:rPr lang="en-US" altLang="zh-CN" i="1" cap="none" dirty="0" smtClean="0">
                <a:solidFill>
                  <a:srgbClr val="7030A0"/>
                </a:solidFill>
              </a:rPr>
              <a:t>T</a:t>
            </a:r>
            <a:r>
              <a:rPr lang="en-US" altLang="it-IT" i="1" cap="none" dirty="0" smtClean="0">
                <a:solidFill>
                  <a:srgbClr val="7030A0"/>
                </a:solidFill>
              </a:rPr>
              <a:t>he idea that this type of general problem solving procedure is the explanation for the success of science seems implausible on its face and is </a:t>
            </a:r>
            <a:r>
              <a:rPr lang="en-US" altLang="it-IT" i="1" cap="none" dirty="0">
                <a:solidFill>
                  <a:srgbClr val="7030A0"/>
                </a:solidFill>
              </a:rPr>
              <a:t>contradicted</a:t>
            </a:r>
            <a:r>
              <a:rPr lang="en-US" altLang="it-IT" i="1" cap="none" dirty="0" smtClean="0">
                <a:solidFill>
                  <a:srgbClr val="7030A0"/>
                </a:solidFill>
              </a:rPr>
              <a:t> by experience. </a:t>
            </a:r>
            <a:r>
              <a:rPr lang="en-US" altLang="zh-CN" i="1" cap="none" dirty="0" smtClean="0">
                <a:solidFill>
                  <a:srgbClr val="7030A0"/>
                </a:solidFill>
              </a:rPr>
              <a:t>I</a:t>
            </a:r>
            <a:r>
              <a:rPr lang="en-US" altLang="it-IT" i="1" cap="none" dirty="0" smtClean="0">
                <a:solidFill>
                  <a:srgbClr val="7030A0"/>
                </a:solidFill>
              </a:rPr>
              <a:t>mplausible because the method as described is so </a:t>
            </a:r>
            <a:r>
              <a:rPr lang="en-US" altLang="it-IT" i="1" cap="none" dirty="0" err="1" smtClean="0">
                <a:solidFill>
                  <a:srgbClr val="7030A0"/>
                </a:solidFill>
              </a:rPr>
              <a:t>contentless</a:t>
            </a:r>
            <a:r>
              <a:rPr lang="en-US" altLang="it-IT" i="1" cap="none" dirty="0" smtClean="0">
                <a:solidFill>
                  <a:srgbClr val="7030A0"/>
                </a:solidFill>
              </a:rPr>
              <a:t>. </a:t>
            </a:r>
          </a:p>
          <a:p>
            <a:pPr marL="0" lvl="0" indent="0" algn="just">
              <a:lnSpc>
                <a:spcPct val="100000"/>
              </a:lnSpc>
              <a:spcBef>
                <a:spcPts val="0"/>
              </a:spcBef>
              <a:buNone/>
            </a:pPr>
            <a:r>
              <a:rPr lang="en-US" altLang="zh-CN" i="1" cap="none" dirty="0">
                <a:solidFill>
                  <a:srgbClr val="7030A0"/>
                </a:solidFill>
              </a:rPr>
              <a:t>H</a:t>
            </a:r>
            <a:r>
              <a:rPr lang="en-US" altLang="it-IT" i="1" cap="none" dirty="0" smtClean="0">
                <a:solidFill>
                  <a:srgbClr val="7030A0"/>
                </a:solidFill>
              </a:rPr>
              <a:t>ow do I pick which problems to tackle from the infinite set available</a:t>
            </a:r>
            <a:r>
              <a:rPr lang="en-US" altLang="it-IT" i="1" cap="none" dirty="0" smtClean="0">
                <a:solidFill>
                  <a:srgbClr val="7030A0"/>
                </a:solidFill>
                <a:latin typeface="Times New Roman" charset="0"/>
                <a:ea typeface="Times New Roman" charset="0"/>
                <a:cs typeface="Times New Roman" charset="0"/>
              </a:rPr>
              <a:t>?</a:t>
            </a:r>
            <a:r>
              <a:rPr lang="en-US" altLang="it-IT" i="1" cap="none" dirty="0" smtClean="0">
                <a:solidFill>
                  <a:srgbClr val="7030A0"/>
                </a:solidFill>
              </a:rPr>
              <a:t> </a:t>
            </a:r>
            <a:r>
              <a:rPr lang="en-US" altLang="it-IT" b="1" i="1" cap="none" dirty="0" smtClean="0">
                <a:solidFill>
                  <a:srgbClr val="C00000"/>
                </a:solidFill>
              </a:rPr>
              <a:t>the method is silent</a:t>
            </a:r>
            <a:r>
              <a:rPr lang="en-US" altLang="it-IT" i="1" cap="none" dirty="0" smtClean="0">
                <a:solidFill>
                  <a:srgbClr val="7030A0"/>
                </a:solidFill>
              </a:rPr>
              <a:t>. </a:t>
            </a:r>
          </a:p>
          <a:p>
            <a:pPr marL="0" lvl="0" indent="0" algn="just">
              <a:lnSpc>
                <a:spcPct val="100000"/>
              </a:lnSpc>
              <a:spcBef>
                <a:spcPts val="0"/>
              </a:spcBef>
              <a:buNone/>
            </a:pPr>
            <a:r>
              <a:rPr lang="en-US" altLang="zh-CN" i="1" cap="none" dirty="0">
                <a:solidFill>
                  <a:srgbClr val="7030A0"/>
                </a:solidFill>
              </a:rPr>
              <a:t>H</a:t>
            </a:r>
            <a:r>
              <a:rPr lang="en-US" altLang="it-IT" i="1" cap="none" dirty="0" smtClean="0">
                <a:solidFill>
                  <a:srgbClr val="7030A0"/>
                </a:solidFill>
              </a:rPr>
              <a:t>ow do </a:t>
            </a:r>
            <a:r>
              <a:rPr lang="en-US" altLang="zh-CN" i="1" cap="none" dirty="0" smtClean="0">
                <a:solidFill>
                  <a:srgbClr val="7030A0"/>
                </a:solidFill>
              </a:rPr>
              <a:t>I</a:t>
            </a:r>
            <a:r>
              <a:rPr lang="zh-CN" altLang="en-US" i="1" cap="none" dirty="0" smtClean="0">
                <a:solidFill>
                  <a:srgbClr val="7030A0"/>
                </a:solidFill>
              </a:rPr>
              <a:t> </a:t>
            </a:r>
            <a:r>
              <a:rPr lang="en-US" altLang="it-IT" i="1" cap="none" dirty="0" smtClean="0">
                <a:solidFill>
                  <a:srgbClr val="7030A0"/>
                </a:solidFill>
              </a:rPr>
              <a:t>generate hypothesis</a:t>
            </a:r>
            <a:r>
              <a:rPr lang="en-US" altLang="it-IT" i="1" cap="none" dirty="0" smtClean="0">
                <a:solidFill>
                  <a:srgbClr val="7030A0"/>
                </a:solidFill>
                <a:latin typeface="Times New Roman" charset="0"/>
                <a:ea typeface="Times New Roman" charset="0"/>
                <a:cs typeface="Times New Roman" charset="0"/>
              </a:rPr>
              <a:t>?</a:t>
            </a:r>
            <a:r>
              <a:rPr lang="en-US" altLang="it-IT" i="1" cap="none" dirty="0" smtClean="0">
                <a:solidFill>
                  <a:srgbClr val="7030A0"/>
                </a:solidFill>
              </a:rPr>
              <a:t> </a:t>
            </a:r>
            <a:r>
              <a:rPr lang="en-US" altLang="it-IT" b="1" i="1" cap="none" dirty="0" smtClean="0">
                <a:solidFill>
                  <a:srgbClr val="C00000"/>
                </a:solidFill>
              </a:rPr>
              <a:t>the method is silent</a:t>
            </a:r>
            <a:r>
              <a:rPr lang="en-US" altLang="it-IT" i="1" cap="none" dirty="0" smtClean="0">
                <a:solidFill>
                  <a:srgbClr val="7030A0"/>
                </a:solidFill>
              </a:rPr>
              <a:t>. </a:t>
            </a:r>
          </a:p>
          <a:p>
            <a:pPr marL="0" lvl="0" indent="0" algn="just">
              <a:lnSpc>
                <a:spcPct val="100000"/>
              </a:lnSpc>
              <a:spcBef>
                <a:spcPts val="0"/>
              </a:spcBef>
              <a:buNone/>
            </a:pPr>
            <a:r>
              <a:rPr lang="en-US" altLang="zh-CN" i="1" cap="none" dirty="0">
                <a:solidFill>
                  <a:srgbClr val="7030A0"/>
                </a:solidFill>
              </a:rPr>
              <a:t>H</a:t>
            </a:r>
            <a:r>
              <a:rPr lang="en-US" altLang="it-IT" i="1" cap="none" dirty="0" smtClean="0">
                <a:solidFill>
                  <a:srgbClr val="7030A0"/>
                </a:solidFill>
              </a:rPr>
              <a:t>ow do I know they are testable</a:t>
            </a:r>
            <a:r>
              <a:rPr lang="en-US" altLang="it-IT" i="1" cap="none" dirty="0" smtClean="0">
                <a:solidFill>
                  <a:srgbClr val="7030A0"/>
                </a:solidFill>
                <a:latin typeface="Times New Roman" charset="0"/>
                <a:ea typeface="Times New Roman" charset="0"/>
                <a:cs typeface="Times New Roman" charset="0"/>
              </a:rPr>
              <a:t>?</a:t>
            </a:r>
            <a:r>
              <a:rPr lang="en-US" altLang="it-IT" i="1" cap="none" dirty="0" smtClean="0">
                <a:solidFill>
                  <a:srgbClr val="7030A0"/>
                </a:solidFill>
              </a:rPr>
              <a:t> </a:t>
            </a:r>
            <a:r>
              <a:rPr lang="en-US" altLang="it-IT" b="1" i="1" cap="none" dirty="0" smtClean="0">
                <a:solidFill>
                  <a:srgbClr val="C00000"/>
                </a:solidFill>
              </a:rPr>
              <a:t>the method is silent</a:t>
            </a:r>
            <a:r>
              <a:rPr lang="en-US" altLang="it-IT" i="1" cap="none" dirty="0" smtClean="0">
                <a:solidFill>
                  <a:srgbClr val="7030A0"/>
                </a:solidFill>
              </a:rPr>
              <a:t>. </a:t>
            </a:r>
          </a:p>
          <a:p>
            <a:pPr marL="0" lvl="0" indent="0" algn="just">
              <a:lnSpc>
                <a:spcPct val="100000"/>
              </a:lnSpc>
              <a:spcBef>
                <a:spcPts val="0"/>
              </a:spcBef>
              <a:buNone/>
            </a:pPr>
            <a:r>
              <a:rPr lang="en-US" altLang="zh-CN" i="1" cap="none" dirty="0">
                <a:solidFill>
                  <a:srgbClr val="7030A0"/>
                </a:solidFill>
              </a:rPr>
              <a:t>H</a:t>
            </a:r>
            <a:r>
              <a:rPr lang="en-US" altLang="it-IT" i="1" cap="none" dirty="0" smtClean="0">
                <a:solidFill>
                  <a:srgbClr val="7030A0"/>
                </a:solidFill>
              </a:rPr>
              <a:t>ow do </a:t>
            </a:r>
            <a:r>
              <a:rPr lang="en-US" altLang="zh-CN" i="1" cap="none" dirty="0" smtClean="0">
                <a:solidFill>
                  <a:srgbClr val="7030A0"/>
                </a:solidFill>
              </a:rPr>
              <a:t>I</a:t>
            </a:r>
            <a:r>
              <a:rPr lang="en-US" altLang="it-IT" i="1" cap="none" dirty="0" smtClean="0">
                <a:solidFill>
                  <a:srgbClr val="7030A0"/>
                </a:solidFill>
              </a:rPr>
              <a:t> test them</a:t>
            </a:r>
            <a:r>
              <a:rPr lang="en-US" altLang="it-IT" i="1" cap="none" dirty="0" smtClean="0">
                <a:solidFill>
                  <a:srgbClr val="7030A0"/>
                </a:solidFill>
                <a:latin typeface="Times New Roman" charset="0"/>
                <a:ea typeface="Times New Roman" charset="0"/>
                <a:cs typeface="Times New Roman" charset="0"/>
              </a:rPr>
              <a:t>?</a:t>
            </a:r>
            <a:r>
              <a:rPr lang="en-US" altLang="it-IT" i="1" cap="none" dirty="0" smtClean="0">
                <a:solidFill>
                  <a:srgbClr val="7030A0"/>
                </a:solidFill>
              </a:rPr>
              <a:t> </a:t>
            </a:r>
            <a:r>
              <a:rPr lang="en-US" altLang="it-IT" b="1" i="1" cap="none" dirty="0" smtClean="0">
                <a:solidFill>
                  <a:srgbClr val="C00000"/>
                </a:solidFill>
              </a:rPr>
              <a:t>the method is silent</a:t>
            </a:r>
            <a:r>
              <a:rPr lang="en-US" altLang="it-IT" i="1" cap="none" dirty="0" smtClean="0">
                <a:solidFill>
                  <a:srgbClr val="7030A0"/>
                </a:solidFill>
              </a:rPr>
              <a:t>. </a:t>
            </a:r>
          </a:p>
          <a:p>
            <a:pPr marL="0" lvl="0" indent="0" algn="just">
              <a:lnSpc>
                <a:spcPct val="100000"/>
              </a:lnSpc>
              <a:spcBef>
                <a:spcPts val="0"/>
              </a:spcBef>
              <a:buNone/>
            </a:pPr>
            <a:r>
              <a:rPr lang="en-US" altLang="zh-CN" i="1" cap="none" dirty="0">
                <a:solidFill>
                  <a:srgbClr val="7030A0"/>
                </a:solidFill>
              </a:rPr>
              <a:t>H</a:t>
            </a:r>
            <a:r>
              <a:rPr lang="en-US" altLang="it-IT" i="1" cap="none" dirty="0" smtClean="0">
                <a:solidFill>
                  <a:srgbClr val="7030A0"/>
                </a:solidFill>
              </a:rPr>
              <a:t>ow do </a:t>
            </a:r>
            <a:r>
              <a:rPr lang="en-US" altLang="zh-CN" i="1" cap="none" dirty="0" smtClean="0">
                <a:solidFill>
                  <a:srgbClr val="7030A0"/>
                </a:solidFill>
              </a:rPr>
              <a:t>I</a:t>
            </a:r>
            <a:r>
              <a:rPr lang="en-US" altLang="it-IT" i="1" cap="none" dirty="0" smtClean="0">
                <a:solidFill>
                  <a:srgbClr val="7030A0"/>
                </a:solidFill>
              </a:rPr>
              <a:t> know what to do when a test doesn’t refute a hypothesis</a:t>
            </a:r>
            <a:r>
              <a:rPr lang="en-US" altLang="it-IT" i="1" cap="none" dirty="0" smtClean="0">
                <a:solidFill>
                  <a:srgbClr val="7030A0"/>
                </a:solidFill>
                <a:latin typeface="Times New Roman" charset="0"/>
                <a:ea typeface="Times New Roman" charset="0"/>
                <a:cs typeface="Times New Roman" charset="0"/>
              </a:rPr>
              <a:t>?</a:t>
            </a:r>
            <a:r>
              <a:rPr lang="en-US" altLang="it-IT" i="1" cap="none" dirty="0" smtClean="0">
                <a:solidFill>
                  <a:srgbClr val="7030A0"/>
                </a:solidFill>
              </a:rPr>
              <a:t> </a:t>
            </a:r>
            <a:r>
              <a:rPr lang="en-US" altLang="it-IT" b="1" i="1" cap="none" dirty="0" smtClean="0">
                <a:solidFill>
                  <a:srgbClr val="C00000"/>
                </a:solidFill>
              </a:rPr>
              <a:t>the method is silent</a:t>
            </a:r>
            <a:r>
              <a:rPr lang="en-US" altLang="it-IT" i="1" cap="none" dirty="0" smtClean="0">
                <a:solidFill>
                  <a:srgbClr val="7030A0"/>
                </a:solidFill>
              </a:rPr>
              <a:t>. </a:t>
            </a:r>
          </a:p>
          <a:p>
            <a:pPr marL="0" lvl="0" indent="0" algn="just">
              <a:lnSpc>
                <a:spcPct val="100000"/>
              </a:lnSpc>
              <a:spcBef>
                <a:spcPts val="0"/>
              </a:spcBef>
              <a:buNone/>
            </a:pPr>
            <a:r>
              <a:rPr lang="en-US" altLang="zh-CN" i="1" cap="none" dirty="0">
                <a:solidFill>
                  <a:srgbClr val="7030A0"/>
                </a:solidFill>
              </a:rPr>
              <a:t>H</a:t>
            </a:r>
            <a:r>
              <a:rPr lang="en-US" altLang="it-IT" i="1" cap="none" dirty="0" smtClean="0">
                <a:solidFill>
                  <a:srgbClr val="7030A0"/>
                </a:solidFill>
              </a:rPr>
              <a:t>ow many failures to refute a hypothesis is enough to prove it</a:t>
            </a:r>
            <a:r>
              <a:rPr lang="en-US" altLang="it-IT" i="1" cap="none" dirty="0" smtClean="0">
                <a:solidFill>
                  <a:srgbClr val="7030A0"/>
                </a:solidFill>
                <a:latin typeface="Times New Roman" charset="0"/>
                <a:ea typeface="Times New Roman" charset="0"/>
                <a:cs typeface="Times New Roman" charset="0"/>
              </a:rPr>
              <a:t>?</a:t>
            </a:r>
            <a:r>
              <a:rPr lang="en-US" altLang="it-IT" i="1" cap="none" dirty="0" smtClean="0">
                <a:solidFill>
                  <a:srgbClr val="7030A0"/>
                </a:solidFill>
              </a:rPr>
              <a:t> </a:t>
            </a:r>
            <a:r>
              <a:rPr lang="en-US" altLang="it-IT" b="1" i="1" cap="none" dirty="0" smtClean="0">
                <a:solidFill>
                  <a:srgbClr val="C00000"/>
                </a:solidFill>
              </a:rPr>
              <a:t>the method is silent</a:t>
            </a:r>
            <a:r>
              <a:rPr lang="en-US" altLang="it-IT" i="1" cap="none" dirty="0" smtClean="0">
                <a:solidFill>
                  <a:srgbClr val="7030A0"/>
                </a:solidFill>
              </a:rPr>
              <a:t>. </a:t>
            </a:r>
          </a:p>
          <a:p>
            <a:pPr marL="0" lvl="0" indent="0" algn="just">
              <a:lnSpc>
                <a:spcPct val="100000"/>
              </a:lnSpc>
              <a:spcBef>
                <a:spcPts val="0"/>
              </a:spcBef>
              <a:buNone/>
            </a:pPr>
            <a:r>
              <a:rPr lang="en-US" altLang="zh-CN" i="1" cap="none" dirty="0">
                <a:solidFill>
                  <a:srgbClr val="7030A0"/>
                </a:solidFill>
              </a:rPr>
              <a:t>H</a:t>
            </a:r>
            <a:r>
              <a:rPr lang="en-US" altLang="it-IT" i="1" cap="none" dirty="0" smtClean="0">
                <a:solidFill>
                  <a:srgbClr val="7030A0"/>
                </a:solidFill>
              </a:rPr>
              <a:t>ow do I communicate the results</a:t>
            </a:r>
            <a:r>
              <a:rPr lang="en-US" altLang="it-IT" i="1" cap="none" dirty="0" smtClean="0">
                <a:solidFill>
                  <a:srgbClr val="7030A0"/>
                </a:solidFill>
                <a:latin typeface="Times New Roman" charset="0"/>
                <a:ea typeface="Times New Roman" charset="0"/>
                <a:cs typeface="Times New Roman" charset="0"/>
              </a:rPr>
              <a:t>?</a:t>
            </a:r>
            <a:r>
              <a:rPr lang="en-US" altLang="it-IT" i="1" cap="none" dirty="0" smtClean="0">
                <a:solidFill>
                  <a:srgbClr val="7030A0"/>
                </a:solidFill>
              </a:rPr>
              <a:t> </a:t>
            </a:r>
            <a:r>
              <a:rPr lang="en-US" altLang="it-IT" b="1" i="1" cap="none" dirty="0" smtClean="0">
                <a:solidFill>
                  <a:srgbClr val="C00000"/>
                </a:solidFill>
              </a:rPr>
              <a:t>the method is silent</a:t>
            </a:r>
            <a:r>
              <a:rPr lang="en-US" altLang="it-IT" cap="none" dirty="0" smtClean="0"/>
              <a:t>».</a:t>
            </a:r>
          </a:p>
          <a:p>
            <a:pPr marL="0" lvl="0" indent="0" algn="just">
              <a:buNone/>
            </a:pPr>
            <a:endParaRPr lang="it-IT" altLang="zh-CN" dirty="0"/>
          </a:p>
        </p:txBody>
      </p:sp>
    </p:spTree>
    <p:extLst>
      <p:ext uri="{BB962C8B-B14F-4D97-AF65-F5344CB8AC3E}">
        <p14:creationId xmlns:p14="http://schemas.microsoft.com/office/powerpoint/2010/main" val="24216958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E1018DA7-857D-B14C-84BF-053F93409D4E}" type="datetime5">
              <a:rPr lang="zh-CN" altLang="en-US" smtClean="0"/>
              <a:t>2018/10/9</a:t>
            </a:fld>
            <a:endParaRPr lang="en-US" dirty="0"/>
          </a:p>
        </p:txBody>
      </p:sp>
      <p:sp>
        <p:nvSpPr>
          <p:cNvPr id="5" name="页脚占位符 4"/>
          <p:cNvSpPr>
            <a:spLocks noGrp="1"/>
          </p:cNvSpPr>
          <p:nvPr>
            <p:ph type="ftr" sz="quarter" idx="11"/>
          </p:nvPr>
        </p:nvSpPr>
        <p:spPr/>
        <p:txBody>
          <a:bodyPr/>
          <a:lstStyle/>
          <a:p>
            <a:r>
              <a:rPr lang="en-US"/>
              <a:t>Corso di Laurea in Ingegneria Autoveicolo</a:t>
            </a:r>
            <a:endParaRPr lang="en-US" dirty="0"/>
          </a:p>
        </p:txBody>
      </p:sp>
      <p:sp>
        <p:nvSpPr>
          <p:cNvPr id="6" name="幻灯片编号占位符 5"/>
          <p:cNvSpPr>
            <a:spLocks noGrp="1"/>
          </p:cNvSpPr>
          <p:nvPr>
            <p:ph type="sldNum" sz="quarter" idx="12"/>
          </p:nvPr>
        </p:nvSpPr>
        <p:spPr/>
        <p:txBody>
          <a:bodyPr/>
          <a:lstStyle/>
          <a:p>
            <a:fld id="{6D22F896-40B5-4ADD-8801-0D06FADFA095}" type="slidenum">
              <a:rPr lang="en-US" smtClean="0"/>
              <a:t>18</a:t>
            </a:fld>
            <a:endParaRPr lang="en-US" dirty="0"/>
          </a:p>
        </p:txBody>
      </p:sp>
      <p:sp>
        <p:nvSpPr>
          <p:cNvPr id="9" name="内容占位符 2">
            <a:extLst>
              <a:ext uri="{FF2B5EF4-FFF2-40B4-BE49-F238E27FC236}">
                <a16:creationId xmlns="" xmlns:a16="http://schemas.microsoft.com/office/drawing/2014/main" id="{D191915A-B8E9-43DA-9182-862F36BEDEA2}"/>
              </a:ext>
            </a:extLst>
          </p:cNvPr>
          <p:cNvSpPr>
            <a:spLocks noGrp="1"/>
          </p:cNvSpPr>
          <p:nvPr>
            <p:ph sz="quarter" idx="13"/>
          </p:nvPr>
        </p:nvSpPr>
        <p:spPr>
          <a:xfrm>
            <a:off x="913774" y="1417047"/>
            <a:ext cx="10363200" cy="4069353"/>
          </a:xfrm>
        </p:spPr>
        <p:txBody>
          <a:bodyPr>
            <a:noAutofit/>
          </a:bodyPr>
          <a:lstStyle/>
          <a:p>
            <a:pPr marL="0" indent="0" algn="just">
              <a:lnSpc>
                <a:spcPct val="125000"/>
              </a:lnSpc>
              <a:spcBef>
                <a:spcPts val="0"/>
              </a:spcBef>
              <a:buFontTx/>
              <a:buNone/>
            </a:pPr>
            <a:r>
              <a:rPr lang="en-US" altLang="it-IT" cap="none" dirty="0"/>
              <a:t>IT SEEMS DIFFICULT TO CONTEST THIS POINT OF VIEW. HOWEVER, WE CAN OVERLOOK THE QUESTION OF WHETHER</a:t>
            </a:r>
            <a:r>
              <a:rPr lang="en-US" altLang="it-IT" b="1" i="1" cap="none" dirty="0"/>
              <a:t> DATA SCIENCE </a:t>
            </a:r>
            <a:r>
              <a:rPr lang="en-US" altLang="it-IT" cap="none" dirty="0"/>
              <a:t>CAN REALLY BE CONSIDERED A</a:t>
            </a:r>
            <a:r>
              <a:rPr lang="en-US" altLang="it-IT" i="1" cap="none" dirty="0"/>
              <a:t> "</a:t>
            </a:r>
            <a:r>
              <a:rPr lang="en-US" altLang="it-IT" b="1" i="1" cap="none" dirty="0"/>
              <a:t>SCIENTIFIC</a:t>
            </a:r>
            <a:r>
              <a:rPr lang="en-US" altLang="it-IT" i="1" cap="none" dirty="0"/>
              <a:t>" </a:t>
            </a:r>
            <a:r>
              <a:rPr lang="en-US" altLang="it-IT" cap="none" dirty="0"/>
              <a:t>METHOD IN ALL THE WAYS AND FIELDS OF APPLICATION IN WHICH IT IS CURRENTLY PROPOSED.</a:t>
            </a:r>
            <a:endParaRPr lang="it-IT" altLang="it-IT" cap="none" dirty="0"/>
          </a:p>
          <a:p>
            <a:pPr marL="0" indent="0" algn="just">
              <a:lnSpc>
                <a:spcPct val="125000"/>
              </a:lnSpc>
              <a:spcBef>
                <a:spcPts val="600"/>
              </a:spcBef>
              <a:buFontTx/>
              <a:buNone/>
            </a:pPr>
            <a:r>
              <a:rPr lang="en-US" altLang="it-IT" cap="none" dirty="0"/>
              <a:t>MUCH MORE SIMPLY, WE CAN RESTRICT TO CONSIDER THE</a:t>
            </a:r>
            <a:r>
              <a:rPr lang="en-US" altLang="it-IT" i="1" cap="none" dirty="0"/>
              <a:t> DATA SCIENCE</a:t>
            </a:r>
            <a:r>
              <a:rPr lang="en-US" altLang="it-IT" cap="none" dirty="0"/>
              <a:t> AS THE COLLECTION OF ALL METHODS AND METHODOLOGICAL TOOLS USEFUL TO «</a:t>
            </a:r>
            <a:r>
              <a:rPr lang="en-US" altLang="it-IT" i="1" cap="none" dirty="0"/>
              <a:t>LET THE DATA SPEAK</a:t>
            </a:r>
            <a:r>
              <a:rPr lang="en-US" altLang="it-IT" cap="none" dirty="0"/>
              <a:t>». </a:t>
            </a:r>
            <a:r>
              <a:rPr lang="en-US" altLang="it-IT" cap="none" dirty="0" smtClean="0"/>
              <a:t>METHODOLOGICAL </a:t>
            </a:r>
            <a:r>
              <a:rPr lang="en-US" altLang="it-IT" cap="none" dirty="0"/>
              <a:t>METHODS AND TOOLS ARE SURELY </a:t>
            </a:r>
            <a:r>
              <a:rPr lang="en-US" altLang="it-IT" i="1" cap="none" dirty="0"/>
              <a:t>“SCIENTIFIC”</a:t>
            </a:r>
            <a:r>
              <a:rPr lang="en-US" altLang="it-IT" cap="none" dirty="0"/>
              <a:t>, WHILE THEIR APPLICATIONS CAN CERTAINLY BE LESS:</a:t>
            </a:r>
            <a:r>
              <a:rPr lang="it-IT" altLang="it-IT" cap="none" dirty="0"/>
              <a:t> </a:t>
            </a:r>
            <a:r>
              <a:rPr lang="en-US" altLang="it-IT" cap="none" dirty="0"/>
              <a:t>MAYBE BECAUSE, AS THEY NEED TO ACCEPT ASPECTS OF UNCERTAINTY AND/OR RISK NOT QUANTIFIABLE (E. G. JUDGMENTS OF SUBJECTIVE BAYESIAN ESTIMATES), THEY REPRESENT THE ONLY WAY TO FACE THE PROBLEM WITH RATIONALITY, HAVING AS ALTERNATIVE TO BLINDLY RELY ON GOOD LUCK OR BAD LUCK!</a:t>
            </a:r>
            <a:endParaRPr lang="it-IT" altLang="it-IT" cap="none" dirty="0"/>
          </a:p>
        </p:txBody>
      </p:sp>
      <p:sp>
        <p:nvSpPr>
          <p:cNvPr id="10" name="标题 1">
            <a:extLst>
              <a:ext uri="{FF2B5EF4-FFF2-40B4-BE49-F238E27FC236}">
                <a16:creationId xmlns="" xmlns:a16="http://schemas.microsoft.com/office/drawing/2014/main" id="{1BA2E76E-1925-40E3-A51A-363340807445}"/>
              </a:ext>
            </a:extLst>
          </p:cNvPr>
          <p:cNvSpPr txBox="1">
            <a:spLocks/>
          </p:cNvSpPr>
          <p:nvPr/>
        </p:nvSpPr>
        <p:spPr>
          <a:xfrm>
            <a:off x="913775" y="42445"/>
            <a:ext cx="10364451" cy="64335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pPr>
              <a:lnSpc>
                <a:spcPct val="100000"/>
              </a:lnSpc>
            </a:pPr>
            <a:r>
              <a:rPr lang="en-US" altLang="zh-CN" sz="2400" b="1">
                <a:latin typeface="Helvetica" charset="0"/>
                <a:ea typeface="Helvetica" charset="0"/>
                <a:cs typeface="Helvetica" charset="0"/>
              </a:rPr>
              <a:t>conclusion</a:t>
            </a:r>
            <a:endParaRPr kumimoji="1" lang="zh-CN" altLang="en-US" sz="2400" dirty="0"/>
          </a:p>
        </p:txBody>
      </p:sp>
    </p:spTree>
    <p:extLst>
      <p:ext uri="{BB962C8B-B14F-4D97-AF65-F5344CB8AC3E}">
        <p14:creationId xmlns:p14="http://schemas.microsoft.com/office/powerpoint/2010/main" val="25336334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E1018DA7-857D-B14C-84BF-053F93409D4E}" type="datetime5">
              <a:rPr lang="zh-CN" altLang="en-US" smtClean="0"/>
              <a:t>2018/10/9</a:t>
            </a:fld>
            <a:endParaRPr lang="en-US" dirty="0"/>
          </a:p>
        </p:txBody>
      </p:sp>
      <p:sp>
        <p:nvSpPr>
          <p:cNvPr id="5" name="页脚占位符 4"/>
          <p:cNvSpPr>
            <a:spLocks noGrp="1"/>
          </p:cNvSpPr>
          <p:nvPr>
            <p:ph type="ftr" sz="quarter" idx="11"/>
          </p:nvPr>
        </p:nvSpPr>
        <p:spPr/>
        <p:txBody>
          <a:bodyPr/>
          <a:lstStyle/>
          <a:p>
            <a:r>
              <a:rPr lang="en-US"/>
              <a:t>Corso di Laurea in Ingegneria Autoveicolo</a:t>
            </a:r>
            <a:endParaRPr lang="en-US" dirty="0"/>
          </a:p>
        </p:txBody>
      </p:sp>
      <p:sp>
        <p:nvSpPr>
          <p:cNvPr id="6" name="幻灯片编号占位符 5"/>
          <p:cNvSpPr>
            <a:spLocks noGrp="1"/>
          </p:cNvSpPr>
          <p:nvPr>
            <p:ph type="sldNum" sz="quarter" idx="12"/>
          </p:nvPr>
        </p:nvSpPr>
        <p:spPr/>
        <p:txBody>
          <a:bodyPr/>
          <a:lstStyle/>
          <a:p>
            <a:fld id="{6D22F896-40B5-4ADD-8801-0D06FADFA095}" type="slidenum">
              <a:rPr lang="en-US" smtClean="0"/>
              <a:t>19</a:t>
            </a:fld>
            <a:endParaRPr lang="en-US" dirty="0"/>
          </a:p>
        </p:txBody>
      </p:sp>
      <p:sp>
        <p:nvSpPr>
          <p:cNvPr id="9" name="内容占位符 2">
            <a:extLst>
              <a:ext uri="{FF2B5EF4-FFF2-40B4-BE49-F238E27FC236}">
                <a16:creationId xmlns="" xmlns:a16="http://schemas.microsoft.com/office/drawing/2014/main" id="{D191915A-B8E9-43DA-9182-862F36BEDEA2}"/>
              </a:ext>
            </a:extLst>
          </p:cNvPr>
          <p:cNvSpPr>
            <a:spLocks noGrp="1"/>
          </p:cNvSpPr>
          <p:nvPr>
            <p:ph sz="quarter" idx="13"/>
          </p:nvPr>
        </p:nvSpPr>
        <p:spPr>
          <a:xfrm>
            <a:off x="915026" y="1572419"/>
            <a:ext cx="10363200" cy="3424237"/>
          </a:xfrm>
        </p:spPr>
        <p:txBody>
          <a:bodyPr>
            <a:noAutofit/>
          </a:bodyPr>
          <a:lstStyle/>
          <a:p>
            <a:pPr marL="0" indent="0" algn="just">
              <a:spcBef>
                <a:spcPts val="0"/>
              </a:spcBef>
              <a:buFontTx/>
              <a:buNone/>
            </a:pPr>
            <a:r>
              <a:rPr lang="it-IT" altLang="it-IT" dirty="0"/>
              <a:t>In ANY CASE, THE</a:t>
            </a:r>
            <a:r>
              <a:rPr lang="it-IT" altLang="it-IT" b="1" i="1" dirty="0"/>
              <a:t> Data SCIENCE </a:t>
            </a:r>
            <a:r>
              <a:rPr lang="en-US" altLang="it-IT" dirty="0"/>
              <a:t>is a cornerstone of the</a:t>
            </a:r>
            <a:r>
              <a:rPr lang="en-US" altLang="it-IT" b="1" i="1" dirty="0"/>
              <a:t> </a:t>
            </a:r>
            <a:r>
              <a:rPr lang="it-IT" altLang="it-IT" b="1" i="1" dirty="0" err="1"/>
              <a:t>factory</a:t>
            </a:r>
            <a:r>
              <a:rPr lang="it-IT" altLang="it-IT" b="1" i="1" dirty="0"/>
              <a:t> 4.0</a:t>
            </a:r>
            <a:r>
              <a:rPr lang="it-IT" altLang="it-IT" dirty="0"/>
              <a:t>.</a:t>
            </a:r>
          </a:p>
          <a:p>
            <a:pPr marL="0" indent="0" algn="just">
              <a:spcBef>
                <a:spcPts val="0"/>
              </a:spcBef>
              <a:buFontTx/>
              <a:buNone/>
            </a:pPr>
            <a:endParaRPr lang="it-IT" altLang="it-IT" dirty="0"/>
          </a:p>
          <a:p>
            <a:pPr marL="0" indent="0" algn="just">
              <a:spcBef>
                <a:spcPts val="0"/>
              </a:spcBef>
              <a:buFontTx/>
              <a:buNone/>
            </a:pPr>
            <a:r>
              <a:rPr lang="en-US" altLang="it-IT" dirty="0"/>
              <a:t>At present</a:t>
            </a:r>
            <a:r>
              <a:rPr lang="en-US" altLang="it-IT" b="1" i="1" dirty="0"/>
              <a:t> Factory 4.0 </a:t>
            </a:r>
            <a:r>
              <a:rPr lang="en-US" altLang="it-IT" dirty="0"/>
              <a:t>is a very important topic. Nowadays technology is able to automatically detect a large amount of data from production processes and to record them in real time. This enables more correct and prompt decisions, respectively because they are based on an amount of information much larger than before and on their standardized elaborations; and then because at least many of the operational decisions can be automatically taken.</a:t>
            </a:r>
            <a:endParaRPr lang="it-IT" altLang="zh-CN" dirty="0"/>
          </a:p>
        </p:txBody>
      </p:sp>
      <p:sp>
        <p:nvSpPr>
          <p:cNvPr id="10" name="标题 1">
            <a:extLst>
              <a:ext uri="{FF2B5EF4-FFF2-40B4-BE49-F238E27FC236}">
                <a16:creationId xmlns="" xmlns:a16="http://schemas.microsoft.com/office/drawing/2014/main" id="{6AAD213D-78B2-4C3E-B958-6203D332B0BE}"/>
              </a:ext>
            </a:extLst>
          </p:cNvPr>
          <p:cNvSpPr>
            <a:spLocks noGrp="1"/>
          </p:cNvSpPr>
          <p:nvPr>
            <p:ph type="title"/>
          </p:nvPr>
        </p:nvSpPr>
        <p:spPr>
          <a:xfrm>
            <a:off x="913775" y="42445"/>
            <a:ext cx="10364451" cy="643355"/>
          </a:xfrm>
        </p:spPr>
        <p:txBody>
          <a:bodyPr>
            <a:normAutofit/>
          </a:bodyPr>
          <a:lstStyle/>
          <a:p>
            <a:pPr>
              <a:lnSpc>
                <a:spcPct val="100000"/>
              </a:lnSpc>
            </a:pPr>
            <a:r>
              <a:rPr lang="en-US" altLang="zh-CN" sz="2400" b="1" dirty="0">
                <a:latin typeface="Helvetica" charset="0"/>
                <a:ea typeface="Helvetica" charset="0"/>
                <a:cs typeface="Helvetica" charset="0"/>
              </a:rPr>
              <a:t>conclusion</a:t>
            </a:r>
            <a:endParaRPr kumimoji="1" lang="zh-CN" altLang="en-US" sz="2400" dirty="0"/>
          </a:p>
        </p:txBody>
      </p:sp>
    </p:spTree>
    <p:extLst>
      <p:ext uri="{BB962C8B-B14F-4D97-AF65-F5344CB8AC3E}">
        <p14:creationId xmlns:p14="http://schemas.microsoft.com/office/powerpoint/2010/main" val="4603281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13774" y="213434"/>
            <a:ext cx="10364451" cy="1282857"/>
          </a:xfrm>
        </p:spPr>
        <p:txBody>
          <a:bodyPr/>
          <a:lstStyle/>
          <a:p>
            <a:r>
              <a:rPr lang="en-US" altLang="zh-CN" b="1" dirty="0">
                <a:latin typeface="Helvetica" charset="0"/>
                <a:ea typeface="Helvetica" charset="0"/>
                <a:cs typeface="Helvetica" charset="0"/>
              </a:rPr>
              <a:t>TABLE OF CONTENTS</a:t>
            </a:r>
            <a:endParaRPr kumimoji="1" lang="zh-CN" altLang="en-US" dirty="0"/>
          </a:p>
        </p:txBody>
      </p:sp>
      <p:sp>
        <p:nvSpPr>
          <p:cNvPr id="3" name="内容占位符 2"/>
          <p:cNvSpPr>
            <a:spLocks noGrp="1"/>
          </p:cNvSpPr>
          <p:nvPr>
            <p:ph sz="quarter" idx="13"/>
          </p:nvPr>
        </p:nvSpPr>
        <p:spPr>
          <a:xfrm>
            <a:off x="960437" y="1368884"/>
            <a:ext cx="10363826" cy="4641798"/>
          </a:xfrm>
        </p:spPr>
        <p:txBody>
          <a:bodyPr>
            <a:noAutofit/>
          </a:bodyPr>
          <a:lstStyle/>
          <a:p>
            <a:pPr marL="0" indent="0">
              <a:buNone/>
            </a:pPr>
            <a:r>
              <a:rPr lang="en-US" altLang="zh-CN" sz="2400" dirty="0"/>
              <a:t>what is data science;</a:t>
            </a:r>
          </a:p>
          <a:p>
            <a:pPr marL="0" indent="0">
              <a:buNone/>
            </a:pPr>
            <a:r>
              <a:rPr lang="en-US" altLang="zh-CN" sz="2400" dirty="0"/>
              <a:t>what</a:t>
            </a:r>
            <a:r>
              <a:rPr lang="zh-CN" altLang="en-US" sz="2400" dirty="0"/>
              <a:t> </a:t>
            </a:r>
            <a:r>
              <a:rPr lang="en-US" altLang="zh-CN" sz="2400" dirty="0"/>
              <a:t>are</a:t>
            </a:r>
            <a:r>
              <a:rPr lang="zh-CN" altLang="en-US" sz="2400" dirty="0"/>
              <a:t> </a:t>
            </a:r>
            <a:r>
              <a:rPr lang="en-US" altLang="zh-CN" sz="2400" dirty="0"/>
              <a:t>the</a:t>
            </a:r>
            <a:r>
              <a:rPr lang="zh-CN" altLang="en-US" sz="2400" dirty="0"/>
              <a:t> </a:t>
            </a:r>
            <a:r>
              <a:rPr lang="en-US" altLang="zh-CN" sz="2400" dirty="0"/>
              <a:t>theoretical</a:t>
            </a:r>
            <a:r>
              <a:rPr lang="zh-CN" altLang="en-US" sz="2400" dirty="0"/>
              <a:t> </a:t>
            </a:r>
            <a:r>
              <a:rPr lang="en-US" altLang="zh-CN" sz="2400" dirty="0"/>
              <a:t>bases;</a:t>
            </a:r>
          </a:p>
          <a:p>
            <a:pPr marL="0" indent="0">
              <a:buNone/>
            </a:pPr>
            <a:r>
              <a:rPr lang="en-US" altLang="zh-CN" sz="2400" dirty="0"/>
              <a:t>What</a:t>
            </a:r>
            <a:r>
              <a:rPr lang="zh-CN" altLang="en-US" sz="2400" dirty="0"/>
              <a:t> </a:t>
            </a:r>
            <a:r>
              <a:rPr lang="en-US" altLang="zh-CN" sz="2400" dirty="0"/>
              <a:t>is</a:t>
            </a:r>
            <a:r>
              <a:rPr lang="zh-CN" altLang="en-US" sz="2400" dirty="0"/>
              <a:t> </a:t>
            </a:r>
            <a:r>
              <a:rPr lang="en-US" altLang="zh-CN" sz="2400" dirty="0"/>
              <a:t>the</a:t>
            </a:r>
            <a:r>
              <a:rPr lang="zh-CN" altLang="en-US" sz="2400" dirty="0"/>
              <a:t> </a:t>
            </a:r>
            <a:r>
              <a:rPr lang="en-US" altLang="zh-CN" sz="2400" dirty="0"/>
              <a:t>business</a:t>
            </a:r>
            <a:r>
              <a:rPr lang="zh-CN" altLang="en-US" sz="2400" dirty="0"/>
              <a:t> </a:t>
            </a:r>
            <a:r>
              <a:rPr lang="en-US" altLang="zh-CN" sz="2400" dirty="0"/>
              <a:t>strategy;</a:t>
            </a:r>
          </a:p>
          <a:p>
            <a:pPr marL="0" indent="0">
              <a:buNone/>
            </a:pPr>
            <a:r>
              <a:rPr lang="en-US" altLang="zh-CN" sz="2400" dirty="0"/>
              <a:t>what</a:t>
            </a:r>
            <a:r>
              <a:rPr lang="zh-CN" altLang="en-US" sz="2400" dirty="0"/>
              <a:t> </a:t>
            </a:r>
            <a:r>
              <a:rPr lang="en-US" altLang="zh-CN" sz="2400" dirty="0"/>
              <a:t>are</a:t>
            </a:r>
            <a:r>
              <a:rPr lang="zh-CN" altLang="en-US" sz="2400" dirty="0"/>
              <a:t> </a:t>
            </a:r>
            <a:r>
              <a:rPr lang="en-US" altLang="zh-CN" sz="2400" dirty="0"/>
              <a:t>the</a:t>
            </a:r>
            <a:r>
              <a:rPr lang="zh-CN" altLang="en-US" sz="2400" dirty="0"/>
              <a:t> </a:t>
            </a:r>
            <a:r>
              <a:rPr lang="en-US" altLang="zh-CN" sz="2400" dirty="0"/>
              <a:t>tools;</a:t>
            </a:r>
          </a:p>
          <a:p>
            <a:pPr marL="0" indent="0">
              <a:buNone/>
            </a:pPr>
            <a:r>
              <a:rPr lang="en-US" altLang="zh-CN" sz="2400" dirty="0"/>
              <a:t>what does</a:t>
            </a:r>
            <a:r>
              <a:rPr lang="zh-CN" altLang="en-US" sz="2400" dirty="0"/>
              <a:t> </a:t>
            </a:r>
            <a:r>
              <a:rPr lang="en-US" altLang="zh-CN" sz="2400" dirty="0"/>
              <a:t>data scientists do;</a:t>
            </a:r>
          </a:p>
          <a:p>
            <a:pPr marL="0" indent="0">
              <a:buNone/>
            </a:pPr>
            <a:r>
              <a:rPr lang="en-US" altLang="zh-CN" sz="2400" dirty="0"/>
              <a:t>what professions are preferred;</a:t>
            </a:r>
          </a:p>
          <a:p>
            <a:pPr marL="0" indent="0">
              <a:buNone/>
            </a:pPr>
            <a:r>
              <a:rPr lang="en-US" altLang="zh-CN" sz="2400" dirty="0"/>
              <a:t>what skills they need;</a:t>
            </a:r>
          </a:p>
          <a:p>
            <a:pPr marL="0" indent="0">
              <a:buNone/>
            </a:pPr>
            <a:r>
              <a:rPr lang="en-US" altLang="zh-CN" sz="2400" dirty="0"/>
              <a:t>CONCLUSIONS.</a:t>
            </a:r>
            <a:endParaRPr lang="zh-CN" altLang="zh-CN" sz="2400" dirty="0"/>
          </a:p>
          <a:p>
            <a:endParaRPr kumimoji="1" lang="zh-CN" altLang="en-US" sz="2400" dirty="0"/>
          </a:p>
        </p:txBody>
      </p:sp>
      <p:sp>
        <p:nvSpPr>
          <p:cNvPr id="4" name="日期占位符 3"/>
          <p:cNvSpPr>
            <a:spLocks noGrp="1"/>
          </p:cNvSpPr>
          <p:nvPr>
            <p:ph type="dt" sz="half" idx="10"/>
          </p:nvPr>
        </p:nvSpPr>
        <p:spPr/>
        <p:txBody>
          <a:bodyPr/>
          <a:lstStyle/>
          <a:p>
            <a:fld id="{E1018DA7-857D-B14C-84BF-053F93409D4E}" type="datetime5">
              <a:rPr lang="zh-CN" altLang="en-US" smtClean="0"/>
              <a:t>2018/10/9</a:t>
            </a:fld>
            <a:endParaRPr lang="en-US" dirty="0"/>
          </a:p>
        </p:txBody>
      </p:sp>
      <p:sp>
        <p:nvSpPr>
          <p:cNvPr id="5" name="页脚占位符 4"/>
          <p:cNvSpPr>
            <a:spLocks noGrp="1"/>
          </p:cNvSpPr>
          <p:nvPr>
            <p:ph type="ftr" sz="quarter" idx="11"/>
          </p:nvPr>
        </p:nvSpPr>
        <p:spPr/>
        <p:txBody>
          <a:bodyPr/>
          <a:lstStyle/>
          <a:p>
            <a:r>
              <a:rPr lang="en-US"/>
              <a:t>Corso di Laurea in Ingegneria Autoveicolo</a:t>
            </a:r>
            <a:endParaRPr lang="en-US" dirty="0"/>
          </a:p>
        </p:txBody>
      </p:sp>
      <p:sp>
        <p:nvSpPr>
          <p:cNvPr id="6" name="幻灯片编号占位符 5"/>
          <p:cNvSpPr>
            <a:spLocks noGrp="1"/>
          </p:cNvSpPr>
          <p:nvPr>
            <p:ph type="sldNum" sz="quarter" idx="12"/>
          </p:nvPr>
        </p:nvSpPr>
        <p:spPr/>
        <p:txBody>
          <a:bodyPr/>
          <a:lstStyle/>
          <a:p>
            <a:fld id="{6D22F896-40B5-4ADD-8801-0D06FADFA095}" type="slidenum">
              <a:rPr lang="en-US" smtClean="0"/>
              <a:t>2</a:t>
            </a:fld>
            <a:endParaRPr lang="en-US" dirty="0"/>
          </a:p>
        </p:txBody>
      </p:sp>
    </p:spTree>
    <p:extLst>
      <p:ext uri="{BB962C8B-B14F-4D97-AF65-F5344CB8AC3E}">
        <p14:creationId xmlns:p14="http://schemas.microsoft.com/office/powerpoint/2010/main" val="13214913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E1018DA7-857D-B14C-84BF-053F93409D4E}" type="datetime5">
              <a:rPr lang="zh-CN" altLang="en-US" smtClean="0"/>
              <a:t>2018/10/9</a:t>
            </a:fld>
            <a:endParaRPr lang="en-US" dirty="0"/>
          </a:p>
        </p:txBody>
      </p:sp>
      <p:sp>
        <p:nvSpPr>
          <p:cNvPr id="5" name="页脚占位符 4"/>
          <p:cNvSpPr>
            <a:spLocks noGrp="1"/>
          </p:cNvSpPr>
          <p:nvPr>
            <p:ph type="ftr" sz="quarter" idx="11"/>
          </p:nvPr>
        </p:nvSpPr>
        <p:spPr/>
        <p:txBody>
          <a:bodyPr/>
          <a:lstStyle/>
          <a:p>
            <a:r>
              <a:rPr lang="en-US"/>
              <a:t>Corso di Laurea in Ingegneria Autoveicolo</a:t>
            </a:r>
            <a:endParaRPr lang="en-US" dirty="0"/>
          </a:p>
        </p:txBody>
      </p:sp>
      <p:sp>
        <p:nvSpPr>
          <p:cNvPr id="6" name="幻灯片编号占位符 5"/>
          <p:cNvSpPr>
            <a:spLocks noGrp="1"/>
          </p:cNvSpPr>
          <p:nvPr>
            <p:ph type="sldNum" sz="quarter" idx="12"/>
          </p:nvPr>
        </p:nvSpPr>
        <p:spPr/>
        <p:txBody>
          <a:bodyPr/>
          <a:lstStyle/>
          <a:p>
            <a:fld id="{6D22F896-40B5-4ADD-8801-0D06FADFA095}" type="slidenum">
              <a:rPr lang="en-US" smtClean="0"/>
              <a:t>20</a:t>
            </a:fld>
            <a:endParaRPr lang="en-US" dirty="0"/>
          </a:p>
        </p:txBody>
      </p:sp>
      <p:sp>
        <p:nvSpPr>
          <p:cNvPr id="9" name="内容占位符 2">
            <a:extLst>
              <a:ext uri="{FF2B5EF4-FFF2-40B4-BE49-F238E27FC236}">
                <a16:creationId xmlns="" xmlns:a16="http://schemas.microsoft.com/office/drawing/2014/main" id="{D191915A-B8E9-43DA-9182-862F36BEDEA2}"/>
              </a:ext>
            </a:extLst>
          </p:cNvPr>
          <p:cNvSpPr>
            <a:spLocks noGrp="1"/>
          </p:cNvSpPr>
          <p:nvPr>
            <p:ph sz="quarter" idx="13"/>
          </p:nvPr>
        </p:nvSpPr>
        <p:spPr>
          <a:xfrm>
            <a:off x="913774" y="1572419"/>
            <a:ext cx="10363200" cy="3424237"/>
          </a:xfrm>
        </p:spPr>
        <p:txBody>
          <a:bodyPr>
            <a:noAutofit/>
          </a:bodyPr>
          <a:lstStyle/>
          <a:p>
            <a:pPr marL="0" indent="0" algn="just">
              <a:spcBef>
                <a:spcPts val="0"/>
              </a:spcBef>
              <a:buFontTx/>
              <a:buNone/>
            </a:pPr>
            <a:r>
              <a:rPr lang="en-US" altLang="it-IT" dirty="0"/>
              <a:t>Of course, this approach involves considerable benefits on quality and costs, but also requires a reorganization of the company, not free from social repercussions due to the likely reduction in the number of Employees and to the need of </a:t>
            </a:r>
            <a:r>
              <a:rPr lang="en-US" altLang="it-IT" dirty="0" smtClean="0"/>
              <a:t>adapting/enriching </a:t>
            </a:r>
            <a:r>
              <a:rPr lang="en-US" altLang="it-IT" dirty="0"/>
              <a:t>the skills of Workers and Employees. And, on this last point, suggestions get wild: machinery, processes, research, mathematics, computer science, statistics ...</a:t>
            </a:r>
          </a:p>
          <a:p>
            <a:pPr marL="0" indent="0" algn="just">
              <a:spcBef>
                <a:spcPts val="1200"/>
              </a:spcBef>
              <a:buFontTx/>
              <a:buNone/>
            </a:pPr>
            <a:r>
              <a:rPr lang="en-US" altLang="it-IT" dirty="0"/>
              <a:t>THEREFORE the implementation of</a:t>
            </a:r>
            <a:r>
              <a:rPr lang="en-US" altLang="it-IT" i="1" dirty="0"/>
              <a:t> Factory 4.0 </a:t>
            </a:r>
            <a:r>
              <a:rPr lang="en-US" altLang="it-IT" dirty="0"/>
              <a:t>will necessarily have to be planned over a certain period of time, but bearing in mind that this is</a:t>
            </a:r>
            <a:r>
              <a:rPr lang="en-US" altLang="it-IT" b="1" dirty="0"/>
              <a:t> the essential path of the future</a:t>
            </a:r>
            <a:r>
              <a:rPr lang="en-US" altLang="it-IT" dirty="0"/>
              <a:t>.</a:t>
            </a:r>
            <a:endParaRPr lang="it-IT" altLang="zh-CN" dirty="0"/>
          </a:p>
        </p:txBody>
      </p:sp>
      <p:sp>
        <p:nvSpPr>
          <p:cNvPr id="10" name="标题 1">
            <a:extLst>
              <a:ext uri="{FF2B5EF4-FFF2-40B4-BE49-F238E27FC236}">
                <a16:creationId xmlns="" xmlns:a16="http://schemas.microsoft.com/office/drawing/2014/main" id="{6C88C2B5-1DF5-4978-B1A1-4B573EAAAA79}"/>
              </a:ext>
            </a:extLst>
          </p:cNvPr>
          <p:cNvSpPr>
            <a:spLocks noGrp="1"/>
          </p:cNvSpPr>
          <p:nvPr>
            <p:ph type="title"/>
          </p:nvPr>
        </p:nvSpPr>
        <p:spPr>
          <a:xfrm>
            <a:off x="913775" y="42445"/>
            <a:ext cx="10364451" cy="643355"/>
          </a:xfrm>
        </p:spPr>
        <p:txBody>
          <a:bodyPr>
            <a:normAutofit/>
          </a:bodyPr>
          <a:lstStyle/>
          <a:p>
            <a:pPr>
              <a:lnSpc>
                <a:spcPct val="100000"/>
              </a:lnSpc>
            </a:pPr>
            <a:r>
              <a:rPr lang="en-US" altLang="zh-CN" sz="2400" b="1" dirty="0">
                <a:latin typeface="Helvetica" charset="0"/>
                <a:ea typeface="Helvetica" charset="0"/>
                <a:cs typeface="Helvetica" charset="0"/>
              </a:rPr>
              <a:t>conclusion</a:t>
            </a:r>
            <a:endParaRPr kumimoji="1" lang="zh-CN" altLang="en-US" sz="2400" dirty="0"/>
          </a:p>
        </p:txBody>
      </p:sp>
    </p:spTree>
    <p:extLst>
      <p:ext uri="{BB962C8B-B14F-4D97-AF65-F5344CB8AC3E}">
        <p14:creationId xmlns:p14="http://schemas.microsoft.com/office/powerpoint/2010/main" val="9660389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E1018DA7-857D-B14C-84BF-053F93409D4E}" type="datetime5">
              <a:rPr lang="zh-CN" altLang="en-US" smtClean="0"/>
              <a:t>2018/10/9</a:t>
            </a:fld>
            <a:endParaRPr lang="en-US" dirty="0"/>
          </a:p>
        </p:txBody>
      </p:sp>
      <p:sp>
        <p:nvSpPr>
          <p:cNvPr id="5" name="页脚占位符 4"/>
          <p:cNvSpPr>
            <a:spLocks noGrp="1"/>
          </p:cNvSpPr>
          <p:nvPr>
            <p:ph type="ftr" sz="quarter" idx="11"/>
          </p:nvPr>
        </p:nvSpPr>
        <p:spPr/>
        <p:txBody>
          <a:bodyPr/>
          <a:lstStyle/>
          <a:p>
            <a:r>
              <a:rPr lang="en-US"/>
              <a:t>Corso di Laurea in Ingegneria Autoveicolo</a:t>
            </a:r>
            <a:endParaRPr lang="en-US" dirty="0"/>
          </a:p>
        </p:txBody>
      </p:sp>
      <p:sp>
        <p:nvSpPr>
          <p:cNvPr id="6" name="幻灯片编号占位符 5"/>
          <p:cNvSpPr>
            <a:spLocks noGrp="1"/>
          </p:cNvSpPr>
          <p:nvPr>
            <p:ph type="sldNum" sz="quarter" idx="12"/>
          </p:nvPr>
        </p:nvSpPr>
        <p:spPr/>
        <p:txBody>
          <a:bodyPr/>
          <a:lstStyle/>
          <a:p>
            <a:fld id="{6D22F896-40B5-4ADD-8801-0D06FADFA095}" type="slidenum">
              <a:rPr lang="en-US" smtClean="0"/>
              <a:t>21</a:t>
            </a:fld>
            <a:endParaRPr lang="en-US" dirty="0"/>
          </a:p>
        </p:txBody>
      </p:sp>
      <p:sp>
        <p:nvSpPr>
          <p:cNvPr id="11" name="标题 1">
            <a:extLst>
              <a:ext uri="{FF2B5EF4-FFF2-40B4-BE49-F238E27FC236}">
                <a16:creationId xmlns="" xmlns:a16="http://schemas.microsoft.com/office/drawing/2014/main" id="{836FF531-788F-418B-AF72-757110CD3F4C}"/>
              </a:ext>
            </a:extLst>
          </p:cNvPr>
          <p:cNvSpPr>
            <a:spLocks noGrp="1"/>
          </p:cNvSpPr>
          <p:nvPr>
            <p:ph type="title"/>
          </p:nvPr>
        </p:nvSpPr>
        <p:spPr>
          <a:xfrm>
            <a:off x="913775" y="42445"/>
            <a:ext cx="10364451" cy="1164563"/>
          </a:xfrm>
        </p:spPr>
        <p:txBody>
          <a:bodyPr/>
          <a:lstStyle/>
          <a:p>
            <a:r>
              <a:rPr lang="en-US" altLang="zh-CN" b="1" u="sng" dirty="0">
                <a:latin typeface="Helvetica" charset="0"/>
                <a:ea typeface="Helvetica" charset="0"/>
                <a:cs typeface="Helvetica" charset="0"/>
              </a:rPr>
              <a:t>references</a:t>
            </a:r>
            <a:endParaRPr kumimoji="1" lang="zh-CN" altLang="en-US" u="sng" dirty="0"/>
          </a:p>
        </p:txBody>
      </p:sp>
      <p:sp>
        <p:nvSpPr>
          <p:cNvPr id="2" name="矩形 1"/>
          <p:cNvSpPr/>
          <p:nvPr/>
        </p:nvSpPr>
        <p:spPr>
          <a:xfrm>
            <a:off x="996327" y="1083570"/>
            <a:ext cx="10622517" cy="4693593"/>
          </a:xfrm>
          <a:prstGeom prst="rect">
            <a:avLst/>
          </a:prstGeom>
        </p:spPr>
        <p:txBody>
          <a:bodyPr wrap="square">
            <a:spAutoFit/>
          </a:bodyPr>
          <a:lstStyle/>
          <a:p>
            <a:pPr marL="342900" lvl="0" indent="-342900" algn="just">
              <a:spcBef>
                <a:spcPts val="600"/>
              </a:spcBef>
              <a:spcAft>
                <a:spcPts val="0"/>
              </a:spcAft>
              <a:buSzPts val="1000"/>
              <a:buFont typeface="+mj-lt"/>
              <a:buAutoNum type="arabicPeriod"/>
            </a:pPr>
            <a:r>
              <a:rPr lang="en-US" altLang="zh-CN" sz="1400" b="1" kern="100" dirty="0">
                <a:solidFill>
                  <a:srgbClr val="000000"/>
                </a:solidFill>
                <a:latin typeface="Times New Roman" charset="0"/>
                <a:ea typeface="DengXian" charset="-122"/>
                <a:cs typeface="Times New Roman" charset="0"/>
              </a:rPr>
              <a:t>Course &lt;&lt;Product Quality Design&gt;&gt; Prof. Mario </a:t>
            </a:r>
            <a:r>
              <a:rPr lang="en-US" altLang="zh-CN" sz="1400" b="1" kern="100" dirty="0" err="1">
                <a:solidFill>
                  <a:srgbClr val="000000"/>
                </a:solidFill>
                <a:latin typeface="Times New Roman" charset="0"/>
                <a:ea typeface="DengXian" charset="-122"/>
                <a:cs typeface="Times New Roman" charset="0"/>
              </a:rPr>
              <a:t>Vianello</a:t>
            </a:r>
            <a:r>
              <a:rPr lang="en-US" altLang="zh-CN" sz="1400" b="1" kern="100" dirty="0">
                <a:solidFill>
                  <a:srgbClr val="000000"/>
                </a:solidFill>
                <a:latin typeface="Times New Roman" charset="0"/>
                <a:ea typeface="DengXian" charset="-122"/>
                <a:cs typeface="Times New Roman" charset="0"/>
              </a:rPr>
              <a:t>, </a:t>
            </a:r>
            <a:r>
              <a:rPr lang="en-US" altLang="zh-CN" sz="1400" b="1" kern="100" dirty="0" err="1">
                <a:solidFill>
                  <a:srgbClr val="000000"/>
                </a:solidFill>
                <a:latin typeface="Times New Roman" charset="0"/>
                <a:ea typeface="DengXian" charset="-122"/>
                <a:cs typeface="Times New Roman" charset="0"/>
              </a:rPr>
              <a:t>Polito</a:t>
            </a:r>
            <a:r>
              <a:rPr lang="en-US" altLang="zh-CN" sz="1400" b="1" kern="100" dirty="0">
                <a:solidFill>
                  <a:srgbClr val="000000"/>
                </a:solidFill>
                <a:latin typeface="Times New Roman" charset="0"/>
                <a:ea typeface="DengXian" charset="-122"/>
                <a:cs typeface="Times New Roman" charset="0"/>
              </a:rPr>
              <a:t>.</a:t>
            </a:r>
            <a:endParaRPr lang="zh-CN" altLang="zh-CN" sz="1400" b="1" kern="100" dirty="0">
              <a:latin typeface="DengXian" charset="-122"/>
              <a:ea typeface="DengXian" charset="-122"/>
              <a:cs typeface="Times New Roman" charset="0"/>
            </a:endParaRPr>
          </a:p>
          <a:p>
            <a:pPr marL="342900" lvl="0" indent="-342900" algn="just">
              <a:spcBef>
                <a:spcPts val="600"/>
              </a:spcBef>
              <a:spcAft>
                <a:spcPts val="0"/>
              </a:spcAft>
              <a:buSzPts val="1000"/>
              <a:buFont typeface="微软雅黑" charset="-122"/>
              <a:buAutoNum type="arabicPeriod"/>
            </a:pPr>
            <a:r>
              <a:rPr lang="en-US" altLang="zh-CN" sz="1400" kern="100" dirty="0" err="1">
                <a:solidFill>
                  <a:srgbClr val="000000"/>
                </a:solidFill>
                <a:latin typeface="Times New Roman" charset="0"/>
                <a:ea typeface="DengXian" charset="-122"/>
                <a:cs typeface="Times New Roman" charset="0"/>
              </a:rPr>
              <a:t>Juran</a:t>
            </a:r>
            <a:r>
              <a:rPr lang="en-US" altLang="zh-CN" sz="1400" kern="100" dirty="0">
                <a:solidFill>
                  <a:srgbClr val="000000"/>
                </a:solidFill>
                <a:latin typeface="Times New Roman" charset="0"/>
                <a:ea typeface="DengXian" charset="-122"/>
                <a:cs typeface="Times New Roman" charset="0"/>
              </a:rPr>
              <a:t>, J. M., </a:t>
            </a:r>
            <a:r>
              <a:rPr lang="en-US" altLang="zh-CN" sz="1400" kern="100" dirty="0" err="1">
                <a:solidFill>
                  <a:srgbClr val="000000"/>
                </a:solidFill>
                <a:latin typeface="Times New Roman" charset="0"/>
                <a:ea typeface="DengXian" charset="-122"/>
                <a:cs typeface="Times New Roman" charset="0"/>
              </a:rPr>
              <a:t>Gryna</a:t>
            </a:r>
            <a:r>
              <a:rPr lang="en-US" altLang="zh-CN" sz="1400" kern="100" dirty="0">
                <a:solidFill>
                  <a:srgbClr val="000000"/>
                </a:solidFill>
                <a:latin typeface="Times New Roman" charset="0"/>
                <a:ea typeface="DengXian" charset="-122"/>
                <a:cs typeface="Times New Roman" charset="0"/>
              </a:rPr>
              <a:t>, F. M. (1980). Quality Planning and Analysis, 2nd ed. New York: McGraw-Hill.</a:t>
            </a:r>
            <a:endParaRPr lang="zh-CN" altLang="zh-CN" sz="1400" kern="100" dirty="0">
              <a:latin typeface="DengXian" charset="-122"/>
              <a:ea typeface="DengXian" charset="-122"/>
              <a:cs typeface="Times New Roman" charset="0"/>
            </a:endParaRPr>
          </a:p>
          <a:p>
            <a:pPr marL="342900" lvl="0" indent="-342900" algn="just">
              <a:spcBef>
                <a:spcPts val="600"/>
              </a:spcBef>
              <a:spcAft>
                <a:spcPts val="0"/>
              </a:spcAft>
              <a:buSzPts val="1000"/>
              <a:buFont typeface="微软雅黑" charset="-122"/>
              <a:buAutoNum type="arabicPeriod"/>
            </a:pPr>
            <a:r>
              <a:rPr lang="en-US" altLang="zh-CN" sz="1400" kern="100" dirty="0" err="1">
                <a:solidFill>
                  <a:srgbClr val="000000"/>
                </a:solidFill>
                <a:latin typeface="Times New Roman" charset="0"/>
                <a:ea typeface="DengXian" charset="-122"/>
                <a:cs typeface="Times New Roman" charset="0"/>
              </a:rPr>
              <a:t>Shainin</a:t>
            </a:r>
            <a:r>
              <a:rPr lang="en-US" altLang="zh-CN" sz="1400" kern="100" dirty="0">
                <a:solidFill>
                  <a:srgbClr val="000000"/>
                </a:solidFill>
                <a:latin typeface="Times New Roman" charset="0"/>
                <a:ea typeface="DengXian" charset="-122"/>
                <a:cs typeface="Times New Roman" charset="0"/>
              </a:rPr>
              <a:t>, R. D. (1995). A common sense approach to quality management. 49th Annual Quality Congress Proceedings, ASQC, pp. 1163–1169</a:t>
            </a:r>
            <a:endParaRPr lang="zh-CN" altLang="zh-CN" sz="1400" kern="100" dirty="0">
              <a:latin typeface="DengXian" charset="-122"/>
              <a:ea typeface="DengXian" charset="-122"/>
              <a:cs typeface="Times New Roman" charset="0"/>
            </a:endParaRPr>
          </a:p>
          <a:p>
            <a:pPr marL="342900" lvl="0" indent="-342900" algn="just">
              <a:spcBef>
                <a:spcPts val="600"/>
              </a:spcBef>
              <a:spcAft>
                <a:spcPts val="0"/>
              </a:spcAft>
              <a:buSzPts val="1000"/>
              <a:buFont typeface="微软雅黑" charset="-122"/>
              <a:buAutoNum type="arabicPeriod"/>
            </a:pPr>
            <a:r>
              <a:rPr lang="en-US" altLang="zh-CN" sz="1400" kern="100" dirty="0" err="1">
                <a:solidFill>
                  <a:srgbClr val="000000"/>
                </a:solidFill>
                <a:latin typeface="Times New Roman" charset="0"/>
                <a:ea typeface="DengXian" charset="-122"/>
                <a:cs typeface="Times New Roman" charset="0"/>
              </a:rPr>
              <a:t>Shainin</a:t>
            </a:r>
            <a:r>
              <a:rPr lang="en-US" altLang="zh-CN" sz="1400" kern="100" dirty="0">
                <a:solidFill>
                  <a:srgbClr val="000000"/>
                </a:solidFill>
                <a:latin typeface="Times New Roman" charset="0"/>
                <a:ea typeface="DengXian" charset="-122"/>
                <a:cs typeface="Times New Roman" charset="0"/>
              </a:rPr>
              <a:t>, R. D. (1993). Strategies for technical Problem solving. Quality Engineering, 5:433–438</a:t>
            </a:r>
            <a:endParaRPr lang="zh-CN" altLang="zh-CN" sz="1400" kern="100" dirty="0">
              <a:latin typeface="DengXian" charset="-122"/>
              <a:ea typeface="DengXian" charset="-122"/>
              <a:cs typeface="Times New Roman" charset="0"/>
            </a:endParaRPr>
          </a:p>
          <a:p>
            <a:pPr marL="342900" lvl="0" indent="-342900" algn="just">
              <a:spcBef>
                <a:spcPts val="600"/>
              </a:spcBef>
              <a:spcAft>
                <a:spcPts val="0"/>
              </a:spcAft>
              <a:buSzPts val="1000"/>
              <a:buFont typeface="微软雅黑" charset="-122"/>
              <a:buAutoNum type="arabicPeriod"/>
            </a:pPr>
            <a:r>
              <a:rPr lang="en-US" altLang="zh-CN" sz="1400" u="sng" kern="100" dirty="0">
                <a:solidFill>
                  <a:srgbClr val="000000"/>
                </a:solidFill>
                <a:latin typeface="Times New Roman" charset="0"/>
                <a:ea typeface="DengXian" charset="-122"/>
                <a:cs typeface="Times New Roman" charset="0"/>
                <a:hlinkClick r:id="rId2"/>
              </a:rPr>
              <a:t>https://www.ngdata.com/top-tools-for-data-scientists/</a:t>
            </a:r>
            <a:endParaRPr lang="zh-CN" altLang="zh-CN" sz="1400" kern="100" dirty="0">
              <a:latin typeface="DengXian" charset="-122"/>
              <a:ea typeface="DengXian" charset="-122"/>
              <a:cs typeface="Times New Roman" charset="0"/>
            </a:endParaRPr>
          </a:p>
          <a:p>
            <a:pPr marL="342900" lvl="0" indent="-342900" algn="just">
              <a:spcBef>
                <a:spcPts val="600"/>
              </a:spcBef>
              <a:spcAft>
                <a:spcPts val="0"/>
              </a:spcAft>
              <a:buSzPts val="1000"/>
              <a:buFont typeface="微软雅黑" charset="-122"/>
              <a:buAutoNum type="arabicPeriod"/>
            </a:pPr>
            <a:r>
              <a:rPr lang="en-US" altLang="zh-CN" sz="1400" u="sng" kern="100" dirty="0">
                <a:solidFill>
                  <a:srgbClr val="000000"/>
                </a:solidFill>
                <a:latin typeface="Times New Roman" charset="0"/>
                <a:ea typeface="DengXian" charset="-122"/>
                <a:cs typeface="Times New Roman" charset="0"/>
                <a:hlinkClick r:id="rId3"/>
              </a:rPr>
              <a:t>https://www.datascienceweekly.org/articles/what-tools-do-employers-want-data-scientists-to-know</a:t>
            </a:r>
            <a:endParaRPr lang="zh-CN" altLang="zh-CN" sz="1400" kern="100" dirty="0">
              <a:latin typeface="DengXian" charset="-122"/>
              <a:ea typeface="DengXian" charset="-122"/>
              <a:cs typeface="Times New Roman" charset="0"/>
            </a:endParaRPr>
          </a:p>
          <a:p>
            <a:pPr marL="342900" lvl="0" indent="-342900" algn="just">
              <a:spcBef>
                <a:spcPts val="600"/>
              </a:spcBef>
              <a:spcAft>
                <a:spcPts val="0"/>
              </a:spcAft>
              <a:buSzPts val="1000"/>
              <a:buFont typeface="微软雅黑" charset="-122"/>
              <a:buAutoNum type="arabicPeriod"/>
            </a:pPr>
            <a:r>
              <a:rPr lang="en-US" altLang="zh-CN" sz="1400" u="sng" kern="100" dirty="0">
                <a:solidFill>
                  <a:srgbClr val="000000"/>
                </a:solidFill>
                <a:latin typeface="Times New Roman" charset="0"/>
                <a:ea typeface="DengXian" charset="-122"/>
                <a:cs typeface="Times New Roman" charset="0"/>
                <a:hlinkClick r:id="rId4"/>
              </a:rPr>
              <a:t>https://www.zhihu.com/question/21592677</a:t>
            </a:r>
            <a:endParaRPr lang="zh-CN" altLang="zh-CN" sz="1400" kern="100" dirty="0">
              <a:latin typeface="DengXian" charset="-122"/>
              <a:ea typeface="DengXian" charset="-122"/>
              <a:cs typeface="Times New Roman" charset="0"/>
            </a:endParaRPr>
          </a:p>
          <a:p>
            <a:pPr marL="342900" lvl="0" indent="-342900" algn="just">
              <a:spcBef>
                <a:spcPts val="600"/>
              </a:spcBef>
              <a:spcAft>
                <a:spcPts val="0"/>
              </a:spcAft>
              <a:buSzPts val="1000"/>
              <a:buFont typeface="微软雅黑" charset="-122"/>
              <a:buAutoNum type="arabicPeriod"/>
            </a:pPr>
            <a:r>
              <a:rPr lang="en-US" altLang="zh-CN" sz="1400" u="sng" kern="100" dirty="0">
                <a:solidFill>
                  <a:srgbClr val="000000"/>
                </a:solidFill>
                <a:latin typeface="Times New Roman" charset="0"/>
                <a:ea typeface="DengXian" charset="-122"/>
                <a:cs typeface="Times New Roman" charset="0"/>
                <a:hlinkClick r:id="rId5"/>
              </a:rPr>
              <a:t>http://www.1point3acres.com/core-skills-for-data-scientists/</a:t>
            </a:r>
            <a:endParaRPr lang="zh-CN" altLang="zh-CN" sz="1400" kern="100" dirty="0">
              <a:latin typeface="DengXian" charset="-122"/>
              <a:ea typeface="DengXian" charset="-122"/>
              <a:cs typeface="Times New Roman" charset="0"/>
            </a:endParaRPr>
          </a:p>
          <a:p>
            <a:pPr marL="342900" lvl="0" indent="-342900" algn="just">
              <a:spcBef>
                <a:spcPts val="600"/>
              </a:spcBef>
              <a:spcAft>
                <a:spcPts val="0"/>
              </a:spcAft>
              <a:buSzPts val="1000"/>
              <a:buFont typeface="微软雅黑" charset="-122"/>
              <a:buAutoNum type="arabicPeriod"/>
            </a:pPr>
            <a:r>
              <a:rPr lang="en-US" altLang="zh-CN" sz="1400" u="sng" kern="100" dirty="0">
                <a:solidFill>
                  <a:srgbClr val="000000"/>
                </a:solidFill>
                <a:latin typeface="Times New Roman" charset="0"/>
                <a:ea typeface="DengXian" charset="-122"/>
                <a:cs typeface="Times New Roman" charset="0"/>
                <a:hlinkClick r:id="rId6"/>
              </a:rPr>
              <a:t>http://www.1point3acres.com/phd-or-master-for-data-science/</a:t>
            </a:r>
            <a:endParaRPr lang="zh-CN" altLang="zh-CN" sz="1400" kern="100" dirty="0">
              <a:latin typeface="DengXian" charset="-122"/>
              <a:ea typeface="DengXian" charset="-122"/>
              <a:cs typeface="Times New Roman" charset="0"/>
            </a:endParaRPr>
          </a:p>
          <a:p>
            <a:pPr marL="342900" lvl="0" indent="-342900" algn="just">
              <a:spcBef>
                <a:spcPts val="600"/>
              </a:spcBef>
              <a:spcAft>
                <a:spcPts val="0"/>
              </a:spcAft>
              <a:buSzPts val="1000"/>
              <a:buFont typeface="微软雅黑" charset="-122"/>
              <a:buAutoNum type="arabicPeriod"/>
            </a:pPr>
            <a:r>
              <a:rPr lang="en-US" altLang="zh-CN" sz="1400" u="sng" kern="100" dirty="0">
                <a:solidFill>
                  <a:srgbClr val="000000"/>
                </a:solidFill>
                <a:latin typeface="Times New Roman" charset="0"/>
                <a:ea typeface="DengXian" charset="-122"/>
                <a:cs typeface="Times New Roman" charset="0"/>
                <a:hlinkClick r:id="rId7"/>
              </a:rPr>
              <a:t>https://baike.baidu.com/item/</a:t>
            </a:r>
            <a:r>
              <a:rPr lang="zh-CN" altLang="zh-CN" sz="1400" u="sng" kern="100" dirty="0">
                <a:solidFill>
                  <a:srgbClr val="000000"/>
                </a:solidFill>
                <a:latin typeface="Times New Roman" charset="0"/>
                <a:ea typeface="DengXian" charset="-122"/>
                <a:cs typeface="Times New Roman" charset="0"/>
                <a:hlinkClick r:id="rId7"/>
              </a:rPr>
              <a:t>数据学和数据科学</a:t>
            </a:r>
            <a:r>
              <a:rPr lang="en-US" altLang="zh-CN" sz="1400" u="sng" kern="100" dirty="0">
                <a:solidFill>
                  <a:srgbClr val="000000"/>
                </a:solidFill>
                <a:latin typeface="Times New Roman" charset="0"/>
                <a:ea typeface="DengXian" charset="-122"/>
                <a:cs typeface="Times New Roman" charset="0"/>
                <a:hlinkClick r:id="rId7"/>
              </a:rPr>
              <a:t>/3565373</a:t>
            </a:r>
            <a:endParaRPr lang="zh-CN" altLang="zh-CN" sz="1400" kern="100" dirty="0">
              <a:latin typeface="DengXian" charset="-122"/>
              <a:ea typeface="DengXian" charset="-122"/>
              <a:cs typeface="Times New Roman" charset="0"/>
            </a:endParaRPr>
          </a:p>
          <a:p>
            <a:pPr marL="342900" lvl="0" indent="-342900" algn="just">
              <a:spcBef>
                <a:spcPts val="600"/>
              </a:spcBef>
              <a:spcAft>
                <a:spcPts val="0"/>
              </a:spcAft>
              <a:buSzPts val="1000"/>
              <a:buFont typeface="微软雅黑" charset="-122"/>
              <a:buAutoNum type="arabicPeriod"/>
            </a:pPr>
            <a:r>
              <a:rPr lang="en-US" altLang="zh-CN" sz="1400" u="sng" kern="100" dirty="0">
                <a:solidFill>
                  <a:srgbClr val="000000"/>
                </a:solidFill>
                <a:latin typeface="Times New Roman" charset="0"/>
                <a:ea typeface="DengXian" charset="-122"/>
                <a:cs typeface="Times New Roman" charset="0"/>
                <a:hlinkClick r:id="rId8"/>
              </a:rPr>
              <a:t>https://www.simplilearn.com/data-science-vs-big-data-vs-data-analytics-article</a:t>
            </a:r>
            <a:endParaRPr lang="zh-CN" altLang="zh-CN" sz="1400" kern="100" dirty="0">
              <a:latin typeface="DengXian" charset="-122"/>
              <a:ea typeface="DengXian" charset="-122"/>
              <a:cs typeface="Times New Roman" charset="0"/>
            </a:endParaRPr>
          </a:p>
          <a:p>
            <a:pPr marL="342900" lvl="0" indent="-342900" algn="just">
              <a:spcBef>
                <a:spcPts val="600"/>
              </a:spcBef>
              <a:spcAft>
                <a:spcPts val="0"/>
              </a:spcAft>
              <a:buSzPts val="1000"/>
              <a:buFont typeface="微软雅黑" charset="-122"/>
              <a:buAutoNum type="arabicPeriod"/>
            </a:pPr>
            <a:r>
              <a:rPr lang="en-US" altLang="zh-CN" sz="1400" u="sng" kern="100" dirty="0">
                <a:solidFill>
                  <a:srgbClr val="000000"/>
                </a:solidFill>
                <a:latin typeface="Times New Roman" charset="0"/>
                <a:ea typeface="DengXian" charset="-122"/>
                <a:cs typeface="Times New Roman" charset="0"/>
                <a:hlinkClick r:id="rId9"/>
              </a:rPr>
              <a:t>http://www.1point3acres.com/what-is-data-science-analytics/</a:t>
            </a:r>
            <a:endParaRPr lang="zh-CN" altLang="zh-CN" sz="1400" kern="100" dirty="0">
              <a:latin typeface="DengXian" charset="-122"/>
              <a:ea typeface="DengXian" charset="-122"/>
              <a:cs typeface="Times New Roman" charset="0"/>
            </a:endParaRPr>
          </a:p>
          <a:p>
            <a:pPr marL="342900" lvl="0" indent="-342900" algn="just">
              <a:spcBef>
                <a:spcPts val="600"/>
              </a:spcBef>
              <a:spcAft>
                <a:spcPts val="0"/>
              </a:spcAft>
              <a:buSzPts val="1000"/>
              <a:buFont typeface="微软雅黑" charset="-122"/>
              <a:buAutoNum type="arabicPeriod"/>
            </a:pPr>
            <a:r>
              <a:rPr lang="en-US" altLang="zh-CN" sz="1400" u="sng" kern="100" dirty="0">
                <a:solidFill>
                  <a:srgbClr val="000000"/>
                </a:solidFill>
                <a:latin typeface="Times New Roman" charset="0"/>
                <a:ea typeface="DengXian" charset="-122"/>
                <a:cs typeface="Times New Roman" charset="0"/>
                <a:hlinkClick r:id="rId10"/>
              </a:rPr>
              <a:t>https://en.wikipedia.org/wiki/Artificial_neural_network</a:t>
            </a:r>
            <a:endParaRPr lang="zh-CN" altLang="zh-CN" sz="1400" kern="100" dirty="0">
              <a:latin typeface="DengXian" charset="-122"/>
              <a:ea typeface="DengXian" charset="-122"/>
              <a:cs typeface="Times New Roman" charset="0"/>
            </a:endParaRPr>
          </a:p>
          <a:p>
            <a:pPr marL="342900" lvl="0" indent="-342900" algn="just">
              <a:spcBef>
                <a:spcPts val="600"/>
              </a:spcBef>
              <a:spcAft>
                <a:spcPts val="0"/>
              </a:spcAft>
              <a:buSzPts val="1000"/>
              <a:buFont typeface="微软雅黑" charset="-122"/>
              <a:buAutoNum type="arabicPeriod"/>
            </a:pPr>
            <a:r>
              <a:rPr lang="en-US" altLang="zh-CN" sz="1400" u="sng" kern="100" dirty="0">
                <a:solidFill>
                  <a:srgbClr val="000000"/>
                </a:solidFill>
                <a:latin typeface="Times New Roman" charset="0"/>
                <a:ea typeface="DengXian" charset="-122"/>
                <a:cs typeface="Times New Roman" charset="0"/>
                <a:hlinkClick r:id="rId11"/>
              </a:rPr>
              <a:t>https://en.wikipedia.org/wiki/Design_of_experiments</a:t>
            </a:r>
            <a:endParaRPr lang="zh-CN" altLang="zh-CN" sz="1400" kern="100" dirty="0">
              <a:latin typeface="DengXian" charset="-122"/>
              <a:ea typeface="DengXian" charset="-122"/>
              <a:cs typeface="Times New Roman" charset="0"/>
            </a:endParaRPr>
          </a:p>
          <a:p>
            <a:pPr marL="342900" lvl="0" indent="-342900" algn="just">
              <a:spcBef>
                <a:spcPts val="600"/>
              </a:spcBef>
              <a:spcAft>
                <a:spcPts val="0"/>
              </a:spcAft>
              <a:buSzPts val="1000"/>
              <a:buFont typeface="微软雅黑" charset="-122"/>
              <a:buAutoNum type="arabicPeriod"/>
            </a:pPr>
            <a:r>
              <a:rPr lang="en-US" altLang="zh-CN" sz="1400" u="sng" kern="100" dirty="0">
                <a:solidFill>
                  <a:srgbClr val="000000"/>
                </a:solidFill>
                <a:latin typeface="Times New Roman" charset="0"/>
                <a:ea typeface="DengXian" charset="-122"/>
                <a:cs typeface="Times New Roman" charset="0"/>
                <a:hlinkClick r:id="rId12"/>
              </a:rPr>
              <a:t>https://en.wikipedia.org/wiki/Dorian_Shainin</a:t>
            </a:r>
            <a:endParaRPr lang="zh-CN" altLang="zh-CN" sz="1400" kern="100" dirty="0">
              <a:latin typeface="DengXian" charset="-122"/>
              <a:ea typeface="DengXian" charset="-122"/>
              <a:cs typeface="Times New Roman" charset="0"/>
            </a:endParaRPr>
          </a:p>
          <a:p>
            <a:pPr marL="342900" lvl="0" indent="-342900" algn="just">
              <a:spcBef>
                <a:spcPts val="600"/>
              </a:spcBef>
              <a:spcAft>
                <a:spcPts val="0"/>
              </a:spcAft>
              <a:buSzPts val="1000"/>
              <a:buFont typeface="微软雅黑" charset="-122"/>
              <a:buAutoNum type="arabicPeriod"/>
            </a:pPr>
            <a:r>
              <a:rPr lang="en-US" altLang="zh-CN" sz="1400" u="sng" kern="100" dirty="0">
                <a:solidFill>
                  <a:srgbClr val="000000"/>
                </a:solidFill>
                <a:latin typeface="Times New Roman" charset="0"/>
                <a:ea typeface="DengXian" charset="-122"/>
                <a:cs typeface="Times New Roman" charset="0"/>
                <a:hlinkClick r:id="rId13"/>
              </a:rPr>
              <a:t>https://en.wikipedia.org/wiki/Genetic_algorithm</a:t>
            </a:r>
            <a:endParaRPr lang="zh-CN" altLang="zh-CN" sz="1400" kern="100" dirty="0">
              <a:effectLst/>
              <a:latin typeface="DengXian" charset="-122"/>
              <a:ea typeface="DengXian" charset="-122"/>
              <a:cs typeface="Times New Roman" charset="0"/>
            </a:endParaRPr>
          </a:p>
        </p:txBody>
      </p:sp>
    </p:spTree>
    <p:extLst>
      <p:ext uri="{BB962C8B-B14F-4D97-AF65-F5344CB8AC3E}">
        <p14:creationId xmlns:p14="http://schemas.microsoft.com/office/powerpoint/2010/main" val="21073481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593967" y="994564"/>
            <a:ext cx="8694548" cy="4247317"/>
          </a:xfrm>
          <a:prstGeom prst="rect">
            <a:avLst/>
          </a:prstGeom>
          <a:noFill/>
        </p:spPr>
        <p:txBody>
          <a:bodyPr wrap="square" lIns="91440" tIns="45720" rIns="91440" bIns="45720">
            <a:spAutoFit/>
          </a:bodyPr>
          <a:lstStyle/>
          <a:p>
            <a:pPr algn="ctr"/>
            <a:r>
              <a:rPr lang="it-IT" altLang="zh-CN" sz="5400" b="1" dirty="0">
                <a:ln w="9525">
                  <a:solidFill>
                    <a:schemeClr val="bg1"/>
                  </a:solidFill>
                  <a:prstDash val="solid"/>
                </a:ln>
                <a:effectLst>
                  <a:outerShdw blurRad="12700" dist="38100" dir="2700000" algn="tl" rotWithShape="0">
                    <a:schemeClr val="bg1">
                      <a:lumMod val="50000"/>
                    </a:schemeClr>
                  </a:outerShdw>
                </a:effectLst>
              </a:rPr>
              <a:t>THAT’S ALL MY PRESENTATION</a:t>
            </a:r>
          </a:p>
          <a:p>
            <a:pPr algn="ctr"/>
            <a:endParaRPr lang="it-IT" altLang="zh-CN" sz="5400" b="1" dirty="0">
              <a:ln w="9525">
                <a:solidFill>
                  <a:schemeClr val="bg1"/>
                </a:solidFill>
                <a:prstDash val="solid"/>
              </a:ln>
              <a:effectLst>
                <a:outerShdw blurRad="12700" dist="38100" dir="2700000" algn="tl" rotWithShape="0">
                  <a:schemeClr val="bg1">
                    <a:lumMod val="50000"/>
                  </a:schemeClr>
                </a:outerShdw>
              </a:effectLst>
            </a:endParaRPr>
          </a:p>
          <a:p>
            <a:pPr algn="ctr"/>
            <a:r>
              <a:rPr lang="it-IT" altLang="zh-CN" sz="5400" b="1" dirty="0">
                <a:ln w="9525">
                  <a:solidFill>
                    <a:schemeClr val="bg1"/>
                  </a:solidFill>
                  <a:prstDash val="solid"/>
                </a:ln>
                <a:effectLst>
                  <a:outerShdw blurRad="12700" dist="38100" dir="2700000" algn="tl" rotWithShape="0">
                    <a:schemeClr val="bg1">
                      <a:lumMod val="50000"/>
                    </a:schemeClr>
                  </a:outerShdw>
                </a:effectLst>
              </a:rPr>
              <a:t>THANK YOU FOR WATCHING !</a:t>
            </a:r>
            <a:endParaRPr lang="zh-CN" altLang="it-IT" sz="5400" b="1" dirty="0">
              <a:ln w="9525">
                <a:solidFill>
                  <a:schemeClr val="bg1"/>
                </a:solidFill>
                <a:prstDash val="solid"/>
              </a:ln>
              <a:effectLst>
                <a:outerShdw blurRad="12700" dist="38100" dir="2700000" algn="tl" rotWithShape="0">
                  <a:schemeClr val="bg1">
                    <a:lumMod val="50000"/>
                  </a:schemeClr>
                </a:outerShdw>
              </a:effectLst>
            </a:endParaRPr>
          </a:p>
        </p:txBody>
      </p:sp>
      <p:sp>
        <p:nvSpPr>
          <p:cNvPr id="2" name="文本框 1"/>
          <p:cNvSpPr txBox="1"/>
          <p:nvPr/>
        </p:nvSpPr>
        <p:spPr>
          <a:xfrm>
            <a:off x="4556502" y="5377912"/>
            <a:ext cx="184731" cy="369332"/>
          </a:xfrm>
          <a:prstGeom prst="rect">
            <a:avLst/>
          </a:prstGeom>
          <a:noFill/>
        </p:spPr>
        <p:txBody>
          <a:bodyPr wrap="none" rtlCol="0">
            <a:spAutoFit/>
          </a:bodyPr>
          <a:lstStyle/>
          <a:p>
            <a:endParaRPr kumimoji="1" lang="zh-CN" altLang="en-US" dirty="0"/>
          </a:p>
        </p:txBody>
      </p:sp>
      <p:sp>
        <p:nvSpPr>
          <p:cNvPr id="3" name="日期占位符 2"/>
          <p:cNvSpPr>
            <a:spLocks noGrp="1"/>
          </p:cNvSpPr>
          <p:nvPr>
            <p:ph type="dt" sz="half" idx="10"/>
          </p:nvPr>
        </p:nvSpPr>
        <p:spPr/>
        <p:txBody>
          <a:bodyPr/>
          <a:lstStyle/>
          <a:p>
            <a:fld id="{542F40A1-8836-E44E-809C-5C48F2DEA40A}" type="datetime5">
              <a:rPr lang="zh-CN" altLang="en-US" smtClean="0"/>
              <a:t>2018/10/9</a:t>
            </a:fld>
            <a:endParaRPr lang="en-US" dirty="0"/>
          </a:p>
        </p:txBody>
      </p:sp>
      <p:sp>
        <p:nvSpPr>
          <p:cNvPr id="5" name="页脚占位符 4"/>
          <p:cNvSpPr>
            <a:spLocks noGrp="1"/>
          </p:cNvSpPr>
          <p:nvPr>
            <p:ph type="ftr" sz="quarter" idx="11"/>
          </p:nvPr>
        </p:nvSpPr>
        <p:spPr/>
        <p:txBody>
          <a:bodyPr/>
          <a:lstStyle/>
          <a:p>
            <a:r>
              <a:rPr lang="en-US"/>
              <a:t>Corso di Laurea in Ingegneria Autoveicolo</a:t>
            </a:r>
            <a:endParaRPr lang="en-US" dirty="0"/>
          </a:p>
        </p:txBody>
      </p:sp>
      <p:sp>
        <p:nvSpPr>
          <p:cNvPr id="6" name="幻灯片编号占位符 5"/>
          <p:cNvSpPr>
            <a:spLocks noGrp="1"/>
          </p:cNvSpPr>
          <p:nvPr>
            <p:ph type="sldNum" sz="quarter" idx="12"/>
          </p:nvPr>
        </p:nvSpPr>
        <p:spPr/>
        <p:txBody>
          <a:bodyPr/>
          <a:lstStyle/>
          <a:p>
            <a:fld id="{6D22F896-40B5-4ADD-8801-0D06FADFA095}" type="slidenum">
              <a:rPr lang="en-US" smtClean="0"/>
              <a:t>22</a:t>
            </a:fld>
            <a:endParaRPr lang="en-US" dirty="0"/>
          </a:p>
        </p:txBody>
      </p:sp>
    </p:spTree>
    <p:extLst>
      <p:ext uri="{BB962C8B-B14F-4D97-AF65-F5344CB8AC3E}">
        <p14:creationId xmlns:p14="http://schemas.microsoft.com/office/powerpoint/2010/main" val="9262727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13149" y="727006"/>
            <a:ext cx="10364451" cy="1596177"/>
          </a:xfrm>
        </p:spPr>
        <p:txBody>
          <a:bodyPr>
            <a:normAutofit/>
          </a:bodyPr>
          <a:lstStyle/>
          <a:p>
            <a:r>
              <a:rPr lang="en-US" altLang="zh-CN" b="1" i="1" dirty="0">
                <a:latin typeface="Helvetica" charset="0"/>
                <a:ea typeface="Helvetica" charset="0"/>
                <a:cs typeface="Helvetica" charset="0"/>
              </a:rPr>
              <a:t>DATA SCIENCE </a:t>
            </a:r>
            <a:r>
              <a:rPr lang="en-US" altLang="zh-CN" i="1" dirty="0">
                <a:latin typeface="Helvetica" charset="0"/>
                <a:ea typeface="Helvetica" charset="0"/>
                <a:cs typeface="Helvetica" charset="0"/>
              </a:rPr>
              <a:t>is QUITE popular TODAY</a:t>
            </a:r>
            <a:r>
              <a:rPr lang="zh-CN" altLang="zh-CN" dirty="0">
                <a:latin typeface="Helvetica" charset="0"/>
                <a:ea typeface="Helvetica" charset="0"/>
                <a:cs typeface="Helvetica" charset="0"/>
              </a:rPr>
              <a:t/>
            </a:r>
            <a:br>
              <a:rPr lang="zh-CN" altLang="zh-CN" dirty="0">
                <a:latin typeface="Helvetica" charset="0"/>
                <a:ea typeface="Helvetica" charset="0"/>
                <a:cs typeface="Helvetica" charset="0"/>
              </a:rPr>
            </a:br>
            <a:r>
              <a:rPr lang="en-US" altLang="zh-CN" i="1" dirty="0">
                <a:latin typeface="Helvetica" charset="0"/>
                <a:ea typeface="Helvetica" charset="0"/>
                <a:cs typeface="Helvetica" charset="0"/>
              </a:rPr>
              <a:t>what is </a:t>
            </a:r>
            <a:r>
              <a:rPr lang="en-US" altLang="zh-CN" b="1" i="1" dirty="0">
                <a:latin typeface="Helvetica" charset="0"/>
                <a:ea typeface="Helvetica" charset="0"/>
                <a:cs typeface="Helvetica" charset="0"/>
              </a:rPr>
              <a:t>DATA SCIENCE </a:t>
            </a:r>
            <a:r>
              <a:rPr lang="en-US" altLang="zh-CN" i="1" dirty="0">
                <a:latin typeface="Helvetica" charset="0"/>
                <a:ea typeface="Helvetica" charset="0"/>
                <a:cs typeface="Helvetica" charset="0"/>
              </a:rPr>
              <a:t>indeed?</a:t>
            </a:r>
            <a:r>
              <a:rPr lang="zh-CN" altLang="zh-CN" dirty="0">
                <a:latin typeface="Helvetica" charset="0"/>
                <a:ea typeface="Helvetica" charset="0"/>
                <a:cs typeface="Helvetica" charset="0"/>
              </a:rPr>
              <a:t/>
            </a:r>
            <a:br>
              <a:rPr lang="zh-CN" altLang="zh-CN" dirty="0">
                <a:latin typeface="Helvetica" charset="0"/>
                <a:ea typeface="Helvetica" charset="0"/>
                <a:cs typeface="Helvetica" charset="0"/>
              </a:rPr>
            </a:br>
            <a:r>
              <a:rPr lang="en-US" altLang="zh-CN" i="1" dirty="0" err="1">
                <a:latin typeface="Helvetica" charset="0"/>
                <a:ea typeface="Helvetica" charset="0"/>
                <a:cs typeface="Helvetica" charset="0"/>
              </a:rPr>
              <a:t>wHAT</a:t>
            </a:r>
            <a:r>
              <a:rPr lang="en-US" altLang="zh-CN" i="1" dirty="0">
                <a:latin typeface="Helvetica" charset="0"/>
                <a:ea typeface="Helvetica" charset="0"/>
                <a:cs typeface="Helvetica" charset="0"/>
              </a:rPr>
              <a:t> DOES </a:t>
            </a:r>
            <a:r>
              <a:rPr lang="en-US" altLang="zh-CN" b="1" i="1" dirty="0">
                <a:latin typeface="Helvetica" charset="0"/>
                <a:ea typeface="Helvetica" charset="0"/>
                <a:cs typeface="Helvetica" charset="0"/>
              </a:rPr>
              <a:t>DATA SCIENTIST </a:t>
            </a:r>
            <a:r>
              <a:rPr lang="en-US" altLang="zh-CN" i="1" dirty="0">
                <a:latin typeface="Helvetica" charset="0"/>
                <a:ea typeface="Helvetica" charset="0"/>
                <a:cs typeface="Helvetica" charset="0"/>
              </a:rPr>
              <a:t>DO?</a:t>
            </a:r>
            <a:endParaRPr kumimoji="1" lang="zh-CN" altLang="en-US" dirty="0">
              <a:latin typeface="Helvetica" charset="0"/>
              <a:ea typeface="Helvetica" charset="0"/>
              <a:cs typeface="Helvetica" charset="0"/>
            </a:endParaRPr>
          </a:p>
        </p:txBody>
      </p:sp>
      <p:sp>
        <p:nvSpPr>
          <p:cNvPr id="3" name="内容占位符 2"/>
          <p:cNvSpPr>
            <a:spLocks noGrp="1"/>
          </p:cNvSpPr>
          <p:nvPr>
            <p:ph sz="quarter" idx="13"/>
          </p:nvPr>
        </p:nvSpPr>
        <p:spPr>
          <a:xfrm>
            <a:off x="913775" y="2413588"/>
            <a:ext cx="10363825" cy="3816732"/>
          </a:xfrm>
        </p:spPr>
        <p:txBody>
          <a:bodyPr>
            <a:normAutofit/>
          </a:bodyPr>
          <a:lstStyle/>
          <a:p>
            <a:pPr algn="just">
              <a:buFont typeface="Wingdings" charset="2"/>
              <a:buChar char="Ø"/>
            </a:pPr>
            <a:r>
              <a:rPr lang="en-US" altLang="zh-CN" sz="2400" b="1" dirty="0">
                <a:latin typeface="Apple Color Emoji" charset="0"/>
                <a:ea typeface="Apple Color Emoji" charset="0"/>
                <a:cs typeface="Apple Color Emoji" charset="0"/>
              </a:rPr>
              <a:t>Predictive Analytics</a:t>
            </a:r>
            <a:r>
              <a:rPr lang="en-US" altLang="zh-CN" sz="2400" dirty="0">
                <a:latin typeface="Apple Color Emoji" charset="0"/>
                <a:ea typeface="Apple Color Emoji" charset="0"/>
                <a:cs typeface="Apple Color Emoji" charset="0"/>
              </a:rPr>
              <a:t>: Analyze data to predict what might happen in the future.</a:t>
            </a:r>
            <a:endParaRPr lang="zh-CN" altLang="zh-CN" sz="2400" dirty="0">
              <a:latin typeface="Apple Color Emoji" charset="0"/>
              <a:ea typeface="Apple Color Emoji" charset="0"/>
              <a:cs typeface="Apple Color Emoji" charset="0"/>
            </a:endParaRPr>
          </a:p>
          <a:p>
            <a:pPr algn="just">
              <a:buFont typeface="Wingdings" charset="2"/>
              <a:buChar char="Ø"/>
            </a:pPr>
            <a:r>
              <a:rPr lang="en-US" altLang="zh-CN" sz="2400" b="1" dirty="0">
                <a:latin typeface="Apple Color Emoji" charset="0"/>
                <a:ea typeface="Apple Color Emoji" charset="0"/>
                <a:cs typeface="Apple Color Emoji" charset="0"/>
              </a:rPr>
              <a:t>Descriptive Analytics</a:t>
            </a:r>
            <a:r>
              <a:rPr lang="en-US" altLang="zh-CN" sz="2400" dirty="0">
                <a:latin typeface="Apple Color Emoji" charset="0"/>
                <a:ea typeface="Apple Color Emoji" charset="0"/>
                <a:cs typeface="Apple Color Emoji" charset="0"/>
              </a:rPr>
              <a:t>: Analyze data to find out the characteristics of past events and trends in what is happening.</a:t>
            </a:r>
            <a:endParaRPr lang="zh-CN" altLang="zh-CN" sz="2400" dirty="0">
              <a:latin typeface="Apple Color Emoji" charset="0"/>
              <a:ea typeface="Apple Color Emoji" charset="0"/>
              <a:cs typeface="Apple Color Emoji" charset="0"/>
            </a:endParaRPr>
          </a:p>
          <a:p>
            <a:pPr algn="just">
              <a:buFont typeface="Wingdings" charset="2"/>
              <a:buChar char="Ø"/>
            </a:pPr>
            <a:r>
              <a:rPr lang="en-US" altLang="zh-CN" sz="2400" b="1" dirty="0">
                <a:latin typeface="Apple Color Emoji" charset="0"/>
                <a:ea typeface="Apple Color Emoji" charset="0"/>
                <a:cs typeface="Apple Color Emoji" charset="0"/>
              </a:rPr>
              <a:t>Prescriptive Analytics</a:t>
            </a:r>
            <a:r>
              <a:rPr lang="en-US" altLang="zh-CN" sz="2400" dirty="0">
                <a:latin typeface="Apple Color Emoji" charset="0"/>
                <a:ea typeface="Apple Color Emoji" charset="0"/>
                <a:cs typeface="Apple Color Emoji" charset="0"/>
              </a:rPr>
              <a:t>: Analyze the data to find the best measures and get the best results.</a:t>
            </a:r>
            <a:endParaRPr kumimoji="1" lang="zh-CN" altLang="en-US" sz="2400" dirty="0">
              <a:latin typeface="Apple Color Emoji" charset="0"/>
              <a:ea typeface="Apple Color Emoji" charset="0"/>
              <a:cs typeface="Apple Color Emoji" charset="0"/>
            </a:endParaRPr>
          </a:p>
        </p:txBody>
      </p:sp>
      <p:sp>
        <p:nvSpPr>
          <p:cNvPr id="4" name="日期占位符 3"/>
          <p:cNvSpPr>
            <a:spLocks noGrp="1"/>
          </p:cNvSpPr>
          <p:nvPr>
            <p:ph type="dt" sz="half" idx="10"/>
          </p:nvPr>
        </p:nvSpPr>
        <p:spPr/>
        <p:txBody>
          <a:bodyPr/>
          <a:lstStyle/>
          <a:p>
            <a:fld id="{8991F567-118F-9946-B839-CB85907A5799}" type="datetime5">
              <a:rPr lang="zh-CN" altLang="en-US" smtClean="0"/>
              <a:t>2018/10/9</a:t>
            </a:fld>
            <a:endParaRPr lang="en-US" dirty="0"/>
          </a:p>
        </p:txBody>
      </p:sp>
      <p:sp>
        <p:nvSpPr>
          <p:cNvPr id="5" name="页脚占位符 4"/>
          <p:cNvSpPr>
            <a:spLocks noGrp="1"/>
          </p:cNvSpPr>
          <p:nvPr>
            <p:ph type="ftr" sz="quarter" idx="11"/>
          </p:nvPr>
        </p:nvSpPr>
        <p:spPr/>
        <p:txBody>
          <a:bodyPr/>
          <a:lstStyle/>
          <a:p>
            <a:r>
              <a:rPr lang="en-US"/>
              <a:t>Corso di Laurea in Ingegneria Autoveicolo</a:t>
            </a:r>
            <a:endParaRPr lang="en-US" dirty="0"/>
          </a:p>
        </p:txBody>
      </p:sp>
      <p:sp>
        <p:nvSpPr>
          <p:cNvPr id="6" name="幻灯片编号占位符 5"/>
          <p:cNvSpPr>
            <a:spLocks noGrp="1"/>
          </p:cNvSpPr>
          <p:nvPr>
            <p:ph type="sldNum" sz="quarter" idx="12"/>
          </p:nvPr>
        </p:nvSpPr>
        <p:spPr/>
        <p:txBody>
          <a:bodyPr/>
          <a:lstStyle/>
          <a:p>
            <a:fld id="{6D22F896-40B5-4ADD-8801-0D06FADFA095}" type="slidenum">
              <a:rPr lang="en-US" smtClean="0"/>
              <a:t>3</a:t>
            </a:fld>
            <a:endParaRPr lang="en-US" dirty="0"/>
          </a:p>
        </p:txBody>
      </p:sp>
    </p:spTree>
    <p:extLst>
      <p:ext uri="{BB962C8B-B14F-4D97-AF65-F5344CB8AC3E}">
        <p14:creationId xmlns:p14="http://schemas.microsoft.com/office/powerpoint/2010/main" val="373398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图表 4"/>
          <p:cNvGraphicFramePr/>
          <p:nvPr>
            <p:extLst>
              <p:ext uri="{D42A27DB-BD31-4B8C-83A1-F6EECF244321}">
                <p14:modId xmlns:p14="http://schemas.microsoft.com/office/powerpoint/2010/main" val="721853474"/>
              </p:ext>
            </p:extLst>
          </p:nvPr>
        </p:nvGraphicFramePr>
        <p:xfrm>
          <a:off x="913774" y="666429"/>
          <a:ext cx="9625073" cy="50524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日期占位符 5"/>
          <p:cNvSpPr>
            <a:spLocks noGrp="1"/>
          </p:cNvSpPr>
          <p:nvPr>
            <p:ph type="dt" sz="half" idx="10"/>
          </p:nvPr>
        </p:nvSpPr>
        <p:spPr/>
        <p:txBody>
          <a:bodyPr/>
          <a:lstStyle/>
          <a:p>
            <a:fld id="{A87CDDAB-96F4-A747-8122-9796256FB766}" type="datetime5">
              <a:rPr lang="zh-CN" altLang="en-US" smtClean="0"/>
              <a:t>2018/10/9</a:t>
            </a:fld>
            <a:endParaRPr lang="en-US" dirty="0"/>
          </a:p>
        </p:txBody>
      </p:sp>
      <p:sp>
        <p:nvSpPr>
          <p:cNvPr id="7" name="页脚占位符 6"/>
          <p:cNvSpPr>
            <a:spLocks noGrp="1"/>
          </p:cNvSpPr>
          <p:nvPr>
            <p:ph type="ftr" sz="quarter" idx="11"/>
          </p:nvPr>
        </p:nvSpPr>
        <p:spPr/>
        <p:txBody>
          <a:bodyPr/>
          <a:lstStyle/>
          <a:p>
            <a:r>
              <a:rPr lang="en-US"/>
              <a:t>Corso di Laurea in Ingegneria Autoveicolo</a:t>
            </a:r>
            <a:endParaRPr lang="en-US" dirty="0"/>
          </a:p>
        </p:txBody>
      </p:sp>
      <p:sp>
        <p:nvSpPr>
          <p:cNvPr id="8" name="幻灯片编号占位符 7"/>
          <p:cNvSpPr>
            <a:spLocks noGrp="1"/>
          </p:cNvSpPr>
          <p:nvPr>
            <p:ph type="sldNum" sz="quarter" idx="12"/>
          </p:nvPr>
        </p:nvSpPr>
        <p:spPr/>
        <p:txBody>
          <a:bodyPr/>
          <a:lstStyle/>
          <a:p>
            <a:fld id="{6D22F896-40B5-4ADD-8801-0D06FADFA095}" type="slidenum">
              <a:rPr lang="en-US" smtClean="0"/>
              <a:t>4</a:t>
            </a:fld>
            <a:endParaRPr lang="en-US" dirty="0"/>
          </a:p>
        </p:txBody>
      </p:sp>
    </p:spTree>
    <p:extLst>
      <p:ext uri="{BB962C8B-B14F-4D97-AF65-F5344CB8AC3E}">
        <p14:creationId xmlns:p14="http://schemas.microsoft.com/office/powerpoint/2010/main" val="16125076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0366EBF1-FE56-F14F-B38D-DA814FCA52C1}" type="datetime5">
              <a:rPr lang="zh-CN" altLang="en-US" smtClean="0"/>
              <a:t>2018/10/9</a:t>
            </a:fld>
            <a:endParaRPr lang="en-US" dirty="0"/>
          </a:p>
        </p:txBody>
      </p:sp>
      <p:sp>
        <p:nvSpPr>
          <p:cNvPr id="5" name="页脚占位符 4"/>
          <p:cNvSpPr>
            <a:spLocks noGrp="1"/>
          </p:cNvSpPr>
          <p:nvPr>
            <p:ph type="ftr" sz="quarter" idx="11"/>
          </p:nvPr>
        </p:nvSpPr>
        <p:spPr/>
        <p:txBody>
          <a:bodyPr/>
          <a:lstStyle/>
          <a:p>
            <a:r>
              <a:rPr lang="en-US"/>
              <a:t>Corso di Laurea in Ingegneria Autoveicolo</a:t>
            </a:r>
            <a:endParaRPr lang="en-US" dirty="0"/>
          </a:p>
        </p:txBody>
      </p:sp>
      <p:sp>
        <p:nvSpPr>
          <p:cNvPr id="6" name="幻灯片编号占位符 5"/>
          <p:cNvSpPr>
            <a:spLocks noGrp="1"/>
          </p:cNvSpPr>
          <p:nvPr>
            <p:ph type="sldNum" sz="quarter" idx="12"/>
          </p:nvPr>
        </p:nvSpPr>
        <p:spPr/>
        <p:txBody>
          <a:bodyPr/>
          <a:lstStyle/>
          <a:p>
            <a:fld id="{6D22F896-40B5-4ADD-8801-0D06FADFA095}" type="slidenum">
              <a:rPr lang="en-US" smtClean="0"/>
              <a:t>5</a:t>
            </a:fld>
            <a:endParaRPr lang="en-US" dirty="0"/>
          </a:p>
        </p:txBody>
      </p:sp>
      <p:graphicFrame>
        <p:nvGraphicFramePr>
          <p:cNvPr id="7" name="图表 6"/>
          <p:cNvGraphicFramePr/>
          <p:nvPr>
            <p:extLst>
              <p:ext uri="{D42A27DB-BD31-4B8C-83A1-F6EECF244321}">
                <p14:modId xmlns:p14="http://schemas.microsoft.com/office/powerpoint/2010/main" val="34377890"/>
              </p:ext>
            </p:extLst>
          </p:nvPr>
        </p:nvGraphicFramePr>
        <p:xfrm>
          <a:off x="429885" y="247973"/>
          <a:ext cx="7640664" cy="51548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文本框 7"/>
          <p:cNvSpPr txBox="1"/>
          <p:nvPr/>
        </p:nvSpPr>
        <p:spPr>
          <a:xfrm>
            <a:off x="7191214" y="467290"/>
            <a:ext cx="3442222" cy="1762125"/>
          </a:xfrm>
          <a:prstGeom prst="rect">
            <a:avLst/>
          </a:prstGeom>
          <a:noFill/>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en-US" sz="2800" b="1" kern="100" dirty="0">
                <a:solidFill>
                  <a:srgbClr val="FF0000"/>
                </a:solidFill>
                <a:effectLst/>
                <a:latin typeface="Times New Roman" charset="0"/>
                <a:ea typeface="DengXian" charset="-122"/>
                <a:cs typeface="Times New Roman" charset="0"/>
              </a:rPr>
              <a:t>Core of Data Science to be applied to different environments</a:t>
            </a:r>
            <a:endParaRPr lang="zh-CN" sz="2400" kern="100" dirty="0">
              <a:solidFill>
                <a:srgbClr val="FF0000"/>
              </a:solidFill>
              <a:effectLst/>
              <a:ea typeface="DengXian" charset="-122"/>
              <a:cs typeface="Times New Roman" charset="0"/>
            </a:endParaRPr>
          </a:p>
        </p:txBody>
      </p:sp>
      <p:cxnSp>
        <p:nvCxnSpPr>
          <p:cNvPr id="18" name="直线箭头连接符 17"/>
          <p:cNvCxnSpPr/>
          <p:nvPr/>
        </p:nvCxnSpPr>
        <p:spPr>
          <a:xfrm flipV="1">
            <a:off x="4169044" y="1348353"/>
            <a:ext cx="3022170" cy="1813302"/>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21" name="矩形 20"/>
          <p:cNvSpPr/>
          <p:nvPr/>
        </p:nvSpPr>
        <p:spPr>
          <a:xfrm>
            <a:off x="7100251" y="2655961"/>
            <a:ext cx="4503483" cy="2800767"/>
          </a:xfrm>
          <a:prstGeom prst="rect">
            <a:avLst/>
          </a:prstGeom>
        </p:spPr>
        <p:txBody>
          <a:bodyPr wrap="square">
            <a:spAutoFit/>
          </a:bodyPr>
          <a:lstStyle/>
          <a:p>
            <a:pPr algn="ctr">
              <a:spcAft>
                <a:spcPts val="0"/>
              </a:spcAft>
            </a:pPr>
            <a:r>
              <a:rPr lang="en-US" altLang="zh-CN" sz="4400" b="1" i="1" kern="2200" dirty="0">
                <a:latin typeface="DengXian" charset="-122"/>
                <a:ea typeface="Times New Roman" charset="0"/>
                <a:cs typeface="Times New Roman" charset="0"/>
              </a:rPr>
              <a:t>“The most important boom is the smaller one”</a:t>
            </a:r>
            <a:endParaRPr lang="zh-CN" altLang="zh-CN" sz="3600" kern="100" dirty="0">
              <a:effectLst/>
              <a:latin typeface="DengXian" charset="-122"/>
              <a:ea typeface="DengXian" charset="-122"/>
              <a:cs typeface="Times New Roman" charset="0"/>
            </a:endParaRPr>
          </a:p>
        </p:txBody>
      </p:sp>
    </p:spTree>
    <p:extLst>
      <p:ext uri="{BB962C8B-B14F-4D97-AF65-F5344CB8AC3E}">
        <p14:creationId xmlns:p14="http://schemas.microsoft.com/office/powerpoint/2010/main" val="15517851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13773" y="462238"/>
            <a:ext cx="10364451" cy="1596177"/>
          </a:xfrm>
        </p:spPr>
        <p:txBody>
          <a:bodyPr/>
          <a:lstStyle/>
          <a:p>
            <a:r>
              <a:rPr lang="en-US" altLang="zh-CN" dirty="0">
                <a:latin typeface="Helvetica" charset="0"/>
                <a:ea typeface="Helvetica" charset="0"/>
                <a:cs typeface="Helvetica" charset="0"/>
              </a:rPr>
              <a:t>"PROGENITORS" OF DATA SCIENCE</a:t>
            </a:r>
            <a:r>
              <a:rPr lang="zh-CN" altLang="zh-CN" dirty="0">
                <a:latin typeface="Helvetica" charset="0"/>
                <a:ea typeface="Helvetica" charset="0"/>
                <a:cs typeface="Helvetica" charset="0"/>
              </a:rPr>
              <a:t/>
            </a:r>
            <a:br>
              <a:rPr lang="zh-CN" altLang="zh-CN" dirty="0">
                <a:latin typeface="Helvetica" charset="0"/>
                <a:ea typeface="Helvetica" charset="0"/>
                <a:cs typeface="Helvetica" charset="0"/>
              </a:rPr>
            </a:br>
            <a:r>
              <a:rPr lang="en-US" altLang="zh-CN" dirty="0">
                <a:latin typeface="Helvetica" charset="0"/>
                <a:ea typeface="Helvetica" charset="0"/>
                <a:cs typeface="Helvetica" charset="0"/>
              </a:rPr>
              <a:t>—12 main methodological tools</a:t>
            </a:r>
            <a:br>
              <a:rPr lang="en-US" altLang="zh-CN" dirty="0">
                <a:latin typeface="Helvetica" charset="0"/>
                <a:ea typeface="Helvetica" charset="0"/>
                <a:cs typeface="Helvetica" charset="0"/>
              </a:rPr>
            </a:br>
            <a:r>
              <a:rPr lang="en-US" altLang="zh-CN" sz="2400" dirty="0">
                <a:latin typeface="Helvetica" charset="0"/>
                <a:ea typeface="Helvetica" charset="0"/>
                <a:cs typeface="Helvetica" charset="0"/>
              </a:rPr>
              <a:t>(detailed in the Thesis)</a:t>
            </a:r>
            <a:endParaRPr kumimoji="1" lang="zh-CN" altLang="en-US" sz="2400" dirty="0">
              <a:latin typeface="Helvetica" charset="0"/>
              <a:ea typeface="Helvetica" charset="0"/>
              <a:cs typeface="Helvetica" charset="0"/>
            </a:endParaRPr>
          </a:p>
        </p:txBody>
      </p:sp>
      <p:sp>
        <p:nvSpPr>
          <p:cNvPr id="3" name="内容占位符 2"/>
          <p:cNvSpPr>
            <a:spLocks noGrp="1"/>
          </p:cNvSpPr>
          <p:nvPr>
            <p:ph sz="quarter" idx="13"/>
          </p:nvPr>
        </p:nvSpPr>
        <p:spPr>
          <a:xfrm>
            <a:off x="913773" y="2080212"/>
            <a:ext cx="10818443" cy="3896639"/>
          </a:xfrm>
        </p:spPr>
        <p:txBody>
          <a:bodyPr numCol="2">
            <a:noAutofit/>
          </a:bodyPr>
          <a:lstStyle/>
          <a:p>
            <a:pPr marL="457200" lvl="0" indent="-457200">
              <a:buFont typeface="+mj-ea"/>
              <a:buAutoNum type="circleNumDbPlain"/>
            </a:pPr>
            <a:r>
              <a:rPr lang="en-US" altLang="zh-CN" b="1" dirty="0">
                <a:latin typeface="Helvetica" charset="0"/>
                <a:ea typeface="Helvetica" charset="0"/>
                <a:cs typeface="Helvetica" charset="0"/>
              </a:rPr>
              <a:t>Run Chart</a:t>
            </a:r>
            <a:endParaRPr lang="zh-CN" altLang="zh-CN" b="1" dirty="0">
              <a:latin typeface="Helvetica" charset="0"/>
              <a:ea typeface="Helvetica" charset="0"/>
              <a:cs typeface="Helvetica" charset="0"/>
            </a:endParaRPr>
          </a:p>
          <a:p>
            <a:pPr marL="457200" lvl="0" indent="-457200">
              <a:buFont typeface="+mj-ea"/>
              <a:buAutoNum type="circleNumDbPlain"/>
            </a:pPr>
            <a:r>
              <a:rPr lang="en-US" altLang="zh-CN" b="1" dirty="0">
                <a:latin typeface="Helvetica" charset="0"/>
                <a:ea typeface="Helvetica" charset="0"/>
                <a:cs typeface="Helvetica" charset="0"/>
              </a:rPr>
              <a:t>Classical Problem Solving </a:t>
            </a:r>
          </a:p>
          <a:p>
            <a:pPr marL="457200" lvl="1" indent="0">
              <a:buNone/>
            </a:pPr>
            <a:r>
              <a:rPr lang="en-US" altLang="zh-CN" sz="2000" b="1" dirty="0">
                <a:latin typeface="Helvetica" charset="0"/>
                <a:ea typeface="Helvetica" charset="0"/>
                <a:cs typeface="Helvetica" charset="0"/>
              </a:rPr>
              <a:t>(Pareto)</a:t>
            </a:r>
            <a:endParaRPr lang="zh-CN" altLang="zh-CN" sz="2000" b="1" dirty="0">
              <a:latin typeface="Helvetica" charset="0"/>
              <a:ea typeface="Helvetica" charset="0"/>
              <a:cs typeface="Helvetica" charset="0"/>
            </a:endParaRPr>
          </a:p>
          <a:p>
            <a:pPr marL="457200" lvl="0" indent="-457200">
              <a:buFont typeface="+mj-ea"/>
              <a:buAutoNum type="circleNumDbPlain"/>
            </a:pPr>
            <a:r>
              <a:rPr lang="en-US" altLang="zh-CN" b="1" dirty="0">
                <a:latin typeface="Helvetica" charset="0"/>
                <a:ea typeface="Helvetica" charset="0"/>
                <a:cs typeface="Helvetica" charset="0"/>
              </a:rPr>
              <a:t>Short Term Target </a:t>
            </a:r>
          </a:p>
          <a:p>
            <a:pPr marL="457200" lvl="1" indent="0">
              <a:buNone/>
            </a:pPr>
            <a:r>
              <a:rPr lang="en-US" altLang="zh-CN" sz="2000" b="1" dirty="0">
                <a:latin typeface="Helvetica" charset="0"/>
                <a:ea typeface="Helvetica" charset="0"/>
                <a:cs typeface="Helvetica" charset="0"/>
              </a:rPr>
              <a:t>(Six Sigma Metrics)</a:t>
            </a:r>
            <a:endParaRPr lang="zh-CN" altLang="zh-CN" sz="2000" b="1" dirty="0">
              <a:latin typeface="Helvetica" charset="0"/>
              <a:ea typeface="Helvetica" charset="0"/>
              <a:cs typeface="Helvetica" charset="0"/>
            </a:endParaRPr>
          </a:p>
          <a:p>
            <a:pPr marL="457200" lvl="0" indent="-457200">
              <a:buFont typeface="+mj-ea"/>
              <a:buAutoNum type="circleNumDbPlain"/>
            </a:pPr>
            <a:r>
              <a:rPr lang="en-US" altLang="zh-CN" b="1" dirty="0">
                <a:latin typeface="Helvetica" charset="0"/>
                <a:ea typeface="Helvetica" charset="0"/>
                <a:cs typeface="Helvetica" charset="0"/>
              </a:rPr>
              <a:t>Multiple Regression</a:t>
            </a:r>
            <a:endParaRPr lang="zh-CN" altLang="zh-CN" b="1" dirty="0">
              <a:latin typeface="Helvetica" charset="0"/>
              <a:ea typeface="Helvetica" charset="0"/>
              <a:cs typeface="Helvetica" charset="0"/>
            </a:endParaRPr>
          </a:p>
          <a:p>
            <a:pPr marL="457200" lvl="0" indent="-457200">
              <a:buFont typeface="+mj-ea"/>
              <a:buAutoNum type="circleNumDbPlain"/>
            </a:pPr>
            <a:r>
              <a:rPr lang="en-US" altLang="zh-CN" b="1" dirty="0">
                <a:latin typeface="Helvetica" charset="0"/>
                <a:ea typeface="Helvetica" charset="0"/>
                <a:cs typeface="Helvetica" charset="0"/>
              </a:rPr>
              <a:t>Diagnosis by Signatures</a:t>
            </a:r>
            <a:endParaRPr lang="zh-CN" altLang="zh-CN" b="1" dirty="0">
              <a:latin typeface="Helvetica" charset="0"/>
              <a:ea typeface="Helvetica" charset="0"/>
              <a:cs typeface="Helvetica" charset="0"/>
            </a:endParaRPr>
          </a:p>
          <a:p>
            <a:pPr marL="457200" lvl="0" indent="-457200">
              <a:buFont typeface="+mj-ea"/>
              <a:buAutoNum type="circleNumDbPlain"/>
            </a:pPr>
            <a:r>
              <a:rPr lang="en-US" altLang="zh-CN" b="1" dirty="0">
                <a:latin typeface="Helvetica" charset="0"/>
                <a:ea typeface="Helvetica" charset="0"/>
                <a:cs typeface="Helvetica" charset="0"/>
              </a:rPr>
              <a:t>Design Of Experiments (DOE)</a:t>
            </a:r>
            <a:endParaRPr lang="zh-CN" altLang="zh-CN" b="1" dirty="0">
              <a:latin typeface="Helvetica" charset="0"/>
              <a:ea typeface="Helvetica" charset="0"/>
              <a:cs typeface="Helvetica" charset="0"/>
            </a:endParaRPr>
          </a:p>
          <a:p>
            <a:pPr marL="457200" lvl="0" indent="-457200">
              <a:lnSpc>
                <a:spcPts val="2580"/>
              </a:lnSpc>
              <a:buFont typeface="+mj-ea"/>
              <a:buAutoNum type="circleNumDbPlain"/>
            </a:pPr>
            <a:r>
              <a:rPr lang="en-US" altLang="zh-CN" b="1" dirty="0" err="1">
                <a:latin typeface="Helvetica" charset="0"/>
                <a:ea typeface="Helvetica" charset="0"/>
                <a:cs typeface="Helvetica" charset="0"/>
              </a:rPr>
              <a:t>Shainin</a:t>
            </a:r>
            <a:r>
              <a:rPr lang="en-US" altLang="zh-CN" b="1" dirty="0">
                <a:latin typeface="Helvetica" charset="0"/>
                <a:ea typeface="Helvetica" charset="0"/>
                <a:cs typeface="Helvetica" charset="0"/>
              </a:rPr>
              <a:t> Methods</a:t>
            </a:r>
            <a:endParaRPr lang="zh-CN" altLang="zh-CN" b="1" dirty="0">
              <a:latin typeface="Helvetica" charset="0"/>
              <a:ea typeface="Helvetica" charset="0"/>
              <a:cs typeface="Helvetica" charset="0"/>
            </a:endParaRPr>
          </a:p>
          <a:p>
            <a:pPr marL="457200" lvl="0" indent="-457200">
              <a:lnSpc>
                <a:spcPts val="2580"/>
              </a:lnSpc>
              <a:buFont typeface="+mj-ea"/>
              <a:buAutoNum type="circleNumDbPlain"/>
            </a:pPr>
            <a:r>
              <a:rPr lang="en-US" altLang="zh-CN" b="1" dirty="0">
                <a:latin typeface="Helvetica" charset="0"/>
                <a:ea typeface="Helvetica" charset="0"/>
                <a:cs typeface="Helvetica" charset="0"/>
              </a:rPr>
              <a:t>Genetic Algorithm</a:t>
            </a:r>
            <a:endParaRPr lang="zh-CN" altLang="zh-CN" b="1" dirty="0">
              <a:latin typeface="Helvetica" charset="0"/>
              <a:ea typeface="Helvetica" charset="0"/>
              <a:cs typeface="Helvetica" charset="0"/>
            </a:endParaRPr>
          </a:p>
          <a:p>
            <a:pPr marL="457200" lvl="0" indent="-457200">
              <a:lnSpc>
                <a:spcPts val="2580"/>
              </a:lnSpc>
              <a:buFont typeface="+mj-ea"/>
              <a:buAutoNum type="circleNumDbPlain"/>
            </a:pPr>
            <a:r>
              <a:rPr lang="en-US" altLang="zh-CN" b="1" dirty="0">
                <a:latin typeface="Helvetica" charset="0"/>
                <a:ea typeface="Helvetica" charset="0"/>
                <a:cs typeface="Helvetica" charset="0"/>
              </a:rPr>
              <a:t>Clustering</a:t>
            </a:r>
            <a:endParaRPr lang="zh-CN" altLang="zh-CN" b="1" dirty="0">
              <a:latin typeface="Helvetica" charset="0"/>
              <a:ea typeface="Helvetica" charset="0"/>
              <a:cs typeface="Helvetica" charset="0"/>
            </a:endParaRPr>
          </a:p>
          <a:p>
            <a:pPr marL="457200" lvl="0" indent="-457200">
              <a:lnSpc>
                <a:spcPts val="2580"/>
              </a:lnSpc>
              <a:buFont typeface="+mj-ea"/>
              <a:buAutoNum type="circleNumDbPlain"/>
            </a:pPr>
            <a:r>
              <a:rPr lang="en-US" altLang="zh-CN" b="1" dirty="0">
                <a:latin typeface="Helvetica" charset="0"/>
                <a:ea typeface="Helvetica" charset="0"/>
                <a:cs typeface="Helvetica" charset="0"/>
              </a:rPr>
              <a:t>Principal Component Analysis (PCA)</a:t>
            </a:r>
          </a:p>
          <a:p>
            <a:pPr marL="457200" lvl="0" indent="-457200">
              <a:lnSpc>
                <a:spcPts val="2580"/>
              </a:lnSpc>
              <a:buFont typeface="+mj-ea"/>
              <a:buAutoNum type="circleNumDbPlain"/>
            </a:pPr>
            <a:r>
              <a:rPr lang="en-US" altLang="zh-CN" b="1" dirty="0">
                <a:latin typeface="Helvetica" charset="0"/>
                <a:ea typeface="Helvetica" charset="0"/>
                <a:cs typeface="Helvetica" charset="0"/>
              </a:rPr>
              <a:t>Bayesian Approach for Reliability Predictions</a:t>
            </a:r>
            <a:endParaRPr lang="zh-CN" altLang="zh-CN" b="1" dirty="0">
              <a:latin typeface="Helvetica" charset="0"/>
              <a:ea typeface="Helvetica" charset="0"/>
              <a:cs typeface="Helvetica" charset="0"/>
            </a:endParaRPr>
          </a:p>
          <a:p>
            <a:pPr marL="457200" lvl="0" indent="-457200">
              <a:lnSpc>
                <a:spcPts val="2580"/>
              </a:lnSpc>
              <a:buFont typeface="+mj-ea"/>
              <a:buAutoNum type="circleNumDbPlain"/>
            </a:pPr>
            <a:r>
              <a:rPr lang="en-US" altLang="zh-CN" b="1" dirty="0">
                <a:latin typeface="Helvetica" charset="0"/>
                <a:ea typeface="Helvetica" charset="0"/>
                <a:cs typeface="Helvetica" charset="0"/>
              </a:rPr>
              <a:t>Neural Networks</a:t>
            </a:r>
            <a:endParaRPr lang="zh-CN" altLang="zh-CN" b="1" dirty="0">
              <a:latin typeface="Helvetica" charset="0"/>
              <a:ea typeface="Helvetica" charset="0"/>
              <a:cs typeface="Helvetica" charset="0"/>
            </a:endParaRPr>
          </a:p>
          <a:p>
            <a:pPr marL="457200" indent="-457200">
              <a:buFont typeface="+mj-ea"/>
              <a:buAutoNum type="circleNumDbPlain"/>
            </a:pPr>
            <a:endParaRPr kumimoji="1" lang="zh-CN" altLang="en-US" sz="1800" b="1" dirty="0">
              <a:latin typeface="Helvetica" charset="0"/>
              <a:ea typeface="Helvetica" charset="0"/>
              <a:cs typeface="Helvetica" charset="0"/>
            </a:endParaRPr>
          </a:p>
        </p:txBody>
      </p:sp>
      <p:sp>
        <p:nvSpPr>
          <p:cNvPr id="4" name="日期占位符 3"/>
          <p:cNvSpPr>
            <a:spLocks noGrp="1"/>
          </p:cNvSpPr>
          <p:nvPr>
            <p:ph type="dt" sz="half" idx="10"/>
          </p:nvPr>
        </p:nvSpPr>
        <p:spPr/>
        <p:txBody>
          <a:bodyPr/>
          <a:lstStyle/>
          <a:p>
            <a:fld id="{2CB28535-565A-9740-A387-7B33D7499461}" type="datetime5">
              <a:rPr lang="zh-CN" altLang="en-US" smtClean="0"/>
              <a:t>2018/10/9</a:t>
            </a:fld>
            <a:endParaRPr lang="en-US" dirty="0"/>
          </a:p>
        </p:txBody>
      </p:sp>
      <p:sp>
        <p:nvSpPr>
          <p:cNvPr id="5" name="页脚占位符 4"/>
          <p:cNvSpPr>
            <a:spLocks noGrp="1"/>
          </p:cNvSpPr>
          <p:nvPr>
            <p:ph type="ftr" sz="quarter" idx="11"/>
          </p:nvPr>
        </p:nvSpPr>
        <p:spPr/>
        <p:txBody>
          <a:bodyPr/>
          <a:lstStyle/>
          <a:p>
            <a:r>
              <a:rPr lang="en-US" dirty="0" err="1"/>
              <a:t>Corso</a:t>
            </a:r>
            <a:r>
              <a:rPr lang="en-US" dirty="0"/>
              <a:t> di </a:t>
            </a:r>
            <a:r>
              <a:rPr lang="en-US" dirty="0" err="1"/>
              <a:t>Laurea</a:t>
            </a:r>
            <a:r>
              <a:rPr lang="en-US" dirty="0"/>
              <a:t> in </a:t>
            </a:r>
            <a:r>
              <a:rPr lang="en-US" dirty="0" err="1"/>
              <a:t>Ingegneria</a:t>
            </a:r>
            <a:r>
              <a:rPr lang="en-US" dirty="0"/>
              <a:t> </a:t>
            </a:r>
            <a:r>
              <a:rPr lang="en-US" dirty="0" err="1"/>
              <a:t>Autoveicolo</a:t>
            </a:r>
            <a:endParaRPr lang="en-US" dirty="0"/>
          </a:p>
        </p:txBody>
      </p:sp>
      <p:sp>
        <p:nvSpPr>
          <p:cNvPr id="6" name="幻灯片编号占位符 5"/>
          <p:cNvSpPr>
            <a:spLocks noGrp="1"/>
          </p:cNvSpPr>
          <p:nvPr>
            <p:ph type="sldNum" sz="quarter" idx="12"/>
          </p:nvPr>
        </p:nvSpPr>
        <p:spPr/>
        <p:txBody>
          <a:bodyPr/>
          <a:lstStyle/>
          <a:p>
            <a:fld id="{6D22F896-40B5-4ADD-8801-0D06FADFA095}" type="slidenum">
              <a:rPr lang="en-US" smtClean="0"/>
              <a:t>6</a:t>
            </a:fld>
            <a:endParaRPr lang="en-US" dirty="0"/>
          </a:p>
        </p:txBody>
      </p:sp>
    </p:spTree>
    <p:extLst>
      <p:ext uri="{BB962C8B-B14F-4D97-AF65-F5344CB8AC3E}">
        <p14:creationId xmlns:p14="http://schemas.microsoft.com/office/powerpoint/2010/main" val="13276286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2263" y="603018"/>
            <a:ext cx="3565235" cy="4929876"/>
          </a:xfrm>
        </p:spPr>
        <p:txBody>
          <a:bodyPr>
            <a:noAutofit/>
          </a:bodyPr>
          <a:lstStyle/>
          <a:p>
            <a:pPr>
              <a:lnSpc>
                <a:spcPct val="150000"/>
              </a:lnSpc>
            </a:pPr>
            <a:r>
              <a:rPr lang="en-US" altLang="zh-CN" b="1" dirty="0">
                <a:latin typeface="Helvetica" charset="0"/>
                <a:ea typeface="Helvetica" charset="0"/>
                <a:cs typeface="Helvetica" charset="0"/>
              </a:rPr>
              <a:t>DATA SCIENCE</a:t>
            </a:r>
            <a:r>
              <a:rPr lang="zh-CN" altLang="en-US" b="1" dirty="0">
                <a:latin typeface="Helvetica" charset="0"/>
                <a:ea typeface="Helvetica" charset="0"/>
                <a:cs typeface="Helvetica" charset="0"/>
              </a:rPr>
              <a:t> </a:t>
            </a:r>
            <a:r>
              <a:rPr lang="en-US" altLang="zh-CN" b="1" dirty="0">
                <a:latin typeface="Helvetica" charset="0"/>
                <a:ea typeface="Helvetica" charset="0"/>
                <a:cs typeface="Helvetica" charset="0"/>
              </a:rPr>
              <a:t/>
            </a:r>
            <a:br>
              <a:rPr lang="en-US" altLang="zh-CN" b="1" dirty="0">
                <a:latin typeface="Helvetica" charset="0"/>
                <a:ea typeface="Helvetica" charset="0"/>
                <a:cs typeface="Helvetica" charset="0"/>
              </a:rPr>
            </a:br>
            <a:r>
              <a:rPr lang="en-US" altLang="zh-CN" b="1" dirty="0">
                <a:solidFill>
                  <a:schemeClr val="bg1">
                    <a:lumMod val="50000"/>
                  </a:schemeClr>
                </a:solidFill>
                <a:latin typeface="Helvetica" charset="0"/>
                <a:ea typeface="Helvetica" charset="0"/>
                <a:cs typeface="Helvetica" charset="0"/>
              </a:rPr>
              <a:t>V.S. </a:t>
            </a:r>
            <a:r>
              <a:rPr lang="en-US" altLang="zh-CN" b="1" dirty="0">
                <a:latin typeface="Helvetica" charset="0"/>
                <a:ea typeface="Helvetica" charset="0"/>
                <a:cs typeface="Helvetica" charset="0"/>
              </a:rPr>
              <a:t/>
            </a:r>
            <a:br>
              <a:rPr lang="en-US" altLang="zh-CN" b="1" dirty="0">
                <a:latin typeface="Helvetica" charset="0"/>
                <a:ea typeface="Helvetica" charset="0"/>
                <a:cs typeface="Helvetica" charset="0"/>
              </a:rPr>
            </a:br>
            <a:r>
              <a:rPr lang="en-US" altLang="zh-CN" b="1" dirty="0">
                <a:latin typeface="Helvetica" charset="0"/>
                <a:ea typeface="Helvetica" charset="0"/>
                <a:cs typeface="Helvetica" charset="0"/>
              </a:rPr>
              <a:t>BIG </a:t>
            </a:r>
            <a:r>
              <a:rPr lang="en-US" altLang="zh-CN" b="1" dirty="0" smtClean="0">
                <a:latin typeface="Helvetica" charset="0"/>
                <a:ea typeface="Helvetica" charset="0"/>
                <a:cs typeface="Helvetica" charset="0"/>
              </a:rPr>
              <a:t>DATA</a:t>
            </a:r>
            <a:br>
              <a:rPr lang="en-US" altLang="zh-CN" b="1" dirty="0" smtClean="0">
                <a:latin typeface="Helvetica" charset="0"/>
                <a:ea typeface="Helvetica" charset="0"/>
                <a:cs typeface="Helvetica" charset="0"/>
              </a:rPr>
            </a:br>
            <a:r>
              <a:rPr lang="en-US" altLang="zh-CN" b="1" dirty="0" smtClean="0">
                <a:solidFill>
                  <a:schemeClr val="bg1">
                    <a:lumMod val="50000"/>
                  </a:schemeClr>
                </a:solidFill>
                <a:latin typeface="Helvetica" charset="0"/>
                <a:ea typeface="Helvetica" charset="0"/>
                <a:cs typeface="Helvetica" charset="0"/>
              </a:rPr>
              <a:t>V.S</a:t>
            </a:r>
            <a:r>
              <a:rPr lang="en-US" altLang="zh-CN" b="1" dirty="0">
                <a:solidFill>
                  <a:schemeClr val="bg1">
                    <a:lumMod val="50000"/>
                  </a:schemeClr>
                </a:solidFill>
                <a:latin typeface="Helvetica" charset="0"/>
                <a:ea typeface="Helvetica" charset="0"/>
                <a:cs typeface="Helvetica" charset="0"/>
              </a:rPr>
              <a:t>. </a:t>
            </a:r>
            <a:r>
              <a:rPr lang="en-US" altLang="zh-CN" b="1" dirty="0">
                <a:latin typeface="Helvetica" charset="0"/>
                <a:ea typeface="Helvetica" charset="0"/>
                <a:cs typeface="Helvetica" charset="0"/>
              </a:rPr>
              <a:t/>
            </a:r>
            <a:br>
              <a:rPr lang="en-US" altLang="zh-CN" b="1" dirty="0">
                <a:latin typeface="Helvetica" charset="0"/>
                <a:ea typeface="Helvetica" charset="0"/>
                <a:cs typeface="Helvetica" charset="0"/>
              </a:rPr>
            </a:br>
            <a:r>
              <a:rPr lang="en-US" altLang="zh-CN" b="1" dirty="0">
                <a:latin typeface="Helvetica" charset="0"/>
                <a:ea typeface="Helvetica" charset="0"/>
                <a:cs typeface="Helvetica" charset="0"/>
              </a:rPr>
              <a:t>DATA ANALYTICS </a:t>
            </a:r>
            <a:endParaRPr kumimoji="1" lang="zh-CN" altLang="en-US" dirty="0">
              <a:latin typeface="Helvetica" charset="0"/>
              <a:ea typeface="Helvetica" charset="0"/>
              <a:cs typeface="Helvetica" charset="0"/>
            </a:endParaRPr>
          </a:p>
        </p:txBody>
      </p:sp>
      <p:sp>
        <p:nvSpPr>
          <p:cNvPr id="3" name="内容占位符 2"/>
          <p:cNvSpPr>
            <a:spLocks noGrp="1"/>
          </p:cNvSpPr>
          <p:nvPr>
            <p:ph sz="quarter" idx="13"/>
          </p:nvPr>
        </p:nvSpPr>
        <p:spPr>
          <a:xfrm>
            <a:off x="4762339" y="785580"/>
            <a:ext cx="6369488" cy="5280257"/>
          </a:xfrm>
        </p:spPr>
        <p:txBody>
          <a:bodyPr>
            <a:noAutofit/>
          </a:bodyPr>
          <a:lstStyle/>
          <a:p>
            <a:pPr algn="just">
              <a:buFont typeface="Wingdings" charset="2"/>
              <a:buChar char="Ø"/>
            </a:pPr>
            <a:r>
              <a:rPr lang="en-US" altLang="zh-CN" sz="1800" b="1" cap="none" dirty="0" smtClean="0"/>
              <a:t>DATA SCIENCE </a:t>
            </a:r>
            <a:r>
              <a:rPr lang="en-US" altLang="zh-CN" sz="1800" cap="none" dirty="0" smtClean="0"/>
              <a:t>IS THE COMBINATION OF STATISTICS, MATHEMATICS, PROGRAMMING, PROBLEM-SOLVING, CAPTURING DATA IN INGENIOUS WAYS, THE ABILITY TO LOOK AT THINGS DIFFERENTLY, AND THE ACTIVITY OF CLEANSING, PREPARING AND ALIGNING THE DATA.</a:t>
            </a:r>
            <a:endParaRPr lang="zh-CN" altLang="zh-CN" sz="1800" cap="none" dirty="0" smtClean="0"/>
          </a:p>
          <a:p>
            <a:pPr algn="just">
              <a:buFont typeface="Wingdings" charset="2"/>
              <a:buChar char="Ø"/>
            </a:pPr>
            <a:r>
              <a:rPr lang="en-US" altLang="zh-CN" sz="1800" b="1" cap="none" dirty="0" smtClean="0"/>
              <a:t>BIG DATA </a:t>
            </a:r>
            <a:r>
              <a:rPr lang="en-US" altLang="zh-CN" sz="1800" cap="none" dirty="0" smtClean="0"/>
              <a:t>IS HIGH-VOLUME, AND HIGH-VELOCITY AND/OR HIGH-VARIETY INFORMATION ASSETS</a:t>
            </a:r>
            <a:r>
              <a:rPr lang="zh-CN" altLang="en-US" sz="1800" cap="none" dirty="0" smtClean="0"/>
              <a:t> </a:t>
            </a:r>
            <a:r>
              <a:rPr lang="en-US" altLang="zh-CN" sz="1800" cap="none" dirty="0" smtClean="0"/>
              <a:t>THAT DEMAND COST-EFFECTIVE, INNOVATIVE FORMS OF INFORMATION PROCESSING THAT ENABLE ENHANCED INSIGHT, DECISION MAKING, AND PROCESS AUTOMATION”.</a:t>
            </a:r>
            <a:endParaRPr lang="zh-CN" altLang="zh-CN" sz="1800" cap="none" dirty="0" smtClean="0"/>
          </a:p>
          <a:p>
            <a:pPr algn="just">
              <a:buFont typeface="Wingdings" charset="2"/>
              <a:buChar char="Ø"/>
            </a:pPr>
            <a:r>
              <a:rPr lang="en-US" altLang="zh-CN" sz="1800" b="1" cap="none" dirty="0" smtClean="0"/>
              <a:t>DATA ANALYTICS </a:t>
            </a:r>
            <a:r>
              <a:rPr lang="en-US" altLang="zh-CN" sz="1800" cap="none" dirty="0" smtClean="0"/>
              <a:t>FOCUSES</a:t>
            </a:r>
            <a:r>
              <a:rPr lang="zh-CN" altLang="en-US" sz="1800" cap="none" dirty="0" smtClean="0"/>
              <a:t> </a:t>
            </a:r>
            <a:r>
              <a:rPr lang="en-US" altLang="zh-CN" sz="1800" cap="none" dirty="0" smtClean="0"/>
              <a:t>ON</a:t>
            </a:r>
            <a:r>
              <a:rPr lang="zh-CN" altLang="en-US" sz="1800" cap="none" dirty="0" smtClean="0"/>
              <a:t> </a:t>
            </a:r>
            <a:r>
              <a:rPr lang="en-US" altLang="zh-CN" sz="1800" cap="none" dirty="0" smtClean="0"/>
              <a:t>INFERENCE, </a:t>
            </a:r>
            <a:r>
              <a:rPr lang="en-US" altLang="zh-CN" sz="1800" cap="none" dirty="0" smtClean="0"/>
              <a:t>IT IS</a:t>
            </a:r>
            <a:r>
              <a:rPr lang="zh-CN" altLang="en-US" sz="1800" cap="none" dirty="0" smtClean="0"/>
              <a:t> </a:t>
            </a:r>
            <a:r>
              <a:rPr lang="en-US" altLang="zh-CN" sz="1800" cap="none" dirty="0" smtClean="0"/>
              <a:t>THE SCIENCE OF EXAMINING RAW DATA WITH THE PURPOSE OF DRAWING CONCLUSIONS ABOUT THE INFORMATION</a:t>
            </a:r>
            <a:r>
              <a:rPr lang="zh-CN" altLang="en-US" sz="1800" cap="none" dirty="0" smtClean="0"/>
              <a:t> </a:t>
            </a:r>
            <a:r>
              <a:rPr lang="en-US" altLang="zh-CN" sz="1800" cap="none" dirty="0" smtClean="0"/>
              <a:t>THAT</a:t>
            </a:r>
            <a:r>
              <a:rPr lang="zh-CN" altLang="en-US" sz="1800" cap="none" dirty="0" smtClean="0"/>
              <a:t> </a:t>
            </a:r>
            <a:r>
              <a:rPr lang="en-US" altLang="zh-CN" sz="1800" cap="none" dirty="0" smtClean="0"/>
              <a:t>THE RESEARCHER ALREADY KNOWS.</a:t>
            </a:r>
            <a:endParaRPr kumimoji="1" lang="zh-CN" altLang="en-US" sz="1800" cap="none" dirty="0"/>
          </a:p>
        </p:txBody>
      </p:sp>
      <p:sp>
        <p:nvSpPr>
          <p:cNvPr id="4" name="日期占位符 3"/>
          <p:cNvSpPr>
            <a:spLocks noGrp="1"/>
          </p:cNvSpPr>
          <p:nvPr>
            <p:ph type="dt" sz="half" idx="10"/>
          </p:nvPr>
        </p:nvSpPr>
        <p:spPr/>
        <p:txBody>
          <a:bodyPr/>
          <a:lstStyle/>
          <a:p>
            <a:fld id="{B5DBF29B-93BB-C144-AFBA-4110691CD5A0}" type="datetime5">
              <a:rPr lang="zh-CN" altLang="en-US" smtClean="0"/>
              <a:t>2018/10/10</a:t>
            </a:fld>
            <a:endParaRPr lang="en-US" dirty="0"/>
          </a:p>
        </p:txBody>
      </p:sp>
      <p:sp>
        <p:nvSpPr>
          <p:cNvPr id="5" name="页脚占位符 4"/>
          <p:cNvSpPr>
            <a:spLocks noGrp="1"/>
          </p:cNvSpPr>
          <p:nvPr>
            <p:ph type="ftr" sz="quarter" idx="11"/>
          </p:nvPr>
        </p:nvSpPr>
        <p:spPr/>
        <p:txBody>
          <a:bodyPr/>
          <a:lstStyle/>
          <a:p>
            <a:r>
              <a:rPr lang="en-US"/>
              <a:t>Corso di Laurea in Ingegneria Autoveicolo</a:t>
            </a:r>
            <a:endParaRPr lang="en-US" dirty="0"/>
          </a:p>
        </p:txBody>
      </p:sp>
      <p:sp>
        <p:nvSpPr>
          <p:cNvPr id="6" name="幻灯片编号占位符 5"/>
          <p:cNvSpPr>
            <a:spLocks noGrp="1"/>
          </p:cNvSpPr>
          <p:nvPr>
            <p:ph type="sldNum" sz="quarter" idx="12"/>
          </p:nvPr>
        </p:nvSpPr>
        <p:spPr/>
        <p:txBody>
          <a:bodyPr/>
          <a:lstStyle/>
          <a:p>
            <a:fld id="{6D22F896-40B5-4ADD-8801-0D06FADFA095}" type="slidenum">
              <a:rPr lang="en-US" smtClean="0"/>
              <a:t>7</a:t>
            </a:fld>
            <a:endParaRPr lang="en-US" dirty="0"/>
          </a:p>
        </p:txBody>
      </p:sp>
    </p:spTree>
    <p:extLst>
      <p:ext uri="{BB962C8B-B14F-4D97-AF65-F5344CB8AC3E}">
        <p14:creationId xmlns:p14="http://schemas.microsoft.com/office/powerpoint/2010/main" val="16740834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13775" y="501257"/>
            <a:ext cx="10364451" cy="1279857"/>
          </a:xfrm>
        </p:spPr>
        <p:txBody>
          <a:bodyPr/>
          <a:lstStyle/>
          <a:p>
            <a:r>
              <a:rPr lang="en-US" altLang="zh-CN" b="1" dirty="0">
                <a:latin typeface="Helvetica" charset="0"/>
                <a:ea typeface="Helvetica" charset="0"/>
                <a:cs typeface="Helvetica" charset="0"/>
              </a:rPr>
              <a:t>The Applications of Each Field</a:t>
            </a:r>
            <a:endParaRPr kumimoji="1" lang="zh-CN" altLang="en-US" dirty="0">
              <a:latin typeface="Helvetica" charset="0"/>
              <a:ea typeface="Helvetica" charset="0"/>
              <a:cs typeface="Helvetica" charset="0"/>
            </a:endParaRPr>
          </a:p>
        </p:txBody>
      </p:sp>
      <p:sp>
        <p:nvSpPr>
          <p:cNvPr id="3" name="内容占位符 2"/>
          <p:cNvSpPr>
            <a:spLocks noGrp="1"/>
          </p:cNvSpPr>
          <p:nvPr>
            <p:ph sz="quarter" idx="13"/>
          </p:nvPr>
        </p:nvSpPr>
        <p:spPr>
          <a:xfrm>
            <a:off x="1281522" y="1781114"/>
            <a:ext cx="10685191" cy="2968693"/>
          </a:xfrm>
        </p:spPr>
        <p:txBody>
          <a:bodyPr numCol="3">
            <a:normAutofit fontScale="92500" lnSpcReduction="20000"/>
          </a:bodyPr>
          <a:lstStyle/>
          <a:p>
            <a:pPr marL="0" indent="0">
              <a:buNone/>
            </a:pPr>
            <a:r>
              <a:rPr lang="en-US" altLang="zh-CN" sz="2600" b="1" dirty="0"/>
              <a:t>Data Science:</a:t>
            </a:r>
          </a:p>
          <a:p>
            <a:pPr>
              <a:buFont typeface="Wingdings" charset="2"/>
              <a:buChar char="Ø"/>
            </a:pPr>
            <a:r>
              <a:rPr lang="en-US" altLang="zh-CN" sz="2600" dirty="0"/>
              <a:t>Internet search</a:t>
            </a:r>
          </a:p>
          <a:p>
            <a:pPr>
              <a:buFont typeface="Wingdings" charset="2"/>
              <a:buChar char="Ø"/>
            </a:pPr>
            <a:r>
              <a:rPr lang="en-US" altLang="zh-CN" sz="2600" dirty="0"/>
              <a:t>Digital Advertisements</a:t>
            </a:r>
          </a:p>
          <a:p>
            <a:pPr>
              <a:buFont typeface="Wingdings" charset="2"/>
              <a:buChar char="Ø"/>
            </a:pPr>
            <a:r>
              <a:rPr lang="en-US" altLang="zh-CN" sz="2600" dirty="0"/>
              <a:t>Recommender systems</a:t>
            </a:r>
          </a:p>
          <a:p>
            <a:pPr>
              <a:buFont typeface="Wingdings" charset="2"/>
              <a:buChar char="Ø"/>
            </a:pPr>
            <a:r>
              <a:rPr lang="en-US" altLang="zh-CN" sz="2600" dirty="0"/>
              <a:t>Big Data for financial </a:t>
            </a:r>
            <a:r>
              <a:rPr lang="en-US" altLang="zh-CN" sz="2600" dirty="0" smtClean="0"/>
              <a:t>services</a:t>
            </a:r>
            <a:endParaRPr lang="en-US" altLang="zh-CN" sz="2600" b="1" dirty="0"/>
          </a:p>
          <a:p>
            <a:pPr marL="457200" lvl="1" indent="0">
              <a:buNone/>
            </a:pPr>
            <a:r>
              <a:rPr lang="en-US" altLang="zh-CN" sz="2600" b="1" dirty="0"/>
              <a:t>Big Data:</a:t>
            </a:r>
          </a:p>
          <a:p>
            <a:pPr lvl="1">
              <a:buFont typeface="Wingdings" charset="2"/>
              <a:buChar char="Ø"/>
            </a:pPr>
            <a:r>
              <a:rPr lang="en-US" altLang="zh-CN" sz="2600" dirty="0"/>
              <a:t>Big Data for financial services</a:t>
            </a:r>
            <a:endParaRPr lang="en-US" altLang="zh-CN" sz="2600" b="1" dirty="0"/>
          </a:p>
          <a:p>
            <a:pPr lvl="1">
              <a:buFont typeface="Wingdings" charset="2"/>
              <a:buChar char="Ø"/>
            </a:pPr>
            <a:r>
              <a:rPr lang="en-US" altLang="zh-CN" sz="2600" dirty="0"/>
              <a:t>Big Data in communications:</a:t>
            </a:r>
          </a:p>
          <a:p>
            <a:pPr lvl="1">
              <a:buFont typeface="Wingdings" charset="2"/>
              <a:buChar char="Ø"/>
            </a:pPr>
            <a:r>
              <a:rPr lang="en-US" altLang="zh-CN" sz="2600" dirty="0"/>
              <a:t>Big Data for Retail</a:t>
            </a:r>
            <a:endParaRPr lang="zh-CN" altLang="zh-CN" sz="2600" dirty="0"/>
          </a:p>
          <a:p>
            <a:pPr marL="457200" lvl="1" indent="0">
              <a:buNone/>
            </a:pPr>
            <a:endParaRPr lang="en-US" altLang="zh-CN" sz="2600" b="1" dirty="0"/>
          </a:p>
          <a:p>
            <a:pPr marL="457200" lvl="1" indent="0">
              <a:buNone/>
            </a:pPr>
            <a:r>
              <a:rPr lang="en-US" altLang="zh-CN" sz="2600" b="1" dirty="0"/>
              <a:t>Data </a:t>
            </a:r>
            <a:r>
              <a:rPr lang="en-US" altLang="zh-CN" sz="2600" b="1" dirty="0" err="1" smtClean="0"/>
              <a:t>AnalyTiCs</a:t>
            </a:r>
            <a:r>
              <a:rPr lang="en-US" altLang="zh-CN" sz="2600" b="1" dirty="0"/>
              <a:t>:</a:t>
            </a:r>
          </a:p>
          <a:p>
            <a:pPr lvl="1">
              <a:buFont typeface="Wingdings" charset="2"/>
              <a:buChar char="Ø"/>
            </a:pPr>
            <a:r>
              <a:rPr lang="en-US" altLang="zh-CN" sz="2600" dirty="0"/>
              <a:t>Healthcare</a:t>
            </a:r>
          </a:p>
          <a:p>
            <a:pPr lvl="1">
              <a:buFont typeface="Wingdings" charset="2"/>
              <a:buChar char="Ø"/>
            </a:pPr>
            <a:r>
              <a:rPr lang="en-US" altLang="zh-CN" sz="2600" dirty="0"/>
              <a:t>Travel</a:t>
            </a:r>
          </a:p>
          <a:p>
            <a:pPr lvl="1">
              <a:buFont typeface="Wingdings" charset="2"/>
              <a:buChar char="Ø"/>
            </a:pPr>
            <a:r>
              <a:rPr lang="en-US" altLang="zh-CN" sz="2600" dirty="0"/>
              <a:t>Gaming</a:t>
            </a:r>
          </a:p>
          <a:p>
            <a:pPr lvl="1">
              <a:buFont typeface="Wingdings" charset="2"/>
              <a:buChar char="Ø"/>
            </a:pPr>
            <a:r>
              <a:rPr lang="en-US" altLang="zh-CN" sz="2600" dirty="0"/>
              <a:t>Energy Management</a:t>
            </a:r>
            <a:endParaRPr lang="zh-CN" altLang="zh-CN" sz="2600" dirty="0"/>
          </a:p>
          <a:p>
            <a:endParaRPr kumimoji="1" lang="zh-CN" altLang="en-US" dirty="0"/>
          </a:p>
        </p:txBody>
      </p:sp>
      <p:sp>
        <p:nvSpPr>
          <p:cNvPr id="4" name="日期占位符 3"/>
          <p:cNvSpPr>
            <a:spLocks noGrp="1"/>
          </p:cNvSpPr>
          <p:nvPr>
            <p:ph type="dt" sz="half" idx="10"/>
          </p:nvPr>
        </p:nvSpPr>
        <p:spPr/>
        <p:txBody>
          <a:bodyPr/>
          <a:lstStyle/>
          <a:p>
            <a:fld id="{B3D68AC2-69D4-764D-B90C-A988DCF33771}" type="datetime5">
              <a:rPr lang="zh-CN" altLang="en-US" smtClean="0"/>
              <a:t>2018/10/9</a:t>
            </a:fld>
            <a:endParaRPr lang="en-US" dirty="0"/>
          </a:p>
        </p:txBody>
      </p:sp>
      <p:sp>
        <p:nvSpPr>
          <p:cNvPr id="5" name="页脚占位符 4"/>
          <p:cNvSpPr>
            <a:spLocks noGrp="1"/>
          </p:cNvSpPr>
          <p:nvPr>
            <p:ph type="ftr" sz="quarter" idx="11"/>
          </p:nvPr>
        </p:nvSpPr>
        <p:spPr/>
        <p:txBody>
          <a:bodyPr/>
          <a:lstStyle/>
          <a:p>
            <a:r>
              <a:rPr lang="en-US" dirty="0" err="1"/>
              <a:t>Corso</a:t>
            </a:r>
            <a:r>
              <a:rPr lang="en-US" dirty="0"/>
              <a:t> di </a:t>
            </a:r>
            <a:r>
              <a:rPr lang="en-US" dirty="0" err="1"/>
              <a:t>Laurea</a:t>
            </a:r>
            <a:r>
              <a:rPr lang="en-US" dirty="0"/>
              <a:t> in </a:t>
            </a:r>
            <a:r>
              <a:rPr lang="en-US" dirty="0" err="1"/>
              <a:t>Ingegneria</a:t>
            </a:r>
            <a:r>
              <a:rPr lang="en-US" dirty="0"/>
              <a:t> </a:t>
            </a:r>
            <a:r>
              <a:rPr lang="en-US" dirty="0" err="1"/>
              <a:t>Autoveicolo</a:t>
            </a:r>
            <a:endParaRPr lang="en-US" dirty="0"/>
          </a:p>
        </p:txBody>
      </p:sp>
      <p:sp>
        <p:nvSpPr>
          <p:cNvPr id="6" name="幻灯片编号占位符 5"/>
          <p:cNvSpPr>
            <a:spLocks noGrp="1"/>
          </p:cNvSpPr>
          <p:nvPr>
            <p:ph type="sldNum" sz="quarter" idx="12"/>
          </p:nvPr>
        </p:nvSpPr>
        <p:spPr/>
        <p:txBody>
          <a:bodyPr/>
          <a:lstStyle/>
          <a:p>
            <a:fld id="{6D22F896-40B5-4ADD-8801-0D06FADFA095}" type="slidenum">
              <a:rPr lang="en-US" smtClean="0"/>
              <a:t>8</a:t>
            </a:fld>
            <a:endParaRPr lang="en-US" dirty="0"/>
          </a:p>
        </p:txBody>
      </p:sp>
    </p:spTree>
    <p:extLst>
      <p:ext uri="{BB962C8B-B14F-4D97-AF65-F5344CB8AC3E}">
        <p14:creationId xmlns:p14="http://schemas.microsoft.com/office/powerpoint/2010/main" val="8487790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13774" y="122572"/>
            <a:ext cx="10364451" cy="1596177"/>
          </a:xfrm>
        </p:spPr>
        <p:txBody>
          <a:bodyPr/>
          <a:lstStyle/>
          <a:p>
            <a:r>
              <a:rPr lang="en-US" altLang="zh-CN" dirty="0">
                <a:latin typeface="Helvetica" charset="0"/>
                <a:ea typeface="Helvetica" charset="0"/>
                <a:cs typeface="Helvetica" charset="0"/>
              </a:rPr>
              <a:t>DATA SCIENCE AND BUSINESS STRATEGIES</a:t>
            </a:r>
            <a:endParaRPr kumimoji="1" lang="zh-CN" altLang="en-US" dirty="0">
              <a:latin typeface="Helvetica" charset="0"/>
              <a:ea typeface="Helvetica" charset="0"/>
              <a:cs typeface="Helvetica" charset="0"/>
            </a:endParaRPr>
          </a:p>
        </p:txBody>
      </p:sp>
      <p:sp>
        <p:nvSpPr>
          <p:cNvPr id="4" name="日期占位符 3"/>
          <p:cNvSpPr>
            <a:spLocks noGrp="1"/>
          </p:cNvSpPr>
          <p:nvPr>
            <p:ph type="dt" sz="half" idx="10"/>
          </p:nvPr>
        </p:nvSpPr>
        <p:spPr/>
        <p:txBody>
          <a:bodyPr/>
          <a:lstStyle/>
          <a:p>
            <a:fld id="{EBFEFCA7-BB88-B547-BF43-3404FB281BD1}" type="datetime5">
              <a:rPr lang="zh-CN" altLang="en-US" smtClean="0"/>
              <a:t>2018/10/9</a:t>
            </a:fld>
            <a:endParaRPr lang="en-US" dirty="0"/>
          </a:p>
        </p:txBody>
      </p:sp>
      <p:sp>
        <p:nvSpPr>
          <p:cNvPr id="5" name="页脚占位符 4"/>
          <p:cNvSpPr>
            <a:spLocks noGrp="1"/>
          </p:cNvSpPr>
          <p:nvPr>
            <p:ph type="ftr" sz="quarter" idx="11"/>
          </p:nvPr>
        </p:nvSpPr>
        <p:spPr/>
        <p:txBody>
          <a:bodyPr/>
          <a:lstStyle/>
          <a:p>
            <a:r>
              <a:rPr lang="en-US"/>
              <a:t>Corso di Laurea in Ingegneria Autoveicolo</a:t>
            </a:r>
            <a:endParaRPr lang="en-US" dirty="0"/>
          </a:p>
        </p:txBody>
      </p:sp>
      <p:sp>
        <p:nvSpPr>
          <p:cNvPr id="6" name="幻灯片编号占位符 5"/>
          <p:cNvSpPr>
            <a:spLocks noGrp="1"/>
          </p:cNvSpPr>
          <p:nvPr>
            <p:ph type="sldNum" sz="quarter" idx="12"/>
          </p:nvPr>
        </p:nvSpPr>
        <p:spPr/>
        <p:txBody>
          <a:bodyPr/>
          <a:lstStyle/>
          <a:p>
            <a:fld id="{6D22F896-40B5-4ADD-8801-0D06FADFA095}" type="slidenum">
              <a:rPr lang="en-US" smtClean="0"/>
              <a:t>9</a:t>
            </a:fld>
            <a:endParaRPr lang="en-US" dirty="0"/>
          </a:p>
        </p:txBody>
      </p:sp>
      <p:graphicFrame>
        <p:nvGraphicFramePr>
          <p:cNvPr id="7" name="图表 6"/>
          <p:cNvGraphicFramePr/>
          <p:nvPr>
            <p:extLst>
              <p:ext uri="{D42A27DB-BD31-4B8C-83A1-F6EECF244321}">
                <p14:modId xmlns:p14="http://schemas.microsoft.com/office/powerpoint/2010/main" val="1864198345"/>
              </p:ext>
            </p:extLst>
          </p:nvPr>
        </p:nvGraphicFramePr>
        <p:xfrm>
          <a:off x="1002593" y="487696"/>
          <a:ext cx="9511418" cy="5760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65837128"/>
      </p:ext>
    </p:extLst>
  </p:cSld>
  <p:clrMapOvr>
    <a:masterClrMapping/>
  </p:clrMapOvr>
  <p:timing>
    <p:tnLst>
      <p:par>
        <p:cTn id="1" dur="indefinite" restart="never" nodeType="tmRoot"/>
      </p:par>
    </p:tnLst>
  </p:timing>
</p:sld>
</file>

<file path=ppt/theme/theme1.xml><?xml version="1.0" encoding="utf-8"?>
<a:theme xmlns:a="http://schemas.openxmlformats.org/drawingml/2006/main" name="水滴">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DengXian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DengXian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水滴</Template>
  <TotalTime>3673</TotalTime>
  <Words>1981</Words>
  <Application>Microsoft Macintosh PowerPoint</Application>
  <PresentationFormat>宽屏</PresentationFormat>
  <Paragraphs>318</Paragraphs>
  <Slides>22</Slides>
  <Notes>4</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22</vt:i4>
      </vt:variant>
    </vt:vector>
  </HeadingPairs>
  <TitlesOfParts>
    <vt:vector size="32" baseType="lpstr">
      <vt:lpstr>Apple Color Emoji</vt:lpstr>
      <vt:lpstr>DengXian</vt:lpstr>
      <vt:lpstr>Helvetica</vt:lpstr>
      <vt:lpstr>Times New Roman</vt:lpstr>
      <vt:lpstr>Tw Cen MT</vt:lpstr>
      <vt:lpstr>Wingdings</vt:lpstr>
      <vt:lpstr>宋体</vt:lpstr>
      <vt:lpstr>微软雅黑</vt:lpstr>
      <vt:lpstr>Arial</vt:lpstr>
      <vt:lpstr>水滴</vt:lpstr>
      <vt:lpstr>TO MAKE RIGHT DECISIONS, LET THE DATA SPEAK  ANALYSIS OF OPPORTUNITIES OFFERED BY “DATA SCIENCE” </vt:lpstr>
      <vt:lpstr>TABLE OF CONTENTS</vt:lpstr>
      <vt:lpstr>DATA SCIENCE is QUITE popular TODAY what is DATA SCIENCE indeed? wHAT DOES DATA SCIENTIST DO?</vt:lpstr>
      <vt:lpstr>PowerPoint 演示文稿</vt:lpstr>
      <vt:lpstr>PowerPoint 演示文稿</vt:lpstr>
      <vt:lpstr>"PROGENITORS" OF DATA SCIENCE —12 main methodological tools (detailed in the Thesis)</vt:lpstr>
      <vt:lpstr>DATA SCIENCE  V.S.  BIG DATA V.S.  DATA ANALYTICS </vt:lpstr>
      <vt:lpstr>The Applications of Each Field</vt:lpstr>
      <vt:lpstr>DATA SCIENCE AND BUSINESS STRATEGIES</vt:lpstr>
      <vt:lpstr>the number of times that specific tool or technology was mentioned for the job description of data scientist</vt:lpstr>
      <vt:lpstr>the 50 best data science tools: </vt:lpstr>
      <vt:lpstr>How to be a Data Scientist?</vt:lpstr>
      <vt:lpstr>How to be a Data Scientist?</vt:lpstr>
      <vt:lpstr>How to be a Data Scientist?</vt:lpstr>
      <vt:lpstr>Master or Ph.D.?</vt:lpstr>
      <vt:lpstr>conclusion</vt:lpstr>
      <vt:lpstr>conclusion</vt:lpstr>
      <vt:lpstr>PowerPoint 演示文稿</vt:lpstr>
      <vt:lpstr>conclusion</vt:lpstr>
      <vt:lpstr>conclusion</vt:lpstr>
      <vt:lpstr>references</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 MAKE RIGHT DECISIONS, LET THE DATA SPEAK ANALYSIS OF OPPORTUNITIES OFFERED BY “DATA SCIENCE”</dc:title>
  <dc:creator>陈 元琪</dc:creator>
  <cp:lastModifiedBy>MING XUE</cp:lastModifiedBy>
  <cp:revision>66</cp:revision>
  <cp:lastPrinted>2018-09-06T17:27:36Z</cp:lastPrinted>
  <dcterms:created xsi:type="dcterms:W3CDTF">2018-07-16T17:41:07Z</dcterms:created>
  <dcterms:modified xsi:type="dcterms:W3CDTF">2018-10-09T16:17:19Z</dcterms:modified>
</cp:coreProperties>
</file>