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31"/>
  </p:notesMasterIdLst>
  <p:handoutMasterIdLst>
    <p:handoutMasterId r:id="rId32"/>
  </p:handoutMasterIdLst>
  <p:sldIdLst>
    <p:sldId id="2146849213" r:id="rId5"/>
    <p:sldId id="2146849232" r:id="rId6"/>
    <p:sldId id="2146849234" r:id="rId7"/>
    <p:sldId id="2146849233" r:id="rId8"/>
    <p:sldId id="2146849235" r:id="rId9"/>
    <p:sldId id="2146849257" r:id="rId10"/>
    <p:sldId id="2146849238" r:id="rId11"/>
    <p:sldId id="2146849258" r:id="rId12"/>
    <p:sldId id="2146849249" r:id="rId13"/>
    <p:sldId id="2146849216" r:id="rId14"/>
    <p:sldId id="2146849218" r:id="rId15"/>
    <p:sldId id="2146849243" r:id="rId16"/>
    <p:sldId id="2146849241" r:id="rId17"/>
    <p:sldId id="2146849244" r:id="rId18"/>
    <p:sldId id="2146849250" r:id="rId19"/>
    <p:sldId id="2146849254" r:id="rId20"/>
    <p:sldId id="2146849240" r:id="rId21"/>
    <p:sldId id="2146849242" r:id="rId22"/>
    <p:sldId id="2146849253" r:id="rId23"/>
    <p:sldId id="2146849251" r:id="rId24"/>
    <p:sldId id="2146849252" r:id="rId25"/>
    <p:sldId id="2146849245" r:id="rId26"/>
    <p:sldId id="2146849247" r:id="rId27"/>
    <p:sldId id="2146849248" r:id="rId28"/>
    <p:sldId id="2146849256" r:id="rId29"/>
    <p:sldId id="2146849212" r:id="rId3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Title Slides" id="{CC2F8DD9-86A2-D245-808A-F23696EC8744}">
          <p14:sldIdLst>
            <p14:sldId id="2146849213"/>
            <p14:sldId id="2146849232"/>
            <p14:sldId id="2146849234"/>
            <p14:sldId id="2146849233"/>
            <p14:sldId id="2146849235"/>
            <p14:sldId id="2146849257"/>
            <p14:sldId id="2146849238"/>
            <p14:sldId id="2146849258"/>
            <p14:sldId id="2146849249"/>
          </p14:sldIdLst>
        </p14:section>
        <p14:section name="Content Slides" id="{67D44C2D-CD61-D744-966E-F4C21F631564}">
          <p14:sldIdLst>
            <p14:sldId id="2146849216"/>
            <p14:sldId id="2146849218"/>
            <p14:sldId id="2146849243"/>
            <p14:sldId id="2146849241"/>
            <p14:sldId id="2146849244"/>
            <p14:sldId id="2146849250"/>
            <p14:sldId id="2146849254"/>
            <p14:sldId id="2146849240"/>
            <p14:sldId id="2146849242"/>
            <p14:sldId id="2146849253"/>
            <p14:sldId id="2146849251"/>
            <p14:sldId id="2146849252"/>
            <p14:sldId id="2146849245"/>
            <p14:sldId id="2146849247"/>
            <p14:sldId id="2146849248"/>
            <p14:sldId id="2146849256"/>
            <p14:sldId id="2146849212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69"/>
    <a:srgbClr val="000082"/>
    <a:srgbClr val="FF00FF"/>
    <a:srgbClr val="CCFFFF"/>
    <a:srgbClr val="B64449"/>
    <a:srgbClr val="2C30BD"/>
    <a:srgbClr val="00B5E2"/>
    <a:srgbClr val="000000"/>
    <a:srgbClr val="92D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651" autoAdjust="0"/>
    <p:restoredTop sz="96327"/>
  </p:normalViewPr>
  <p:slideViewPr>
    <p:cSldViewPr snapToGrid="0" snapToObjects="1" showGuides="1">
      <p:cViewPr varScale="1">
        <p:scale>
          <a:sx n="96" d="100"/>
          <a:sy n="96" d="100"/>
        </p:scale>
        <p:origin x="331" y="77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37" d="100"/>
          <a:sy n="137" d="100"/>
        </p:scale>
        <p:origin x="4456" y="18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6BFB6B6-4E7A-A445-A373-70EB82AD093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E9532A8-4888-A64E-B2D1-7642670E089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945F3F-4280-4241-A55C-C635F11CFA20}" type="datetimeFigureOut"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3/30/2026</a:t>
            </a:fld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32E0019-9C88-8740-9DC7-43CA22CBDDF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DAA7054-C658-7843-B285-432D0AAA0C2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57917D-67DC-8946-9800-8E4AAAAFFC67}" type="slidenum"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66155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Arial" panose="020B0604020202020204" pitchFamily="34" charset="0"/>
              </a:defRPr>
            </a:lvl1pPr>
          </a:lstStyle>
          <a:p>
            <a:fld id="{FAC1BD85-E95E-8D4A-AD03-7D116C880F45}" type="datetimeFigureOut">
              <a:rPr lang="en-US"/>
              <a:pPr/>
              <a:t>3/30/2026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0" tIns="0" rIns="0" bIns="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Arial" panose="020B0604020202020204" pitchFamily="34" charset="0"/>
              </a:defRPr>
            </a:lvl1pPr>
          </a:lstStyle>
          <a:p>
            <a:fld id="{F4BFF387-9D57-4C4A-857D-AC6507407006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05177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137160" indent="-137160" algn="l" defTabSz="914400" rtl="0" eaLnBrk="1" latinLnBrk="0" hangingPunct="1">
      <a:buFont typeface="System Font Regular"/>
      <a:buChar char="–"/>
      <a:tabLst/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274320" indent="-137160" algn="l" defTabSz="914400" rtl="0" eaLnBrk="1" latinLnBrk="0" hangingPunct="1">
      <a:buFont typeface="System Font Regular"/>
      <a:buChar char="–"/>
      <a:tabLst/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411480" indent="-137160" algn="l" defTabSz="914400" rtl="0" eaLnBrk="1" latinLnBrk="0" hangingPunct="1">
      <a:buFont typeface="System Font Regular"/>
      <a:buChar char="–"/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548640" indent="-137160" algn="l" defTabSz="914400" rtl="0" eaLnBrk="1" latinLnBrk="0" hangingPunct="1">
      <a:buFont typeface="System Font Regular"/>
      <a:buChar char="–"/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sv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1 Blu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6E390D8-FB2D-714E-887C-226EFBAA75C4}"/>
              </a:ext>
            </a:extLst>
          </p:cNvPr>
          <p:cNvCxnSpPr/>
          <p:nvPr userDrawn="1"/>
        </p:nvCxnSpPr>
        <p:spPr>
          <a:xfrm>
            <a:off x="558800" y="2825750"/>
            <a:ext cx="256032" cy="0"/>
          </a:xfrm>
          <a:prstGeom prst="line">
            <a:avLst/>
          </a:prstGeom>
          <a:ln w="254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370033-E5A1-7B48-AE34-D9C6694ED5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800" y="6492875"/>
            <a:ext cx="4572000" cy="365125"/>
          </a:xfrm>
        </p:spPr>
        <p:txBody>
          <a:bodyPr/>
          <a:lstStyle/>
          <a:p>
            <a:r>
              <a:rPr lang="en-US" dirty="0"/>
              <a:t>To edit the confidentiality disclosure, go to the View tab &gt; Slide Master &gt; Insert tab &gt; Header &amp; Footer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A14E021-5666-C143-A40F-6113F80F8F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66800" y="2378075"/>
            <a:ext cx="10706100" cy="1965325"/>
          </a:xfrm>
        </p:spPr>
        <p:txBody>
          <a:bodyPr anchor="t" anchorCtr="0"/>
          <a:lstStyle>
            <a:lvl1pPr algn="l">
              <a:lnSpc>
                <a:spcPct val="85000"/>
              </a:lnSpc>
              <a:defRPr sz="72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A2F35A6-FF25-0745-8AB1-FA8EE7D667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66800" y="4343399"/>
            <a:ext cx="10706100" cy="974725"/>
          </a:xfrm>
        </p:spPr>
        <p:txBody>
          <a:bodyPr>
            <a:noAutofit/>
          </a:bodyPr>
          <a:lstStyle>
            <a:lvl1pPr marL="0" indent="0" algn="l">
              <a:spcAft>
                <a:spcPts val="400"/>
              </a:spcAft>
              <a:buNone/>
              <a:defRPr sz="1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7C92763-31D1-CF04-F985-6DAC52244DAB}"/>
              </a:ext>
            </a:extLst>
          </p:cNvPr>
          <p:cNvCxnSpPr/>
          <p:nvPr userDrawn="1"/>
        </p:nvCxnSpPr>
        <p:spPr>
          <a:xfrm>
            <a:off x="558800" y="4475646"/>
            <a:ext cx="256032" cy="0"/>
          </a:xfrm>
          <a:prstGeom prst="line">
            <a:avLst/>
          </a:prstGeom>
          <a:ln w="254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reeform 11">
            <a:extLst>
              <a:ext uri="{FF2B5EF4-FFF2-40B4-BE49-F238E27FC236}">
                <a16:creationId xmlns:a16="http://schemas.microsoft.com/office/drawing/2014/main" id="{A90F73F9-85C7-16A2-8F91-2AAFE6E8CA0B}"/>
              </a:ext>
            </a:extLst>
          </p:cNvPr>
          <p:cNvSpPr/>
          <p:nvPr/>
        </p:nvSpPr>
        <p:spPr>
          <a:xfrm>
            <a:off x="536577" y="555636"/>
            <a:ext cx="1863723" cy="451089"/>
          </a:xfrm>
          <a:custGeom>
            <a:avLst/>
            <a:gdLst>
              <a:gd name="connsiteX0" fmla="*/ 57157 w 6373450"/>
              <a:gd name="connsiteY0" fmla="*/ 1483902 h 1542605"/>
              <a:gd name="connsiteX1" fmla="*/ 15941 w 6373450"/>
              <a:gd name="connsiteY1" fmla="*/ 1470298 h 1542605"/>
              <a:gd name="connsiteX2" fmla="*/ 0 w 6373450"/>
              <a:gd name="connsiteY2" fmla="*/ 1434186 h 1542605"/>
              <a:gd name="connsiteX3" fmla="*/ 65747 w 6373450"/>
              <a:gd name="connsiteY3" fmla="*/ 1377462 h 1542605"/>
              <a:gd name="connsiteX4" fmla="*/ 107955 w 6373450"/>
              <a:gd name="connsiteY4" fmla="*/ 1368804 h 1542605"/>
              <a:gd name="connsiteX5" fmla="*/ 107955 w 6373450"/>
              <a:gd name="connsiteY5" fmla="*/ 1361467 h 1542605"/>
              <a:gd name="connsiteX6" fmla="*/ 73759 w 6373450"/>
              <a:gd name="connsiteY6" fmla="*/ 1330301 h 1542605"/>
              <a:gd name="connsiteX7" fmla="*/ 33535 w 6373450"/>
              <a:gd name="connsiteY7" fmla="*/ 1359818 h 1542605"/>
              <a:gd name="connsiteX8" fmla="*/ 5286 w 6373450"/>
              <a:gd name="connsiteY8" fmla="*/ 1352480 h 1542605"/>
              <a:gd name="connsiteX9" fmla="*/ 74751 w 6373450"/>
              <a:gd name="connsiteY9" fmla="*/ 1304083 h 1542605"/>
              <a:gd name="connsiteX10" fmla="*/ 137524 w 6373450"/>
              <a:gd name="connsiteY10" fmla="*/ 1360148 h 1542605"/>
              <a:gd name="connsiteX11" fmla="*/ 137524 w 6373450"/>
              <a:gd name="connsiteY11" fmla="*/ 1444739 h 1542605"/>
              <a:gd name="connsiteX12" fmla="*/ 156109 w 6373450"/>
              <a:gd name="connsiteY12" fmla="*/ 1457024 h 1542605"/>
              <a:gd name="connsiteX13" fmla="*/ 156109 w 6373450"/>
              <a:gd name="connsiteY13" fmla="*/ 1480934 h 1542605"/>
              <a:gd name="connsiteX14" fmla="*/ 110598 w 6373450"/>
              <a:gd name="connsiteY14" fmla="*/ 1461394 h 1542605"/>
              <a:gd name="connsiteX15" fmla="*/ 57157 w 6373450"/>
              <a:gd name="connsiteY15" fmla="*/ 1483902 h 1542605"/>
              <a:gd name="connsiteX16" fmla="*/ 94326 w 6373450"/>
              <a:gd name="connsiteY16" fmla="*/ 1449109 h 1542605"/>
              <a:gd name="connsiteX17" fmla="*/ 107955 w 6373450"/>
              <a:gd name="connsiteY17" fmla="*/ 1421901 h 1542605"/>
              <a:gd name="connsiteX18" fmla="*/ 107955 w 6373450"/>
              <a:gd name="connsiteY18" fmla="*/ 1392055 h 1542605"/>
              <a:gd name="connsiteX19" fmla="*/ 74090 w 6373450"/>
              <a:gd name="connsiteY19" fmla="*/ 1399393 h 1542605"/>
              <a:gd name="connsiteX20" fmla="*/ 29570 w 6373450"/>
              <a:gd name="connsiteY20" fmla="*/ 1432867 h 1542605"/>
              <a:gd name="connsiteX21" fmla="*/ 60792 w 6373450"/>
              <a:gd name="connsiteY21" fmla="*/ 1459745 h 1542605"/>
              <a:gd name="connsiteX22" fmla="*/ 94326 w 6373450"/>
              <a:gd name="connsiteY22" fmla="*/ 1449109 h 1542605"/>
              <a:gd name="connsiteX23" fmla="*/ 437848 w 6373450"/>
              <a:gd name="connsiteY23" fmla="*/ 1480934 h 1542605"/>
              <a:gd name="connsiteX24" fmla="*/ 437848 w 6373450"/>
              <a:gd name="connsiteY24" fmla="*/ 1445481 h 1542605"/>
              <a:gd name="connsiteX25" fmla="*/ 368384 w 6373450"/>
              <a:gd name="connsiteY25" fmla="*/ 1484644 h 1542605"/>
              <a:gd name="connsiteX26" fmla="*/ 289669 w 6373450"/>
              <a:gd name="connsiteY26" fmla="*/ 1447130 h 1542605"/>
              <a:gd name="connsiteX27" fmla="*/ 262411 w 6373450"/>
              <a:gd name="connsiteY27" fmla="*/ 1362538 h 1542605"/>
              <a:gd name="connsiteX28" fmla="*/ 290329 w 6373450"/>
              <a:gd name="connsiteY28" fmla="*/ 1276957 h 1542605"/>
              <a:gd name="connsiteX29" fmla="*/ 370366 w 6373450"/>
              <a:gd name="connsiteY29" fmla="*/ 1239196 h 1542605"/>
              <a:gd name="connsiteX30" fmla="*/ 463040 w 6373450"/>
              <a:gd name="connsiteY30" fmla="*/ 1305154 h 1542605"/>
              <a:gd name="connsiteX31" fmla="*/ 432479 w 6373450"/>
              <a:gd name="connsiteY31" fmla="*/ 1315131 h 1542605"/>
              <a:gd name="connsiteX32" fmla="*/ 370696 w 6373450"/>
              <a:gd name="connsiteY32" fmla="*/ 1267393 h 1542605"/>
              <a:gd name="connsiteX33" fmla="*/ 312548 w 6373450"/>
              <a:gd name="connsiteY33" fmla="*/ 1297569 h 1542605"/>
              <a:gd name="connsiteX34" fmla="*/ 294294 w 6373450"/>
              <a:gd name="connsiteY34" fmla="*/ 1362209 h 1542605"/>
              <a:gd name="connsiteX35" fmla="*/ 312878 w 6373450"/>
              <a:gd name="connsiteY35" fmla="*/ 1426848 h 1542605"/>
              <a:gd name="connsiteX36" fmla="*/ 371027 w 6373450"/>
              <a:gd name="connsiteY36" fmla="*/ 1457024 h 1542605"/>
              <a:gd name="connsiteX37" fmla="*/ 417529 w 6373450"/>
              <a:gd name="connsiteY37" fmla="*/ 1437154 h 1542605"/>
              <a:gd name="connsiteX38" fmla="*/ 436113 w 6373450"/>
              <a:gd name="connsiteY38" fmla="*/ 1385129 h 1542605"/>
              <a:gd name="connsiteX39" fmla="*/ 367640 w 6373450"/>
              <a:gd name="connsiteY39" fmla="*/ 1385129 h 1542605"/>
              <a:gd name="connsiteX40" fmla="*/ 367640 w 6373450"/>
              <a:gd name="connsiteY40" fmla="*/ 1357262 h 1542605"/>
              <a:gd name="connsiteX41" fmla="*/ 467005 w 6373450"/>
              <a:gd name="connsiteY41" fmla="*/ 1357262 h 1542605"/>
              <a:gd name="connsiteX42" fmla="*/ 467005 w 6373450"/>
              <a:gd name="connsiteY42" fmla="*/ 1480934 h 1542605"/>
              <a:gd name="connsiteX43" fmla="*/ 437848 w 6373450"/>
              <a:gd name="connsiteY43" fmla="*/ 1480934 h 1542605"/>
              <a:gd name="connsiteX44" fmla="*/ 519950 w 6373450"/>
              <a:gd name="connsiteY44" fmla="*/ 1242824 h 1542605"/>
              <a:gd name="connsiteX45" fmla="*/ 675728 w 6373450"/>
              <a:gd name="connsiteY45" fmla="*/ 1242824 h 1542605"/>
              <a:gd name="connsiteX46" fmla="*/ 675728 w 6373450"/>
              <a:gd name="connsiteY46" fmla="*/ 1270691 h 1542605"/>
              <a:gd name="connsiteX47" fmla="*/ 551502 w 6373450"/>
              <a:gd name="connsiteY47" fmla="*/ 1270691 h 1542605"/>
              <a:gd name="connsiteX48" fmla="*/ 551502 w 6373450"/>
              <a:gd name="connsiteY48" fmla="*/ 1343988 h 1542605"/>
              <a:gd name="connsiteX49" fmla="*/ 656813 w 6373450"/>
              <a:gd name="connsiteY49" fmla="*/ 1343988 h 1542605"/>
              <a:gd name="connsiteX50" fmla="*/ 656813 w 6373450"/>
              <a:gd name="connsiteY50" fmla="*/ 1371855 h 1542605"/>
              <a:gd name="connsiteX51" fmla="*/ 551502 w 6373450"/>
              <a:gd name="connsiteY51" fmla="*/ 1371855 h 1542605"/>
              <a:gd name="connsiteX52" fmla="*/ 551502 w 6373450"/>
              <a:gd name="connsiteY52" fmla="*/ 1453067 h 1542605"/>
              <a:gd name="connsiteX53" fmla="*/ 675728 w 6373450"/>
              <a:gd name="connsiteY53" fmla="*/ 1453067 h 1542605"/>
              <a:gd name="connsiteX54" fmla="*/ 675728 w 6373450"/>
              <a:gd name="connsiteY54" fmla="*/ 1480934 h 1542605"/>
              <a:gd name="connsiteX55" fmla="*/ 519950 w 6373450"/>
              <a:gd name="connsiteY55" fmla="*/ 1480934 h 1542605"/>
              <a:gd name="connsiteX56" fmla="*/ 519950 w 6373450"/>
              <a:gd name="connsiteY56" fmla="*/ 1242824 h 1542605"/>
              <a:gd name="connsiteX57" fmla="*/ 875366 w 6373450"/>
              <a:gd name="connsiteY57" fmla="*/ 1242824 h 1542605"/>
              <a:gd name="connsiteX58" fmla="*/ 910552 w 6373450"/>
              <a:gd name="connsiteY58" fmla="*/ 1242824 h 1542605"/>
              <a:gd name="connsiteX59" fmla="*/ 1002565 w 6373450"/>
              <a:gd name="connsiteY59" fmla="*/ 1480934 h 1542605"/>
              <a:gd name="connsiteX60" fmla="*/ 970352 w 6373450"/>
              <a:gd name="connsiteY60" fmla="*/ 1480934 h 1542605"/>
              <a:gd name="connsiteX61" fmla="*/ 946069 w 6373450"/>
              <a:gd name="connsiteY61" fmla="*/ 1418273 h 1542605"/>
              <a:gd name="connsiteX62" fmla="*/ 839105 w 6373450"/>
              <a:gd name="connsiteY62" fmla="*/ 1418273 h 1542605"/>
              <a:gd name="connsiteX63" fmla="*/ 815152 w 6373450"/>
              <a:gd name="connsiteY63" fmla="*/ 1480934 h 1542605"/>
              <a:gd name="connsiteX64" fmla="*/ 783270 w 6373450"/>
              <a:gd name="connsiteY64" fmla="*/ 1480934 h 1542605"/>
              <a:gd name="connsiteX65" fmla="*/ 875366 w 6373450"/>
              <a:gd name="connsiteY65" fmla="*/ 1242824 h 1542605"/>
              <a:gd name="connsiteX66" fmla="*/ 892298 w 6373450"/>
              <a:gd name="connsiteY66" fmla="*/ 1278606 h 1542605"/>
              <a:gd name="connsiteX67" fmla="*/ 849760 w 6373450"/>
              <a:gd name="connsiteY67" fmla="*/ 1390323 h 1542605"/>
              <a:gd name="connsiteX68" fmla="*/ 935496 w 6373450"/>
              <a:gd name="connsiteY68" fmla="*/ 1390323 h 1542605"/>
              <a:gd name="connsiteX69" fmla="*/ 892298 w 6373450"/>
              <a:gd name="connsiteY69" fmla="*/ 1278606 h 1542605"/>
              <a:gd name="connsiteX70" fmla="*/ 1040973 w 6373450"/>
              <a:gd name="connsiteY70" fmla="*/ 1457684 h 1542605"/>
              <a:gd name="connsiteX71" fmla="*/ 1019746 w 6373450"/>
              <a:gd name="connsiteY71" fmla="*/ 1394363 h 1542605"/>
              <a:gd name="connsiteX72" fmla="*/ 1040643 w 6373450"/>
              <a:gd name="connsiteY72" fmla="*/ 1331373 h 1542605"/>
              <a:gd name="connsiteX73" fmla="*/ 1099782 w 6373450"/>
              <a:gd name="connsiteY73" fmla="*/ 1304165 h 1542605"/>
              <a:gd name="connsiteX74" fmla="*/ 1153966 w 6373450"/>
              <a:gd name="connsiteY74" fmla="*/ 1327416 h 1542605"/>
              <a:gd name="connsiteX75" fmla="*/ 1173872 w 6373450"/>
              <a:gd name="connsiteY75" fmla="*/ 1389087 h 1542605"/>
              <a:gd name="connsiteX76" fmla="*/ 1173872 w 6373450"/>
              <a:gd name="connsiteY76" fmla="*/ 1399063 h 1542605"/>
              <a:gd name="connsiteX77" fmla="*/ 1048324 w 6373450"/>
              <a:gd name="connsiteY77" fmla="*/ 1399063 h 1542605"/>
              <a:gd name="connsiteX78" fmla="*/ 1101186 w 6373450"/>
              <a:gd name="connsiteY78" fmla="*/ 1458755 h 1542605"/>
              <a:gd name="connsiteX79" fmla="*/ 1146367 w 6373450"/>
              <a:gd name="connsiteY79" fmla="*/ 1425611 h 1542605"/>
              <a:gd name="connsiteX80" fmla="*/ 1172633 w 6373450"/>
              <a:gd name="connsiteY80" fmla="*/ 1434928 h 1542605"/>
              <a:gd name="connsiteX81" fmla="*/ 1101186 w 6373450"/>
              <a:gd name="connsiteY81" fmla="*/ 1484644 h 1542605"/>
              <a:gd name="connsiteX82" fmla="*/ 1040973 w 6373450"/>
              <a:gd name="connsiteY82" fmla="*/ 1457684 h 1542605"/>
              <a:gd name="connsiteX83" fmla="*/ 1049894 w 6373450"/>
              <a:gd name="connsiteY83" fmla="*/ 1376142 h 1542605"/>
              <a:gd name="connsiteX84" fmla="*/ 1143559 w 6373450"/>
              <a:gd name="connsiteY84" fmla="*/ 1376142 h 1542605"/>
              <a:gd name="connsiteX85" fmla="*/ 1099369 w 6373450"/>
              <a:gd name="connsiteY85" fmla="*/ 1329724 h 1542605"/>
              <a:gd name="connsiteX86" fmla="*/ 1049894 w 6373450"/>
              <a:gd name="connsiteY86" fmla="*/ 1376142 h 1542605"/>
              <a:gd name="connsiteX87" fmla="*/ 1305367 w 6373450"/>
              <a:gd name="connsiteY87" fmla="*/ 1306804 h 1542605"/>
              <a:gd name="connsiteX88" fmla="*/ 1305367 w 6373450"/>
              <a:gd name="connsiteY88" fmla="*/ 1336979 h 1542605"/>
              <a:gd name="connsiteX89" fmla="*/ 1290747 w 6373450"/>
              <a:gd name="connsiteY89" fmla="*/ 1335660 h 1542605"/>
              <a:gd name="connsiteX90" fmla="*/ 1258204 w 6373450"/>
              <a:gd name="connsiteY90" fmla="*/ 1349924 h 1542605"/>
              <a:gd name="connsiteX91" fmla="*/ 1245236 w 6373450"/>
              <a:gd name="connsiteY91" fmla="*/ 1386036 h 1542605"/>
              <a:gd name="connsiteX92" fmla="*/ 1245236 w 6373450"/>
              <a:gd name="connsiteY92" fmla="*/ 1480852 h 1542605"/>
              <a:gd name="connsiteX93" fmla="*/ 1215336 w 6373450"/>
              <a:gd name="connsiteY93" fmla="*/ 1480852 h 1542605"/>
              <a:gd name="connsiteX94" fmla="*/ 1215336 w 6373450"/>
              <a:gd name="connsiteY94" fmla="*/ 1307463 h 1542605"/>
              <a:gd name="connsiteX95" fmla="*/ 1245236 w 6373450"/>
              <a:gd name="connsiteY95" fmla="*/ 1307463 h 1542605"/>
              <a:gd name="connsiteX96" fmla="*/ 1245236 w 6373450"/>
              <a:gd name="connsiteY96" fmla="*/ 1336979 h 1542605"/>
              <a:gd name="connsiteX97" fmla="*/ 1293390 w 6373450"/>
              <a:gd name="connsiteY97" fmla="*/ 1306144 h 1542605"/>
              <a:gd name="connsiteX98" fmla="*/ 1305367 w 6373450"/>
              <a:gd name="connsiteY98" fmla="*/ 1306804 h 1542605"/>
              <a:gd name="connsiteX99" fmla="*/ 1489311 w 6373450"/>
              <a:gd name="connsiteY99" fmla="*/ 1394363 h 1542605"/>
              <a:gd name="connsiteX100" fmla="*/ 1468414 w 6373450"/>
              <a:gd name="connsiteY100" fmla="*/ 1457684 h 1542605"/>
              <a:gd name="connsiteX101" fmla="*/ 1408613 w 6373450"/>
              <a:gd name="connsiteY101" fmla="*/ 1484562 h 1542605"/>
              <a:gd name="connsiteX102" fmla="*/ 1348813 w 6373450"/>
              <a:gd name="connsiteY102" fmla="*/ 1457684 h 1542605"/>
              <a:gd name="connsiteX103" fmla="*/ 1327916 w 6373450"/>
              <a:gd name="connsiteY103" fmla="*/ 1394363 h 1542605"/>
              <a:gd name="connsiteX104" fmla="*/ 1348813 w 6373450"/>
              <a:gd name="connsiteY104" fmla="*/ 1331043 h 1542605"/>
              <a:gd name="connsiteX105" fmla="*/ 1408613 w 6373450"/>
              <a:gd name="connsiteY105" fmla="*/ 1304165 h 1542605"/>
              <a:gd name="connsiteX106" fmla="*/ 1468414 w 6373450"/>
              <a:gd name="connsiteY106" fmla="*/ 1331043 h 1542605"/>
              <a:gd name="connsiteX107" fmla="*/ 1489311 w 6373450"/>
              <a:gd name="connsiteY107" fmla="*/ 1394363 h 1542605"/>
              <a:gd name="connsiteX108" fmla="*/ 1358064 w 6373450"/>
              <a:gd name="connsiteY108" fmla="*/ 1394363 h 1542605"/>
              <a:gd name="connsiteX109" fmla="*/ 1408531 w 6373450"/>
              <a:gd name="connsiteY109" fmla="*/ 1459003 h 1542605"/>
              <a:gd name="connsiteX110" fmla="*/ 1458998 w 6373450"/>
              <a:gd name="connsiteY110" fmla="*/ 1394363 h 1542605"/>
              <a:gd name="connsiteX111" fmla="*/ 1408531 w 6373450"/>
              <a:gd name="connsiteY111" fmla="*/ 1329394 h 1542605"/>
              <a:gd name="connsiteX112" fmla="*/ 1358064 w 6373450"/>
              <a:gd name="connsiteY112" fmla="*/ 1394363 h 1542605"/>
              <a:gd name="connsiteX113" fmla="*/ 1512934 w 6373450"/>
              <a:gd name="connsiteY113" fmla="*/ 1444080 h 1542605"/>
              <a:gd name="connsiteX114" fmla="*/ 1536143 w 6373450"/>
              <a:gd name="connsiteY114" fmla="*/ 1427178 h 1542605"/>
              <a:gd name="connsiteX115" fmla="*/ 1589336 w 6373450"/>
              <a:gd name="connsiteY115" fmla="*/ 1459663 h 1542605"/>
              <a:gd name="connsiteX116" fmla="*/ 1627496 w 6373450"/>
              <a:gd name="connsiteY116" fmla="*/ 1432125 h 1542605"/>
              <a:gd name="connsiteX117" fmla="*/ 1610894 w 6373450"/>
              <a:gd name="connsiteY117" fmla="*/ 1411595 h 1542605"/>
              <a:gd name="connsiteX118" fmla="*/ 1602634 w 6373450"/>
              <a:gd name="connsiteY118" fmla="*/ 1409287 h 1542605"/>
              <a:gd name="connsiteX119" fmla="*/ 1582398 w 6373450"/>
              <a:gd name="connsiteY119" fmla="*/ 1404669 h 1542605"/>
              <a:gd name="connsiteX120" fmla="*/ 1556132 w 6373450"/>
              <a:gd name="connsiteY120" fmla="*/ 1398074 h 1542605"/>
              <a:gd name="connsiteX121" fmla="*/ 1542504 w 6373450"/>
              <a:gd name="connsiteY121" fmla="*/ 1391478 h 1542605"/>
              <a:gd name="connsiteX122" fmla="*/ 1523919 w 6373450"/>
              <a:gd name="connsiteY122" fmla="*/ 1356685 h 1542605"/>
              <a:gd name="connsiteX123" fmla="*/ 1541843 w 6373450"/>
              <a:gd name="connsiteY123" fmla="*/ 1319171 h 1542605"/>
              <a:gd name="connsiteX124" fmla="*/ 1587684 w 6373450"/>
              <a:gd name="connsiteY124" fmla="*/ 1304248 h 1542605"/>
              <a:gd name="connsiteX125" fmla="*/ 1654753 w 6373450"/>
              <a:gd name="connsiteY125" fmla="*/ 1340030 h 1542605"/>
              <a:gd name="connsiteX126" fmla="*/ 1633526 w 6373450"/>
              <a:gd name="connsiteY126" fmla="*/ 1356932 h 1542605"/>
              <a:gd name="connsiteX127" fmla="*/ 1586363 w 6373450"/>
              <a:gd name="connsiteY127" fmla="*/ 1328735 h 1542605"/>
              <a:gd name="connsiteX128" fmla="*/ 1553159 w 6373450"/>
              <a:gd name="connsiteY128" fmla="*/ 1354294 h 1542605"/>
              <a:gd name="connsiteX129" fmla="*/ 1567778 w 6373450"/>
              <a:gd name="connsiteY129" fmla="*/ 1372515 h 1542605"/>
              <a:gd name="connsiteX130" fmla="*/ 1592723 w 6373450"/>
              <a:gd name="connsiteY130" fmla="*/ 1378781 h 1542605"/>
              <a:gd name="connsiteX131" fmla="*/ 1622292 w 6373450"/>
              <a:gd name="connsiteY131" fmla="*/ 1386696 h 1542605"/>
              <a:gd name="connsiteX132" fmla="*/ 1635591 w 6373450"/>
              <a:gd name="connsiteY132" fmla="*/ 1392302 h 1542605"/>
              <a:gd name="connsiteX133" fmla="*/ 1656818 w 6373450"/>
              <a:gd name="connsiteY133" fmla="*/ 1429404 h 1542605"/>
              <a:gd name="connsiteX134" fmla="*/ 1637573 w 6373450"/>
              <a:gd name="connsiteY134" fmla="*/ 1468897 h 1542605"/>
              <a:gd name="connsiteX135" fmla="*/ 1589419 w 6373450"/>
              <a:gd name="connsiteY135" fmla="*/ 1484479 h 1542605"/>
              <a:gd name="connsiteX136" fmla="*/ 1512934 w 6373450"/>
              <a:gd name="connsiteY136" fmla="*/ 1444080 h 1542605"/>
              <a:gd name="connsiteX137" fmla="*/ 1780714 w 6373450"/>
              <a:gd name="connsiteY137" fmla="*/ 1484562 h 1542605"/>
              <a:gd name="connsiteX138" fmla="*/ 1726861 w 6373450"/>
              <a:gd name="connsiteY138" fmla="*/ 1455705 h 1542605"/>
              <a:gd name="connsiteX139" fmla="*/ 1726861 w 6373450"/>
              <a:gd name="connsiteY139" fmla="*/ 1540626 h 1542605"/>
              <a:gd name="connsiteX140" fmla="*/ 1696960 w 6373450"/>
              <a:gd name="connsiteY140" fmla="*/ 1540626 h 1542605"/>
              <a:gd name="connsiteX141" fmla="*/ 1696960 w 6373450"/>
              <a:gd name="connsiteY141" fmla="*/ 1307546 h 1542605"/>
              <a:gd name="connsiteX142" fmla="*/ 1726861 w 6373450"/>
              <a:gd name="connsiteY142" fmla="*/ 1307546 h 1542605"/>
              <a:gd name="connsiteX143" fmla="*/ 1726861 w 6373450"/>
              <a:gd name="connsiteY143" fmla="*/ 1332775 h 1542605"/>
              <a:gd name="connsiteX144" fmla="*/ 1780714 w 6373450"/>
              <a:gd name="connsiteY144" fmla="*/ 1304248 h 1542605"/>
              <a:gd name="connsiteX145" fmla="*/ 1837871 w 6373450"/>
              <a:gd name="connsiteY145" fmla="*/ 1332115 h 1542605"/>
              <a:gd name="connsiteX146" fmla="*/ 1856456 w 6373450"/>
              <a:gd name="connsiteY146" fmla="*/ 1394446 h 1542605"/>
              <a:gd name="connsiteX147" fmla="*/ 1837541 w 6373450"/>
              <a:gd name="connsiteY147" fmla="*/ 1456777 h 1542605"/>
              <a:gd name="connsiteX148" fmla="*/ 1780714 w 6373450"/>
              <a:gd name="connsiteY148" fmla="*/ 1484562 h 1542605"/>
              <a:gd name="connsiteX149" fmla="*/ 1726282 w 6373450"/>
              <a:gd name="connsiteY149" fmla="*/ 1388427 h 1542605"/>
              <a:gd name="connsiteX150" fmla="*/ 1726282 w 6373450"/>
              <a:gd name="connsiteY150" fmla="*/ 1400712 h 1542605"/>
              <a:gd name="connsiteX151" fmla="*/ 1775428 w 6373450"/>
              <a:gd name="connsiteY151" fmla="*/ 1458426 h 1542605"/>
              <a:gd name="connsiteX152" fmla="*/ 1826225 w 6373450"/>
              <a:gd name="connsiteY152" fmla="*/ 1394446 h 1542605"/>
              <a:gd name="connsiteX153" fmla="*/ 1775428 w 6373450"/>
              <a:gd name="connsiteY153" fmla="*/ 1330466 h 1542605"/>
              <a:gd name="connsiteX154" fmla="*/ 1726282 w 6373450"/>
              <a:gd name="connsiteY154" fmla="*/ 1388427 h 1542605"/>
              <a:gd name="connsiteX155" fmla="*/ 1942852 w 6373450"/>
              <a:gd name="connsiteY155" fmla="*/ 1483902 h 1542605"/>
              <a:gd name="connsiteX156" fmla="*/ 1901636 w 6373450"/>
              <a:gd name="connsiteY156" fmla="*/ 1470298 h 1542605"/>
              <a:gd name="connsiteX157" fmla="*/ 1885695 w 6373450"/>
              <a:gd name="connsiteY157" fmla="*/ 1434186 h 1542605"/>
              <a:gd name="connsiteX158" fmla="*/ 1951443 w 6373450"/>
              <a:gd name="connsiteY158" fmla="*/ 1377462 h 1542605"/>
              <a:gd name="connsiteX159" fmla="*/ 1993650 w 6373450"/>
              <a:gd name="connsiteY159" fmla="*/ 1368804 h 1542605"/>
              <a:gd name="connsiteX160" fmla="*/ 1993650 w 6373450"/>
              <a:gd name="connsiteY160" fmla="*/ 1361467 h 1542605"/>
              <a:gd name="connsiteX161" fmla="*/ 1959454 w 6373450"/>
              <a:gd name="connsiteY161" fmla="*/ 1330301 h 1542605"/>
              <a:gd name="connsiteX162" fmla="*/ 1919229 w 6373450"/>
              <a:gd name="connsiteY162" fmla="*/ 1359818 h 1542605"/>
              <a:gd name="connsiteX163" fmla="*/ 1890981 w 6373450"/>
              <a:gd name="connsiteY163" fmla="*/ 1352480 h 1542605"/>
              <a:gd name="connsiteX164" fmla="*/ 1960446 w 6373450"/>
              <a:gd name="connsiteY164" fmla="*/ 1304083 h 1542605"/>
              <a:gd name="connsiteX165" fmla="*/ 2023219 w 6373450"/>
              <a:gd name="connsiteY165" fmla="*/ 1360148 h 1542605"/>
              <a:gd name="connsiteX166" fmla="*/ 2023219 w 6373450"/>
              <a:gd name="connsiteY166" fmla="*/ 1444739 h 1542605"/>
              <a:gd name="connsiteX167" fmla="*/ 2041804 w 6373450"/>
              <a:gd name="connsiteY167" fmla="*/ 1457024 h 1542605"/>
              <a:gd name="connsiteX168" fmla="*/ 2041804 w 6373450"/>
              <a:gd name="connsiteY168" fmla="*/ 1480934 h 1542605"/>
              <a:gd name="connsiteX169" fmla="*/ 1996293 w 6373450"/>
              <a:gd name="connsiteY169" fmla="*/ 1461394 h 1542605"/>
              <a:gd name="connsiteX170" fmla="*/ 1942852 w 6373450"/>
              <a:gd name="connsiteY170" fmla="*/ 1483902 h 1542605"/>
              <a:gd name="connsiteX171" fmla="*/ 1980104 w 6373450"/>
              <a:gd name="connsiteY171" fmla="*/ 1449109 h 1542605"/>
              <a:gd name="connsiteX172" fmla="*/ 1993732 w 6373450"/>
              <a:gd name="connsiteY172" fmla="*/ 1421901 h 1542605"/>
              <a:gd name="connsiteX173" fmla="*/ 1993732 w 6373450"/>
              <a:gd name="connsiteY173" fmla="*/ 1392055 h 1542605"/>
              <a:gd name="connsiteX174" fmla="*/ 1959867 w 6373450"/>
              <a:gd name="connsiteY174" fmla="*/ 1399393 h 1542605"/>
              <a:gd name="connsiteX175" fmla="*/ 1915347 w 6373450"/>
              <a:gd name="connsiteY175" fmla="*/ 1432867 h 1542605"/>
              <a:gd name="connsiteX176" fmla="*/ 1946569 w 6373450"/>
              <a:gd name="connsiteY176" fmla="*/ 1459745 h 1542605"/>
              <a:gd name="connsiteX177" fmla="*/ 1980104 w 6373450"/>
              <a:gd name="connsiteY177" fmla="*/ 1449109 h 1542605"/>
              <a:gd name="connsiteX178" fmla="*/ 2094501 w 6373450"/>
              <a:gd name="connsiteY178" fmla="*/ 1394363 h 1542605"/>
              <a:gd name="connsiteX179" fmla="*/ 2146620 w 6373450"/>
              <a:gd name="connsiteY179" fmla="*/ 1458343 h 1542605"/>
              <a:gd name="connsiteX180" fmla="*/ 2189818 w 6373450"/>
              <a:gd name="connsiteY180" fmla="*/ 1421571 h 1542605"/>
              <a:gd name="connsiteX181" fmla="*/ 2216414 w 6373450"/>
              <a:gd name="connsiteY181" fmla="*/ 1433856 h 1542605"/>
              <a:gd name="connsiteX182" fmla="*/ 2146620 w 6373450"/>
              <a:gd name="connsiteY182" fmla="*/ 1484562 h 1542605"/>
              <a:gd name="connsiteX183" fmla="*/ 2086159 w 6373450"/>
              <a:gd name="connsiteY183" fmla="*/ 1458013 h 1542605"/>
              <a:gd name="connsiteX184" fmla="*/ 2064601 w 6373450"/>
              <a:gd name="connsiteY184" fmla="*/ 1394363 h 1542605"/>
              <a:gd name="connsiteX185" fmla="*/ 2086159 w 6373450"/>
              <a:gd name="connsiteY185" fmla="*/ 1330713 h 1542605"/>
              <a:gd name="connsiteX186" fmla="*/ 2146620 w 6373450"/>
              <a:gd name="connsiteY186" fmla="*/ 1304165 h 1542605"/>
              <a:gd name="connsiteX187" fmla="*/ 2215754 w 6373450"/>
              <a:gd name="connsiteY187" fmla="*/ 1353881 h 1542605"/>
              <a:gd name="connsiteX188" fmla="*/ 2189818 w 6373450"/>
              <a:gd name="connsiteY188" fmla="*/ 1366826 h 1542605"/>
              <a:gd name="connsiteX189" fmla="*/ 2146620 w 6373450"/>
              <a:gd name="connsiteY189" fmla="*/ 1330054 h 1542605"/>
              <a:gd name="connsiteX190" fmla="*/ 2094501 w 6373450"/>
              <a:gd name="connsiteY190" fmla="*/ 1394363 h 1542605"/>
              <a:gd name="connsiteX191" fmla="*/ 2264321 w 6373450"/>
              <a:gd name="connsiteY191" fmla="*/ 1457684 h 1542605"/>
              <a:gd name="connsiteX192" fmla="*/ 2243093 w 6373450"/>
              <a:gd name="connsiteY192" fmla="*/ 1394363 h 1542605"/>
              <a:gd name="connsiteX193" fmla="*/ 2263991 w 6373450"/>
              <a:gd name="connsiteY193" fmla="*/ 1331373 h 1542605"/>
              <a:gd name="connsiteX194" fmla="*/ 2323130 w 6373450"/>
              <a:gd name="connsiteY194" fmla="*/ 1304165 h 1542605"/>
              <a:gd name="connsiteX195" fmla="*/ 2377314 w 6373450"/>
              <a:gd name="connsiteY195" fmla="*/ 1327416 h 1542605"/>
              <a:gd name="connsiteX196" fmla="*/ 2397220 w 6373450"/>
              <a:gd name="connsiteY196" fmla="*/ 1389087 h 1542605"/>
              <a:gd name="connsiteX197" fmla="*/ 2397220 w 6373450"/>
              <a:gd name="connsiteY197" fmla="*/ 1399063 h 1542605"/>
              <a:gd name="connsiteX198" fmla="*/ 2271672 w 6373450"/>
              <a:gd name="connsiteY198" fmla="*/ 1399063 h 1542605"/>
              <a:gd name="connsiteX199" fmla="*/ 2324534 w 6373450"/>
              <a:gd name="connsiteY199" fmla="*/ 1458755 h 1542605"/>
              <a:gd name="connsiteX200" fmla="*/ 2369715 w 6373450"/>
              <a:gd name="connsiteY200" fmla="*/ 1425611 h 1542605"/>
              <a:gd name="connsiteX201" fmla="*/ 2395981 w 6373450"/>
              <a:gd name="connsiteY201" fmla="*/ 1434928 h 1542605"/>
              <a:gd name="connsiteX202" fmla="*/ 2324534 w 6373450"/>
              <a:gd name="connsiteY202" fmla="*/ 1484644 h 1542605"/>
              <a:gd name="connsiteX203" fmla="*/ 2264321 w 6373450"/>
              <a:gd name="connsiteY203" fmla="*/ 1457684 h 1542605"/>
              <a:gd name="connsiteX204" fmla="*/ 2273241 w 6373450"/>
              <a:gd name="connsiteY204" fmla="*/ 1376142 h 1542605"/>
              <a:gd name="connsiteX205" fmla="*/ 2366907 w 6373450"/>
              <a:gd name="connsiteY205" fmla="*/ 1376142 h 1542605"/>
              <a:gd name="connsiteX206" fmla="*/ 2322717 w 6373450"/>
              <a:gd name="connsiteY206" fmla="*/ 1329724 h 1542605"/>
              <a:gd name="connsiteX207" fmla="*/ 2273241 w 6373450"/>
              <a:gd name="connsiteY207" fmla="*/ 1376142 h 1542605"/>
              <a:gd name="connsiteX208" fmla="*/ 2538957 w 6373450"/>
              <a:gd name="connsiteY208" fmla="*/ 1394363 h 1542605"/>
              <a:gd name="connsiteX209" fmla="*/ 2591075 w 6373450"/>
              <a:gd name="connsiteY209" fmla="*/ 1458343 h 1542605"/>
              <a:gd name="connsiteX210" fmla="*/ 2634274 w 6373450"/>
              <a:gd name="connsiteY210" fmla="*/ 1421571 h 1542605"/>
              <a:gd name="connsiteX211" fmla="*/ 2660870 w 6373450"/>
              <a:gd name="connsiteY211" fmla="*/ 1433856 h 1542605"/>
              <a:gd name="connsiteX212" fmla="*/ 2591075 w 6373450"/>
              <a:gd name="connsiteY212" fmla="*/ 1484562 h 1542605"/>
              <a:gd name="connsiteX213" fmla="*/ 2530614 w 6373450"/>
              <a:gd name="connsiteY213" fmla="*/ 1458013 h 1542605"/>
              <a:gd name="connsiteX214" fmla="*/ 2509056 w 6373450"/>
              <a:gd name="connsiteY214" fmla="*/ 1394363 h 1542605"/>
              <a:gd name="connsiteX215" fmla="*/ 2530614 w 6373450"/>
              <a:gd name="connsiteY215" fmla="*/ 1330713 h 1542605"/>
              <a:gd name="connsiteX216" fmla="*/ 2591075 w 6373450"/>
              <a:gd name="connsiteY216" fmla="*/ 1304165 h 1542605"/>
              <a:gd name="connsiteX217" fmla="*/ 2660209 w 6373450"/>
              <a:gd name="connsiteY217" fmla="*/ 1353881 h 1542605"/>
              <a:gd name="connsiteX218" fmla="*/ 2634274 w 6373450"/>
              <a:gd name="connsiteY218" fmla="*/ 1366826 h 1542605"/>
              <a:gd name="connsiteX219" fmla="*/ 2591075 w 6373450"/>
              <a:gd name="connsiteY219" fmla="*/ 1330054 h 1542605"/>
              <a:gd name="connsiteX220" fmla="*/ 2538957 w 6373450"/>
              <a:gd name="connsiteY220" fmla="*/ 1394363 h 1542605"/>
              <a:gd name="connsiteX221" fmla="*/ 2849027 w 6373450"/>
              <a:gd name="connsiteY221" fmla="*/ 1394363 h 1542605"/>
              <a:gd name="connsiteX222" fmla="*/ 2828130 w 6373450"/>
              <a:gd name="connsiteY222" fmla="*/ 1457684 h 1542605"/>
              <a:gd name="connsiteX223" fmla="*/ 2768329 w 6373450"/>
              <a:gd name="connsiteY223" fmla="*/ 1484562 h 1542605"/>
              <a:gd name="connsiteX224" fmla="*/ 2708529 w 6373450"/>
              <a:gd name="connsiteY224" fmla="*/ 1457684 h 1542605"/>
              <a:gd name="connsiteX225" fmla="*/ 2687632 w 6373450"/>
              <a:gd name="connsiteY225" fmla="*/ 1394363 h 1542605"/>
              <a:gd name="connsiteX226" fmla="*/ 2708529 w 6373450"/>
              <a:gd name="connsiteY226" fmla="*/ 1331043 h 1542605"/>
              <a:gd name="connsiteX227" fmla="*/ 2768329 w 6373450"/>
              <a:gd name="connsiteY227" fmla="*/ 1304165 h 1542605"/>
              <a:gd name="connsiteX228" fmla="*/ 2828130 w 6373450"/>
              <a:gd name="connsiteY228" fmla="*/ 1331043 h 1542605"/>
              <a:gd name="connsiteX229" fmla="*/ 2849027 w 6373450"/>
              <a:gd name="connsiteY229" fmla="*/ 1394363 h 1542605"/>
              <a:gd name="connsiteX230" fmla="*/ 2717780 w 6373450"/>
              <a:gd name="connsiteY230" fmla="*/ 1394363 h 1542605"/>
              <a:gd name="connsiteX231" fmla="*/ 2768247 w 6373450"/>
              <a:gd name="connsiteY231" fmla="*/ 1459003 h 1542605"/>
              <a:gd name="connsiteX232" fmla="*/ 2818714 w 6373450"/>
              <a:gd name="connsiteY232" fmla="*/ 1394363 h 1542605"/>
              <a:gd name="connsiteX233" fmla="*/ 2768247 w 6373450"/>
              <a:gd name="connsiteY233" fmla="*/ 1329394 h 1542605"/>
              <a:gd name="connsiteX234" fmla="*/ 2717780 w 6373450"/>
              <a:gd name="connsiteY234" fmla="*/ 1394363 h 1542605"/>
              <a:gd name="connsiteX235" fmla="*/ 2920225 w 6373450"/>
              <a:gd name="connsiteY235" fmla="*/ 1377132 h 1542605"/>
              <a:gd name="connsiteX236" fmla="*/ 2920225 w 6373450"/>
              <a:gd name="connsiteY236" fmla="*/ 1480934 h 1542605"/>
              <a:gd name="connsiteX237" fmla="*/ 2890325 w 6373450"/>
              <a:gd name="connsiteY237" fmla="*/ 1480934 h 1542605"/>
              <a:gd name="connsiteX238" fmla="*/ 2890325 w 6373450"/>
              <a:gd name="connsiteY238" fmla="*/ 1307546 h 1542605"/>
              <a:gd name="connsiteX239" fmla="*/ 2920225 w 6373450"/>
              <a:gd name="connsiteY239" fmla="*/ 1307546 h 1542605"/>
              <a:gd name="connsiteX240" fmla="*/ 2920225 w 6373450"/>
              <a:gd name="connsiteY240" fmla="*/ 1331126 h 1542605"/>
              <a:gd name="connsiteX241" fmla="*/ 2970362 w 6373450"/>
              <a:gd name="connsiteY241" fmla="*/ 1304248 h 1542605"/>
              <a:gd name="connsiteX242" fmla="*/ 3018516 w 6373450"/>
              <a:gd name="connsiteY242" fmla="*/ 1333764 h 1542605"/>
              <a:gd name="connsiteX243" fmla="*/ 3074021 w 6373450"/>
              <a:gd name="connsiteY243" fmla="*/ 1304248 h 1542605"/>
              <a:gd name="connsiteX244" fmla="*/ 3131509 w 6373450"/>
              <a:gd name="connsiteY244" fmla="*/ 1366578 h 1542605"/>
              <a:gd name="connsiteX245" fmla="*/ 3131509 w 6373450"/>
              <a:gd name="connsiteY245" fmla="*/ 1481017 h 1542605"/>
              <a:gd name="connsiteX246" fmla="*/ 3101609 w 6373450"/>
              <a:gd name="connsiteY246" fmla="*/ 1481017 h 1542605"/>
              <a:gd name="connsiteX247" fmla="*/ 3101609 w 6373450"/>
              <a:gd name="connsiteY247" fmla="*/ 1374576 h 1542605"/>
              <a:gd name="connsiteX248" fmla="*/ 3067083 w 6373450"/>
              <a:gd name="connsiteY248" fmla="*/ 1332115 h 1542605"/>
              <a:gd name="connsiteX249" fmla="*/ 3037183 w 6373450"/>
              <a:gd name="connsiteY249" fmla="*/ 1345719 h 1542605"/>
              <a:gd name="connsiteX250" fmla="*/ 3025867 w 6373450"/>
              <a:gd name="connsiteY250" fmla="*/ 1377214 h 1542605"/>
              <a:gd name="connsiteX251" fmla="*/ 3025867 w 6373450"/>
              <a:gd name="connsiteY251" fmla="*/ 1481017 h 1542605"/>
              <a:gd name="connsiteX252" fmla="*/ 2995967 w 6373450"/>
              <a:gd name="connsiteY252" fmla="*/ 1481017 h 1542605"/>
              <a:gd name="connsiteX253" fmla="*/ 2995967 w 6373450"/>
              <a:gd name="connsiteY253" fmla="*/ 1374576 h 1542605"/>
              <a:gd name="connsiteX254" fmla="*/ 2961442 w 6373450"/>
              <a:gd name="connsiteY254" fmla="*/ 1332115 h 1542605"/>
              <a:gd name="connsiteX255" fmla="*/ 2931541 w 6373450"/>
              <a:gd name="connsiteY255" fmla="*/ 1345719 h 1542605"/>
              <a:gd name="connsiteX256" fmla="*/ 2920225 w 6373450"/>
              <a:gd name="connsiteY256" fmla="*/ 1377132 h 1542605"/>
              <a:gd name="connsiteX257" fmla="*/ 3266060 w 6373450"/>
              <a:gd name="connsiteY257" fmla="*/ 1484562 h 1542605"/>
              <a:gd name="connsiteX258" fmla="*/ 3212207 w 6373450"/>
              <a:gd name="connsiteY258" fmla="*/ 1455705 h 1542605"/>
              <a:gd name="connsiteX259" fmla="*/ 3212207 w 6373450"/>
              <a:gd name="connsiteY259" fmla="*/ 1540626 h 1542605"/>
              <a:gd name="connsiteX260" fmla="*/ 3182307 w 6373450"/>
              <a:gd name="connsiteY260" fmla="*/ 1540626 h 1542605"/>
              <a:gd name="connsiteX261" fmla="*/ 3182307 w 6373450"/>
              <a:gd name="connsiteY261" fmla="*/ 1307546 h 1542605"/>
              <a:gd name="connsiteX262" fmla="*/ 3212207 w 6373450"/>
              <a:gd name="connsiteY262" fmla="*/ 1307546 h 1542605"/>
              <a:gd name="connsiteX263" fmla="*/ 3212207 w 6373450"/>
              <a:gd name="connsiteY263" fmla="*/ 1332775 h 1542605"/>
              <a:gd name="connsiteX264" fmla="*/ 3266060 w 6373450"/>
              <a:gd name="connsiteY264" fmla="*/ 1304248 h 1542605"/>
              <a:gd name="connsiteX265" fmla="*/ 3323217 w 6373450"/>
              <a:gd name="connsiteY265" fmla="*/ 1332115 h 1542605"/>
              <a:gd name="connsiteX266" fmla="*/ 3341802 w 6373450"/>
              <a:gd name="connsiteY266" fmla="*/ 1394446 h 1542605"/>
              <a:gd name="connsiteX267" fmla="*/ 3322887 w 6373450"/>
              <a:gd name="connsiteY267" fmla="*/ 1456777 h 1542605"/>
              <a:gd name="connsiteX268" fmla="*/ 3266060 w 6373450"/>
              <a:gd name="connsiteY268" fmla="*/ 1484562 h 1542605"/>
              <a:gd name="connsiteX269" fmla="*/ 3211546 w 6373450"/>
              <a:gd name="connsiteY269" fmla="*/ 1388427 h 1542605"/>
              <a:gd name="connsiteX270" fmla="*/ 3211546 w 6373450"/>
              <a:gd name="connsiteY270" fmla="*/ 1400712 h 1542605"/>
              <a:gd name="connsiteX271" fmla="*/ 3260691 w 6373450"/>
              <a:gd name="connsiteY271" fmla="*/ 1458426 h 1542605"/>
              <a:gd name="connsiteX272" fmla="*/ 3311488 w 6373450"/>
              <a:gd name="connsiteY272" fmla="*/ 1394446 h 1542605"/>
              <a:gd name="connsiteX273" fmla="*/ 3260691 w 6373450"/>
              <a:gd name="connsiteY273" fmla="*/ 1330466 h 1542605"/>
              <a:gd name="connsiteX274" fmla="*/ 3211546 w 6373450"/>
              <a:gd name="connsiteY274" fmla="*/ 1388427 h 1542605"/>
              <a:gd name="connsiteX275" fmla="*/ 3428116 w 6373450"/>
              <a:gd name="connsiteY275" fmla="*/ 1483902 h 1542605"/>
              <a:gd name="connsiteX276" fmla="*/ 3386900 w 6373450"/>
              <a:gd name="connsiteY276" fmla="*/ 1470298 h 1542605"/>
              <a:gd name="connsiteX277" fmla="*/ 3370959 w 6373450"/>
              <a:gd name="connsiteY277" fmla="*/ 1434186 h 1542605"/>
              <a:gd name="connsiteX278" fmla="*/ 3436706 w 6373450"/>
              <a:gd name="connsiteY278" fmla="*/ 1377462 h 1542605"/>
              <a:gd name="connsiteX279" fmla="*/ 3478913 w 6373450"/>
              <a:gd name="connsiteY279" fmla="*/ 1368804 h 1542605"/>
              <a:gd name="connsiteX280" fmla="*/ 3478913 w 6373450"/>
              <a:gd name="connsiteY280" fmla="*/ 1361467 h 1542605"/>
              <a:gd name="connsiteX281" fmla="*/ 3444718 w 6373450"/>
              <a:gd name="connsiteY281" fmla="*/ 1330301 h 1542605"/>
              <a:gd name="connsiteX282" fmla="*/ 3404493 w 6373450"/>
              <a:gd name="connsiteY282" fmla="*/ 1359818 h 1542605"/>
              <a:gd name="connsiteX283" fmla="*/ 3376245 w 6373450"/>
              <a:gd name="connsiteY283" fmla="*/ 1352480 h 1542605"/>
              <a:gd name="connsiteX284" fmla="*/ 3445709 w 6373450"/>
              <a:gd name="connsiteY284" fmla="*/ 1304083 h 1542605"/>
              <a:gd name="connsiteX285" fmla="*/ 3508483 w 6373450"/>
              <a:gd name="connsiteY285" fmla="*/ 1360148 h 1542605"/>
              <a:gd name="connsiteX286" fmla="*/ 3508483 w 6373450"/>
              <a:gd name="connsiteY286" fmla="*/ 1444739 h 1542605"/>
              <a:gd name="connsiteX287" fmla="*/ 3527067 w 6373450"/>
              <a:gd name="connsiteY287" fmla="*/ 1457024 h 1542605"/>
              <a:gd name="connsiteX288" fmla="*/ 3527067 w 6373450"/>
              <a:gd name="connsiteY288" fmla="*/ 1480934 h 1542605"/>
              <a:gd name="connsiteX289" fmla="*/ 3481556 w 6373450"/>
              <a:gd name="connsiteY289" fmla="*/ 1461394 h 1542605"/>
              <a:gd name="connsiteX290" fmla="*/ 3428116 w 6373450"/>
              <a:gd name="connsiteY290" fmla="*/ 1483902 h 1542605"/>
              <a:gd name="connsiteX291" fmla="*/ 3465367 w 6373450"/>
              <a:gd name="connsiteY291" fmla="*/ 1449109 h 1542605"/>
              <a:gd name="connsiteX292" fmla="*/ 3478996 w 6373450"/>
              <a:gd name="connsiteY292" fmla="*/ 1421901 h 1542605"/>
              <a:gd name="connsiteX293" fmla="*/ 3478996 w 6373450"/>
              <a:gd name="connsiteY293" fmla="*/ 1392055 h 1542605"/>
              <a:gd name="connsiteX294" fmla="*/ 3445131 w 6373450"/>
              <a:gd name="connsiteY294" fmla="*/ 1399393 h 1542605"/>
              <a:gd name="connsiteX295" fmla="*/ 3400611 w 6373450"/>
              <a:gd name="connsiteY295" fmla="*/ 1432867 h 1542605"/>
              <a:gd name="connsiteX296" fmla="*/ 3431833 w 6373450"/>
              <a:gd name="connsiteY296" fmla="*/ 1459745 h 1542605"/>
              <a:gd name="connsiteX297" fmla="*/ 3465367 w 6373450"/>
              <a:gd name="connsiteY297" fmla="*/ 1449109 h 1542605"/>
              <a:gd name="connsiteX298" fmla="*/ 3563245 w 6373450"/>
              <a:gd name="connsiteY298" fmla="*/ 1480934 h 1542605"/>
              <a:gd name="connsiteX299" fmla="*/ 3563245 w 6373450"/>
              <a:gd name="connsiteY299" fmla="*/ 1307546 h 1542605"/>
              <a:gd name="connsiteX300" fmla="*/ 3593145 w 6373450"/>
              <a:gd name="connsiteY300" fmla="*/ 1307546 h 1542605"/>
              <a:gd name="connsiteX301" fmla="*/ 3593145 w 6373450"/>
              <a:gd name="connsiteY301" fmla="*/ 1331126 h 1542605"/>
              <a:gd name="connsiteX302" fmla="*/ 3644933 w 6373450"/>
              <a:gd name="connsiteY302" fmla="*/ 1304248 h 1542605"/>
              <a:gd name="connsiteX303" fmla="*/ 3702752 w 6373450"/>
              <a:gd name="connsiteY303" fmla="*/ 1366578 h 1542605"/>
              <a:gd name="connsiteX304" fmla="*/ 3702752 w 6373450"/>
              <a:gd name="connsiteY304" fmla="*/ 1481017 h 1542605"/>
              <a:gd name="connsiteX305" fmla="*/ 3672851 w 6373450"/>
              <a:gd name="connsiteY305" fmla="*/ 1481017 h 1542605"/>
              <a:gd name="connsiteX306" fmla="*/ 3672851 w 6373450"/>
              <a:gd name="connsiteY306" fmla="*/ 1374576 h 1542605"/>
              <a:gd name="connsiteX307" fmla="*/ 3636674 w 6373450"/>
              <a:gd name="connsiteY307" fmla="*/ 1332115 h 1542605"/>
              <a:gd name="connsiteX308" fmla="*/ 3605782 w 6373450"/>
              <a:gd name="connsiteY308" fmla="*/ 1345060 h 1542605"/>
              <a:gd name="connsiteX309" fmla="*/ 3593145 w 6373450"/>
              <a:gd name="connsiteY309" fmla="*/ 1377544 h 1542605"/>
              <a:gd name="connsiteX310" fmla="*/ 3593145 w 6373450"/>
              <a:gd name="connsiteY310" fmla="*/ 1481017 h 1542605"/>
              <a:gd name="connsiteX311" fmla="*/ 3563245 w 6373450"/>
              <a:gd name="connsiteY311" fmla="*/ 1481017 h 1542605"/>
              <a:gd name="connsiteX312" fmla="*/ 3812606 w 6373450"/>
              <a:gd name="connsiteY312" fmla="*/ 1499815 h 1542605"/>
              <a:gd name="connsiteX313" fmla="*/ 3758753 w 6373450"/>
              <a:gd name="connsiteY313" fmla="*/ 1542605 h 1542605"/>
              <a:gd name="connsiteX314" fmla="*/ 3742481 w 6373450"/>
              <a:gd name="connsiteY314" fmla="*/ 1541286 h 1542605"/>
              <a:gd name="connsiteX315" fmla="*/ 3742481 w 6373450"/>
              <a:gd name="connsiteY315" fmla="*/ 1515397 h 1542605"/>
              <a:gd name="connsiteX316" fmla="*/ 3756770 w 6373450"/>
              <a:gd name="connsiteY316" fmla="*/ 1517046 h 1542605"/>
              <a:gd name="connsiteX317" fmla="*/ 3783697 w 6373450"/>
              <a:gd name="connsiteY317" fmla="*/ 1495198 h 1542605"/>
              <a:gd name="connsiteX318" fmla="*/ 3792039 w 6373450"/>
              <a:gd name="connsiteY318" fmla="*/ 1474668 h 1542605"/>
              <a:gd name="connsiteX319" fmla="*/ 3727613 w 6373450"/>
              <a:gd name="connsiteY319" fmla="*/ 1307546 h 1542605"/>
              <a:gd name="connsiteX320" fmla="*/ 3759166 w 6373450"/>
              <a:gd name="connsiteY320" fmla="*/ 1307546 h 1542605"/>
              <a:gd name="connsiteX321" fmla="*/ 3807980 w 6373450"/>
              <a:gd name="connsiteY321" fmla="*/ 1440205 h 1542605"/>
              <a:gd name="connsiteX322" fmla="*/ 3856135 w 6373450"/>
              <a:gd name="connsiteY322" fmla="*/ 1307546 h 1542605"/>
              <a:gd name="connsiteX323" fmla="*/ 3887357 w 6373450"/>
              <a:gd name="connsiteY323" fmla="*/ 1307546 h 1542605"/>
              <a:gd name="connsiteX324" fmla="*/ 3812606 w 6373450"/>
              <a:gd name="connsiteY324" fmla="*/ 1499815 h 1542605"/>
              <a:gd name="connsiteX325" fmla="*/ 1637490 w 6373450"/>
              <a:gd name="connsiteY325" fmla="*/ 238935 h 1542605"/>
              <a:gd name="connsiteX326" fmla="*/ 1508556 w 6373450"/>
              <a:gd name="connsiteY326" fmla="*/ 238935 h 1542605"/>
              <a:gd name="connsiteX327" fmla="*/ 1508556 w 6373450"/>
              <a:gd name="connsiteY327" fmla="*/ 264164 h 1542605"/>
              <a:gd name="connsiteX328" fmla="*/ 1579425 w 6373450"/>
              <a:gd name="connsiteY328" fmla="*/ 334904 h 1542605"/>
              <a:gd name="connsiteX329" fmla="*/ 1579425 w 6373450"/>
              <a:gd name="connsiteY329" fmla="*/ 938755 h 1542605"/>
              <a:gd name="connsiteX330" fmla="*/ 1699025 w 6373450"/>
              <a:gd name="connsiteY330" fmla="*/ 938755 h 1542605"/>
              <a:gd name="connsiteX331" fmla="*/ 1699025 w 6373450"/>
              <a:gd name="connsiteY331" fmla="*/ 301183 h 1542605"/>
              <a:gd name="connsiteX332" fmla="*/ 1637490 w 6373450"/>
              <a:gd name="connsiteY332" fmla="*/ 238935 h 1542605"/>
              <a:gd name="connsiteX333" fmla="*/ 1174781 w 6373450"/>
              <a:gd name="connsiteY333" fmla="*/ 775508 h 1542605"/>
              <a:gd name="connsiteX334" fmla="*/ 940535 w 6373450"/>
              <a:gd name="connsiteY334" fmla="*/ 275542 h 1542605"/>
              <a:gd name="connsiteX335" fmla="*/ 884534 w 6373450"/>
              <a:gd name="connsiteY335" fmla="*/ 239017 h 1542605"/>
              <a:gd name="connsiteX336" fmla="*/ 714631 w 6373450"/>
              <a:gd name="connsiteY336" fmla="*/ 239017 h 1542605"/>
              <a:gd name="connsiteX337" fmla="*/ 714631 w 6373450"/>
              <a:gd name="connsiteY337" fmla="*/ 264246 h 1542605"/>
              <a:gd name="connsiteX338" fmla="*/ 749900 w 6373450"/>
              <a:gd name="connsiteY338" fmla="*/ 264246 h 1542605"/>
              <a:gd name="connsiteX339" fmla="*/ 805571 w 6373450"/>
              <a:gd name="connsiteY339" fmla="*/ 299946 h 1542605"/>
              <a:gd name="connsiteX340" fmla="*/ 1119027 w 6373450"/>
              <a:gd name="connsiteY340" fmla="*/ 938837 h 1542605"/>
              <a:gd name="connsiteX341" fmla="*/ 1192869 w 6373450"/>
              <a:gd name="connsiteY341" fmla="*/ 938837 h 1542605"/>
              <a:gd name="connsiteX342" fmla="*/ 1457263 w 6373450"/>
              <a:gd name="connsiteY342" fmla="*/ 239017 h 1542605"/>
              <a:gd name="connsiteX343" fmla="*/ 1365911 w 6373450"/>
              <a:gd name="connsiteY343" fmla="*/ 239017 h 1542605"/>
              <a:gd name="connsiteX344" fmla="*/ 1174781 w 6373450"/>
              <a:gd name="connsiteY344" fmla="*/ 775508 h 1542605"/>
              <a:gd name="connsiteX345" fmla="*/ 1620062 w 6373450"/>
              <a:gd name="connsiteY345" fmla="*/ 0 h 1542605"/>
              <a:gd name="connsiteX346" fmla="*/ 1545725 w 6373450"/>
              <a:gd name="connsiteY346" fmla="*/ 76842 h 1542605"/>
              <a:gd name="connsiteX347" fmla="*/ 1620062 w 6373450"/>
              <a:gd name="connsiteY347" fmla="*/ 153683 h 1542605"/>
              <a:gd name="connsiteX348" fmla="*/ 1694730 w 6373450"/>
              <a:gd name="connsiteY348" fmla="*/ 76842 h 1542605"/>
              <a:gd name="connsiteX349" fmla="*/ 1620062 w 6373450"/>
              <a:gd name="connsiteY349" fmla="*/ 0 h 1542605"/>
              <a:gd name="connsiteX350" fmla="*/ 4291588 w 6373450"/>
              <a:gd name="connsiteY350" fmla="*/ 264164 h 1542605"/>
              <a:gd name="connsiteX351" fmla="*/ 4356922 w 6373450"/>
              <a:gd name="connsiteY351" fmla="*/ 329380 h 1542605"/>
              <a:gd name="connsiteX352" fmla="*/ 4356922 w 6373450"/>
              <a:gd name="connsiteY352" fmla="*/ 938755 h 1542605"/>
              <a:gd name="connsiteX353" fmla="*/ 4476688 w 6373450"/>
              <a:gd name="connsiteY353" fmla="*/ 938755 h 1542605"/>
              <a:gd name="connsiteX354" fmla="*/ 4476688 w 6373450"/>
              <a:gd name="connsiteY354" fmla="*/ 581424 h 1542605"/>
              <a:gd name="connsiteX355" fmla="*/ 4706556 w 6373450"/>
              <a:gd name="connsiteY355" fmla="*/ 349745 h 1542605"/>
              <a:gd name="connsiteX356" fmla="*/ 4706556 w 6373450"/>
              <a:gd name="connsiteY356" fmla="*/ 227722 h 1542605"/>
              <a:gd name="connsiteX357" fmla="*/ 4479579 w 6373450"/>
              <a:gd name="connsiteY357" fmla="*/ 409438 h 1542605"/>
              <a:gd name="connsiteX358" fmla="*/ 4476688 w 6373450"/>
              <a:gd name="connsiteY358" fmla="*/ 409438 h 1542605"/>
              <a:gd name="connsiteX359" fmla="*/ 4476688 w 6373450"/>
              <a:gd name="connsiteY359" fmla="*/ 285930 h 1542605"/>
              <a:gd name="connsiteX360" fmla="*/ 4429525 w 6373450"/>
              <a:gd name="connsiteY360" fmla="*/ 239100 h 1542605"/>
              <a:gd name="connsiteX361" fmla="*/ 4291588 w 6373450"/>
              <a:gd name="connsiteY361" fmla="*/ 239100 h 1542605"/>
              <a:gd name="connsiteX362" fmla="*/ 4291588 w 6373450"/>
              <a:gd name="connsiteY362" fmla="*/ 264164 h 1542605"/>
              <a:gd name="connsiteX363" fmla="*/ 5066350 w 6373450"/>
              <a:gd name="connsiteY363" fmla="*/ 955822 h 1542605"/>
              <a:gd name="connsiteX364" fmla="*/ 4718615 w 6373450"/>
              <a:gd name="connsiteY364" fmla="*/ 588845 h 1542605"/>
              <a:gd name="connsiteX365" fmla="*/ 5066350 w 6373450"/>
              <a:gd name="connsiteY365" fmla="*/ 221868 h 1542605"/>
              <a:gd name="connsiteX366" fmla="*/ 5414084 w 6373450"/>
              <a:gd name="connsiteY366" fmla="*/ 588845 h 1542605"/>
              <a:gd name="connsiteX367" fmla="*/ 5066350 w 6373450"/>
              <a:gd name="connsiteY367" fmla="*/ 955822 h 1542605"/>
              <a:gd name="connsiteX368" fmla="*/ 5066350 w 6373450"/>
              <a:gd name="connsiteY368" fmla="*/ 267379 h 1542605"/>
              <a:gd name="connsiteX369" fmla="*/ 4856388 w 6373450"/>
              <a:gd name="connsiteY369" fmla="*/ 588845 h 1542605"/>
              <a:gd name="connsiteX370" fmla="*/ 5066350 w 6373450"/>
              <a:gd name="connsiteY370" fmla="*/ 910310 h 1542605"/>
              <a:gd name="connsiteX371" fmla="*/ 5276312 w 6373450"/>
              <a:gd name="connsiteY371" fmla="*/ 588845 h 1542605"/>
              <a:gd name="connsiteX372" fmla="*/ 5066350 w 6373450"/>
              <a:gd name="connsiteY372" fmla="*/ 267379 h 1542605"/>
              <a:gd name="connsiteX373" fmla="*/ 2154879 w 6373450"/>
              <a:gd name="connsiteY373" fmla="*/ 955822 h 1542605"/>
              <a:gd name="connsiteX374" fmla="*/ 1807145 w 6373450"/>
              <a:gd name="connsiteY374" fmla="*/ 588845 h 1542605"/>
              <a:gd name="connsiteX375" fmla="*/ 2154879 w 6373450"/>
              <a:gd name="connsiteY375" fmla="*/ 221868 h 1542605"/>
              <a:gd name="connsiteX376" fmla="*/ 2502614 w 6373450"/>
              <a:gd name="connsiteY376" fmla="*/ 588845 h 1542605"/>
              <a:gd name="connsiteX377" fmla="*/ 2154879 w 6373450"/>
              <a:gd name="connsiteY377" fmla="*/ 955822 h 1542605"/>
              <a:gd name="connsiteX378" fmla="*/ 2154879 w 6373450"/>
              <a:gd name="connsiteY378" fmla="*/ 267379 h 1542605"/>
              <a:gd name="connsiteX379" fmla="*/ 1944917 w 6373450"/>
              <a:gd name="connsiteY379" fmla="*/ 588845 h 1542605"/>
              <a:gd name="connsiteX380" fmla="*/ 2154879 w 6373450"/>
              <a:gd name="connsiteY380" fmla="*/ 910310 h 1542605"/>
              <a:gd name="connsiteX381" fmla="*/ 2364842 w 6373450"/>
              <a:gd name="connsiteY381" fmla="*/ 588845 h 1542605"/>
              <a:gd name="connsiteX382" fmla="*/ 2154879 w 6373450"/>
              <a:gd name="connsiteY382" fmla="*/ 267379 h 1542605"/>
              <a:gd name="connsiteX383" fmla="*/ 3175864 w 6373450"/>
              <a:gd name="connsiteY383" fmla="*/ 0 h 1542605"/>
              <a:gd name="connsiteX384" fmla="*/ 3152737 w 6373450"/>
              <a:gd name="connsiteY384" fmla="*/ 0 h 1542605"/>
              <a:gd name="connsiteX385" fmla="*/ 2706051 w 6373450"/>
              <a:gd name="connsiteY385" fmla="*/ 938755 h 1542605"/>
              <a:gd name="connsiteX386" fmla="*/ 2784023 w 6373450"/>
              <a:gd name="connsiteY386" fmla="*/ 938755 h 1542605"/>
              <a:gd name="connsiteX387" fmla="*/ 2938562 w 6373450"/>
              <a:gd name="connsiteY387" fmla="*/ 615476 h 1542605"/>
              <a:gd name="connsiteX388" fmla="*/ 3341141 w 6373450"/>
              <a:gd name="connsiteY388" fmla="*/ 615476 h 1542605"/>
              <a:gd name="connsiteX389" fmla="*/ 3497993 w 6373450"/>
              <a:gd name="connsiteY389" fmla="*/ 938755 h 1542605"/>
              <a:gd name="connsiteX390" fmla="*/ 3632709 w 6373450"/>
              <a:gd name="connsiteY390" fmla="*/ 938755 h 1542605"/>
              <a:gd name="connsiteX391" fmla="*/ 3175864 w 6373450"/>
              <a:gd name="connsiteY391" fmla="*/ 0 h 1542605"/>
              <a:gd name="connsiteX392" fmla="*/ 2977548 w 6373450"/>
              <a:gd name="connsiteY392" fmla="*/ 534429 h 1542605"/>
              <a:gd name="connsiteX393" fmla="*/ 3138695 w 6373450"/>
              <a:gd name="connsiteY393" fmla="*/ 197628 h 1542605"/>
              <a:gd name="connsiteX394" fmla="*/ 3302568 w 6373450"/>
              <a:gd name="connsiteY394" fmla="*/ 534429 h 1542605"/>
              <a:gd name="connsiteX395" fmla="*/ 2977548 w 6373450"/>
              <a:gd name="connsiteY395" fmla="*/ 534429 h 1542605"/>
              <a:gd name="connsiteX396" fmla="*/ 469813 w 6373450"/>
              <a:gd name="connsiteY396" fmla="*/ 0 h 1542605"/>
              <a:gd name="connsiteX397" fmla="*/ 446686 w 6373450"/>
              <a:gd name="connsiteY397" fmla="*/ 0 h 1542605"/>
              <a:gd name="connsiteX398" fmla="*/ 0 w 6373450"/>
              <a:gd name="connsiteY398" fmla="*/ 938755 h 1542605"/>
              <a:gd name="connsiteX399" fmla="*/ 77972 w 6373450"/>
              <a:gd name="connsiteY399" fmla="*/ 938755 h 1542605"/>
              <a:gd name="connsiteX400" fmla="*/ 232511 w 6373450"/>
              <a:gd name="connsiteY400" fmla="*/ 615476 h 1542605"/>
              <a:gd name="connsiteX401" fmla="*/ 635090 w 6373450"/>
              <a:gd name="connsiteY401" fmla="*/ 615476 h 1542605"/>
              <a:gd name="connsiteX402" fmla="*/ 791942 w 6373450"/>
              <a:gd name="connsiteY402" fmla="*/ 938755 h 1542605"/>
              <a:gd name="connsiteX403" fmla="*/ 926659 w 6373450"/>
              <a:gd name="connsiteY403" fmla="*/ 938755 h 1542605"/>
              <a:gd name="connsiteX404" fmla="*/ 469813 w 6373450"/>
              <a:gd name="connsiteY404" fmla="*/ 0 h 1542605"/>
              <a:gd name="connsiteX405" fmla="*/ 271497 w 6373450"/>
              <a:gd name="connsiteY405" fmla="*/ 534429 h 1542605"/>
              <a:gd name="connsiteX406" fmla="*/ 432644 w 6373450"/>
              <a:gd name="connsiteY406" fmla="*/ 197628 h 1542605"/>
              <a:gd name="connsiteX407" fmla="*/ 596517 w 6373450"/>
              <a:gd name="connsiteY407" fmla="*/ 534429 h 1542605"/>
              <a:gd name="connsiteX408" fmla="*/ 271497 w 6373450"/>
              <a:gd name="connsiteY408" fmla="*/ 534429 h 1542605"/>
              <a:gd name="connsiteX409" fmla="*/ 4209982 w 6373450"/>
              <a:gd name="connsiteY409" fmla="*/ 710621 h 1542605"/>
              <a:gd name="connsiteX410" fmla="*/ 3991429 w 6373450"/>
              <a:gd name="connsiteY410" fmla="*/ 877578 h 1542605"/>
              <a:gd name="connsiteX411" fmla="*/ 3743390 w 6373450"/>
              <a:gd name="connsiteY411" fmla="*/ 557515 h 1542605"/>
              <a:gd name="connsiteX412" fmla="*/ 3744711 w 6373450"/>
              <a:gd name="connsiteY412" fmla="*/ 510602 h 1542605"/>
              <a:gd name="connsiteX413" fmla="*/ 4228979 w 6373450"/>
              <a:gd name="connsiteY413" fmla="*/ 510602 h 1542605"/>
              <a:gd name="connsiteX414" fmla="*/ 3942862 w 6373450"/>
              <a:gd name="connsiteY414" fmla="*/ 221868 h 1542605"/>
              <a:gd name="connsiteX415" fmla="*/ 3610821 w 6373450"/>
              <a:gd name="connsiteY415" fmla="*/ 593132 h 1542605"/>
              <a:gd name="connsiteX416" fmla="*/ 3949387 w 6373450"/>
              <a:gd name="connsiteY416" fmla="*/ 955822 h 1542605"/>
              <a:gd name="connsiteX417" fmla="*/ 4235174 w 6373450"/>
              <a:gd name="connsiteY417" fmla="*/ 717464 h 1542605"/>
              <a:gd name="connsiteX418" fmla="*/ 4209982 w 6373450"/>
              <a:gd name="connsiteY418" fmla="*/ 710621 h 1542605"/>
              <a:gd name="connsiteX419" fmla="*/ 3942862 w 6373450"/>
              <a:gd name="connsiteY419" fmla="*/ 263092 h 1542605"/>
              <a:gd name="connsiteX420" fmla="*/ 4089803 w 6373450"/>
              <a:gd name="connsiteY420" fmla="*/ 460803 h 1542605"/>
              <a:gd name="connsiteX421" fmla="*/ 3751236 w 6373450"/>
              <a:gd name="connsiteY421" fmla="*/ 460803 h 1542605"/>
              <a:gd name="connsiteX422" fmla="*/ 3942862 w 6373450"/>
              <a:gd name="connsiteY422" fmla="*/ 263092 h 1542605"/>
              <a:gd name="connsiteX423" fmla="*/ 5951874 w 6373450"/>
              <a:gd name="connsiteY423" fmla="*/ 776332 h 1542605"/>
              <a:gd name="connsiteX424" fmla="*/ 5896452 w 6373450"/>
              <a:gd name="connsiteY424" fmla="*/ 811702 h 1542605"/>
              <a:gd name="connsiteX425" fmla="*/ 5860109 w 6373450"/>
              <a:gd name="connsiteY425" fmla="*/ 811702 h 1542605"/>
              <a:gd name="connsiteX426" fmla="*/ 5860109 w 6373450"/>
              <a:gd name="connsiteY426" fmla="*/ 836354 h 1542605"/>
              <a:gd name="connsiteX427" fmla="*/ 6064372 w 6373450"/>
              <a:gd name="connsiteY427" fmla="*/ 836354 h 1542605"/>
              <a:gd name="connsiteX428" fmla="*/ 6113352 w 6373450"/>
              <a:gd name="connsiteY428" fmla="*/ 811867 h 1542605"/>
              <a:gd name="connsiteX429" fmla="*/ 6373451 w 6373450"/>
              <a:gd name="connsiteY429" fmla="*/ 443819 h 1542605"/>
              <a:gd name="connsiteX430" fmla="*/ 6146061 w 6373450"/>
              <a:gd name="connsiteY430" fmla="*/ 443819 h 1542605"/>
              <a:gd name="connsiteX431" fmla="*/ 6090473 w 6373450"/>
              <a:gd name="connsiteY431" fmla="*/ 479601 h 1542605"/>
              <a:gd name="connsiteX432" fmla="*/ 5951874 w 6373450"/>
              <a:gd name="connsiteY432" fmla="*/ 776332 h 1542605"/>
              <a:gd name="connsiteX433" fmla="*/ 6090473 w 6373450"/>
              <a:gd name="connsiteY433" fmla="*/ 356836 h 1542605"/>
              <a:gd name="connsiteX434" fmla="*/ 6146061 w 6373450"/>
              <a:gd name="connsiteY434" fmla="*/ 392618 h 1542605"/>
              <a:gd name="connsiteX435" fmla="*/ 6373451 w 6373450"/>
              <a:gd name="connsiteY435" fmla="*/ 392618 h 1542605"/>
              <a:gd name="connsiteX436" fmla="*/ 6113352 w 6373450"/>
              <a:gd name="connsiteY436" fmla="*/ 24570 h 1542605"/>
              <a:gd name="connsiteX437" fmla="*/ 6064372 w 6373450"/>
              <a:gd name="connsiteY437" fmla="*/ 82 h 1542605"/>
              <a:gd name="connsiteX438" fmla="*/ 5860109 w 6373450"/>
              <a:gd name="connsiteY438" fmla="*/ 82 h 1542605"/>
              <a:gd name="connsiteX439" fmla="*/ 5860109 w 6373450"/>
              <a:gd name="connsiteY439" fmla="*/ 24734 h 1542605"/>
              <a:gd name="connsiteX440" fmla="*/ 5896452 w 6373450"/>
              <a:gd name="connsiteY440" fmla="*/ 24734 h 1542605"/>
              <a:gd name="connsiteX441" fmla="*/ 5951874 w 6373450"/>
              <a:gd name="connsiteY441" fmla="*/ 60105 h 1542605"/>
              <a:gd name="connsiteX442" fmla="*/ 6090473 w 6373450"/>
              <a:gd name="connsiteY442" fmla="*/ 356836 h 1542605"/>
              <a:gd name="connsiteX443" fmla="*/ 5698301 w 6373450"/>
              <a:gd name="connsiteY443" fmla="*/ 459236 h 1542605"/>
              <a:gd name="connsiteX444" fmla="*/ 5753889 w 6373450"/>
              <a:gd name="connsiteY444" fmla="*/ 495019 h 1542605"/>
              <a:gd name="connsiteX445" fmla="*/ 5981279 w 6373450"/>
              <a:gd name="connsiteY445" fmla="*/ 495019 h 1542605"/>
              <a:gd name="connsiteX446" fmla="*/ 5721180 w 6373450"/>
              <a:gd name="connsiteY446" fmla="*/ 126970 h 1542605"/>
              <a:gd name="connsiteX447" fmla="*/ 5672200 w 6373450"/>
              <a:gd name="connsiteY447" fmla="*/ 102483 h 1542605"/>
              <a:gd name="connsiteX448" fmla="*/ 5467937 w 6373450"/>
              <a:gd name="connsiteY448" fmla="*/ 102483 h 1542605"/>
              <a:gd name="connsiteX449" fmla="*/ 5467937 w 6373450"/>
              <a:gd name="connsiteY449" fmla="*/ 127218 h 1542605"/>
              <a:gd name="connsiteX450" fmla="*/ 5504280 w 6373450"/>
              <a:gd name="connsiteY450" fmla="*/ 127218 h 1542605"/>
              <a:gd name="connsiteX451" fmla="*/ 5559703 w 6373450"/>
              <a:gd name="connsiteY451" fmla="*/ 162588 h 1542605"/>
              <a:gd name="connsiteX452" fmla="*/ 5698301 w 6373450"/>
              <a:gd name="connsiteY452" fmla="*/ 459236 h 1542605"/>
              <a:gd name="connsiteX453" fmla="*/ 5559703 w 6373450"/>
              <a:gd name="connsiteY453" fmla="*/ 878650 h 1542605"/>
              <a:gd name="connsiteX454" fmla="*/ 5504280 w 6373450"/>
              <a:gd name="connsiteY454" fmla="*/ 914020 h 1542605"/>
              <a:gd name="connsiteX455" fmla="*/ 5467937 w 6373450"/>
              <a:gd name="connsiteY455" fmla="*/ 914020 h 1542605"/>
              <a:gd name="connsiteX456" fmla="*/ 5467937 w 6373450"/>
              <a:gd name="connsiteY456" fmla="*/ 938672 h 1542605"/>
              <a:gd name="connsiteX457" fmla="*/ 5672200 w 6373450"/>
              <a:gd name="connsiteY457" fmla="*/ 938672 h 1542605"/>
              <a:gd name="connsiteX458" fmla="*/ 5721180 w 6373450"/>
              <a:gd name="connsiteY458" fmla="*/ 914185 h 1542605"/>
              <a:gd name="connsiteX459" fmla="*/ 5981279 w 6373450"/>
              <a:gd name="connsiteY459" fmla="*/ 546137 h 1542605"/>
              <a:gd name="connsiteX460" fmla="*/ 5753889 w 6373450"/>
              <a:gd name="connsiteY460" fmla="*/ 546137 h 1542605"/>
              <a:gd name="connsiteX461" fmla="*/ 5698301 w 6373450"/>
              <a:gd name="connsiteY461" fmla="*/ 581919 h 1542605"/>
              <a:gd name="connsiteX462" fmla="*/ 5559703 w 6373450"/>
              <a:gd name="connsiteY462" fmla="*/ 878650 h 1542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</a:cxnLst>
            <a:rect l="l" t="t" r="r" b="b"/>
            <a:pathLst>
              <a:path w="6373450" h="1542605">
                <a:moveTo>
                  <a:pt x="57157" y="1483902"/>
                </a:moveTo>
                <a:cubicBezTo>
                  <a:pt x="40555" y="1483902"/>
                  <a:pt x="26927" y="1479285"/>
                  <a:pt x="15941" y="1470298"/>
                </a:cubicBezTo>
                <a:cubicBezTo>
                  <a:pt x="5286" y="1460981"/>
                  <a:pt x="0" y="1449109"/>
                  <a:pt x="0" y="1434186"/>
                </a:cubicBezTo>
                <a:cubicBezTo>
                  <a:pt x="0" y="1404669"/>
                  <a:pt x="19245" y="1387108"/>
                  <a:pt x="65747" y="1377462"/>
                </a:cubicBezTo>
                <a:lnTo>
                  <a:pt x="107955" y="1368804"/>
                </a:lnTo>
                <a:lnTo>
                  <a:pt x="107955" y="1361467"/>
                </a:lnTo>
                <a:cubicBezTo>
                  <a:pt x="107955" y="1341267"/>
                  <a:pt x="96308" y="1330301"/>
                  <a:pt x="73759" y="1330301"/>
                </a:cubicBezTo>
                <a:cubicBezTo>
                  <a:pt x="52532" y="1330301"/>
                  <a:pt x="38903" y="1339948"/>
                  <a:pt x="33535" y="1359818"/>
                </a:cubicBezTo>
                <a:lnTo>
                  <a:pt x="5286" y="1352480"/>
                </a:lnTo>
                <a:cubicBezTo>
                  <a:pt x="14289" y="1322963"/>
                  <a:pt x="40473" y="1304083"/>
                  <a:pt x="74751" y="1304083"/>
                </a:cubicBezTo>
                <a:cubicBezTo>
                  <a:pt x="114975" y="1304083"/>
                  <a:pt x="137524" y="1324283"/>
                  <a:pt x="137524" y="1360148"/>
                </a:cubicBezTo>
                <a:lnTo>
                  <a:pt x="137524" y="1444739"/>
                </a:lnTo>
                <a:cubicBezTo>
                  <a:pt x="137524" y="1455375"/>
                  <a:pt x="144132" y="1459663"/>
                  <a:pt x="156109" y="1457024"/>
                </a:cubicBezTo>
                <a:lnTo>
                  <a:pt x="156109" y="1480934"/>
                </a:lnTo>
                <a:cubicBezTo>
                  <a:pt x="129182" y="1484562"/>
                  <a:pt x="114232" y="1477636"/>
                  <a:pt x="110598" y="1461394"/>
                </a:cubicBezTo>
                <a:cubicBezTo>
                  <a:pt x="99695" y="1475575"/>
                  <a:pt x="79706" y="1483902"/>
                  <a:pt x="57157" y="1483902"/>
                </a:cubicBezTo>
                <a:close/>
                <a:moveTo>
                  <a:pt x="94326" y="1449109"/>
                </a:moveTo>
                <a:cubicBezTo>
                  <a:pt x="103329" y="1441771"/>
                  <a:pt x="107955" y="1432867"/>
                  <a:pt x="107955" y="1421901"/>
                </a:cubicBezTo>
                <a:lnTo>
                  <a:pt x="107955" y="1392055"/>
                </a:lnTo>
                <a:lnTo>
                  <a:pt x="74090" y="1399393"/>
                </a:lnTo>
                <a:cubicBezTo>
                  <a:pt x="40886" y="1405989"/>
                  <a:pt x="29570" y="1415635"/>
                  <a:pt x="29570" y="1432867"/>
                </a:cubicBezTo>
                <a:cubicBezTo>
                  <a:pt x="29570" y="1449769"/>
                  <a:pt x="41216" y="1459745"/>
                  <a:pt x="60792" y="1459745"/>
                </a:cubicBezTo>
                <a:cubicBezTo>
                  <a:pt x="74090" y="1459663"/>
                  <a:pt x="85406" y="1456035"/>
                  <a:pt x="94326" y="1449109"/>
                </a:cubicBezTo>
                <a:close/>
                <a:moveTo>
                  <a:pt x="437848" y="1480934"/>
                </a:moveTo>
                <a:lnTo>
                  <a:pt x="437848" y="1445481"/>
                </a:lnTo>
                <a:cubicBezTo>
                  <a:pt x="427523" y="1469061"/>
                  <a:pt x="400349" y="1484644"/>
                  <a:pt x="368384" y="1484644"/>
                </a:cubicBezTo>
                <a:cubicBezTo>
                  <a:pt x="336832" y="1484644"/>
                  <a:pt x="308583" y="1471040"/>
                  <a:pt x="289669" y="1447130"/>
                </a:cubicBezTo>
                <a:cubicBezTo>
                  <a:pt x="272075" y="1424869"/>
                  <a:pt x="262411" y="1395765"/>
                  <a:pt x="262411" y="1362538"/>
                </a:cubicBezTo>
                <a:cubicBezTo>
                  <a:pt x="262411" y="1329065"/>
                  <a:pt x="272075" y="1299218"/>
                  <a:pt x="290329" y="1276957"/>
                </a:cubicBezTo>
                <a:cubicBezTo>
                  <a:pt x="309905" y="1252718"/>
                  <a:pt x="338484" y="1239196"/>
                  <a:pt x="370366" y="1239196"/>
                </a:cubicBezTo>
                <a:cubicBezTo>
                  <a:pt x="415216" y="1239196"/>
                  <a:pt x="448420" y="1263106"/>
                  <a:pt x="463040" y="1305154"/>
                </a:cubicBezTo>
                <a:lnTo>
                  <a:pt x="432479" y="1315131"/>
                </a:lnTo>
                <a:cubicBezTo>
                  <a:pt x="423476" y="1284625"/>
                  <a:pt x="401588" y="1267393"/>
                  <a:pt x="370696" y="1267393"/>
                </a:cubicBezTo>
                <a:cubicBezTo>
                  <a:pt x="346743" y="1267393"/>
                  <a:pt x="326177" y="1278029"/>
                  <a:pt x="312548" y="1297569"/>
                </a:cubicBezTo>
                <a:cubicBezTo>
                  <a:pt x="300571" y="1314471"/>
                  <a:pt x="294294" y="1337062"/>
                  <a:pt x="294294" y="1362209"/>
                </a:cubicBezTo>
                <a:cubicBezTo>
                  <a:pt x="294294" y="1387355"/>
                  <a:pt x="300571" y="1409946"/>
                  <a:pt x="312878" y="1426848"/>
                </a:cubicBezTo>
                <a:cubicBezTo>
                  <a:pt x="326507" y="1446388"/>
                  <a:pt x="347074" y="1457024"/>
                  <a:pt x="371027" y="1457024"/>
                </a:cubicBezTo>
                <a:cubicBezTo>
                  <a:pt x="389942" y="1457024"/>
                  <a:pt x="405552" y="1450428"/>
                  <a:pt x="417529" y="1437154"/>
                </a:cubicBezTo>
                <a:cubicBezTo>
                  <a:pt x="429506" y="1423880"/>
                  <a:pt x="435783" y="1406648"/>
                  <a:pt x="436113" y="1385129"/>
                </a:cubicBezTo>
                <a:lnTo>
                  <a:pt x="367640" y="1385129"/>
                </a:lnTo>
                <a:lnTo>
                  <a:pt x="367640" y="1357262"/>
                </a:lnTo>
                <a:lnTo>
                  <a:pt x="467005" y="1357262"/>
                </a:lnTo>
                <a:lnTo>
                  <a:pt x="467005" y="1480934"/>
                </a:lnTo>
                <a:lnTo>
                  <a:pt x="437848" y="1480934"/>
                </a:lnTo>
                <a:close/>
                <a:moveTo>
                  <a:pt x="519950" y="1242824"/>
                </a:moveTo>
                <a:lnTo>
                  <a:pt x="675728" y="1242824"/>
                </a:lnTo>
                <a:lnTo>
                  <a:pt x="675728" y="1270691"/>
                </a:lnTo>
                <a:lnTo>
                  <a:pt x="551502" y="1270691"/>
                </a:lnTo>
                <a:lnTo>
                  <a:pt x="551502" y="1343988"/>
                </a:lnTo>
                <a:lnTo>
                  <a:pt x="656813" y="1343988"/>
                </a:lnTo>
                <a:lnTo>
                  <a:pt x="656813" y="1371855"/>
                </a:lnTo>
                <a:lnTo>
                  <a:pt x="551502" y="1371855"/>
                </a:lnTo>
                <a:lnTo>
                  <a:pt x="551502" y="1453067"/>
                </a:lnTo>
                <a:lnTo>
                  <a:pt x="675728" y="1453067"/>
                </a:lnTo>
                <a:lnTo>
                  <a:pt x="675728" y="1480934"/>
                </a:lnTo>
                <a:lnTo>
                  <a:pt x="519950" y="1480934"/>
                </a:lnTo>
                <a:lnTo>
                  <a:pt x="519950" y="1242824"/>
                </a:lnTo>
                <a:close/>
                <a:moveTo>
                  <a:pt x="875366" y="1242824"/>
                </a:moveTo>
                <a:lnTo>
                  <a:pt x="910552" y="1242824"/>
                </a:lnTo>
                <a:lnTo>
                  <a:pt x="1002565" y="1480934"/>
                </a:lnTo>
                <a:lnTo>
                  <a:pt x="970352" y="1480934"/>
                </a:lnTo>
                <a:lnTo>
                  <a:pt x="946069" y="1418273"/>
                </a:lnTo>
                <a:lnTo>
                  <a:pt x="839105" y="1418273"/>
                </a:lnTo>
                <a:lnTo>
                  <a:pt x="815152" y="1480934"/>
                </a:lnTo>
                <a:lnTo>
                  <a:pt x="783270" y="1480934"/>
                </a:lnTo>
                <a:lnTo>
                  <a:pt x="875366" y="1242824"/>
                </a:lnTo>
                <a:close/>
                <a:moveTo>
                  <a:pt x="892298" y="1278606"/>
                </a:moveTo>
                <a:lnTo>
                  <a:pt x="849760" y="1390323"/>
                </a:lnTo>
                <a:lnTo>
                  <a:pt x="935496" y="1390323"/>
                </a:lnTo>
                <a:lnTo>
                  <a:pt x="892298" y="1278606"/>
                </a:lnTo>
                <a:close/>
                <a:moveTo>
                  <a:pt x="1040973" y="1457684"/>
                </a:moveTo>
                <a:cubicBezTo>
                  <a:pt x="1027344" y="1441771"/>
                  <a:pt x="1019746" y="1419510"/>
                  <a:pt x="1019746" y="1394363"/>
                </a:cubicBezTo>
                <a:cubicBezTo>
                  <a:pt x="1019746" y="1370124"/>
                  <a:pt x="1027014" y="1347615"/>
                  <a:pt x="1040643" y="1331373"/>
                </a:cubicBezTo>
                <a:cubicBezTo>
                  <a:pt x="1055262" y="1313812"/>
                  <a:pt x="1076159" y="1304165"/>
                  <a:pt x="1099782" y="1304165"/>
                </a:cubicBezTo>
                <a:cubicBezTo>
                  <a:pt x="1122744" y="1304165"/>
                  <a:pt x="1140668" y="1311833"/>
                  <a:pt x="1153966" y="1327416"/>
                </a:cubicBezTo>
                <a:cubicBezTo>
                  <a:pt x="1167264" y="1342998"/>
                  <a:pt x="1173872" y="1363528"/>
                  <a:pt x="1173872" y="1389087"/>
                </a:cubicBezTo>
                <a:lnTo>
                  <a:pt x="1173872" y="1399063"/>
                </a:lnTo>
                <a:lnTo>
                  <a:pt x="1048324" y="1399063"/>
                </a:lnTo>
                <a:cubicBezTo>
                  <a:pt x="1049976" y="1435175"/>
                  <a:pt x="1070625" y="1458755"/>
                  <a:pt x="1101186" y="1458755"/>
                </a:cubicBezTo>
                <a:cubicBezTo>
                  <a:pt x="1124066" y="1458755"/>
                  <a:pt x="1141081" y="1446471"/>
                  <a:pt x="1146367" y="1425611"/>
                </a:cubicBezTo>
                <a:lnTo>
                  <a:pt x="1172633" y="1434928"/>
                </a:lnTo>
                <a:cubicBezTo>
                  <a:pt x="1161978" y="1466423"/>
                  <a:pt x="1135464" y="1484644"/>
                  <a:pt x="1101186" y="1484644"/>
                </a:cubicBezTo>
                <a:cubicBezTo>
                  <a:pt x="1076820" y="1484562"/>
                  <a:pt x="1055593" y="1475245"/>
                  <a:pt x="1040973" y="1457684"/>
                </a:cubicBezTo>
                <a:close/>
                <a:moveTo>
                  <a:pt x="1049894" y="1376142"/>
                </a:moveTo>
                <a:lnTo>
                  <a:pt x="1143559" y="1376142"/>
                </a:lnTo>
                <a:cubicBezTo>
                  <a:pt x="1142568" y="1347945"/>
                  <a:pt x="1126296" y="1329724"/>
                  <a:pt x="1099369" y="1329724"/>
                </a:cubicBezTo>
                <a:cubicBezTo>
                  <a:pt x="1073847" y="1329724"/>
                  <a:pt x="1055262" y="1346956"/>
                  <a:pt x="1049894" y="1376142"/>
                </a:cubicBezTo>
                <a:close/>
                <a:moveTo>
                  <a:pt x="1305367" y="1306804"/>
                </a:moveTo>
                <a:lnTo>
                  <a:pt x="1305367" y="1336979"/>
                </a:lnTo>
                <a:cubicBezTo>
                  <a:pt x="1300411" y="1335990"/>
                  <a:pt x="1296364" y="1335660"/>
                  <a:pt x="1290747" y="1335660"/>
                </a:cubicBezTo>
                <a:cubicBezTo>
                  <a:pt x="1277779" y="1335660"/>
                  <a:pt x="1266794" y="1340277"/>
                  <a:pt x="1258204" y="1349924"/>
                </a:cubicBezTo>
                <a:cubicBezTo>
                  <a:pt x="1249531" y="1359241"/>
                  <a:pt x="1245236" y="1371113"/>
                  <a:pt x="1245236" y="1386036"/>
                </a:cubicBezTo>
                <a:lnTo>
                  <a:pt x="1245236" y="1480852"/>
                </a:lnTo>
                <a:lnTo>
                  <a:pt x="1215336" y="1480852"/>
                </a:lnTo>
                <a:lnTo>
                  <a:pt x="1215336" y="1307463"/>
                </a:lnTo>
                <a:lnTo>
                  <a:pt x="1245236" y="1307463"/>
                </a:lnTo>
                <a:lnTo>
                  <a:pt x="1245236" y="1336979"/>
                </a:lnTo>
                <a:cubicBezTo>
                  <a:pt x="1253578" y="1318099"/>
                  <a:pt x="1271832" y="1306144"/>
                  <a:pt x="1293390" y="1306144"/>
                </a:cubicBezTo>
                <a:cubicBezTo>
                  <a:pt x="1297438" y="1306144"/>
                  <a:pt x="1301402" y="1306474"/>
                  <a:pt x="1305367" y="1306804"/>
                </a:cubicBezTo>
                <a:close/>
                <a:moveTo>
                  <a:pt x="1489311" y="1394363"/>
                </a:moveTo>
                <a:cubicBezTo>
                  <a:pt x="1489311" y="1419593"/>
                  <a:pt x="1481960" y="1441771"/>
                  <a:pt x="1468414" y="1457684"/>
                </a:cubicBezTo>
                <a:cubicBezTo>
                  <a:pt x="1453794" y="1474915"/>
                  <a:pt x="1432567" y="1484562"/>
                  <a:pt x="1408613" y="1484562"/>
                </a:cubicBezTo>
                <a:cubicBezTo>
                  <a:pt x="1384660" y="1484562"/>
                  <a:pt x="1363433" y="1474915"/>
                  <a:pt x="1348813" y="1457684"/>
                </a:cubicBezTo>
                <a:cubicBezTo>
                  <a:pt x="1335184" y="1441771"/>
                  <a:pt x="1327916" y="1419510"/>
                  <a:pt x="1327916" y="1394363"/>
                </a:cubicBezTo>
                <a:cubicBezTo>
                  <a:pt x="1327916" y="1369134"/>
                  <a:pt x="1335184" y="1346956"/>
                  <a:pt x="1348813" y="1331043"/>
                </a:cubicBezTo>
                <a:cubicBezTo>
                  <a:pt x="1363433" y="1313812"/>
                  <a:pt x="1384660" y="1304165"/>
                  <a:pt x="1408613" y="1304165"/>
                </a:cubicBezTo>
                <a:cubicBezTo>
                  <a:pt x="1432567" y="1304165"/>
                  <a:pt x="1453794" y="1313812"/>
                  <a:pt x="1468414" y="1331043"/>
                </a:cubicBezTo>
                <a:cubicBezTo>
                  <a:pt x="1481960" y="1346956"/>
                  <a:pt x="1489311" y="1369134"/>
                  <a:pt x="1489311" y="1394363"/>
                </a:cubicBezTo>
                <a:close/>
                <a:moveTo>
                  <a:pt x="1358064" y="1394363"/>
                </a:moveTo>
                <a:cubicBezTo>
                  <a:pt x="1358064" y="1433856"/>
                  <a:pt x="1377970" y="1459003"/>
                  <a:pt x="1408531" y="1459003"/>
                </a:cubicBezTo>
                <a:cubicBezTo>
                  <a:pt x="1439092" y="1459003"/>
                  <a:pt x="1458998" y="1433774"/>
                  <a:pt x="1458998" y="1394363"/>
                </a:cubicBezTo>
                <a:cubicBezTo>
                  <a:pt x="1458998" y="1354541"/>
                  <a:pt x="1439092" y="1329394"/>
                  <a:pt x="1408531" y="1329394"/>
                </a:cubicBezTo>
                <a:cubicBezTo>
                  <a:pt x="1378052" y="1329394"/>
                  <a:pt x="1358064" y="1354541"/>
                  <a:pt x="1358064" y="1394363"/>
                </a:cubicBezTo>
                <a:close/>
                <a:moveTo>
                  <a:pt x="1512934" y="1444080"/>
                </a:moveTo>
                <a:lnTo>
                  <a:pt x="1536143" y="1427178"/>
                </a:lnTo>
                <a:cubicBezTo>
                  <a:pt x="1545477" y="1447048"/>
                  <a:pt x="1566374" y="1459663"/>
                  <a:pt x="1589336" y="1459663"/>
                </a:cubicBezTo>
                <a:cubicBezTo>
                  <a:pt x="1612216" y="1459663"/>
                  <a:pt x="1627496" y="1449357"/>
                  <a:pt x="1627496" y="1432125"/>
                </a:cubicBezTo>
                <a:cubicBezTo>
                  <a:pt x="1627496" y="1421819"/>
                  <a:pt x="1622870" y="1415553"/>
                  <a:pt x="1610894" y="1411595"/>
                </a:cubicBezTo>
                <a:cubicBezTo>
                  <a:pt x="1608581" y="1410606"/>
                  <a:pt x="1605608" y="1409946"/>
                  <a:pt x="1602634" y="1409287"/>
                </a:cubicBezTo>
                <a:cubicBezTo>
                  <a:pt x="1599661" y="1408297"/>
                  <a:pt x="1592640" y="1406978"/>
                  <a:pt x="1582398" y="1404669"/>
                </a:cubicBezTo>
                <a:cubicBezTo>
                  <a:pt x="1570091" y="1402031"/>
                  <a:pt x="1561501" y="1399723"/>
                  <a:pt x="1556132" y="1398074"/>
                </a:cubicBezTo>
                <a:cubicBezTo>
                  <a:pt x="1550846" y="1396095"/>
                  <a:pt x="1546220" y="1393704"/>
                  <a:pt x="1542504" y="1391478"/>
                </a:cubicBezTo>
                <a:cubicBezTo>
                  <a:pt x="1529701" y="1383645"/>
                  <a:pt x="1523919" y="1372597"/>
                  <a:pt x="1523919" y="1356685"/>
                </a:cubicBezTo>
                <a:cubicBezTo>
                  <a:pt x="1523919" y="1341432"/>
                  <a:pt x="1529866" y="1328817"/>
                  <a:pt x="1541843" y="1319171"/>
                </a:cubicBezTo>
                <a:cubicBezTo>
                  <a:pt x="1553819" y="1309195"/>
                  <a:pt x="1569100" y="1304248"/>
                  <a:pt x="1587684" y="1304248"/>
                </a:cubicBezTo>
                <a:cubicBezTo>
                  <a:pt x="1617915" y="1304248"/>
                  <a:pt x="1644181" y="1318511"/>
                  <a:pt x="1654753" y="1340030"/>
                </a:cubicBezTo>
                <a:lnTo>
                  <a:pt x="1633526" y="1356932"/>
                </a:lnTo>
                <a:cubicBezTo>
                  <a:pt x="1624192" y="1338711"/>
                  <a:pt x="1607260" y="1328735"/>
                  <a:pt x="1586363" y="1328735"/>
                </a:cubicBezTo>
                <a:cubicBezTo>
                  <a:pt x="1566457" y="1328735"/>
                  <a:pt x="1553159" y="1338711"/>
                  <a:pt x="1553159" y="1354294"/>
                </a:cubicBezTo>
                <a:cubicBezTo>
                  <a:pt x="1553159" y="1363280"/>
                  <a:pt x="1557454" y="1368557"/>
                  <a:pt x="1567778" y="1372515"/>
                </a:cubicBezTo>
                <a:cubicBezTo>
                  <a:pt x="1572073" y="1373834"/>
                  <a:pt x="1575708" y="1375153"/>
                  <a:pt x="1592723" y="1378781"/>
                </a:cubicBezTo>
                <a:cubicBezTo>
                  <a:pt x="1607673" y="1382409"/>
                  <a:pt x="1617337" y="1385047"/>
                  <a:pt x="1622292" y="1386696"/>
                </a:cubicBezTo>
                <a:cubicBezTo>
                  <a:pt x="1627248" y="1388345"/>
                  <a:pt x="1631874" y="1390076"/>
                  <a:pt x="1635591" y="1392302"/>
                </a:cubicBezTo>
                <a:cubicBezTo>
                  <a:pt x="1649963" y="1400959"/>
                  <a:pt x="1656818" y="1412502"/>
                  <a:pt x="1656818" y="1429404"/>
                </a:cubicBezTo>
                <a:cubicBezTo>
                  <a:pt x="1656818" y="1445316"/>
                  <a:pt x="1650541" y="1458591"/>
                  <a:pt x="1637573" y="1468897"/>
                </a:cubicBezTo>
                <a:cubicBezTo>
                  <a:pt x="1624605" y="1479203"/>
                  <a:pt x="1608664" y="1484479"/>
                  <a:pt x="1589419" y="1484479"/>
                </a:cubicBezTo>
                <a:cubicBezTo>
                  <a:pt x="1555141" y="1484562"/>
                  <a:pt x="1525241" y="1469309"/>
                  <a:pt x="1512934" y="1444080"/>
                </a:cubicBezTo>
                <a:close/>
                <a:moveTo>
                  <a:pt x="1780714" y="1484562"/>
                </a:moveTo>
                <a:cubicBezTo>
                  <a:pt x="1757835" y="1484562"/>
                  <a:pt x="1737515" y="1473926"/>
                  <a:pt x="1726861" y="1455705"/>
                </a:cubicBezTo>
                <a:lnTo>
                  <a:pt x="1726861" y="1540626"/>
                </a:lnTo>
                <a:lnTo>
                  <a:pt x="1696960" y="1540626"/>
                </a:lnTo>
                <a:lnTo>
                  <a:pt x="1696960" y="1307546"/>
                </a:lnTo>
                <a:lnTo>
                  <a:pt x="1726861" y="1307546"/>
                </a:lnTo>
                <a:lnTo>
                  <a:pt x="1726861" y="1332775"/>
                </a:lnTo>
                <a:cubicBezTo>
                  <a:pt x="1737846" y="1315213"/>
                  <a:pt x="1757752" y="1304248"/>
                  <a:pt x="1780714" y="1304248"/>
                </a:cubicBezTo>
                <a:cubicBezTo>
                  <a:pt x="1804337" y="1304248"/>
                  <a:pt x="1824243" y="1313894"/>
                  <a:pt x="1837871" y="1332115"/>
                </a:cubicBezTo>
                <a:cubicBezTo>
                  <a:pt x="1849848" y="1348357"/>
                  <a:pt x="1856456" y="1370289"/>
                  <a:pt x="1856456" y="1394446"/>
                </a:cubicBezTo>
                <a:cubicBezTo>
                  <a:pt x="1856456" y="1418356"/>
                  <a:pt x="1849848" y="1440534"/>
                  <a:pt x="1837541" y="1456777"/>
                </a:cubicBezTo>
                <a:cubicBezTo>
                  <a:pt x="1823912" y="1474915"/>
                  <a:pt x="1804337" y="1484562"/>
                  <a:pt x="1780714" y="1484562"/>
                </a:cubicBezTo>
                <a:close/>
                <a:moveTo>
                  <a:pt x="1726282" y="1388427"/>
                </a:moveTo>
                <a:lnTo>
                  <a:pt x="1726282" y="1400712"/>
                </a:lnTo>
                <a:cubicBezTo>
                  <a:pt x="1726282" y="1436165"/>
                  <a:pt x="1746519" y="1458426"/>
                  <a:pt x="1775428" y="1458426"/>
                </a:cubicBezTo>
                <a:cubicBezTo>
                  <a:pt x="1806319" y="1458426"/>
                  <a:pt x="1826225" y="1433196"/>
                  <a:pt x="1826225" y="1394446"/>
                </a:cubicBezTo>
                <a:cubicBezTo>
                  <a:pt x="1826225" y="1355613"/>
                  <a:pt x="1806980" y="1330466"/>
                  <a:pt x="1775428" y="1330466"/>
                </a:cubicBezTo>
                <a:cubicBezTo>
                  <a:pt x="1746519" y="1330384"/>
                  <a:pt x="1726282" y="1352562"/>
                  <a:pt x="1726282" y="1388427"/>
                </a:cubicBezTo>
                <a:close/>
                <a:moveTo>
                  <a:pt x="1942852" y="1483902"/>
                </a:moveTo>
                <a:cubicBezTo>
                  <a:pt x="1926250" y="1483902"/>
                  <a:pt x="1912622" y="1479285"/>
                  <a:pt x="1901636" y="1470298"/>
                </a:cubicBezTo>
                <a:cubicBezTo>
                  <a:pt x="1890981" y="1460981"/>
                  <a:pt x="1885695" y="1449109"/>
                  <a:pt x="1885695" y="1434186"/>
                </a:cubicBezTo>
                <a:cubicBezTo>
                  <a:pt x="1885695" y="1404669"/>
                  <a:pt x="1904940" y="1387108"/>
                  <a:pt x="1951443" y="1377462"/>
                </a:cubicBezTo>
                <a:lnTo>
                  <a:pt x="1993650" y="1368804"/>
                </a:lnTo>
                <a:lnTo>
                  <a:pt x="1993650" y="1361467"/>
                </a:lnTo>
                <a:cubicBezTo>
                  <a:pt x="1993650" y="1341267"/>
                  <a:pt x="1982003" y="1330301"/>
                  <a:pt x="1959454" y="1330301"/>
                </a:cubicBezTo>
                <a:cubicBezTo>
                  <a:pt x="1938227" y="1330301"/>
                  <a:pt x="1924598" y="1339948"/>
                  <a:pt x="1919229" y="1359818"/>
                </a:cubicBezTo>
                <a:lnTo>
                  <a:pt x="1890981" y="1352480"/>
                </a:lnTo>
                <a:cubicBezTo>
                  <a:pt x="1899984" y="1322963"/>
                  <a:pt x="1926168" y="1304083"/>
                  <a:pt x="1960446" y="1304083"/>
                </a:cubicBezTo>
                <a:cubicBezTo>
                  <a:pt x="2000670" y="1304083"/>
                  <a:pt x="2023219" y="1324283"/>
                  <a:pt x="2023219" y="1360148"/>
                </a:cubicBezTo>
                <a:lnTo>
                  <a:pt x="2023219" y="1444739"/>
                </a:lnTo>
                <a:cubicBezTo>
                  <a:pt x="2023219" y="1455375"/>
                  <a:pt x="2029827" y="1459663"/>
                  <a:pt x="2041804" y="1457024"/>
                </a:cubicBezTo>
                <a:lnTo>
                  <a:pt x="2041804" y="1480934"/>
                </a:lnTo>
                <a:cubicBezTo>
                  <a:pt x="2014877" y="1484562"/>
                  <a:pt x="1999927" y="1477636"/>
                  <a:pt x="1996293" y="1461394"/>
                </a:cubicBezTo>
                <a:cubicBezTo>
                  <a:pt x="1985390" y="1475575"/>
                  <a:pt x="1965484" y="1483902"/>
                  <a:pt x="1942852" y="1483902"/>
                </a:cubicBezTo>
                <a:close/>
                <a:moveTo>
                  <a:pt x="1980104" y="1449109"/>
                </a:moveTo>
                <a:cubicBezTo>
                  <a:pt x="1989107" y="1441771"/>
                  <a:pt x="1993732" y="1432867"/>
                  <a:pt x="1993732" y="1421901"/>
                </a:cubicBezTo>
                <a:lnTo>
                  <a:pt x="1993732" y="1392055"/>
                </a:lnTo>
                <a:lnTo>
                  <a:pt x="1959867" y="1399393"/>
                </a:lnTo>
                <a:cubicBezTo>
                  <a:pt x="1926663" y="1405989"/>
                  <a:pt x="1915347" y="1415635"/>
                  <a:pt x="1915347" y="1432867"/>
                </a:cubicBezTo>
                <a:cubicBezTo>
                  <a:pt x="1915347" y="1449769"/>
                  <a:pt x="1926994" y="1459745"/>
                  <a:pt x="1946569" y="1459745"/>
                </a:cubicBezTo>
                <a:cubicBezTo>
                  <a:pt x="1959785" y="1459663"/>
                  <a:pt x="1971100" y="1456035"/>
                  <a:pt x="1980104" y="1449109"/>
                </a:cubicBezTo>
                <a:close/>
                <a:moveTo>
                  <a:pt x="2094501" y="1394363"/>
                </a:moveTo>
                <a:cubicBezTo>
                  <a:pt x="2094501" y="1433196"/>
                  <a:pt x="2115068" y="1458343"/>
                  <a:pt x="2146620" y="1458343"/>
                </a:cubicBezTo>
                <a:cubicBezTo>
                  <a:pt x="2168838" y="1458343"/>
                  <a:pt x="2184449" y="1445069"/>
                  <a:pt x="2189818" y="1421571"/>
                </a:cubicBezTo>
                <a:lnTo>
                  <a:pt x="2216414" y="1433856"/>
                </a:lnTo>
                <a:cubicBezTo>
                  <a:pt x="2207411" y="1464692"/>
                  <a:pt x="2180898" y="1484562"/>
                  <a:pt x="2146620" y="1484562"/>
                </a:cubicBezTo>
                <a:cubicBezTo>
                  <a:pt x="2122336" y="1484562"/>
                  <a:pt x="2100778" y="1475245"/>
                  <a:pt x="2086159" y="1458013"/>
                </a:cubicBezTo>
                <a:cubicBezTo>
                  <a:pt x="2071869" y="1441771"/>
                  <a:pt x="2064601" y="1419510"/>
                  <a:pt x="2064601" y="1394363"/>
                </a:cubicBezTo>
                <a:cubicBezTo>
                  <a:pt x="2064601" y="1369134"/>
                  <a:pt x="2071869" y="1346956"/>
                  <a:pt x="2086159" y="1330713"/>
                </a:cubicBezTo>
                <a:cubicBezTo>
                  <a:pt x="2100778" y="1313482"/>
                  <a:pt x="2122336" y="1304165"/>
                  <a:pt x="2146620" y="1304165"/>
                </a:cubicBezTo>
                <a:cubicBezTo>
                  <a:pt x="2180815" y="1304165"/>
                  <a:pt x="2206750" y="1323376"/>
                  <a:pt x="2215754" y="1353881"/>
                </a:cubicBezTo>
                <a:lnTo>
                  <a:pt x="2189818" y="1366826"/>
                </a:lnTo>
                <a:cubicBezTo>
                  <a:pt x="2184532" y="1343246"/>
                  <a:pt x="2168921" y="1330054"/>
                  <a:pt x="2146620" y="1330054"/>
                </a:cubicBezTo>
                <a:cubicBezTo>
                  <a:pt x="2115068" y="1330054"/>
                  <a:pt x="2094501" y="1355530"/>
                  <a:pt x="2094501" y="1394363"/>
                </a:cubicBezTo>
                <a:close/>
                <a:moveTo>
                  <a:pt x="2264321" y="1457684"/>
                </a:moveTo>
                <a:cubicBezTo>
                  <a:pt x="2250692" y="1441771"/>
                  <a:pt x="2243093" y="1419510"/>
                  <a:pt x="2243093" y="1394363"/>
                </a:cubicBezTo>
                <a:cubicBezTo>
                  <a:pt x="2243093" y="1370124"/>
                  <a:pt x="2250362" y="1347615"/>
                  <a:pt x="2263991" y="1331373"/>
                </a:cubicBezTo>
                <a:cubicBezTo>
                  <a:pt x="2278610" y="1313812"/>
                  <a:pt x="2299507" y="1304165"/>
                  <a:pt x="2323130" y="1304165"/>
                </a:cubicBezTo>
                <a:cubicBezTo>
                  <a:pt x="2346092" y="1304165"/>
                  <a:pt x="2364016" y="1311833"/>
                  <a:pt x="2377314" y="1327416"/>
                </a:cubicBezTo>
                <a:cubicBezTo>
                  <a:pt x="2390612" y="1342998"/>
                  <a:pt x="2397220" y="1363528"/>
                  <a:pt x="2397220" y="1389087"/>
                </a:cubicBezTo>
                <a:lnTo>
                  <a:pt x="2397220" y="1399063"/>
                </a:lnTo>
                <a:lnTo>
                  <a:pt x="2271672" y="1399063"/>
                </a:lnTo>
                <a:cubicBezTo>
                  <a:pt x="2273324" y="1435175"/>
                  <a:pt x="2293973" y="1458755"/>
                  <a:pt x="2324534" y="1458755"/>
                </a:cubicBezTo>
                <a:cubicBezTo>
                  <a:pt x="2347414" y="1458755"/>
                  <a:pt x="2364429" y="1446471"/>
                  <a:pt x="2369715" y="1425611"/>
                </a:cubicBezTo>
                <a:lnTo>
                  <a:pt x="2395981" y="1434928"/>
                </a:lnTo>
                <a:cubicBezTo>
                  <a:pt x="2385326" y="1466423"/>
                  <a:pt x="2358812" y="1484644"/>
                  <a:pt x="2324534" y="1484644"/>
                </a:cubicBezTo>
                <a:cubicBezTo>
                  <a:pt x="2300168" y="1484562"/>
                  <a:pt x="2278941" y="1475245"/>
                  <a:pt x="2264321" y="1457684"/>
                </a:cubicBezTo>
                <a:close/>
                <a:moveTo>
                  <a:pt x="2273241" y="1376142"/>
                </a:moveTo>
                <a:lnTo>
                  <a:pt x="2366907" y="1376142"/>
                </a:lnTo>
                <a:cubicBezTo>
                  <a:pt x="2365915" y="1347945"/>
                  <a:pt x="2349644" y="1329724"/>
                  <a:pt x="2322717" y="1329724"/>
                </a:cubicBezTo>
                <a:cubicBezTo>
                  <a:pt x="2297195" y="1329724"/>
                  <a:pt x="2278610" y="1346956"/>
                  <a:pt x="2273241" y="1376142"/>
                </a:cubicBezTo>
                <a:close/>
                <a:moveTo>
                  <a:pt x="2538957" y="1394363"/>
                </a:moveTo>
                <a:cubicBezTo>
                  <a:pt x="2538957" y="1433196"/>
                  <a:pt x="2559523" y="1458343"/>
                  <a:pt x="2591075" y="1458343"/>
                </a:cubicBezTo>
                <a:cubicBezTo>
                  <a:pt x="2613294" y="1458343"/>
                  <a:pt x="2628905" y="1445069"/>
                  <a:pt x="2634274" y="1421571"/>
                </a:cubicBezTo>
                <a:lnTo>
                  <a:pt x="2660870" y="1433856"/>
                </a:lnTo>
                <a:cubicBezTo>
                  <a:pt x="2651867" y="1464692"/>
                  <a:pt x="2625353" y="1484562"/>
                  <a:pt x="2591075" y="1484562"/>
                </a:cubicBezTo>
                <a:cubicBezTo>
                  <a:pt x="2566792" y="1484562"/>
                  <a:pt x="2545234" y="1475245"/>
                  <a:pt x="2530614" y="1458013"/>
                </a:cubicBezTo>
                <a:cubicBezTo>
                  <a:pt x="2516325" y="1441771"/>
                  <a:pt x="2509056" y="1419510"/>
                  <a:pt x="2509056" y="1394363"/>
                </a:cubicBezTo>
                <a:cubicBezTo>
                  <a:pt x="2509056" y="1369134"/>
                  <a:pt x="2516325" y="1346956"/>
                  <a:pt x="2530614" y="1330713"/>
                </a:cubicBezTo>
                <a:cubicBezTo>
                  <a:pt x="2545234" y="1313482"/>
                  <a:pt x="2566792" y="1304165"/>
                  <a:pt x="2591075" y="1304165"/>
                </a:cubicBezTo>
                <a:cubicBezTo>
                  <a:pt x="2625271" y="1304165"/>
                  <a:pt x="2651206" y="1323376"/>
                  <a:pt x="2660209" y="1353881"/>
                </a:cubicBezTo>
                <a:lnTo>
                  <a:pt x="2634274" y="1366826"/>
                </a:lnTo>
                <a:cubicBezTo>
                  <a:pt x="2628988" y="1343246"/>
                  <a:pt x="2613377" y="1330054"/>
                  <a:pt x="2591075" y="1330054"/>
                </a:cubicBezTo>
                <a:cubicBezTo>
                  <a:pt x="2559606" y="1330054"/>
                  <a:pt x="2538957" y="1355530"/>
                  <a:pt x="2538957" y="1394363"/>
                </a:cubicBezTo>
                <a:close/>
                <a:moveTo>
                  <a:pt x="2849027" y="1394363"/>
                </a:moveTo>
                <a:cubicBezTo>
                  <a:pt x="2849027" y="1419593"/>
                  <a:pt x="2841676" y="1441771"/>
                  <a:pt x="2828130" y="1457684"/>
                </a:cubicBezTo>
                <a:cubicBezTo>
                  <a:pt x="2813510" y="1474915"/>
                  <a:pt x="2792282" y="1484562"/>
                  <a:pt x="2768329" y="1484562"/>
                </a:cubicBezTo>
                <a:cubicBezTo>
                  <a:pt x="2744376" y="1484562"/>
                  <a:pt x="2723149" y="1474915"/>
                  <a:pt x="2708529" y="1457684"/>
                </a:cubicBezTo>
                <a:cubicBezTo>
                  <a:pt x="2694900" y="1441771"/>
                  <a:pt x="2687632" y="1419510"/>
                  <a:pt x="2687632" y="1394363"/>
                </a:cubicBezTo>
                <a:cubicBezTo>
                  <a:pt x="2687632" y="1369134"/>
                  <a:pt x="2694900" y="1346956"/>
                  <a:pt x="2708529" y="1331043"/>
                </a:cubicBezTo>
                <a:cubicBezTo>
                  <a:pt x="2723149" y="1313812"/>
                  <a:pt x="2744376" y="1304165"/>
                  <a:pt x="2768329" y="1304165"/>
                </a:cubicBezTo>
                <a:cubicBezTo>
                  <a:pt x="2792282" y="1304165"/>
                  <a:pt x="2813510" y="1313812"/>
                  <a:pt x="2828130" y="1331043"/>
                </a:cubicBezTo>
                <a:cubicBezTo>
                  <a:pt x="2841676" y="1346956"/>
                  <a:pt x="2849027" y="1369134"/>
                  <a:pt x="2849027" y="1394363"/>
                </a:cubicBezTo>
                <a:close/>
                <a:moveTo>
                  <a:pt x="2717780" y="1394363"/>
                </a:moveTo>
                <a:cubicBezTo>
                  <a:pt x="2717780" y="1433856"/>
                  <a:pt x="2737685" y="1459003"/>
                  <a:pt x="2768247" y="1459003"/>
                </a:cubicBezTo>
                <a:cubicBezTo>
                  <a:pt x="2798808" y="1459003"/>
                  <a:pt x="2818714" y="1433774"/>
                  <a:pt x="2818714" y="1394363"/>
                </a:cubicBezTo>
                <a:cubicBezTo>
                  <a:pt x="2818714" y="1354541"/>
                  <a:pt x="2798808" y="1329394"/>
                  <a:pt x="2768247" y="1329394"/>
                </a:cubicBezTo>
                <a:cubicBezTo>
                  <a:pt x="2737685" y="1329394"/>
                  <a:pt x="2717780" y="1354541"/>
                  <a:pt x="2717780" y="1394363"/>
                </a:cubicBezTo>
                <a:close/>
                <a:moveTo>
                  <a:pt x="2920225" y="1377132"/>
                </a:moveTo>
                <a:lnTo>
                  <a:pt x="2920225" y="1480934"/>
                </a:lnTo>
                <a:lnTo>
                  <a:pt x="2890325" y="1480934"/>
                </a:lnTo>
                <a:lnTo>
                  <a:pt x="2890325" y="1307546"/>
                </a:lnTo>
                <a:lnTo>
                  <a:pt x="2920225" y="1307546"/>
                </a:lnTo>
                <a:lnTo>
                  <a:pt x="2920225" y="1331126"/>
                </a:lnTo>
                <a:cubicBezTo>
                  <a:pt x="2931211" y="1313894"/>
                  <a:pt x="2949134" y="1304248"/>
                  <a:pt x="2970362" y="1304248"/>
                </a:cubicBezTo>
                <a:cubicBezTo>
                  <a:pt x="2992663" y="1304248"/>
                  <a:pt x="3009265" y="1314883"/>
                  <a:pt x="3018516" y="1333764"/>
                </a:cubicBezTo>
                <a:cubicBezTo>
                  <a:pt x="3030823" y="1315213"/>
                  <a:pt x="3051390" y="1304248"/>
                  <a:pt x="3074021" y="1304248"/>
                </a:cubicBezTo>
                <a:cubicBezTo>
                  <a:pt x="3108877" y="1304248"/>
                  <a:pt x="3131509" y="1329147"/>
                  <a:pt x="3131509" y="1366578"/>
                </a:cubicBezTo>
                <a:lnTo>
                  <a:pt x="3131509" y="1481017"/>
                </a:lnTo>
                <a:lnTo>
                  <a:pt x="3101609" y="1481017"/>
                </a:lnTo>
                <a:lnTo>
                  <a:pt x="3101609" y="1374576"/>
                </a:lnTo>
                <a:cubicBezTo>
                  <a:pt x="3101609" y="1347698"/>
                  <a:pt x="3089302" y="1332115"/>
                  <a:pt x="3067083" y="1332115"/>
                </a:cubicBezTo>
                <a:cubicBezTo>
                  <a:pt x="3056098" y="1332115"/>
                  <a:pt x="3045195" y="1337392"/>
                  <a:pt x="3037183" y="1345719"/>
                </a:cubicBezTo>
                <a:cubicBezTo>
                  <a:pt x="3030245" y="1354046"/>
                  <a:pt x="3025867" y="1364929"/>
                  <a:pt x="3025867" y="1377214"/>
                </a:cubicBezTo>
                <a:lnTo>
                  <a:pt x="3025867" y="1481017"/>
                </a:lnTo>
                <a:lnTo>
                  <a:pt x="2995967" y="1481017"/>
                </a:lnTo>
                <a:lnTo>
                  <a:pt x="2995967" y="1374576"/>
                </a:lnTo>
                <a:cubicBezTo>
                  <a:pt x="2995967" y="1347698"/>
                  <a:pt x="2983660" y="1332115"/>
                  <a:pt x="2961442" y="1332115"/>
                </a:cubicBezTo>
                <a:cubicBezTo>
                  <a:pt x="2950456" y="1332115"/>
                  <a:pt x="2939553" y="1337392"/>
                  <a:pt x="2931541" y="1345719"/>
                </a:cubicBezTo>
                <a:cubicBezTo>
                  <a:pt x="2924521" y="1353881"/>
                  <a:pt x="2920225" y="1364847"/>
                  <a:pt x="2920225" y="1377132"/>
                </a:cubicBezTo>
                <a:close/>
                <a:moveTo>
                  <a:pt x="3266060" y="1484562"/>
                </a:moveTo>
                <a:cubicBezTo>
                  <a:pt x="3243181" y="1484562"/>
                  <a:pt x="3222862" y="1473926"/>
                  <a:pt x="3212207" y="1455705"/>
                </a:cubicBezTo>
                <a:lnTo>
                  <a:pt x="3212207" y="1540626"/>
                </a:lnTo>
                <a:lnTo>
                  <a:pt x="3182307" y="1540626"/>
                </a:lnTo>
                <a:lnTo>
                  <a:pt x="3182307" y="1307546"/>
                </a:lnTo>
                <a:lnTo>
                  <a:pt x="3212207" y="1307546"/>
                </a:lnTo>
                <a:lnTo>
                  <a:pt x="3212207" y="1332775"/>
                </a:lnTo>
                <a:cubicBezTo>
                  <a:pt x="3223192" y="1315213"/>
                  <a:pt x="3243098" y="1304248"/>
                  <a:pt x="3266060" y="1304248"/>
                </a:cubicBezTo>
                <a:cubicBezTo>
                  <a:pt x="3289683" y="1304248"/>
                  <a:pt x="3309589" y="1313894"/>
                  <a:pt x="3323217" y="1332115"/>
                </a:cubicBezTo>
                <a:cubicBezTo>
                  <a:pt x="3335194" y="1348357"/>
                  <a:pt x="3341802" y="1370289"/>
                  <a:pt x="3341802" y="1394446"/>
                </a:cubicBezTo>
                <a:cubicBezTo>
                  <a:pt x="3341802" y="1418356"/>
                  <a:pt x="3335194" y="1440534"/>
                  <a:pt x="3322887" y="1456777"/>
                </a:cubicBezTo>
                <a:cubicBezTo>
                  <a:pt x="3309176" y="1474915"/>
                  <a:pt x="3289600" y="1484562"/>
                  <a:pt x="3266060" y="1484562"/>
                </a:cubicBezTo>
                <a:close/>
                <a:moveTo>
                  <a:pt x="3211546" y="1388427"/>
                </a:moveTo>
                <a:lnTo>
                  <a:pt x="3211546" y="1400712"/>
                </a:lnTo>
                <a:cubicBezTo>
                  <a:pt x="3211546" y="1436165"/>
                  <a:pt x="3231782" y="1458426"/>
                  <a:pt x="3260691" y="1458426"/>
                </a:cubicBezTo>
                <a:cubicBezTo>
                  <a:pt x="3291583" y="1458426"/>
                  <a:pt x="3311488" y="1433196"/>
                  <a:pt x="3311488" y="1394446"/>
                </a:cubicBezTo>
                <a:cubicBezTo>
                  <a:pt x="3311488" y="1355613"/>
                  <a:pt x="3292243" y="1330466"/>
                  <a:pt x="3260691" y="1330466"/>
                </a:cubicBezTo>
                <a:cubicBezTo>
                  <a:pt x="3231782" y="1330384"/>
                  <a:pt x="3211546" y="1352562"/>
                  <a:pt x="3211546" y="1388427"/>
                </a:cubicBezTo>
                <a:close/>
                <a:moveTo>
                  <a:pt x="3428116" y="1483902"/>
                </a:moveTo>
                <a:cubicBezTo>
                  <a:pt x="3411514" y="1483902"/>
                  <a:pt x="3397885" y="1479285"/>
                  <a:pt x="3386900" y="1470298"/>
                </a:cubicBezTo>
                <a:cubicBezTo>
                  <a:pt x="3376245" y="1460981"/>
                  <a:pt x="3370959" y="1449109"/>
                  <a:pt x="3370959" y="1434186"/>
                </a:cubicBezTo>
                <a:cubicBezTo>
                  <a:pt x="3370959" y="1404669"/>
                  <a:pt x="3390204" y="1387108"/>
                  <a:pt x="3436706" y="1377462"/>
                </a:cubicBezTo>
                <a:lnTo>
                  <a:pt x="3478913" y="1368804"/>
                </a:lnTo>
                <a:lnTo>
                  <a:pt x="3478913" y="1361467"/>
                </a:lnTo>
                <a:cubicBezTo>
                  <a:pt x="3478913" y="1341267"/>
                  <a:pt x="3467267" y="1330301"/>
                  <a:pt x="3444718" y="1330301"/>
                </a:cubicBezTo>
                <a:cubicBezTo>
                  <a:pt x="3423490" y="1330301"/>
                  <a:pt x="3409862" y="1339948"/>
                  <a:pt x="3404493" y="1359818"/>
                </a:cubicBezTo>
                <a:lnTo>
                  <a:pt x="3376245" y="1352480"/>
                </a:lnTo>
                <a:cubicBezTo>
                  <a:pt x="3385248" y="1322963"/>
                  <a:pt x="3411431" y="1304083"/>
                  <a:pt x="3445709" y="1304083"/>
                </a:cubicBezTo>
                <a:cubicBezTo>
                  <a:pt x="3485934" y="1304083"/>
                  <a:pt x="3508483" y="1324283"/>
                  <a:pt x="3508483" y="1360148"/>
                </a:cubicBezTo>
                <a:lnTo>
                  <a:pt x="3508483" y="1444739"/>
                </a:lnTo>
                <a:cubicBezTo>
                  <a:pt x="3508483" y="1455375"/>
                  <a:pt x="3515091" y="1459663"/>
                  <a:pt x="3527067" y="1457024"/>
                </a:cubicBezTo>
                <a:lnTo>
                  <a:pt x="3527067" y="1480934"/>
                </a:lnTo>
                <a:cubicBezTo>
                  <a:pt x="3500141" y="1484562"/>
                  <a:pt x="3485190" y="1477636"/>
                  <a:pt x="3481556" y="1461394"/>
                </a:cubicBezTo>
                <a:cubicBezTo>
                  <a:pt x="3470654" y="1475575"/>
                  <a:pt x="3450748" y="1483902"/>
                  <a:pt x="3428116" y="1483902"/>
                </a:cubicBezTo>
                <a:close/>
                <a:moveTo>
                  <a:pt x="3465367" y="1449109"/>
                </a:moveTo>
                <a:cubicBezTo>
                  <a:pt x="3474370" y="1441771"/>
                  <a:pt x="3478996" y="1432867"/>
                  <a:pt x="3478996" y="1421901"/>
                </a:cubicBezTo>
                <a:lnTo>
                  <a:pt x="3478996" y="1392055"/>
                </a:lnTo>
                <a:lnTo>
                  <a:pt x="3445131" y="1399393"/>
                </a:lnTo>
                <a:cubicBezTo>
                  <a:pt x="3411927" y="1405989"/>
                  <a:pt x="3400611" y="1415635"/>
                  <a:pt x="3400611" y="1432867"/>
                </a:cubicBezTo>
                <a:cubicBezTo>
                  <a:pt x="3400611" y="1449769"/>
                  <a:pt x="3412257" y="1459745"/>
                  <a:pt x="3431833" y="1459745"/>
                </a:cubicBezTo>
                <a:cubicBezTo>
                  <a:pt x="3445048" y="1459663"/>
                  <a:pt x="3456364" y="1456035"/>
                  <a:pt x="3465367" y="1449109"/>
                </a:cubicBezTo>
                <a:close/>
                <a:moveTo>
                  <a:pt x="3563245" y="1480934"/>
                </a:moveTo>
                <a:lnTo>
                  <a:pt x="3563245" y="1307546"/>
                </a:lnTo>
                <a:lnTo>
                  <a:pt x="3593145" y="1307546"/>
                </a:lnTo>
                <a:lnTo>
                  <a:pt x="3593145" y="1331126"/>
                </a:lnTo>
                <a:cubicBezTo>
                  <a:pt x="3605122" y="1313894"/>
                  <a:pt x="3623706" y="1304248"/>
                  <a:pt x="3644933" y="1304248"/>
                </a:cubicBezTo>
                <a:cubicBezTo>
                  <a:pt x="3680450" y="1304248"/>
                  <a:pt x="3702752" y="1328487"/>
                  <a:pt x="3702752" y="1366578"/>
                </a:cubicBezTo>
                <a:lnTo>
                  <a:pt x="3702752" y="1481017"/>
                </a:lnTo>
                <a:lnTo>
                  <a:pt x="3672851" y="1481017"/>
                </a:lnTo>
                <a:lnTo>
                  <a:pt x="3672851" y="1374576"/>
                </a:lnTo>
                <a:cubicBezTo>
                  <a:pt x="3672851" y="1347038"/>
                  <a:pt x="3660214" y="1332115"/>
                  <a:pt x="3636674" y="1332115"/>
                </a:cubicBezTo>
                <a:cubicBezTo>
                  <a:pt x="3624697" y="1332115"/>
                  <a:pt x="3614372" y="1336402"/>
                  <a:pt x="3605782" y="1345060"/>
                </a:cubicBezTo>
                <a:cubicBezTo>
                  <a:pt x="3597440" y="1353387"/>
                  <a:pt x="3593145" y="1364270"/>
                  <a:pt x="3593145" y="1377544"/>
                </a:cubicBezTo>
                <a:lnTo>
                  <a:pt x="3593145" y="1481017"/>
                </a:lnTo>
                <a:lnTo>
                  <a:pt x="3563245" y="1481017"/>
                </a:lnTo>
                <a:close/>
                <a:moveTo>
                  <a:pt x="3812606" y="1499815"/>
                </a:moveTo>
                <a:cubicBezTo>
                  <a:pt x="3800630" y="1530650"/>
                  <a:pt x="3785019" y="1542605"/>
                  <a:pt x="3758753" y="1542605"/>
                </a:cubicBezTo>
                <a:cubicBezTo>
                  <a:pt x="3751814" y="1542605"/>
                  <a:pt x="3747767" y="1542276"/>
                  <a:pt x="3742481" y="1541286"/>
                </a:cubicBezTo>
                <a:lnTo>
                  <a:pt x="3742481" y="1515397"/>
                </a:lnTo>
                <a:cubicBezTo>
                  <a:pt x="3747767" y="1516717"/>
                  <a:pt x="3751484" y="1517046"/>
                  <a:pt x="3756770" y="1517046"/>
                </a:cubicBezTo>
                <a:cubicBezTo>
                  <a:pt x="3770399" y="1517046"/>
                  <a:pt x="3777006" y="1511440"/>
                  <a:pt x="3783697" y="1495198"/>
                </a:cubicBezTo>
                <a:lnTo>
                  <a:pt x="3792039" y="1474668"/>
                </a:lnTo>
                <a:lnTo>
                  <a:pt x="3727613" y="1307546"/>
                </a:lnTo>
                <a:lnTo>
                  <a:pt x="3759166" y="1307546"/>
                </a:lnTo>
                <a:lnTo>
                  <a:pt x="3807980" y="1440205"/>
                </a:lnTo>
                <a:lnTo>
                  <a:pt x="3856135" y="1307546"/>
                </a:lnTo>
                <a:lnTo>
                  <a:pt x="3887357" y="1307546"/>
                </a:lnTo>
                <a:lnTo>
                  <a:pt x="3812606" y="1499815"/>
                </a:lnTo>
                <a:close/>
                <a:moveTo>
                  <a:pt x="1637490" y="238935"/>
                </a:moveTo>
                <a:lnTo>
                  <a:pt x="1508556" y="238935"/>
                </a:lnTo>
                <a:lnTo>
                  <a:pt x="1508556" y="264164"/>
                </a:lnTo>
                <a:cubicBezTo>
                  <a:pt x="1547707" y="264164"/>
                  <a:pt x="1579425" y="275459"/>
                  <a:pt x="1579425" y="334904"/>
                </a:cubicBezTo>
                <a:lnTo>
                  <a:pt x="1579425" y="938755"/>
                </a:lnTo>
                <a:lnTo>
                  <a:pt x="1699025" y="938755"/>
                </a:lnTo>
                <a:lnTo>
                  <a:pt x="1699025" y="301183"/>
                </a:lnTo>
                <a:cubicBezTo>
                  <a:pt x="1699108" y="266802"/>
                  <a:pt x="1671603" y="238935"/>
                  <a:pt x="1637490" y="238935"/>
                </a:cubicBezTo>
                <a:close/>
                <a:moveTo>
                  <a:pt x="1174781" y="775508"/>
                </a:moveTo>
                <a:lnTo>
                  <a:pt x="940535" y="275542"/>
                </a:lnTo>
                <a:cubicBezTo>
                  <a:pt x="930871" y="253940"/>
                  <a:pt x="909396" y="239017"/>
                  <a:pt x="884534" y="239017"/>
                </a:cubicBezTo>
                <a:lnTo>
                  <a:pt x="714631" y="239017"/>
                </a:lnTo>
                <a:lnTo>
                  <a:pt x="714631" y="264246"/>
                </a:lnTo>
                <a:lnTo>
                  <a:pt x="749900" y="264246"/>
                </a:lnTo>
                <a:cubicBezTo>
                  <a:pt x="774432" y="264246"/>
                  <a:pt x="795659" y="278840"/>
                  <a:pt x="805571" y="299946"/>
                </a:cubicBezTo>
                <a:lnTo>
                  <a:pt x="1119027" y="938837"/>
                </a:lnTo>
                <a:lnTo>
                  <a:pt x="1192869" y="938837"/>
                </a:lnTo>
                <a:lnTo>
                  <a:pt x="1457263" y="239017"/>
                </a:lnTo>
                <a:lnTo>
                  <a:pt x="1365911" y="239017"/>
                </a:lnTo>
                <a:lnTo>
                  <a:pt x="1174781" y="775508"/>
                </a:lnTo>
                <a:close/>
                <a:moveTo>
                  <a:pt x="1620062" y="0"/>
                </a:moveTo>
                <a:cubicBezTo>
                  <a:pt x="1579094" y="0"/>
                  <a:pt x="1545725" y="34463"/>
                  <a:pt x="1545725" y="76842"/>
                </a:cubicBezTo>
                <a:cubicBezTo>
                  <a:pt x="1545725" y="119220"/>
                  <a:pt x="1579094" y="153683"/>
                  <a:pt x="1620062" y="153683"/>
                </a:cubicBezTo>
                <a:cubicBezTo>
                  <a:pt x="1661443" y="153683"/>
                  <a:pt x="1694730" y="119220"/>
                  <a:pt x="1694730" y="76842"/>
                </a:cubicBezTo>
                <a:cubicBezTo>
                  <a:pt x="1694730" y="34463"/>
                  <a:pt x="1661443" y="0"/>
                  <a:pt x="1620062" y="0"/>
                </a:cubicBezTo>
                <a:close/>
                <a:moveTo>
                  <a:pt x="4291588" y="264164"/>
                </a:moveTo>
                <a:cubicBezTo>
                  <a:pt x="4327683" y="264164"/>
                  <a:pt x="4356922" y="293351"/>
                  <a:pt x="4356922" y="329380"/>
                </a:cubicBezTo>
                <a:lnTo>
                  <a:pt x="4356922" y="938755"/>
                </a:lnTo>
                <a:lnTo>
                  <a:pt x="4476688" y="938755"/>
                </a:lnTo>
                <a:lnTo>
                  <a:pt x="4476688" y="581424"/>
                </a:lnTo>
                <a:cubicBezTo>
                  <a:pt x="4475367" y="465832"/>
                  <a:pt x="4542766" y="301266"/>
                  <a:pt x="4706556" y="349745"/>
                </a:cubicBezTo>
                <a:lnTo>
                  <a:pt x="4706556" y="227722"/>
                </a:lnTo>
                <a:cubicBezTo>
                  <a:pt x="4612560" y="213458"/>
                  <a:pt x="4505597" y="285765"/>
                  <a:pt x="4479579" y="409438"/>
                </a:cubicBezTo>
                <a:lnTo>
                  <a:pt x="4476688" y="409438"/>
                </a:lnTo>
                <a:lnTo>
                  <a:pt x="4476688" y="285930"/>
                </a:lnTo>
                <a:cubicBezTo>
                  <a:pt x="4476688" y="259959"/>
                  <a:pt x="4455543" y="239017"/>
                  <a:pt x="4429525" y="239100"/>
                </a:cubicBezTo>
                <a:lnTo>
                  <a:pt x="4291588" y="239100"/>
                </a:lnTo>
                <a:lnTo>
                  <a:pt x="4291588" y="264164"/>
                </a:lnTo>
                <a:close/>
                <a:moveTo>
                  <a:pt x="5066350" y="955822"/>
                </a:moveTo>
                <a:cubicBezTo>
                  <a:pt x="4878688" y="955822"/>
                  <a:pt x="4718615" y="799335"/>
                  <a:pt x="4718615" y="588845"/>
                </a:cubicBezTo>
                <a:cubicBezTo>
                  <a:pt x="4718615" y="378355"/>
                  <a:pt x="4878688" y="221868"/>
                  <a:pt x="5066350" y="221868"/>
                </a:cubicBezTo>
                <a:cubicBezTo>
                  <a:pt x="5254010" y="221868"/>
                  <a:pt x="5414084" y="378355"/>
                  <a:pt x="5414084" y="588845"/>
                </a:cubicBezTo>
                <a:cubicBezTo>
                  <a:pt x="5414084" y="799335"/>
                  <a:pt x="5254010" y="955822"/>
                  <a:pt x="5066350" y="955822"/>
                </a:cubicBezTo>
                <a:close/>
                <a:moveTo>
                  <a:pt x="5066350" y="267379"/>
                </a:moveTo>
                <a:cubicBezTo>
                  <a:pt x="4903633" y="267379"/>
                  <a:pt x="4856388" y="445220"/>
                  <a:pt x="4856388" y="588845"/>
                </a:cubicBezTo>
                <a:cubicBezTo>
                  <a:pt x="4856388" y="726781"/>
                  <a:pt x="4902312" y="910310"/>
                  <a:pt x="5066350" y="910310"/>
                </a:cubicBezTo>
                <a:cubicBezTo>
                  <a:pt x="5230388" y="910310"/>
                  <a:pt x="5276312" y="723977"/>
                  <a:pt x="5276312" y="588845"/>
                </a:cubicBezTo>
                <a:cubicBezTo>
                  <a:pt x="5276312" y="450909"/>
                  <a:pt x="5230388" y="267379"/>
                  <a:pt x="5066350" y="267379"/>
                </a:cubicBezTo>
                <a:close/>
                <a:moveTo>
                  <a:pt x="2154879" y="955822"/>
                </a:moveTo>
                <a:cubicBezTo>
                  <a:pt x="1967218" y="955822"/>
                  <a:pt x="1807145" y="799335"/>
                  <a:pt x="1807145" y="588845"/>
                </a:cubicBezTo>
                <a:cubicBezTo>
                  <a:pt x="1807145" y="378355"/>
                  <a:pt x="1967218" y="221868"/>
                  <a:pt x="2154879" y="221868"/>
                </a:cubicBezTo>
                <a:cubicBezTo>
                  <a:pt x="2342540" y="221868"/>
                  <a:pt x="2502614" y="378355"/>
                  <a:pt x="2502614" y="588845"/>
                </a:cubicBezTo>
                <a:cubicBezTo>
                  <a:pt x="2502614" y="799335"/>
                  <a:pt x="2342540" y="955822"/>
                  <a:pt x="2154879" y="955822"/>
                </a:cubicBezTo>
                <a:close/>
                <a:moveTo>
                  <a:pt x="2154879" y="267379"/>
                </a:moveTo>
                <a:cubicBezTo>
                  <a:pt x="1992163" y="267379"/>
                  <a:pt x="1944917" y="445220"/>
                  <a:pt x="1944917" y="588845"/>
                </a:cubicBezTo>
                <a:cubicBezTo>
                  <a:pt x="1944917" y="726781"/>
                  <a:pt x="1990841" y="910310"/>
                  <a:pt x="2154879" y="910310"/>
                </a:cubicBezTo>
                <a:cubicBezTo>
                  <a:pt x="2318918" y="910310"/>
                  <a:pt x="2364842" y="723977"/>
                  <a:pt x="2364842" y="588845"/>
                </a:cubicBezTo>
                <a:cubicBezTo>
                  <a:pt x="2364842" y="450909"/>
                  <a:pt x="2318918" y="267379"/>
                  <a:pt x="2154879" y="267379"/>
                </a:cubicBezTo>
                <a:close/>
                <a:moveTo>
                  <a:pt x="3175864" y="0"/>
                </a:moveTo>
                <a:lnTo>
                  <a:pt x="3152737" y="0"/>
                </a:lnTo>
                <a:lnTo>
                  <a:pt x="2706051" y="938755"/>
                </a:lnTo>
                <a:lnTo>
                  <a:pt x="2784023" y="938755"/>
                </a:lnTo>
                <a:lnTo>
                  <a:pt x="2938562" y="615476"/>
                </a:lnTo>
                <a:lnTo>
                  <a:pt x="3341141" y="615476"/>
                </a:lnTo>
                <a:lnTo>
                  <a:pt x="3497993" y="938755"/>
                </a:lnTo>
                <a:lnTo>
                  <a:pt x="3632709" y="938755"/>
                </a:lnTo>
                <a:lnTo>
                  <a:pt x="3175864" y="0"/>
                </a:lnTo>
                <a:close/>
                <a:moveTo>
                  <a:pt x="2977548" y="534429"/>
                </a:moveTo>
                <a:lnTo>
                  <a:pt x="3138695" y="197628"/>
                </a:lnTo>
                <a:lnTo>
                  <a:pt x="3302568" y="534429"/>
                </a:lnTo>
                <a:lnTo>
                  <a:pt x="2977548" y="534429"/>
                </a:lnTo>
                <a:close/>
                <a:moveTo>
                  <a:pt x="469813" y="0"/>
                </a:moveTo>
                <a:lnTo>
                  <a:pt x="446686" y="0"/>
                </a:lnTo>
                <a:lnTo>
                  <a:pt x="0" y="938755"/>
                </a:lnTo>
                <a:lnTo>
                  <a:pt x="77972" y="938755"/>
                </a:lnTo>
                <a:lnTo>
                  <a:pt x="232511" y="615476"/>
                </a:lnTo>
                <a:lnTo>
                  <a:pt x="635090" y="615476"/>
                </a:lnTo>
                <a:lnTo>
                  <a:pt x="791942" y="938755"/>
                </a:lnTo>
                <a:lnTo>
                  <a:pt x="926659" y="938755"/>
                </a:lnTo>
                <a:lnTo>
                  <a:pt x="469813" y="0"/>
                </a:lnTo>
                <a:close/>
                <a:moveTo>
                  <a:pt x="271497" y="534429"/>
                </a:moveTo>
                <a:lnTo>
                  <a:pt x="432644" y="197628"/>
                </a:lnTo>
                <a:lnTo>
                  <a:pt x="596517" y="534429"/>
                </a:lnTo>
                <a:lnTo>
                  <a:pt x="271497" y="534429"/>
                </a:lnTo>
                <a:close/>
                <a:moveTo>
                  <a:pt x="4209982" y="710621"/>
                </a:moveTo>
                <a:cubicBezTo>
                  <a:pt x="4168683" y="831160"/>
                  <a:pt x="4080469" y="877578"/>
                  <a:pt x="3991429" y="877578"/>
                </a:cubicBezTo>
                <a:cubicBezTo>
                  <a:pt x="3828712" y="877578"/>
                  <a:pt x="3743390" y="742446"/>
                  <a:pt x="3743390" y="557515"/>
                </a:cubicBezTo>
                <a:cubicBezTo>
                  <a:pt x="3743390" y="541849"/>
                  <a:pt x="3743390" y="526184"/>
                  <a:pt x="3744711" y="510602"/>
                </a:cubicBezTo>
                <a:lnTo>
                  <a:pt x="4228979" y="510602"/>
                </a:lnTo>
                <a:cubicBezTo>
                  <a:pt x="4218489" y="329958"/>
                  <a:pt x="4095088" y="221868"/>
                  <a:pt x="3942862" y="221868"/>
                </a:cubicBezTo>
                <a:cubicBezTo>
                  <a:pt x="3764369" y="221868"/>
                  <a:pt x="3610821" y="372666"/>
                  <a:pt x="3610821" y="593132"/>
                </a:cubicBezTo>
                <a:cubicBezTo>
                  <a:pt x="3610821" y="815000"/>
                  <a:pt x="3749915" y="955822"/>
                  <a:pt x="3949387" y="955822"/>
                </a:cubicBezTo>
                <a:cubicBezTo>
                  <a:pt x="4100870" y="955822"/>
                  <a:pt x="4196105" y="876671"/>
                  <a:pt x="4235174" y="717464"/>
                </a:cubicBezTo>
                <a:lnTo>
                  <a:pt x="4209982" y="710621"/>
                </a:lnTo>
                <a:close/>
                <a:moveTo>
                  <a:pt x="3942862" y="263092"/>
                </a:moveTo>
                <a:cubicBezTo>
                  <a:pt x="4038675" y="263092"/>
                  <a:pt x="4080634" y="331359"/>
                  <a:pt x="4089803" y="460803"/>
                </a:cubicBezTo>
                <a:lnTo>
                  <a:pt x="3751236" y="460803"/>
                </a:lnTo>
                <a:cubicBezTo>
                  <a:pt x="3768334" y="362689"/>
                  <a:pt x="3822105" y="263092"/>
                  <a:pt x="3942862" y="263092"/>
                </a:cubicBezTo>
                <a:close/>
                <a:moveTo>
                  <a:pt x="5951874" y="776332"/>
                </a:moveTo>
                <a:cubicBezTo>
                  <a:pt x="5942128" y="797191"/>
                  <a:pt x="5921066" y="811702"/>
                  <a:pt x="5896452" y="811702"/>
                </a:cubicBezTo>
                <a:lnTo>
                  <a:pt x="5860109" y="811702"/>
                </a:lnTo>
                <a:lnTo>
                  <a:pt x="5860109" y="836354"/>
                </a:lnTo>
                <a:lnTo>
                  <a:pt x="6064372" y="836354"/>
                </a:lnTo>
                <a:cubicBezTo>
                  <a:pt x="6084361" y="836354"/>
                  <a:pt x="6102201" y="826708"/>
                  <a:pt x="6113352" y="811867"/>
                </a:cubicBezTo>
                <a:cubicBezTo>
                  <a:pt x="6120951" y="801726"/>
                  <a:pt x="6373451" y="443819"/>
                  <a:pt x="6373451" y="443819"/>
                </a:cubicBezTo>
                <a:lnTo>
                  <a:pt x="6146061" y="443819"/>
                </a:lnTo>
                <a:cubicBezTo>
                  <a:pt x="6121364" y="443819"/>
                  <a:pt x="6100136" y="458494"/>
                  <a:pt x="6090473" y="479601"/>
                </a:cubicBezTo>
                <a:lnTo>
                  <a:pt x="5951874" y="776332"/>
                </a:lnTo>
                <a:close/>
                <a:moveTo>
                  <a:pt x="6090473" y="356836"/>
                </a:moveTo>
                <a:cubicBezTo>
                  <a:pt x="6100054" y="377942"/>
                  <a:pt x="6121364" y="392618"/>
                  <a:pt x="6146061" y="392618"/>
                </a:cubicBezTo>
                <a:lnTo>
                  <a:pt x="6373451" y="392618"/>
                </a:lnTo>
                <a:cubicBezTo>
                  <a:pt x="6373451" y="392618"/>
                  <a:pt x="6120951" y="34711"/>
                  <a:pt x="6113352" y="24570"/>
                </a:cubicBezTo>
                <a:cubicBezTo>
                  <a:pt x="6102201" y="9646"/>
                  <a:pt x="6084443" y="82"/>
                  <a:pt x="6064372" y="82"/>
                </a:cubicBezTo>
                <a:lnTo>
                  <a:pt x="5860109" y="82"/>
                </a:lnTo>
                <a:lnTo>
                  <a:pt x="5860109" y="24734"/>
                </a:lnTo>
                <a:lnTo>
                  <a:pt x="5896452" y="24734"/>
                </a:lnTo>
                <a:cubicBezTo>
                  <a:pt x="5920983" y="24734"/>
                  <a:pt x="5942128" y="39245"/>
                  <a:pt x="5951874" y="60105"/>
                </a:cubicBezTo>
                <a:lnTo>
                  <a:pt x="6090473" y="356836"/>
                </a:lnTo>
                <a:close/>
                <a:moveTo>
                  <a:pt x="5698301" y="459236"/>
                </a:moveTo>
                <a:cubicBezTo>
                  <a:pt x="5707882" y="480343"/>
                  <a:pt x="5729193" y="495019"/>
                  <a:pt x="5753889" y="495019"/>
                </a:cubicBezTo>
                <a:lnTo>
                  <a:pt x="5981279" y="495019"/>
                </a:lnTo>
                <a:cubicBezTo>
                  <a:pt x="5981279" y="495019"/>
                  <a:pt x="5728780" y="137194"/>
                  <a:pt x="5721180" y="126970"/>
                </a:cubicBezTo>
                <a:cubicBezTo>
                  <a:pt x="5710030" y="112047"/>
                  <a:pt x="5692271" y="102483"/>
                  <a:pt x="5672200" y="102483"/>
                </a:cubicBezTo>
                <a:lnTo>
                  <a:pt x="5467937" y="102483"/>
                </a:lnTo>
                <a:lnTo>
                  <a:pt x="5467937" y="127218"/>
                </a:lnTo>
                <a:lnTo>
                  <a:pt x="5504280" y="127218"/>
                </a:lnTo>
                <a:cubicBezTo>
                  <a:pt x="5528812" y="127218"/>
                  <a:pt x="5549956" y="141728"/>
                  <a:pt x="5559703" y="162588"/>
                </a:cubicBezTo>
                <a:lnTo>
                  <a:pt x="5698301" y="459236"/>
                </a:lnTo>
                <a:close/>
                <a:moveTo>
                  <a:pt x="5559703" y="878650"/>
                </a:moveTo>
                <a:cubicBezTo>
                  <a:pt x="5549956" y="899510"/>
                  <a:pt x="5528894" y="914020"/>
                  <a:pt x="5504280" y="914020"/>
                </a:cubicBezTo>
                <a:lnTo>
                  <a:pt x="5467937" y="914020"/>
                </a:lnTo>
                <a:lnTo>
                  <a:pt x="5467937" y="938672"/>
                </a:lnTo>
                <a:lnTo>
                  <a:pt x="5672200" y="938672"/>
                </a:lnTo>
                <a:cubicBezTo>
                  <a:pt x="5692189" y="938672"/>
                  <a:pt x="5710030" y="929026"/>
                  <a:pt x="5721180" y="914185"/>
                </a:cubicBezTo>
                <a:cubicBezTo>
                  <a:pt x="5728780" y="904044"/>
                  <a:pt x="5981279" y="546137"/>
                  <a:pt x="5981279" y="546137"/>
                </a:cubicBezTo>
                <a:lnTo>
                  <a:pt x="5753889" y="546137"/>
                </a:lnTo>
                <a:cubicBezTo>
                  <a:pt x="5729193" y="546137"/>
                  <a:pt x="5707965" y="560812"/>
                  <a:pt x="5698301" y="581919"/>
                </a:cubicBezTo>
                <a:lnTo>
                  <a:pt x="5559703" y="878650"/>
                </a:lnTo>
                <a:close/>
              </a:path>
            </a:pathLst>
          </a:custGeom>
          <a:solidFill>
            <a:srgbClr val="FFFFFF"/>
          </a:solidFill>
          <a:ln w="826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319073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sh dir="u"/>
  </p:transition>
  <p:extLst>
    <p:ext uri="{DCECCB84-F9BA-43D5-87BE-67443E8EF086}">
      <p15:sldGuideLst xmlns:p15="http://schemas.microsoft.com/office/powerpoint/2012/main">
        <p15:guide id="1" pos="672" userDrawn="1">
          <p15:clr>
            <a:srgbClr val="FBAE40"/>
          </p15:clr>
        </p15:guide>
        <p15:guide id="2" orient="horz" pos="1498" userDrawn="1">
          <p15:clr>
            <a:srgbClr val="FBAE40"/>
          </p15:clr>
        </p15:guide>
        <p15:guide id="3" orient="horz" pos="2736" userDrawn="1">
          <p15:clr>
            <a:srgbClr val="FBAE40"/>
          </p15:clr>
        </p15:guide>
        <p15:guide id="4" pos="336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-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C8514C-8B9F-2747-A1ED-3FA7A6D9CE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To edit the confidentiality disclosure, go to the View tab &gt; Slide Master &gt; Insert tab &gt; Header &amp;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B80EA9-85B3-704C-873E-F0BF0BF1C8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A97EF-C944-4447-B862-B593E9B4A0FF}" type="slidenum">
              <a:rPr/>
              <a:t>‹#›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F3A8C4-D9AF-D346-82F3-87CDA097C1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5B5BA6-6E37-D642-969A-D710BEC279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9099" y="1403349"/>
            <a:ext cx="2569464" cy="480695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48D7D23-A4AE-A948-B404-C89F45ED35B7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3263899" y="1403349"/>
            <a:ext cx="2569464" cy="480695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1F40F60-BBD9-9E4F-84D2-0B668EDB1695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096000" y="1403350"/>
            <a:ext cx="2569464" cy="480695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3AA94E17-ACE2-234E-94FB-6DBEE6BAF77B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8934450" y="1403350"/>
            <a:ext cx="2569464" cy="480695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66450991"/>
      </p:ext>
    </p:extLst>
  </p:cSld>
  <p:clrMapOvr>
    <a:masterClrMapping/>
  </p:clrMapOvr>
  <p:transition spd="slow">
    <p:push dir="u"/>
  </p:transition>
  <p:extLst>
    <p:ext uri="{DCECCB84-F9BA-43D5-87BE-67443E8EF086}">
      <p15:sldGuideLst xmlns:p15="http://schemas.microsoft.com/office/powerpoint/2012/main">
        <p15:guide id="1" pos="2056" userDrawn="1">
          <p15:clr>
            <a:srgbClr val="FBAE40"/>
          </p15:clr>
        </p15:guide>
        <p15:guide id="2" pos="5628" userDrawn="1">
          <p15:clr>
            <a:srgbClr val="FBAE40"/>
          </p15:clr>
        </p15:guide>
        <p15:guide id="3" pos="3840" userDrawn="1">
          <p15:clr>
            <a:srgbClr val="FBAE40"/>
          </p15:clr>
        </p15:guide>
        <p15:guide id="4" orient="horz" pos="884" userDrawn="1">
          <p15:clr>
            <a:srgbClr val="FBAE40"/>
          </p15:clr>
        </p15:guide>
        <p15:guide id="5" orient="horz" pos="3912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/3-1/3-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C8514C-8B9F-2747-A1ED-3FA7A6D9CE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To edit the confidentiality disclosure, go to the View tab &gt; Slide Master &gt; Insert tab &gt; Header &amp;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B80EA9-85B3-704C-873E-F0BF0BF1C8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A97EF-C944-4447-B862-B593E9B4A0FF}" type="slidenum">
              <a:rPr/>
              <a:t>‹#›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F3A8C4-D9AF-D346-82F3-87CDA097C1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5B5BA6-6E37-D642-969A-D710BEC279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9099" y="1403349"/>
            <a:ext cx="7292975" cy="480695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5C934C23-704D-AE40-866D-BF6B0DCFEA7C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7989707" y="1403350"/>
            <a:ext cx="3502152" cy="480695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43160294"/>
      </p:ext>
    </p:extLst>
  </p:cSld>
  <p:clrMapOvr>
    <a:masterClrMapping/>
  </p:clrMapOvr>
  <p:transition spd="slow">
    <p:push dir="u"/>
  </p:transition>
  <p:extLst>
    <p:ext uri="{DCECCB84-F9BA-43D5-87BE-67443E8EF086}">
      <p15:sldGuideLst xmlns:p15="http://schemas.microsoft.com/office/powerpoint/2012/main">
        <p15:guide id="2" pos="5030" userDrawn="1">
          <p15:clr>
            <a:srgbClr val="FBAE40"/>
          </p15:clr>
        </p15:guide>
        <p15:guide id="3" orient="horz" pos="884" userDrawn="1">
          <p15:clr>
            <a:srgbClr val="FBAE40"/>
          </p15:clr>
        </p15:guide>
        <p15:guide id="4" orient="horz" pos="3912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Column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C8514C-8B9F-2747-A1ED-3FA7A6D9CE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To edit the confidentiality disclosure, go to the View tab &gt; Slide Master &gt; Insert tab &gt; Header &amp;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B80EA9-85B3-704C-873E-F0BF0BF1C8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A97EF-C944-4447-B862-B593E9B4A0FF}" type="slidenum">
              <a:rPr/>
              <a:t>‹#›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F3A8C4-D9AF-D346-82F3-87CDA097C1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FBB168A5-C2D7-FC4B-8832-1F289E900E7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9100" y="1403350"/>
            <a:ext cx="11353800" cy="692150"/>
          </a:xfrm>
        </p:spPr>
        <p:txBody>
          <a:bodyPr/>
          <a:lstStyle>
            <a:lvl1pPr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5B5BA6-6E37-D642-969A-D710BEC279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9100" y="2095500"/>
            <a:ext cx="11353800" cy="4114800"/>
          </a:xfrm>
        </p:spPr>
        <p:txBody>
          <a:bodyPr/>
          <a:lstStyle>
            <a:lvl1pPr>
              <a:defRPr b="0"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04126460"/>
      </p:ext>
    </p:extLst>
  </p:cSld>
  <p:clrMapOvr>
    <a:masterClrMapping/>
  </p:clrMapOvr>
  <p:transition spd="slow">
    <p:push dir="u"/>
  </p:transition>
  <p:extLst>
    <p:ext uri="{DCECCB84-F9BA-43D5-87BE-67443E8EF086}">
      <p15:sldGuideLst xmlns:p15="http://schemas.microsoft.com/office/powerpoint/2012/main">
        <p15:guide id="1" orient="horz" pos="1320" userDrawn="1">
          <p15:clr>
            <a:srgbClr val="FBAE40"/>
          </p15:clr>
        </p15:guide>
        <p15:guide id="2" orient="horz" pos="884" userDrawn="1">
          <p15:clr>
            <a:srgbClr val="FBAE40"/>
          </p15:clr>
        </p15:guide>
        <p15:guide id="3" orient="horz" pos="3912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Column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C8514C-8B9F-2747-A1ED-3FA7A6D9CE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To edit the confidentiality disclosure, go to the View tab &gt; Slide Master &gt; Insert tab &gt; Header &amp;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B80EA9-85B3-704C-873E-F0BF0BF1C8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A97EF-C944-4447-B862-B593E9B4A0FF}" type="slidenum">
              <a:rPr/>
              <a:t>‹#›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F3A8C4-D9AF-D346-82F3-87CDA097C1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D6DDDB0A-C694-6D4F-95F6-714A8D0B4F2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9099" y="1403350"/>
            <a:ext cx="5394960" cy="692150"/>
          </a:xfrm>
        </p:spPr>
        <p:txBody>
          <a:bodyPr/>
          <a:lstStyle>
            <a:lvl1pPr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D926142-7B75-6D42-854B-61C11884F2E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096000" y="1403350"/>
            <a:ext cx="5394960" cy="692150"/>
          </a:xfrm>
        </p:spPr>
        <p:txBody>
          <a:bodyPr/>
          <a:lstStyle>
            <a:lvl1pPr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5B5BA6-6E37-D642-969A-D710BEC279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9100" y="2095501"/>
            <a:ext cx="539496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48D7D23-A4AE-A948-B404-C89F45ED35B7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096000" y="2095501"/>
            <a:ext cx="5394960" cy="41147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62102217"/>
      </p:ext>
    </p:extLst>
  </p:cSld>
  <p:clrMapOvr>
    <a:masterClrMapping/>
  </p:clrMapOvr>
  <p:transition spd="slow">
    <p:push dir="u"/>
  </p:transition>
  <p:extLst>
    <p:ext uri="{DCECCB84-F9BA-43D5-87BE-67443E8EF086}">
      <p15:sldGuideLst xmlns:p15="http://schemas.microsoft.com/office/powerpoint/2012/main">
        <p15:guide id="1" orient="horz" pos="132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orient="horz" pos="884" userDrawn="1">
          <p15:clr>
            <a:srgbClr val="FBAE40"/>
          </p15:clr>
        </p15:guide>
        <p15:guide id="4" orient="horz" pos="3912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-Column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C8514C-8B9F-2747-A1ED-3FA7A6D9CE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To edit the confidentiality disclosure, go to the View tab &gt; Slide Master &gt; Insert tab &gt; Header &amp;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B80EA9-85B3-704C-873E-F0BF0BF1C8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A97EF-C944-4447-B862-B593E9B4A0FF}" type="slidenum">
              <a:rPr/>
              <a:t>‹#›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F3A8C4-D9AF-D346-82F3-87CDA097C1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56C95D67-F3C4-3D4F-B32A-CBAC6F0CB33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9100" y="1403350"/>
            <a:ext cx="3502152" cy="692150"/>
          </a:xfrm>
        </p:spPr>
        <p:txBody>
          <a:bodyPr/>
          <a:lstStyle>
            <a:lvl1pPr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D582616C-16AA-D245-94C9-5BE602638B4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206875" y="1403350"/>
            <a:ext cx="3502152" cy="692150"/>
          </a:xfrm>
        </p:spPr>
        <p:txBody>
          <a:bodyPr/>
          <a:lstStyle>
            <a:lvl1pPr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8A9A19A4-818C-F14A-B5DE-B0DB0C798CB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989707" y="1403350"/>
            <a:ext cx="3502152" cy="692150"/>
          </a:xfrm>
        </p:spPr>
        <p:txBody>
          <a:bodyPr/>
          <a:lstStyle>
            <a:lvl1pPr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5B5BA6-6E37-D642-969A-D710BEC279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9100" y="2095500"/>
            <a:ext cx="3502152" cy="41147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48D7D23-A4AE-A948-B404-C89F45ED35B7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206539" y="2095501"/>
            <a:ext cx="3502152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5C934C23-704D-AE40-866D-BF6B0DCFEA7C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7989707" y="2095501"/>
            <a:ext cx="3502152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61891834"/>
      </p:ext>
    </p:extLst>
  </p:cSld>
  <p:clrMapOvr>
    <a:masterClrMapping/>
  </p:clrMapOvr>
  <p:transition spd="slow">
    <p:push dir="u"/>
  </p:transition>
  <p:extLst>
    <p:ext uri="{DCECCB84-F9BA-43D5-87BE-67443E8EF086}">
      <p15:sldGuideLst xmlns:p15="http://schemas.microsoft.com/office/powerpoint/2012/main">
        <p15:guide id="1" pos="2650" userDrawn="1">
          <p15:clr>
            <a:srgbClr val="FBAE40"/>
          </p15:clr>
        </p15:guide>
        <p15:guide id="2" pos="5030" userDrawn="1">
          <p15:clr>
            <a:srgbClr val="FBAE40"/>
          </p15:clr>
        </p15:guide>
        <p15:guide id="3" orient="horz" pos="1320" userDrawn="1">
          <p15:clr>
            <a:srgbClr val="FBAE40"/>
          </p15:clr>
        </p15:guide>
        <p15:guide id="4" orient="horz" pos="884" userDrawn="1">
          <p15:clr>
            <a:srgbClr val="FBAE40"/>
          </p15:clr>
        </p15:guide>
        <p15:guide id="5" orient="horz" pos="3912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-Column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C8514C-8B9F-2747-A1ED-3FA7A6D9CE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To edit the confidentiality disclosure, go to the View tab &gt; Slide Master &gt; Insert tab &gt; Header &amp;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B80EA9-85B3-704C-873E-F0BF0BF1C8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A97EF-C944-4447-B862-B593E9B4A0FF}" type="slidenum">
              <a:rPr/>
              <a:t>‹#›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F3A8C4-D9AF-D346-82F3-87CDA097C1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38E406E3-70F2-E545-A33D-5568AFC0028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19100" y="1403350"/>
            <a:ext cx="2569464" cy="692150"/>
          </a:xfrm>
        </p:spPr>
        <p:txBody>
          <a:bodyPr/>
          <a:lstStyle>
            <a:lvl1pPr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0725E2CD-DECE-0044-B355-7C6EB47D330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263900" y="1403350"/>
            <a:ext cx="2569464" cy="692150"/>
          </a:xfrm>
        </p:spPr>
        <p:txBody>
          <a:bodyPr/>
          <a:lstStyle>
            <a:lvl1pPr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6BD7BAE8-2C7F-FA45-8EFC-9F725704CA2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096000" y="1403350"/>
            <a:ext cx="2569464" cy="692150"/>
          </a:xfrm>
        </p:spPr>
        <p:txBody>
          <a:bodyPr/>
          <a:lstStyle>
            <a:lvl1pPr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10">
            <a:extLst>
              <a:ext uri="{FF2B5EF4-FFF2-40B4-BE49-F238E27FC236}">
                <a16:creationId xmlns:a16="http://schemas.microsoft.com/office/drawing/2014/main" id="{623A3DB9-8116-4C4F-A39D-673A5EB91A2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934450" y="1403350"/>
            <a:ext cx="2569464" cy="692150"/>
          </a:xfrm>
        </p:spPr>
        <p:txBody>
          <a:bodyPr/>
          <a:lstStyle>
            <a:lvl1pPr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5B5BA6-6E37-D642-969A-D710BEC279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9099" y="2095501"/>
            <a:ext cx="2569464" cy="41147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48D7D23-A4AE-A948-B404-C89F45ED35B7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3263899" y="2095501"/>
            <a:ext cx="2569463" cy="41147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1F40F60-BBD9-9E4F-84D2-0B668EDB1695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096000" y="2095501"/>
            <a:ext cx="2569464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3AA94E17-ACE2-234E-94FB-6DBEE6BAF77B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8934450" y="2095501"/>
            <a:ext cx="2569464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71587285"/>
      </p:ext>
    </p:extLst>
  </p:cSld>
  <p:clrMapOvr>
    <a:masterClrMapping/>
  </p:clrMapOvr>
  <p:transition spd="slow">
    <p:push dir="u"/>
  </p:transition>
  <p:extLst>
    <p:ext uri="{DCECCB84-F9BA-43D5-87BE-67443E8EF086}">
      <p15:sldGuideLst xmlns:p15="http://schemas.microsoft.com/office/powerpoint/2012/main">
        <p15:guide id="1" orient="horz" pos="1320" userDrawn="1">
          <p15:clr>
            <a:srgbClr val="FBAE40"/>
          </p15:clr>
        </p15:guide>
        <p15:guide id="2" pos="5628" userDrawn="1">
          <p15:clr>
            <a:srgbClr val="FBAE40"/>
          </p15:clr>
        </p15:guide>
        <p15:guide id="3" pos="2056" userDrawn="1">
          <p15:clr>
            <a:srgbClr val="FBAE40"/>
          </p15:clr>
        </p15:guide>
        <p15:guide id="4" pos="3840" userDrawn="1">
          <p15:clr>
            <a:srgbClr val="FBAE40"/>
          </p15:clr>
        </p15:guide>
        <p15:guide id="5" orient="horz" pos="884" userDrawn="1">
          <p15:clr>
            <a:srgbClr val="FBAE40"/>
          </p15:clr>
        </p15:guide>
        <p15:guide id="6" orient="horz" pos="3912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/3-1/3-Column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C8514C-8B9F-2747-A1ED-3FA7A6D9CE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To edit the confidentiality disclosure, go to the View tab &gt; Slide Master &gt; Insert tab &gt; Header &amp;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B80EA9-85B3-704C-873E-F0BF0BF1C8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A97EF-C944-4447-B862-B593E9B4A0FF}" type="slidenum">
              <a:rPr/>
              <a:t>‹#›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F3A8C4-D9AF-D346-82F3-87CDA097C1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" name="Text Placeholder 10">
            <a:extLst>
              <a:ext uri="{FF2B5EF4-FFF2-40B4-BE49-F238E27FC236}">
                <a16:creationId xmlns:a16="http://schemas.microsoft.com/office/drawing/2014/main" id="{6A24B364-E635-8148-9DBE-C364F1D3BC5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9099" y="1403350"/>
            <a:ext cx="7296912" cy="692150"/>
          </a:xfrm>
        </p:spPr>
        <p:txBody>
          <a:bodyPr/>
          <a:lstStyle>
            <a:lvl1pPr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F265EA83-2EC6-BE4F-96E1-74D20B473B4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001000" y="1403350"/>
            <a:ext cx="3502152" cy="692150"/>
          </a:xfrm>
        </p:spPr>
        <p:txBody>
          <a:bodyPr/>
          <a:lstStyle>
            <a:lvl1pPr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5B5BA6-6E37-D642-969A-D710BEC279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9099" y="2095501"/>
            <a:ext cx="7296912" cy="411479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5C934C23-704D-AE40-866D-BF6B0DCFEA7C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8000998" y="2095501"/>
            <a:ext cx="3502152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06879767"/>
      </p:ext>
    </p:extLst>
  </p:cSld>
  <p:clrMapOvr>
    <a:masterClrMapping/>
  </p:clrMapOvr>
  <p:transition spd="slow">
    <p:push dir="u"/>
  </p:transition>
  <p:extLst>
    <p:ext uri="{DCECCB84-F9BA-43D5-87BE-67443E8EF086}">
      <p15:sldGuideLst xmlns:p15="http://schemas.microsoft.com/office/powerpoint/2012/main">
        <p15:guide id="2" pos="5040" userDrawn="1">
          <p15:clr>
            <a:srgbClr val="FBAE40"/>
          </p15:clr>
        </p15:guide>
        <p15:guide id="3" orient="horz" pos="1320" userDrawn="1">
          <p15:clr>
            <a:srgbClr val="FBAE40"/>
          </p15:clr>
        </p15:guide>
        <p15:guide id="4" orient="horz" pos="884" userDrawn="1">
          <p15:clr>
            <a:srgbClr val="FBAE40"/>
          </p15:clr>
        </p15:guide>
        <p15:guide id="5" orient="horz" pos="3912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-Column Box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C8514C-8B9F-2747-A1ED-3FA7A6D9CE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To edit the confidentiality disclosure, go to the View tab &gt; Slide Master &gt; Insert tab &gt; Header &amp;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B80EA9-85B3-704C-873E-F0BF0BF1C8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A97EF-C944-4447-B862-B593E9B4A0FF}" type="slidenum">
              <a:rPr/>
              <a:t>‹#›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F3A8C4-D9AF-D346-82F3-87CDA097C1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5B5BA6-6E37-D642-969A-D710BEC27905}"/>
              </a:ext>
            </a:extLst>
          </p:cNvPr>
          <p:cNvSpPr>
            <a:spLocks noGrp="1"/>
          </p:cNvSpPr>
          <p:nvPr>
            <p:ph idx="1"/>
          </p:nvPr>
        </p:nvSpPr>
        <p:spPr>
          <a:solidFill>
            <a:schemeClr val="bg2"/>
          </a:solidFill>
        </p:spPr>
        <p:txBody>
          <a:bodyPr lIns="182880" tIns="182880" rIns="182880" bIns="18288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08661785"/>
      </p:ext>
    </p:extLst>
  </p:cSld>
  <p:clrMapOvr>
    <a:masterClrMapping/>
  </p:clrMapOvr>
  <p:transition spd="slow">
    <p:push dir="u"/>
  </p:transition>
  <p:extLst>
    <p:ext uri="{DCECCB84-F9BA-43D5-87BE-67443E8EF086}">
      <p15:sldGuideLst xmlns:p15="http://schemas.microsoft.com/office/powerpoint/2012/main">
        <p15:guide id="1" orient="horz" pos="884" userDrawn="1">
          <p15:clr>
            <a:srgbClr val="FBAE40"/>
          </p15:clr>
        </p15:guide>
        <p15:guide id="2" orient="horz" pos="3912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-Column Box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C8514C-8B9F-2747-A1ED-3FA7A6D9CE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To edit the confidentiality disclosure, go to the View tab &gt; Slide Master &gt; Insert tab &gt; Header &amp;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B80EA9-85B3-704C-873E-F0BF0BF1C8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A97EF-C944-4447-B862-B593E9B4A0FF}" type="slidenum">
              <a:rPr/>
              <a:t>‹#›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F3A8C4-D9AF-D346-82F3-87CDA097C1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5B5BA6-6E37-D642-969A-D710BEC279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9100" y="1403349"/>
            <a:ext cx="5394960" cy="4806951"/>
          </a:xfrm>
          <a:solidFill>
            <a:schemeClr val="bg2"/>
          </a:solidFill>
        </p:spPr>
        <p:txBody>
          <a:bodyPr lIns="182880" tIns="182880" rIns="182880" bIns="18288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48D7D23-A4AE-A948-B404-C89F45ED35B7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096000" y="1403349"/>
            <a:ext cx="5394960" cy="4806951"/>
          </a:xfrm>
          <a:solidFill>
            <a:schemeClr val="bg2"/>
          </a:solidFill>
        </p:spPr>
        <p:txBody>
          <a:bodyPr lIns="182880" tIns="182880" rIns="182880" bIns="18288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57206721"/>
      </p:ext>
    </p:extLst>
  </p:cSld>
  <p:clrMapOvr>
    <a:masterClrMapping/>
  </p:clrMapOvr>
  <p:transition spd="slow">
    <p:push dir="u"/>
  </p:transition>
  <p:extLst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  <p15:guide id="2" orient="horz" pos="884" userDrawn="1">
          <p15:clr>
            <a:srgbClr val="FBAE40"/>
          </p15:clr>
        </p15:guide>
        <p15:guide id="3" orient="horz" pos="3912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-Column Box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C8514C-8B9F-2747-A1ED-3FA7A6D9CE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To edit the confidentiality disclosure, go to the View tab &gt; Slide Master &gt; Insert tab &gt; Header &amp;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B80EA9-85B3-704C-873E-F0BF0BF1C8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A97EF-C944-4447-B862-B593E9B4A0FF}" type="slidenum">
              <a:rPr/>
              <a:t>‹#›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F3A8C4-D9AF-D346-82F3-87CDA097C1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5B5BA6-6E37-D642-969A-D710BEC279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9100" y="1403350"/>
            <a:ext cx="3502152" cy="4806950"/>
          </a:xfrm>
          <a:solidFill>
            <a:schemeClr val="bg2"/>
          </a:solidFill>
        </p:spPr>
        <p:txBody>
          <a:bodyPr lIns="182880" tIns="182880" rIns="182880" bIns="18288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48D7D23-A4AE-A948-B404-C89F45ED35B7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206539" y="1403351"/>
            <a:ext cx="3502152" cy="4806950"/>
          </a:xfrm>
          <a:solidFill>
            <a:schemeClr val="bg2"/>
          </a:solidFill>
        </p:spPr>
        <p:txBody>
          <a:bodyPr lIns="182880" tIns="182880" rIns="182880" bIns="18288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5C934C23-704D-AE40-866D-BF6B0DCFEA7C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7989707" y="1403351"/>
            <a:ext cx="3502152" cy="4806950"/>
          </a:xfrm>
          <a:solidFill>
            <a:schemeClr val="bg2"/>
          </a:solidFill>
        </p:spPr>
        <p:txBody>
          <a:bodyPr lIns="182880" tIns="182880" rIns="182880" bIns="18288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1804034"/>
      </p:ext>
    </p:extLst>
  </p:cSld>
  <p:clrMapOvr>
    <a:masterClrMapping/>
  </p:clrMapOvr>
  <p:transition spd="slow">
    <p:push dir="u"/>
  </p:transition>
  <p:extLst>
    <p:ext uri="{DCECCB84-F9BA-43D5-87BE-67443E8EF086}">
      <p15:sldGuideLst xmlns:p15="http://schemas.microsoft.com/office/powerpoint/2012/main">
        <p15:guide id="1" pos="2650" userDrawn="1">
          <p15:clr>
            <a:srgbClr val="FBAE40"/>
          </p15:clr>
        </p15:guide>
        <p15:guide id="2" pos="5030" userDrawn="1">
          <p15:clr>
            <a:srgbClr val="FBAE40"/>
          </p15:clr>
        </p15:guide>
        <p15:guide id="3" orient="horz" pos="884" userDrawn="1">
          <p15:clr>
            <a:srgbClr val="FBAE40"/>
          </p15:clr>
        </p15:guide>
        <p15:guide id="4" orient="horz" pos="3912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2 Whit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raphic 14">
            <a:extLst>
              <a:ext uri="{FF2B5EF4-FFF2-40B4-BE49-F238E27FC236}">
                <a16:creationId xmlns:a16="http://schemas.microsoft.com/office/drawing/2014/main" id="{749EB997-8477-D9BB-14BF-4627E751274B}"/>
              </a:ext>
            </a:extLst>
          </p:cNvPr>
          <p:cNvPicPr>
            <a:picLocks noChangeAspect="1"/>
          </p:cNvPicPr>
          <p:nvPr userDrawn="1"/>
        </p:nvPicPr>
        <p:blipFill>
          <a:blip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325340" y="352086"/>
            <a:ext cx="2326067" cy="861140"/>
          </a:xfrm>
          <a:prstGeom prst="rect">
            <a:avLst/>
          </a:prstGeom>
        </p:spPr>
      </p:pic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6E390D8-FB2D-714E-887C-226EFBAA75C4}"/>
              </a:ext>
            </a:extLst>
          </p:cNvPr>
          <p:cNvCxnSpPr/>
          <p:nvPr userDrawn="1"/>
        </p:nvCxnSpPr>
        <p:spPr>
          <a:xfrm>
            <a:off x="558800" y="2825750"/>
            <a:ext cx="256032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370033-E5A1-7B48-AE34-D9C6694ED5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800" y="6492875"/>
            <a:ext cx="4572000" cy="365125"/>
          </a:xfrm>
        </p:spPr>
        <p:txBody>
          <a:bodyPr/>
          <a:lstStyle/>
          <a:p>
            <a:r>
              <a:rPr lang="en-US" dirty="0"/>
              <a:t>To edit the confidentiality disclosure, go to the View tab &gt; Slide Master &gt; Insert tab &gt; Header &amp; Footer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A14E021-5666-C143-A40F-6113F80F8F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66800" y="2378075"/>
            <a:ext cx="10706100" cy="1965325"/>
          </a:xfrm>
        </p:spPr>
        <p:txBody>
          <a:bodyPr anchor="t" anchorCtr="0"/>
          <a:lstStyle>
            <a:lvl1pPr algn="l">
              <a:lnSpc>
                <a:spcPct val="85000"/>
              </a:lnSpc>
              <a:defRPr sz="72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A2F35A6-FF25-0745-8AB1-FA8EE7D667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66800" y="4343399"/>
            <a:ext cx="10706100" cy="974725"/>
          </a:xfrm>
        </p:spPr>
        <p:txBody>
          <a:bodyPr>
            <a:noAutofit/>
          </a:bodyPr>
          <a:lstStyle>
            <a:lvl1pPr marL="0" indent="0" algn="l">
              <a:spcAft>
                <a:spcPts val="4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12722481-4852-0234-5EBF-D5EE3BA5AABE}"/>
              </a:ext>
            </a:extLst>
          </p:cNvPr>
          <p:cNvCxnSpPr/>
          <p:nvPr userDrawn="1"/>
        </p:nvCxnSpPr>
        <p:spPr>
          <a:xfrm>
            <a:off x="558800" y="4475646"/>
            <a:ext cx="256032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6870066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  <p:extLst>
    <p:ext uri="{DCECCB84-F9BA-43D5-87BE-67443E8EF086}">
      <p15:sldGuideLst xmlns:p15="http://schemas.microsoft.com/office/powerpoint/2012/main">
        <p15:guide id="1" pos="672" userDrawn="1">
          <p15:clr>
            <a:srgbClr val="FBAE40"/>
          </p15:clr>
        </p15:guide>
        <p15:guide id="2" orient="horz" pos="1498" userDrawn="1">
          <p15:clr>
            <a:srgbClr val="FBAE40"/>
          </p15:clr>
        </p15:guide>
        <p15:guide id="3" orient="horz" pos="2736" userDrawn="1">
          <p15:clr>
            <a:srgbClr val="FBAE40"/>
          </p15:clr>
        </p15:guide>
        <p15:guide id="4" pos="336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-Column Box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C8514C-8B9F-2747-A1ED-3FA7A6D9CE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To edit the confidentiality disclosure, go to the View tab &gt; Slide Master &gt; Insert tab &gt; Header &amp;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B80EA9-85B3-704C-873E-F0BF0BF1C8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A97EF-C944-4447-B862-B593E9B4A0FF}" type="slidenum">
              <a:rPr/>
              <a:t>‹#›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F3A8C4-D9AF-D346-82F3-87CDA097C1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5B5BA6-6E37-D642-969A-D710BEC279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9099" y="1403349"/>
            <a:ext cx="2569464" cy="4806951"/>
          </a:xfrm>
          <a:solidFill>
            <a:schemeClr val="bg2"/>
          </a:solidFill>
        </p:spPr>
        <p:txBody>
          <a:bodyPr lIns="182880" tIns="182880" rIns="182880" bIns="18288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48D7D23-A4AE-A948-B404-C89F45ED35B7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3263899" y="1403349"/>
            <a:ext cx="2569464" cy="4806951"/>
          </a:xfrm>
          <a:solidFill>
            <a:schemeClr val="bg2"/>
          </a:solidFill>
        </p:spPr>
        <p:txBody>
          <a:bodyPr lIns="182880" tIns="182880" rIns="182880" bIns="18288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1F40F60-BBD9-9E4F-84D2-0B668EDB1695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096000" y="1403350"/>
            <a:ext cx="2569464" cy="4806951"/>
          </a:xfrm>
          <a:solidFill>
            <a:schemeClr val="bg2"/>
          </a:solidFill>
        </p:spPr>
        <p:txBody>
          <a:bodyPr lIns="182880" tIns="182880" rIns="182880" bIns="18288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3AA94E17-ACE2-234E-94FB-6DBEE6BAF77B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8934450" y="1403350"/>
            <a:ext cx="2569464" cy="4806951"/>
          </a:xfrm>
          <a:solidFill>
            <a:schemeClr val="bg2"/>
          </a:solidFill>
        </p:spPr>
        <p:txBody>
          <a:bodyPr lIns="182880" tIns="182880" rIns="182880" bIns="18288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58873889"/>
      </p:ext>
    </p:extLst>
  </p:cSld>
  <p:clrMapOvr>
    <a:masterClrMapping/>
  </p:clrMapOvr>
  <p:transition spd="slow">
    <p:push dir="u"/>
  </p:transition>
  <p:extLst>
    <p:ext uri="{DCECCB84-F9BA-43D5-87BE-67443E8EF086}">
      <p15:sldGuideLst xmlns:p15="http://schemas.microsoft.com/office/powerpoint/2012/main">
        <p15:guide id="1" pos="2056" userDrawn="1">
          <p15:clr>
            <a:srgbClr val="FBAE40"/>
          </p15:clr>
        </p15:guide>
        <p15:guide id="2" pos="5628" userDrawn="1">
          <p15:clr>
            <a:srgbClr val="FBAE40"/>
          </p15:clr>
        </p15:guide>
        <p15:guide id="3" pos="3840" userDrawn="1">
          <p15:clr>
            <a:srgbClr val="FBAE40"/>
          </p15:clr>
        </p15:guide>
        <p15:guide id="4" orient="horz" pos="884" userDrawn="1">
          <p15:clr>
            <a:srgbClr val="FBAE40"/>
          </p15:clr>
        </p15:guide>
        <p15:guide id="5" orient="horz" pos="3912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/3-1/3-Column Box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C8514C-8B9F-2747-A1ED-3FA7A6D9CE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To edit the confidentiality disclosure, go to the View tab &gt; Slide Master &gt; Insert tab &gt; Header &amp;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B80EA9-85B3-704C-873E-F0BF0BF1C8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A97EF-C944-4447-B862-B593E9B4A0FF}" type="slidenum">
              <a:rPr/>
              <a:t>‹#›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F3A8C4-D9AF-D346-82F3-87CDA097C1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5B5BA6-6E37-D642-969A-D710BEC279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9099" y="1403349"/>
            <a:ext cx="7292975" cy="4806951"/>
          </a:xfrm>
          <a:solidFill>
            <a:schemeClr val="bg2"/>
          </a:solidFill>
        </p:spPr>
        <p:txBody>
          <a:bodyPr lIns="182880" tIns="182880" rIns="182880" bIns="18288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5C934C23-704D-AE40-866D-BF6B0DCFEA7C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7989707" y="1403350"/>
            <a:ext cx="3502152" cy="4806951"/>
          </a:xfrm>
          <a:solidFill>
            <a:schemeClr val="bg2"/>
          </a:solidFill>
        </p:spPr>
        <p:txBody>
          <a:bodyPr lIns="182880" tIns="182880" rIns="182880" bIns="18288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85943709"/>
      </p:ext>
    </p:extLst>
  </p:cSld>
  <p:clrMapOvr>
    <a:masterClrMapping/>
  </p:clrMapOvr>
  <p:transition spd="slow">
    <p:push dir="u"/>
  </p:transition>
  <p:extLst>
    <p:ext uri="{DCECCB84-F9BA-43D5-87BE-67443E8EF086}">
      <p15:sldGuideLst xmlns:p15="http://schemas.microsoft.com/office/powerpoint/2012/main">
        <p15:guide id="2" pos="5030" userDrawn="1">
          <p15:clr>
            <a:srgbClr val="FBAE40"/>
          </p15:clr>
        </p15:guide>
        <p15:guide id="3" orient="horz" pos="884" userDrawn="1">
          <p15:clr>
            <a:srgbClr val="FBAE40"/>
          </p15:clr>
        </p15:guide>
        <p15:guide id="4" orient="horz" pos="3912" userDrawn="1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1 Blu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C3C0C45-46D4-4641-835F-757BE4F4F022}"/>
              </a:ext>
            </a:extLst>
          </p:cNvPr>
          <p:cNvCxnSpPr/>
          <p:nvPr userDrawn="1"/>
        </p:nvCxnSpPr>
        <p:spPr>
          <a:xfrm>
            <a:off x="436861" y="2825750"/>
            <a:ext cx="256032" cy="0"/>
          </a:xfrm>
          <a:prstGeom prst="line">
            <a:avLst/>
          </a:prstGeom>
          <a:ln w="254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808260-87F5-684E-B4AE-F4EFAA65FF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To edit the confidentiality disclosure, go to the View tab &gt; Slide Master &gt; Insert tab &gt; Header &amp;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DAAE3E-8C1F-854F-A5B6-DE2B8F2003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A97EF-C944-4447-B862-B593E9B4A0FF}" type="slidenum">
              <a:rPr/>
              <a:t>‹#›</a:t>
            </a:fld>
            <a:endParaRPr lang="en-US" dirty="0"/>
          </a:p>
        </p:txBody>
      </p:sp>
      <p:sp>
        <p:nvSpPr>
          <p:cNvPr id="10" name="Section Number">
            <a:extLst>
              <a:ext uri="{FF2B5EF4-FFF2-40B4-BE49-F238E27FC236}">
                <a16:creationId xmlns:a16="http://schemas.microsoft.com/office/drawing/2014/main" id="{E0E81EB4-471C-3F45-B7C7-3BCA8292501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14400" y="2012315"/>
            <a:ext cx="2011680" cy="365760"/>
          </a:xfrm>
          <a:noFill/>
        </p:spPr>
        <p:txBody>
          <a:bodyPr wrap="none">
            <a:noAutofit/>
          </a:bodyPr>
          <a:lstStyle>
            <a:lvl1pPr>
              <a:spcAft>
                <a:spcPts val="0"/>
              </a:spcAft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[Optional section ##]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DF85884-5EEF-2342-9652-061EE3FFEC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2378075"/>
            <a:ext cx="9601200" cy="1965325"/>
          </a:xfrm>
        </p:spPr>
        <p:txBody>
          <a:bodyPr anchor="t" anchorCtr="0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6329179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sh dir="u"/>
  </p:transition>
  <p:extLst>
    <p:ext uri="{DCECCB84-F9BA-43D5-87BE-67443E8EF086}">
      <p15:sldGuideLst xmlns:p15="http://schemas.microsoft.com/office/powerpoint/2012/main">
        <p15:guide id="1" pos="576" userDrawn="1">
          <p15:clr>
            <a:srgbClr val="FBAE40"/>
          </p15:clr>
        </p15:guide>
        <p15:guide id="2" orient="horz" pos="1498" userDrawn="1">
          <p15:clr>
            <a:srgbClr val="FBAE40"/>
          </p15:clr>
        </p15:guide>
        <p15:guide id="3" pos="356" userDrawn="1">
          <p15:clr>
            <a:srgbClr val="FBAE40"/>
          </p15:clr>
        </p15:guide>
        <p15:guide id="4" orient="horz" pos="2736" userDrawn="1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2 Whit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887010E-723C-D14C-AC63-00244F5DEEA1}"/>
              </a:ext>
            </a:extLst>
          </p:cNvPr>
          <p:cNvCxnSpPr/>
          <p:nvPr userDrawn="1"/>
        </p:nvCxnSpPr>
        <p:spPr>
          <a:xfrm>
            <a:off x="436861" y="2825750"/>
            <a:ext cx="256032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808260-87F5-684E-B4AE-F4EFAA65FF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To edit the confidentiality disclosure, go to the View tab &gt; Slide Master &gt; Insert tab &gt; Header &amp;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DAAE3E-8C1F-854F-A5B6-DE2B8F2003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A97EF-C944-4447-B862-B593E9B4A0FF}" type="slidenum">
              <a:rPr/>
              <a:t>‹#›</a:t>
            </a:fld>
            <a:endParaRPr lang="en-US" dirty="0"/>
          </a:p>
        </p:txBody>
      </p:sp>
      <p:sp>
        <p:nvSpPr>
          <p:cNvPr id="14" name="Section Number">
            <a:extLst>
              <a:ext uri="{FF2B5EF4-FFF2-40B4-BE49-F238E27FC236}">
                <a16:creationId xmlns:a16="http://schemas.microsoft.com/office/drawing/2014/main" id="{52FADD52-291B-F54C-9279-ADD61D70F97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14400" y="2012315"/>
            <a:ext cx="2011680" cy="365760"/>
          </a:xfrm>
          <a:noFill/>
        </p:spPr>
        <p:txBody>
          <a:bodyPr wrap="none">
            <a:noAutofit/>
          </a:bodyPr>
          <a:lstStyle>
            <a:lvl1pPr>
              <a:spcAft>
                <a:spcPts val="0"/>
              </a:spcAft>
              <a:defRPr sz="16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[Optional section ##]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DF85884-5EEF-2342-9652-061EE3FFEC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2378075"/>
            <a:ext cx="9601200" cy="1965325"/>
          </a:xfrm>
        </p:spPr>
        <p:txBody>
          <a:bodyPr anchor="t" anchorCtr="0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9951961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  <p:extLst>
    <p:ext uri="{DCECCB84-F9BA-43D5-87BE-67443E8EF086}">
      <p15:sldGuideLst xmlns:p15="http://schemas.microsoft.com/office/powerpoint/2012/main">
        <p15:guide id="1" pos="576" userDrawn="1">
          <p15:clr>
            <a:srgbClr val="FBAE40"/>
          </p15:clr>
        </p15:guide>
        <p15:guide id="2" pos="356" userDrawn="1">
          <p15:clr>
            <a:srgbClr val="FBAE40"/>
          </p15:clr>
        </p15:guide>
        <p15:guide id="3" orient="horz" pos="1498" userDrawn="1">
          <p15:clr>
            <a:srgbClr val="FBAE40"/>
          </p15:clr>
        </p15:guide>
        <p15:guide id="4" orient="horz" pos="2736" userDrawn="1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3 Tungste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9F3854AF-0DCD-CF45-A193-040A7DC19E14}"/>
              </a:ext>
            </a:extLst>
          </p:cNvPr>
          <p:cNvCxnSpPr/>
          <p:nvPr userDrawn="1"/>
        </p:nvCxnSpPr>
        <p:spPr>
          <a:xfrm>
            <a:off x="436861" y="2825750"/>
            <a:ext cx="256032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808260-87F5-684E-B4AE-F4EFAA65FF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To edit the confidentiality disclosure, go to the View tab &gt; Slide Master &gt; Insert tab &gt; Header &amp;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DAAE3E-8C1F-854F-A5B6-DE2B8F2003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A97EF-C944-4447-B862-B593E9B4A0FF}" type="slidenum">
              <a:rPr/>
              <a:t>‹#›</a:t>
            </a:fld>
            <a:endParaRPr lang="en-US" dirty="0"/>
          </a:p>
        </p:txBody>
      </p:sp>
      <p:sp>
        <p:nvSpPr>
          <p:cNvPr id="13" name="Section Number">
            <a:extLst>
              <a:ext uri="{FF2B5EF4-FFF2-40B4-BE49-F238E27FC236}">
                <a16:creationId xmlns:a16="http://schemas.microsoft.com/office/drawing/2014/main" id="{E0E2267C-3883-C643-9993-A02202AC284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14400" y="2012315"/>
            <a:ext cx="2011680" cy="365760"/>
          </a:xfrm>
          <a:noFill/>
        </p:spPr>
        <p:txBody>
          <a:bodyPr wrap="none">
            <a:noAutofit/>
          </a:bodyPr>
          <a:lstStyle>
            <a:lvl1pPr>
              <a:spcAft>
                <a:spcPts val="0"/>
              </a:spcAft>
              <a:defRPr sz="16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[Optional section ##]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DF85884-5EEF-2342-9652-061EE3FFEC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2378075"/>
            <a:ext cx="9601200" cy="1965325"/>
          </a:xfrm>
        </p:spPr>
        <p:txBody>
          <a:bodyPr anchor="t" anchorCtr="0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2369494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  <p:extLst>
    <p:ext uri="{DCECCB84-F9BA-43D5-87BE-67443E8EF086}">
      <p15:sldGuideLst xmlns:p15="http://schemas.microsoft.com/office/powerpoint/2012/main">
        <p15:guide id="1" pos="576" userDrawn="1">
          <p15:clr>
            <a:srgbClr val="FBAE40"/>
          </p15:clr>
        </p15:guide>
        <p15:guide id="2" pos="356" userDrawn="1">
          <p15:clr>
            <a:srgbClr val="FBAE40"/>
          </p15:clr>
        </p15:guide>
        <p15:guide id="3" orient="horz" pos="1498" userDrawn="1">
          <p15:clr>
            <a:srgbClr val="FBAE40"/>
          </p15:clr>
        </p15:guide>
        <p15:guide id="4" orient="horz" pos="2736" userDrawn="1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1 Blu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C8514C-8B9F-2747-A1ED-3FA7A6D9CE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To edit the confidentiality disclosure, go to the View tab &gt; Slide Master &gt; Insert tab &gt; Header &amp;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B80EA9-85B3-704C-873E-F0BF0BF1C8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A97EF-C944-4447-B862-B593E9B4A0FF}" type="slidenum">
              <a:rPr/>
              <a:t>‹#›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F3A8C4-D9AF-D346-82F3-87CDA097C1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4F0CB69-A8C9-3148-BE3D-A492C022E5F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76300" y="1403350"/>
            <a:ext cx="1104900" cy="914400"/>
          </a:xfrm>
        </p:spPr>
        <p:txBody>
          <a:bodyPr/>
          <a:lstStyle>
            <a:lvl1pPr>
              <a:lnSpc>
                <a:spcPct val="80000"/>
              </a:lnSpc>
              <a:spcAft>
                <a:spcPts val="0"/>
              </a:spcAft>
              <a:defRPr sz="57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##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73263E97-D3AD-CB4D-A38F-E36DBD10B2B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76300" y="2378075"/>
            <a:ext cx="1104900" cy="914400"/>
          </a:xfrm>
        </p:spPr>
        <p:txBody>
          <a:bodyPr/>
          <a:lstStyle>
            <a:lvl1pPr>
              <a:lnSpc>
                <a:spcPct val="80000"/>
              </a:lnSpc>
              <a:spcAft>
                <a:spcPts val="0"/>
              </a:spcAft>
              <a:defRPr sz="57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##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40C84B42-6275-4644-86D4-ECD146789AA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76300" y="3359150"/>
            <a:ext cx="1104900" cy="914400"/>
          </a:xfrm>
        </p:spPr>
        <p:txBody>
          <a:bodyPr/>
          <a:lstStyle>
            <a:lvl1pPr>
              <a:lnSpc>
                <a:spcPct val="80000"/>
              </a:lnSpc>
              <a:spcAft>
                <a:spcPts val="0"/>
              </a:spcAft>
              <a:defRPr sz="57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##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C0F8B490-4361-CC4A-9F61-79B2E81AFCD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76300" y="4343399"/>
            <a:ext cx="1104900" cy="914400"/>
          </a:xfrm>
        </p:spPr>
        <p:txBody>
          <a:bodyPr/>
          <a:lstStyle>
            <a:lvl1pPr>
              <a:lnSpc>
                <a:spcPct val="80000"/>
              </a:lnSpc>
              <a:spcAft>
                <a:spcPts val="0"/>
              </a:spcAft>
              <a:defRPr sz="57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##</a:t>
            </a:r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73CABFCA-A501-7E4D-9263-58563C08AE0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76300" y="5318126"/>
            <a:ext cx="1104900" cy="892175"/>
          </a:xfrm>
        </p:spPr>
        <p:txBody>
          <a:bodyPr/>
          <a:lstStyle>
            <a:lvl1pPr>
              <a:lnSpc>
                <a:spcPct val="80000"/>
              </a:lnSpc>
              <a:spcAft>
                <a:spcPts val="0"/>
              </a:spcAft>
              <a:defRPr sz="57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##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6AC87837-1EA6-2349-931C-E6FFFB8DBB2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553200" y="1403350"/>
            <a:ext cx="1104900" cy="914400"/>
          </a:xfrm>
        </p:spPr>
        <p:txBody>
          <a:bodyPr/>
          <a:lstStyle>
            <a:lvl1pPr>
              <a:lnSpc>
                <a:spcPct val="80000"/>
              </a:lnSpc>
              <a:spcAft>
                <a:spcPts val="0"/>
              </a:spcAft>
              <a:defRPr sz="57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##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36138EAC-7695-894D-BBD4-055459A0935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553200" y="2378075"/>
            <a:ext cx="1104900" cy="914400"/>
          </a:xfrm>
        </p:spPr>
        <p:txBody>
          <a:bodyPr/>
          <a:lstStyle>
            <a:lvl1pPr>
              <a:lnSpc>
                <a:spcPct val="80000"/>
              </a:lnSpc>
              <a:spcAft>
                <a:spcPts val="0"/>
              </a:spcAft>
              <a:defRPr sz="57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##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C737E5CF-1F7C-5649-A592-CC25861D2D5B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553200" y="3359150"/>
            <a:ext cx="1104900" cy="914400"/>
          </a:xfrm>
        </p:spPr>
        <p:txBody>
          <a:bodyPr/>
          <a:lstStyle>
            <a:lvl1pPr>
              <a:lnSpc>
                <a:spcPct val="80000"/>
              </a:lnSpc>
              <a:spcAft>
                <a:spcPts val="0"/>
              </a:spcAft>
              <a:defRPr sz="57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##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0070BC90-9746-8846-93B3-5F5CE932FF9B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553200" y="4343399"/>
            <a:ext cx="1104900" cy="914400"/>
          </a:xfrm>
        </p:spPr>
        <p:txBody>
          <a:bodyPr/>
          <a:lstStyle>
            <a:lvl1pPr>
              <a:lnSpc>
                <a:spcPct val="80000"/>
              </a:lnSpc>
              <a:spcAft>
                <a:spcPts val="0"/>
              </a:spcAft>
              <a:defRPr sz="57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##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60960AB0-B647-2C4E-AAFE-66E5B8F1A5C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553200" y="5318126"/>
            <a:ext cx="1104900" cy="892175"/>
          </a:xfrm>
        </p:spPr>
        <p:txBody>
          <a:bodyPr/>
          <a:lstStyle>
            <a:lvl1pPr>
              <a:lnSpc>
                <a:spcPct val="80000"/>
              </a:lnSpc>
              <a:spcAft>
                <a:spcPts val="0"/>
              </a:spcAft>
              <a:defRPr sz="57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##</a:t>
            </a:r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4247BEE3-7D76-F644-BDAB-16ED5A8288C2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1981200" y="1403350"/>
            <a:ext cx="3840480" cy="914400"/>
          </a:xfrm>
        </p:spPr>
        <p:txBody>
          <a:bodyPr/>
          <a:lstStyle>
            <a:lvl1pPr>
              <a:lnSpc>
                <a:spcPct val="100000"/>
              </a:lnSpc>
              <a:spcAft>
                <a:spcPts val="0"/>
              </a:spcAft>
              <a:defRPr sz="1200" b="1">
                <a:solidFill>
                  <a:schemeClr val="tx1"/>
                </a:solidFill>
              </a:defRPr>
            </a:lvl1pPr>
            <a:lvl2pPr marL="0" indent="0">
              <a:spcAft>
                <a:spcPts val="400"/>
              </a:spcAft>
              <a:buNone/>
              <a:defRPr sz="1200">
                <a:solidFill>
                  <a:schemeClr val="tx1"/>
                </a:solidFill>
              </a:defRPr>
            </a:lvl2pPr>
            <a:lvl3pPr marL="3175" indent="0">
              <a:spcAft>
                <a:spcPts val="0"/>
              </a:spcAft>
              <a:buNone/>
              <a:tabLst/>
              <a:defRPr sz="1200">
                <a:solidFill>
                  <a:schemeClr val="tx1"/>
                </a:solidFill>
              </a:defRPr>
            </a:lvl3pPr>
            <a:lvl4pPr marL="109728" indent="-109728">
              <a:spcAft>
                <a:spcPts val="200"/>
              </a:spcAft>
              <a:buClr>
                <a:schemeClr val="tx1"/>
              </a:buClr>
              <a:buFont typeface="System Font Regular"/>
              <a:buChar char="–"/>
              <a:tabLst/>
              <a:defRPr sz="1000">
                <a:solidFill>
                  <a:schemeClr val="tx1"/>
                </a:solidFill>
              </a:defRPr>
            </a:lvl4pPr>
            <a:lvl5pPr marL="219456" indent="-109728">
              <a:spcAft>
                <a:spcPts val="200"/>
              </a:spcAft>
              <a:buClr>
                <a:schemeClr val="tx1"/>
              </a:buClr>
              <a:buFont typeface="System Font Regular"/>
              <a:buChar char="–"/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27" name="Text Placeholder 24">
            <a:extLst>
              <a:ext uri="{FF2B5EF4-FFF2-40B4-BE49-F238E27FC236}">
                <a16:creationId xmlns:a16="http://schemas.microsoft.com/office/drawing/2014/main" id="{321EEC92-A39E-E94D-B2E6-F86BAE8543AF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1981200" y="2378075"/>
            <a:ext cx="3840480" cy="914400"/>
          </a:xfrm>
        </p:spPr>
        <p:txBody>
          <a:bodyPr/>
          <a:lstStyle>
            <a:lvl1pPr>
              <a:lnSpc>
                <a:spcPct val="100000"/>
              </a:lnSpc>
              <a:spcAft>
                <a:spcPts val="0"/>
              </a:spcAft>
              <a:defRPr sz="1200" b="1">
                <a:solidFill>
                  <a:schemeClr val="tx1"/>
                </a:solidFill>
              </a:defRPr>
            </a:lvl1pPr>
            <a:lvl2pPr marL="0" indent="0">
              <a:spcAft>
                <a:spcPts val="400"/>
              </a:spcAft>
              <a:buNone/>
              <a:defRPr sz="1200">
                <a:solidFill>
                  <a:schemeClr val="tx1"/>
                </a:solidFill>
              </a:defRPr>
            </a:lvl2pPr>
            <a:lvl3pPr marL="3175" indent="0">
              <a:spcAft>
                <a:spcPts val="0"/>
              </a:spcAft>
              <a:buNone/>
              <a:tabLst/>
              <a:defRPr sz="1200">
                <a:solidFill>
                  <a:schemeClr val="tx1"/>
                </a:solidFill>
              </a:defRPr>
            </a:lvl3pPr>
            <a:lvl4pPr marL="109728" indent="-109728">
              <a:spcAft>
                <a:spcPts val="200"/>
              </a:spcAft>
              <a:buClr>
                <a:schemeClr val="tx1"/>
              </a:buClr>
              <a:buFont typeface="System Font Regular"/>
              <a:buChar char="–"/>
              <a:tabLst/>
              <a:defRPr sz="1000">
                <a:solidFill>
                  <a:schemeClr val="tx1"/>
                </a:solidFill>
              </a:defRPr>
            </a:lvl4pPr>
            <a:lvl5pPr marL="219456" indent="-109728">
              <a:spcAft>
                <a:spcPts val="200"/>
              </a:spcAft>
              <a:buClr>
                <a:schemeClr val="tx1"/>
              </a:buClr>
              <a:buFont typeface="System Font Regular"/>
              <a:buChar char="–"/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28" name="Text Placeholder 24">
            <a:extLst>
              <a:ext uri="{FF2B5EF4-FFF2-40B4-BE49-F238E27FC236}">
                <a16:creationId xmlns:a16="http://schemas.microsoft.com/office/drawing/2014/main" id="{05A623ED-65B4-834F-8518-DA9B1269F13D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981200" y="3359150"/>
            <a:ext cx="3840480" cy="914400"/>
          </a:xfrm>
        </p:spPr>
        <p:txBody>
          <a:bodyPr/>
          <a:lstStyle>
            <a:lvl1pPr>
              <a:lnSpc>
                <a:spcPct val="100000"/>
              </a:lnSpc>
              <a:spcAft>
                <a:spcPts val="0"/>
              </a:spcAft>
              <a:defRPr sz="1200" b="1">
                <a:solidFill>
                  <a:schemeClr val="tx1"/>
                </a:solidFill>
              </a:defRPr>
            </a:lvl1pPr>
            <a:lvl2pPr marL="0" indent="0">
              <a:spcAft>
                <a:spcPts val="400"/>
              </a:spcAft>
              <a:buNone/>
              <a:defRPr sz="1200">
                <a:solidFill>
                  <a:schemeClr val="tx1"/>
                </a:solidFill>
              </a:defRPr>
            </a:lvl2pPr>
            <a:lvl3pPr marL="3175" indent="0">
              <a:spcAft>
                <a:spcPts val="0"/>
              </a:spcAft>
              <a:buNone/>
              <a:tabLst/>
              <a:defRPr sz="1200">
                <a:solidFill>
                  <a:schemeClr val="tx1"/>
                </a:solidFill>
              </a:defRPr>
            </a:lvl3pPr>
            <a:lvl4pPr marL="109728" indent="-109728">
              <a:spcAft>
                <a:spcPts val="200"/>
              </a:spcAft>
              <a:buClr>
                <a:schemeClr val="tx1"/>
              </a:buClr>
              <a:buFont typeface="System Font Regular"/>
              <a:buChar char="–"/>
              <a:tabLst/>
              <a:defRPr sz="1000">
                <a:solidFill>
                  <a:schemeClr val="tx1"/>
                </a:solidFill>
              </a:defRPr>
            </a:lvl4pPr>
            <a:lvl5pPr marL="219456" indent="-109728">
              <a:spcAft>
                <a:spcPts val="200"/>
              </a:spcAft>
              <a:buClr>
                <a:schemeClr val="tx1"/>
              </a:buClr>
              <a:buFont typeface="System Font Regular"/>
              <a:buChar char="–"/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29" name="Text Placeholder 24">
            <a:extLst>
              <a:ext uri="{FF2B5EF4-FFF2-40B4-BE49-F238E27FC236}">
                <a16:creationId xmlns:a16="http://schemas.microsoft.com/office/drawing/2014/main" id="{27D82EA8-413C-D24C-A022-A5076609146A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1981200" y="4343400"/>
            <a:ext cx="3840480" cy="914400"/>
          </a:xfrm>
        </p:spPr>
        <p:txBody>
          <a:bodyPr/>
          <a:lstStyle>
            <a:lvl1pPr>
              <a:lnSpc>
                <a:spcPct val="100000"/>
              </a:lnSpc>
              <a:spcAft>
                <a:spcPts val="0"/>
              </a:spcAft>
              <a:defRPr sz="1200" b="1">
                <a:solidFill>
                  <a:schemeClr val="tx1"/>
                </a:solidFill>
              </a:defRPr>
            </a:lvl1pPr>
            <a:lvl2pPr marL="0" indent="0">
              <a:spcAft>
                <a:spcPts val="400"/>
              </a:spcAft>
              <a:buNone/>
              <a:defRPr sz="1200">
                <a:solidFill>
                  <a:schemeClr val="tx1"/>
                </a:solidFill>
              </a:defRPr>
            </a:lvl2pPr>
            <a:lvl3pPr marL="3175" indent="0">
              <a:spcAft>
                <a:spcPts val="0"/>
              </a:spcAft>
              <a:buNone/>
              <a:tabLst/>
              <a:defRPr sz="1200">
                <a:solidFill>
                  <a:schemeClr val="tx1"/>
                </a:solidFill>
              </a:defRPr>
            </a:lvl3pPr>
            <a:lvl4pPr marL="109728" indent="-109728">
              <a:spcAft>
                <a:spcPts val="200"/>
              </a:spcAft>
              <a:buClr>
                <a:schemeClr val="tx1"/>
              </a:buClr>
              <a:buFont typeface="System Font Regular"/>
              <a:buChar char="–"/>
              <a:tabLst/>
              <a:defRPr sz="1000">
                <a:solidFill>
                  <a:schemeClr val="tx1"/>
                </a:solidFill>
              </a:defRPr>
            </a:lvl4pPr>
            <a:lvl5pPr marL="219456" indent="-109728">
              <a:spcAft>
                <a:spcPts val="200"/>
              </a:spcAft>
              <a:buClr>
                <a:schemeClr val="tx1"/>
              </a:buClr>
              <a:buFont typeface="System Font Regular"/>
              <a:buChar char="–"/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0" name="Text Placeholder 24">
            <a:extLst>
              <a:ext uri="{FF2B5EF4-FFF2-40B4-BE49-F238E27FC236}">
                <a16:creationId xmlns:a16="http://schemas.microsoft.com/office/drawing/2014/main" id="{37E7239D-DEAC-7F4E-BAF6-9D7D97413F9A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1981200" y="5318125"/>
            <a:ext cx="3840480" cy="892175"/>
          </a:xfrm>
        </p:spPr>
        <p:txBody>
          <a:bodyPr/>
          <a:lstStyle>
            <a:lvl1pPr>
              <a:lnSpc>
                <a:spcPct val="100000"/>
              </a:lnSpc>
              <a:spcAft>
                <a:spcPts val="0"/>
              </a:spcAft>
              <a:defRPr sz="1200" b="1">
                <a:solidFill>
                  <a:schemeClr val="tx1"/>
                </a:solidFill>
              </a:defRPr>
            </a:lvl1pPr>
            <a:lvl2pPr marL="0" indent="0">
              <a:spcAft>
                <a:spcPts val="400"/>
              </a:spcAft>
              <a:buNone/>
              <a:defRPr sz="1200">
                <a:solidFill>
                  <a:schemeClr val="tx1"/>
                </a:solidFill>
              </a:defRPr>
            </a:lvl2pPr>
            <a:lvl3pPr marL="3175" indent="0">
              <a:spcAft>
                <a:spcPts val="0"/>
              </a:spcAft>
              <a:buNone/>
              <a:tabLst/>
              <a:defRPr sz="1200">
                <a:solidFill>
                  <a:schemeClr val="tx1"/>
                </a:solidFill>
              </a:defRPr>
            </a:lvl3pPr>
            <a:lvl4pPr marL="109728" indent="-109728">
              <a:spcAft>
                <a:spcPts val="200"/>
              </a:spcAft>
              <a:buClr>
                <a:schemeClr val="tx1"/>
              </a:buClr>
              <a:buFont typeface="System Font Regular"/>
              <a:buChar char="–"/>
              <a:tabLst/>
              <a:defRPr sz="1000">
                <a:solidFill>
                  <a:schemeClr val="tx1"/>
                </a:solidFill>
              </a:defRPr>
            </a:lvl4pPr>
            <a:lvl5pPr marL="219456" indent="-109728">
              <a:spcAft>
                <a:spcPts val="200"/>
              </a:spcAft>
              <a:buClr>
                <a:schemeClr val="tx1"/>
              </a:buClr>
              <a:buFont typeface="System Font Regular"/>
              <a:buChar char="–"/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1" name="Text Placeholder 24">
            <a:extLst>
              <a:ext uri="{FF2B5EF4-FFF2-40B4-BE49-F238E27FC236}">
                <a16:creationId xmlns:a16="http://schemas.microsoft.com/office/drawing/2014/main" id="{B11C7D85-DC2F-A745-ADB8-A7CA8256E3D0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7658100" y="1403350"/>
            <a:ext cx="3840480" cy="914400"/>
          </a:xfrm>
        </p:spPr>
        <p:txBody>
          <a:bodyPr/>
          <a:lstStyle>
            <a:lvl1pPr>
              <a:lnSpc>
                <a:spcPct val="100000"/>
              </a:lnSpc>
              <a:spcAft>
                <a:spcPts val="0"/>
              </a:spcAft>
              <a:defRPr sz="1200" b="1">
                <a:solidFill>
                  <a:schemeClr val="tx1"/>
                </a:solidFill>
              </a:defRPr>
            </a:lvl1pPr>
            <a:lvl2pPr marL="0" indent="0">
              <a:spcAft>
                <a:spcPts val="400"/>
              </a:spcAft>
              <a:buNone/>
              <a:defRPr sz="1200">
                <a:solidFill>
                  <a:schemeClr val="tx1"/>
                </a:solidFill>
              </a:defRPr>
            </a:lvl2pPr>
            <a:lvl3pPr marL="3175" indent="0">
              <a:spcAft>
                <a:spcPts val="0"/>
              </a:spcAft>
              <a:buNone/>
              <a:tabLst/>
              <a:defRPr sz="1200">
                <a:solidFill>
                  <a:schemeClr val="tx1"/>
                </a:solidFill>
              </a:defRPr>
            </a:lvl3pPr>
            <a:lvl4pPr marL="109728" indent="-109728">
              <a:spcAft>
                <a:spcPts val="200"/>
              </a:spcAft>
              <a:buClr>
                <a:schemeClr val="tx1"/>
              </a:buClr>
              <a:buFont typeface="System Font Regular"/>
              <a:buChar char="–"/>
              <a:tabLst/>
              <a:defRPr sz="1000">
                <a:solidFill>
                  <a:schemeClr val="tx1"/>
                </a:solidFill>
              </a:defRPr>
            </a:lvl4pPr>
            <a:lvl5pPr marL="219456" indent="-109728">
              <a:spcAft>
                <a:spcPts val="200"/>
              </a:spcAft>
              <a:buClr>
                <a:schemeClr val="tx1"/>
              </a:buClr>
              <a:buFont typeface="System Font Regular"/>
              <a:buChar char="–"/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2" name="Text Placeholder 24">
            <a:extLst>
              <a:ext uri="{FF2B5EF4-FFF2-40B4-BE49-F238E27FC236}">
                <a16:creationId xmlns:a16="http://schemas.microsoft.com/office/drawing/2014/main" id="{EB74C912-DD8C-AF45-9C63-8F7BBF3C01EA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7658100" y="2378075"/>
            <a:ext cx="3840480" cy="914400"/>
          </a:xfrm>
        </p:spPr>
        <p:txBody>
          <a:bodyPr/>
          <a:lstStyle>
            <a:lvl1pPr>
              <a:lnSpc>
                <a:spcPct val="100000"/>
              </a:lnSpc>
              <a:spcAft>
                <a:spcPts val="0"/>
              </a:spcAft>
              <a:defRPr sz="1200" b="1">
                <a:solidFill>
                  <a:schemeClr val="tx1"/>
                </a:solidFill>
              </a:defRPr>
            </a:lvl1pPr>
            <a:lvl2pPr marL="0" indent="0">
              <a:spcAft>
                <a:spcPts val="400"/>
              </a:spcAft>
              <a:buNone/>
              <a:defRPr sz="1200">
                <a:solidFill>
                  <a:schemeClr val="tx1"/>
                </a:solidFill>
              </a:defRPr>
            </a:lvl2pPr>
            <a:lvl3pPr marL="3175" indent="0">
              <a:spcAft>
                <a:spcPts val="0"/>
              </a:spcAft>
              <a:buNone/>
              <a:tabLst/>
              <a:defRPr sz="1200">
                <a:solidFill>
                  <a:schemeClr val="tx1"/>
                </a:solidFill>
              </a:defRPr>
            </a:lvl3pPr>
            <a:lvl4pPr marL="109728" indent="-109728">
              <a:spcAft>
                <a:spcPts val="200"/>
              </a:spcAft>
              <a:buClr>
                <a:schemeClr val="tx1"/>
              </a:buClr>
              <a:buFont typeface="System Font Regular"/>
              <a:buChar char="–"/>
              <a:tabLst/>
              <a:defRPr sz="1000">
                <a:solidFill>
                  <a:schemeClr val="tx1"/>
                </a:solidFill>
              </a:defRPr>
            </a:lvl4pPr>
            <a:lvl5pPr marL="219456" indent="-109728">
              <a:spcAft>
                <a:spcPts val="200"/>
              </a:spcAft>
              <a:buClr>
                <a:schemeClr val="tx1"/>
              </a:buClr>
              <a:buFont typeface="System Font Regular"/>
              <a:buChar char="–"/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3" name="Text Placeholder 24">
            <a:extLst>
              <a:ext uri="{FF2B5EF4-FFF2-40B4-BE49-F238E27FC236}">
                <a16:creationId xmlns:a16="http://schemas.microsoft.com/office/drawing/2014/main" id="{5E8DBD9B-A278-BC4A-920C-02E365359351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7658100" y="3359150"/>
            <a:ext cx="3840480" cy="914400"/>
          </a:xfrm>
        </p:spPr>
        <p:txBody>
          <a:bodyPr/>
          <a:lstStyle>
            <a:lvl1pPr>
              <a:lnSpc>
                <a:spcPct val="100000"/>
              </a:lnSpc>
              <a:spcAft>
                <a:spcPts val="0"/>
              </a:spcAft>
              <a:defRPr sz="1200" b="1">
                <a:solidFill>
                  <a:schemeClr val="tx1"/>
                </a:solidFill>
              </a:defRPr>
            </a:lvl1pPr>
            <a:lvl2pPr marL="0" indent="0">
              <a:spcAft>
                <a:spcPts val="400"/>
              </a:spcAft>
              <a:buNone/>
              <a:defRPr sz="1200">
                <a:solidFill>
                  <a:schemeClr val="tx1"/>
                </a:solidFill>
              </a:defRPr>
            </a:lvl2pPr>
            <a:lvl3pPr marL="3175" indent="0">
              <a:spcAft>
                <a:spcPts val="0"/>
              </a:spcAft>
              <a:buNone/>
              <a:tabLst/>
              <a:defRPr sz="1200">
                <a:solidFill>
                  <a:schemeClr val="tx1"/>
                </a:solidFill>
              </a:defRPr>
            </a:lvl3pPr>
            <a:lvl4pPr marL="109728" indent="-109728">
              <a:spcAft>
                <a:spcPts val="200"/>
              </a:spcAft>
              <a:buClr>
                <a:schemeClr val="tx1"/>
              </a:buClr>
              <a:buFont typeface="System Font Regular"/>
              <a:buChar char="–"/>
              <a:tabLst/>
              <a:defRPr sz="1000">
                <a:solidFill>
                  <a:schemeClr val="tx1"/>
                </a:solidFill>
              </a:defRPr>
            </a:lvl4pPr>
            <a:lvl5pPr marL="219456" indent="-109728">
              <a:spcAft>
                <a:spcPts val="200"/>
              </a:spcAft>
              <a:buClr>
                <a:schemeClr val="tx1"/>
              </a:buClr>
              <a:buFont typeface="System Font Regular"/>
              <a:buChar char="–"/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4" name="Text Placeholder 24">
            <a:extLst>
              <a:ext uri="{FF2B5EF4-FFF2-40B4-BE49-F238E27FC236}">
                <a16:creationId xmlns:a16="http://schemas.microsoft.com/office/drawing/2014/main" id="{FF9FB30C-3AED-7D45-A24D-38F4A99E19BA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7658100" y="4343400"/>
            <a:ext cx="3840480" cy="914400"/>
          </a:xfrm>
        </p:spPr>
        <p:txBody>
          <a:bodyPr/>
          <a:lstStyle>
            <a:lvl1pPr>
              <a:lnSpc>
                <a:spcPct val="100000"/>
              </a:lnSpc>
              <a:spcAft>
                <a:spcPts val="0"/>
              </a:spcAft>
              <a:defRPr sz="1200" b="1">
                <a:solidFill>
                  <a:schemeClr val="tx1"/>
                </a:solidFill>
              </a:defRPr>
            </a:lvl1pPr>
            <a:lvl2pPr marL="0" indent="0">
              <a:spcAft>
                <a:spcPts val="400"/>
              </a:spcAft>
              <a:buNone/>
              <a:defRPr sz="1200">
                <a:solidFill>
                  <a:schemeClr val="tx1"/>
                </a:solidFill>
              </a:defRPr>
            </a:lvl2pPr>
            <a:lvl3pPr marL="3175" indent="0">
              <a:spcAft>
                <a:spcPts val="0"/>
              </a:spcAft>
              <a:buNone/>
              <a:tabLst/>
              <a:defRPr sz="1200">
                <a:solidFill>
                  <a:schemeClr val="tx1"/>
                </a:solidFill>
              </a:defRPr>
            </a:lvl3pPr>
            <a:lvl4pPr marL="109728" indent="-109728">
              <a:spcAft>
                <a:spcPts val="200"/>
              </a:spcAft>
              <a:buClr>
                <a:schemeClr val="tx1"/>
              </a:buClr>
              <a:buFont typeface="System Font Regular"/>
              <a:buChar char="–"/>
              <a:tabLst/>
              <a:defRPr sz="1000">
                <a:solidFill>
                  <a:schemeClr val="tx1"/>
                </a:solidFill>
              </a:defRPr>
            </a:lvl4pPr>
            <a:lvl5pPr marL="219456" indent="-109728">
              <a:spcAft>
                <a:spcPts val="200"/>
              </a:spcAft>
              <a:buClr>
                <a:schemeClr val="tx1"/>
              </a:buClr>
              <a:buFont typeface="System Font Regular"/>
              <a:buChar char="–"/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5" name="Text Placeholder 24">
            <a:extLst>
              <a:ext uri="{FF2B5EF4-FFF2-40B4-BE49-F238E27FC236}">
                <a16:creationId xmlns:a16="http://schemas.microsoft.com/office/drawing/2014/main" id="{612DBE41-3DAD-064C-BC23-5C041B16A221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7658100" y="5318125"/>
            <a:ext cx="3840480" cy="892175"/>
          </a:xfrm>
        </p:spPr>
        <p:txBody>
          <a:bodyPr/>
          <a:lstStyle>
            <a:lvl1pPr>
              <a:lnSpc>
                <a:spcPct val="100000"/>
              </a:lnSpc>
              <a:spcAft>
                <a:spcPts val="0"/>
              </a:spcAft>
              <a:defRPr sz="1200" b="1">
                <a:solidFill>
                  <a:schemeClr val="tx1"/>
                </a:solidFill>
              </a:defRPr>
            </a:lvl1pPr>
            <a:lvl2pPr marL="0" indent="0">
              <a:spcAft>
                <a:spcPts val="400"/>
              </a:spcAft>
              <a:buNone/>
              <a:defRPr sz="1200">
                <a:solidFill>
                  <a:schemeClr val="tx1"/>
                </a:solidFill>
              </a:defRPr>
            </a:lvl2pPr>
            <a:lvl3pPr marL="3175" indent="0">
              <a:spcAft>
                <a:spcPts val="0"/>
              </a:spcAft>
              <a:buNone/>
              <a:tabLst/>
              <a:defRPr sz="1200">
                <a:solidFill>
                  <a:schemeClr val="tx1"/>
                </a:solidFill>
              </a:defRPr>
            </a:lvl3pPr>
            <a:lvl4pPr marL="109728" indent="-109728">
              <a:spcAft>
                <a:spcPts val="200"/>
              </a:spcAft>
              <a:buClr>
                <a:schemeClr val="tx1"/>
              </a:buClr>
              <a:buFont typeface="System Font Regular"/>
              <a:buChar char="–"/>
              <a:tabLst/>
              <a:defRPr sz="1000">
                <a:solidFill>
                  <a:schemeClr val="tx1"/>
                </a:solidFill>
              </a:defRPr>
            </a:lvl4pPr>
            <a:lvl5pPr marL="219456" indent="-109728">
              <a:spcAft>
                <a:spcPts val="200"/>
              </a:spcAft>
              <a:buClr>
                <a:schemeClr val="tx1"/>
              </a:buClr>
              <a:buFont typeface="System Font Regular"/>
              <a:buChar char="–"/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6311658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sh dir="u"/>
  </p:transition>
  <p:extLst>
    <p:ext uri="{DCECCB84-F9BA-43D5-87BE-67443E8EF086}">
      <p15:sldGuideLst xmlns:p15="http://schemas.microsoft.com/office/powerpoint/2012/main">
        <p15:guide id="1" pos="552" userDrawn="1">
          <p15:clr>
            <a:srgbClr val="FBAE40"/>
          </p15:clr>
        </p15:guide>
        <p15:guide id="2" pos="1248" userDrawn="1">
          <p15:clr>
            <a:srgbClr val="FBAE40"/>
          </p15:clr>
        </p15:guide>
        <p15:guide id="3" pos="4128" userDrawn="1">
          <p15:clr>
            <a:srgbClr val="FBAE40"/>
          </p15:clr>
        </p15:guide>
        <p15:guide id="4" pos="4824" userDrawn="1">
          <p15:clr>
            <a:srgbClr val="FBAE40"/>
          </p15:clr>
        </p15:guide>
        <p15:guide id="5" orient="horz" pos="884" userDrawn="1">
          <p15:clr>
            <a:srgbClr val="FBAE40"/>
          </p15:clr>
        </p15:guide>
        <p15:guide id="6" orient="horz" pos="1498" userDrawn="1">
          <p15:clr>
            <a:srgbClr val="FBAE40"/>
          </p15:clr>
        </p15:guide>
        <p15:guide id="7" orient="horz" pos="2116" userDrawn="1">
          <p15:clr>
            <a:srgbClr val="FBAE40"/>
          </p15:clr>
        </p15:guide>
        <p15:guide id="8" orient="horz" pos="2736" userDrawn="1">
          <p15:clr>
            <a:srgbClr val="FBAE40"/>
          </p15:clr>
        </p15:guide>
        <p15:guide id="9" orient="horz" pos="3350" userDrawn="1">
          <p15:clr>
            <a:srgbClr val="FBAE40"/>
          </p15:clr>
        </p15:guide>
        <p15:guide id="10" pos="3840" userDrawn="1">
          <p15:clr>
            <a:srgbClr val="FBAE40"/>
          </p15:clr>
        </p15:guide>
        <p15:guide id="11" orient="horz" pos="3912" userDrawn="1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C8514C-8B9F-2747-A1ED-3FA7A6D9CE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To edit the confidentiality disclosure, go to the View tab &gt; Slide Master &gt; Insert tab &gt; Header &amp;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B80EA9-85B3-704C-873E-F0BF0BF1C8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A97EF-C944-4447-B862-B593E9B4A0FF}" type="slidenum">
              <a:rPr/>
              <a:t>‹#›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F3A8C4-D9AF-D346-82F3-87CDA097C1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4F0CB69-A8C9-3148-BE3D-A492C022E5F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76300" y="1403350"/>
            <a:ext cx="1104900" cy="914400"/>
          </a:xfrm>
        </p:spPr>
        <p:txBody>
          <a:bodyPr/>
          <a:lstStyle>
            <a:lvl1pPr>
              <a:lnSpc>
                <a:spcPct val="80000"/>
              </a:lnSpc>
              <a:spcAft>
                <a:spcPts val="0"/>
              </a:spcAft>
              <a:defRPr sz="57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##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73263E97-D3AD-CB4D-A38F-E36DBD10B2B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76300" y="2378075"/>
            <a:ext cx="1104900" cy="914400"/>
          </a:xfrm>
        </p:spPr>
        <p:txBody>
          <a:bodyPr/>
          <a:lstStyle>
            <a:lvl1pPr>
              <a:lnSpc>
                <a:spcPct val="80000"/>
              </a:lnSpc>
              <a:spcAft>
                <a:spcPts val="0"/>
              </a:spcAft>
              <a:defRPr sz="57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##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40C84B42-6275-4644-86D4-ECD146789AA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76300" y="3359150"/>
            <a:ext cx="1104900" cy="914400"/>
          </a:xfrm>
        </p:spPr>
        <p:txBody>
          <a:bodyPr/>
          <a:lstStyle>
            <a:lvl1pPr>
              <a:lnSpc>
                <a:spcPct val="80000"/>
              </a:lnSpc>
              <a:spcAft>
                <a:spcPts val="0"/>
              </a:spcAft>
              <a:defRPr sz="57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##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C0F8B490-4361-CC4A-9F61-79B2E81AFCD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76300" y="4343399"/>
            <a:ext cx="1104900" cy="914400"/>
          </a:xfrm>
        </p:spPr>
        <p:txBody>
          <a:bodyPr/>
          <a:lstStyle>
            <a:lvl1pPr>
              <a:lnSpc>
                <a:spcPct val="80000"/>
              </a:lnSpc>
              <a:spcAft>
                <a:spcPts val="0"/>
              </a:spcAft>
              <a:defRPr sz="57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##</a:t>
            </a:r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73CABFCA-A501-7E4D-9263-58563C08AE0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76300" y="5318126"/>
            <a:ext cx="1104900" cy="892175"/>
          </a:xfrm>
        </p:spPr>
        <p:txBody>
          <a:bodyPr/>
          <a:lstStyle>
            <a:lvl1pPr>
              <a:lnSpc>
                <a:spcPct val="80000"/>
              </a:lnSpc>
              <a:spcAft>
                <a:spcPts val="0"/>
              </a:spcAft>
              <a:defRPr sz="57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##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6AC87837-1EA6-2349-931C-E6FFFB8DBB2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553200" y="1403350"/>
            <a:ext cx="1104900" cy="914400"/>
          </a:xfrm>
        </p:spPr>
        <p:txBody>
          <a:bodyPr/>
          <a:lstStyle>
            <a:lvl1pPr>
              <a:lnSpc>
                <a:spcPct val="80000"/>
              </a:lnSpc>
              <a:spcAft>
                <a:spcPts val="0"/>
              </a:spcAft>
              <a:defRPr sz="57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##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36138EAC-7695-894D-BBD4-055459A09359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553200" y="2378075"/>
            <a:ext cx="1104900" cy="914400"/>
          </a:xfrm>
        </p:spPr>
        <p:txBody>
          <a:bodyPr/>
          <a:lstStyle>
            <a:lvl1pPr>
              <a:lnSpc>
                <a:spcPct val="80000"/>
              </a:lnSpc>
              <a:spcAft>
                <a:spcPts val="0"/>
              </a:spcAft>
              <a:defRPr sz="57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##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C737E5CF-1F7C-5649-A592-CC25861D2D5B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553200" y="3359150"/>
            <a:ext cx="1104900" cy="914400"/>
          </a:xfrm>
        </p:spPr>
        <p:txBody>
          <a:bodyPr/>
          <a:lstStyle>
            <a:lvl1pPr>
              <a:lnSpc>
                <a:spcPct val="80000"/>
              </a:lnSpc>
              <a:spcAft>
                <a:spcPts val="0"/>
              </a:spcAft>
              <a:defRPr sz="57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##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0070BC90-9746-8846-93B3-5F5CE932FF9B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553200" y="4343399"/>
            <a:ext cx="1104900" cy="914400"/>
          </a:xfrm>
        </p:spPr>
        <p:txBody>
          <a:bodyPr/>
          <a:lstStyle>
            <a:lvl1pPr>
              <a:lnSpc>
                <a:spcPct val="80000"/>
              </a:lnSpc>
              <a:spcAft>
                <a:spcPts val="0"/>
              </a:spcAft>
              <a:defRPr sz="57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##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60960AB0-B647-2C4E-AAFE-66E5B8F1A5C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553200" y="5318126"/>
            <a:ext cx="1104900" cy="892175"/>
          </a:xfrm>
        </p:spPr>
        <p:txBody>
          <a:bodyPr/>
          <a:lstStyle>
            <a:lvl1pPr>
              <a:lnSpc>
                <a:spcPct val="80000"/>
              </a:lnSpc>
              <a:spcAft>
                <a:spcPts val="0"/>
              </a:spcAft>
              <a:defRPr sz="57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##</a:t>
            </a:r>
          </a:p>
        </p:txBody>
      </p:sp>
      <p:sp>
        <p:nvSpPr>
          <p:cNvPr id="25" name="Text Placeholder 24">
            <a:extLst>
              <a:ext uri="{FF2B5EF4-FFF2-40B4-BE49-F238E27FC236}">
                <a16:creationId xmlns:a16="http://schemas.microsoft.com/office/drawing/2014/main" id="{4247BEE3-7D76-F644-BDAB-16ED5A8288C2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1981200" y="1403350"/>
            <a:ext cx="3840480" cy="914400"/>
          </a:xfrm>
        </p:spPr>
        <p:txBody>
          <a:bodyPr/>
          <a:lstStyle>
            <a:lvl1pPr>
              <a:lnSpc>
                <a:spcPct val="100000"/>
              </a:lnSpc>
              <a:spcAft>
                <a:spcPts val="0"/>
              </a:spcAft>
              <a:defRPr sz="1200" b="1">
                <a:solidFill>
                  <a:schemeClr val="tx2"/>
                </a:solidFill>
              </a:defRPr>
            </a:lvl1pPr>
            <a:lvl2pPr marL="0" indent="0">
              <a:spcAft>
                <a:spcPts val="400"/>
              </a:spcAft>
              <a:buNone/>
              <a:defRPr sz="1200">
                <a:solidFill>
                  <a:schemeClr val="tx1"/>
                </a:solidFill>
              </a:defRPr>
            </a:lvl2pPr>
            <a:lvl3pPr marL="3175" indent="0">
              <a:spcAft>
                <a:spcPts val="0"/>
              </a:spcAft>
              <a:buNone/>
              <a:tabLst/>
              <a:defRPr sz="1200">
                <a:solidFill>
                  <a:schemeClr val="tx1"/>
                </a:solidFill>
              </a:defRPr>
            </a:lvl3pPr>
            <a:lvl4pPr marL="109728" indent="-109728">
              <a:spcAft>
                <a:spcPts val="200"/>
              </a:spcAft>
              <a:buClr>
                <a:schemeClr val="tx1"/>
              </a:buClr>
              <a:buFont typeface="System Font Regular"/>
              <a:buChar char="–"/>
              <a:tabLst/>
              <a:defRPr sz="1000">
                <a:solidFill>
                  <a:schemeClr val="tx1"/>
                </a:solidFill>
              </a:defRPr>
            </a:lvl4pPr>
            <a:lvl5pPr marL="219456" indent="-109728">
              <a:spcAft>
                <a:spcPts val="200"/>
              </a:spcAft>
              <a:buClr>
                <a:schemeClr val="tx1"/>
              </a:buClr>
              <a:buFont typeface="System Font Regular"/>
              <a:buChar char="–"/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27" name="Text Placeholder 24">
            <a:extLst>
              <a:ext uri="{FF2B5EF4-FFF2-40B4-BE49-F238E27FC236}">
                <a16:creationId xmlns:a16="http://schemas.microsoft.com/office/drawing/2014/main" id="{321EEC92-A39E-E94D-B2E6-F86BAE8543AF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1981200" y="2378075"/>
            <a:ext cx="3840480" cy="914400"/>
          </a:xfrm>
        </p:spPr>
        <p:txBody>
          <a:bodyPr/>
          <a:lstStyle>
            <a:lvl1pPr>
              <a:lnSpc>
                <a:spcPct val="100000"/>
              </a:lnSpc>
              <a:spcAft>
                <a:spcPts val="0"/>
              </a:spcAft>
              <a:defRPr sz="1200" b="1">
                <a:solidFill>
                  <a:schemeClr val="tx2"/>
                </a:solidFill>
              </a:defRPr>
            </a:lvl1pPr>
            <a:lvl2pPr marL="0" indent="0">
              <a:spcAft>
                <a:spcPts val="400"/>
              </a:spcAft>
              <a:buNone/>
              <a:defRPr sz="1200">
                <a:solidFill>
                  <a:schemeClr val="tx1"/>
                </a:solidFill>
              </a:defRPr>
            </a:lvl2pPr>
            <a:lvl3pPr marL="3175" indent="0">
              <a:spcAft>
                <a:spcPts val="0"/>
              </a:spcAft>
              <a:buNone/>
              <a:tabLst/>
              <a:defRPr sz="1200">
                <a:solidFill>
                  <a:schemeClr val="tx1"/>
                </a:solidFill>
              </a:defRPr>
            </a:lvl3pPr>
            <a:lvl4pPr marL="109728" indent="-109728">
              <a:spcAft>
                <a:spcPts val="200"/>
              </a:spcAft>
              <a:buClr>
                <a:schemeClr val="tx1"/>
              </a:buClr>
              <a:buFont typeface="System Font Regular"/>
              <a:buChar char="–"/>
              <a:tabLst/>
              <a:defRPr sz="1000">
                <a:solidFill>
                  <a:schemeClr val="tx1"/>
                </a:solidFill>
              </a:defRPr>
            </a:lvl4pPr>
            <a:lvl5pPr marL="219456" indent="-109728">
              <a:spcAft>
                <a:spcPts val="200"/>
              </a:spcAft>
              <a:buClr>
                <a:schemeClr val="tx1"/>
              </a:buClr>
              <a:buFont typeface="System Font Regular"/>
              <a:buChar char="–"/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28" name="Text Placeholder 24">
            <a:extLst>
              <a:ext uri="{FF2B5EF4-FFF2-40B4-BE49-F238E27FC236}">
                <a16:creationId xmlns:a16="http://schemas.microsoft.com/office/drawing/2014/main" id="{05A623ED-65B4-834F-8518-DA9B1269F13D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981200" y="3359150"/>
            <a:ext cx="3840480" cy="914400"/>
          </a:xfrm>
        </p:spPr>
        <p:txBody>
          <a:bodyPr/>
          <a:lstStyle>
            <a:lvl1pPr>
              <a:lnSpc>
                <a:spcPct val="100000"/>
              </a:lnSpc>
              <a:spcAft>
                <a:spcPts val="0"/>
              </a:spcAft>
              <a:defRPr sz="1200" b="1">
                <a:solidFill>
                  <a:schemeClr val="tx2"/>
                </a:solidFill>
              </a:defRPr>
            </a:lvl1pPr>
            <a:lvl2pPr marL="0" indent="0">
              <a:spcAft>
                <a:spcPts val="400"/>
              </a:spcAft>
              <a:buNone/>
              <a:defRPr sz="1200">
                <a:solidFill>
                  <a:schemeClr val="tx1"/>
                </a:solidFill>
              </a:defRPr>
            </a:lvl2pPr>
            <a:lvl3pPr marL="3175" indent="0">
              <a:spcAft>
                <a:spcPts val="0"/>
              </a:spcAft>
              <a:buNone/>
              <a:tabLst/>
              <a:defRPr sz="1200">
                <a:solidFill>
                  <a:schemeClr val="tx1"/>
                </a:solidFill>
              </a:defRPr>
            </a:lvl3pPr>
            <a:lvl4pPr marL="109728" indent="-109728">
              <a:spcAft>
                <a:spcPts val="200"/>
              </a:spcAft>
              <a:buClr>
                <a:schemeClr val="tx1"/>
              </a:buClr>
              <a:buFont typeface="System Font Regular"/>
              <a:buChar char="–"/>
              <a:tabLst/>
              <a:defRPr sz="1000">
                <a:solidFill>
                  <a:schemeClr val="tx1"/>
                </a:solidFill>
              </a:defRPr>
            </a:lvl4pPr>
            <a:lvl5pPr marL="219456" indent="-109728">
              <a:spcAft>
                <a:spcPts val="200"/>
              </a:spcAft>
              <a:buClr>
                <a:schemeClr val="tx1"/>
              </a:buClr>
              <a:buFont typeface="System Font Regular"/>
              <a:buChar char="–"/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29" name="Text Placeholder 24">
            <a:extLst>
              <a:ext uri="{FF2B5EF4-FFF2-40B4-BE49-F238E27FC236}">
                <a16:creationId xmlns:a16="http://schemas.microsoft.com/office/drawing/2014/main" id="{27D82EA8-413C-D24C-A022-A5076609146A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1981200" y="4343400"/>
            <a:ext cx="3840480" cy="914400"/>
          </a:xfrm>
        </p:spPr>
        <p:txBody>
          <a:bodyPr/>
          <a:lstStyle>
            <a:lvl1pPr>
              <a:lnSpc>
                <a:spcPct val="100000"/>
              </a:lnSpc>
              <a:spcAft>
                <a:spcPts val="0"/>
              </a:spcAft>
              <a:defRPr sz="1200" b="1">
                <a:solidFill>
                  <a:schemeClr val="tx2"/>
                </a:solidFill>
              </a:defRPr>
            </a:lvl1pPr>
            <a:lvl2pPr marL="0" indent="0">
              <a:spcAft>
                <a:spcPts val="400"/>
              </a:spcAft>
              <a:buNone/>
              <a:defRPr sz="1200">
                <a:solidFill>
                  <a:schemeClr val="tx1"/>
                </a:solidFill>
              </a:defRPr>
            </a:lvl2pPr>
            <a:lvl3pPr marL="3175" indent="0">
              <a:spcAft>
                <a:spcPts val="0"/>
              </a:spcAft>
              <a:buNone/>
              <a:tabLst/>
              <a:defRPr sz="1200">
                <a:solidFill>
                  <a:schemeClr val="tx1"/>
                </a:solidFill>
              </a:defRPr>
            </a:lvl3pPr>
            <a:lvl4pPr marL="109728" indent="-109728">
              <a:spcAft>
                <a:spcPts val="200"/>
              </a:spcAft>
              <a:buClr>
                <a:schemeClr val="tx1"/>
              </a:buClr>
              <a:buFont typeface="System Font Regular"/>
              <a:buChar char="–"/>
              <a:tabLst/>
              <a:defRPr sz="1000">
                <a:solidFill>
                  <a:schemeClr val="tx1"/>
                </a:solidFill>
              </a:defRPr>
            </a:lvl4pPr>
            <a:lvl5pPr marL="219456" indent="-109728">
              <a:spcAft>
                <a:spcPts val="200"/>
              </a:spcAft>
              <a:buClr>
                <a:schemeClr val="tx1"/>
              </a:buClr>
              <a:buFont typeface="System Font Regular"/>
              <a:buChar char="–"/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0" name="Text Placeholder 24">
            <a:extLst>
              <a:ext uri="{FF2B5EF4-FFF2-40B4-BE49-F238E27FC236}">
                <a16:creationId xmlns:a16="http://schemas.microsoft.com/office/drawing/2014/main" id="{37E7239D-DEAC-7F4E-BAF6-9D7D97413F9A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1981200" y="5318125"/>
            <a:ext cx="3840480" cy="892175"/>
          </a:xfrm>
        </p:spPr>
        <p:txBody>
          <a:bodyPr/>
          <a:lstStyle>
            <a:lvl1pPr>
              <a:lnSpc>
                <a:spcPct val="100000"/>
              </a:lnSpc>
              <a:spcAft>
                <a:spcPts val="0"/>
              </a:spcAft>
              <a:defRPr sz="1200" b="1">
                <a:solidFill>
                  <a:schemeClr val="tx2"/>
                </a:solidFill>
              </a:defRPr>
            </a:lvl1pPr>
            <a:lvl2pPr marL="0" indent="0">
              <a:spcAft>
                <a:spcPts val="400"/>
              </a:spcAft>
              <a:buNone/>
              <a:defRPr sz="1200">
                <a:solidFill>
                  <a:schemeClr val="tx1"/>
                </a:solidFill>
              </a:defRPr>
            </a:lvl2pPr>
            <a:lvl3pPr marL="3175" indent="0">
              <a:spcAft>
                <a:spcPts val="0"/>
              </a:spcAft>
              <a:buNone/>
              <a:tabLst/>
              <a:defRPr sz="1200">
                <a:solidFill>
                  <a:schemeClr val="tx1"/>
                </a:solidFill>
              </a:defRPr>
            </a:lvl3pPr>
            <a:lvl4pPr marL="109728" indent="-109728">
              <a:spcAft>
                <a:spcPts val="200"/>
              </a:spcAft>
              <a:buClr>
                <a:schemeClr val="tx1"/>
              </a:buClr>
              <a:buFont typeface="System Font Regular"/>
              <a:buChar char="–"/>
              <a:tabLst/>
              <a:defRPr sz="1000">
                <a:solidFill>
                  <a:schemeClr val="tx1"/>
                </a:solidFill>
              </a:defRPr>
            </a:lvl4pPr>
            <a:lvl5pPr marL="219456" indent="-109728">
              <a:spcAft>
                <a:spcPts val="200"/>
              </a:spcAft>
              <a:buClr>
                <a:schemeClr val="tx1"/>
              </a:buClr>
              <a:buFont typeface="System Font Regular"/>
              <a:buChar char="–"/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1" name="Text Placeholder 24">
            <a:extLst>
              <a:ext uri="{FF2B5EF4-FFF2-40B4-BE49-F238E27FC236}">
                <a16:creationId xmlns:a16="http://schemas.microsoft.com/office/drawing/2014/main" id="{B11C7D85-DC2F-A745-ADB8-A7CA8256E3D0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7658100" y="1403350"/>
            <a:ext cx="3840480" cy="914400"/>
          </a:xfrm>
        </p:spPr>
        <p:txBody>
          <a:bodyPr/>
          <a:lstStyle>
            <a:lvl1pPr>
              <a:lnSpc>
                <a:spcPct val="100000"/>
              </a:lnSpc>
              <a:spcAft>
                <a:spcPts val="0"/>
              </a:spcAft>
              <a:defRPr sz="1200" b="1">
                <a:solidFill>
                  <a:schemeClr val="tx2"/>
                </a:solidFill>
              </a:defRPr>
            </a:lvl1pPr>
            <a:lvl2pPr marL="0" indent="0">
              <a:spcAft>
                <a:spcPts val="400"/>
              </a:spcAft>
              <a:buNone/>
              <a:defRPr sz="1200">
                <a:solidFill>
                  <a:schemeClr val="tx1"/>
                </a:solidFill>
              </a:defRPr>
            </a:lvl2pPr>
            <a:lvl3pPr marL="3175" indent="0">
              <a:spcAft>
                <a:spcPts val="0"/>
              </a:spcAft>
              <a:buNone/>
              <a:tabLst/>
              <a:defRPr sz="1200">
                <a:solidFill>
                  <a:schemeClr val="tx1"/>
                </a:solidFill>
              </a:defRPr>
            </a:lvl3pPr>
            <a:lvl4pPr marL="109728" indent="-109728">
              <a:spcAft>
                <a:spcPts val="200"/>
              </a:spcAft>
              <a:buClr>
                <a:schemeClr val="tx1"/>
              </a:buClr>
              <a:buFont typeface="System Font Regular"/>
              <a:buChar char="–"/>
              <a:tabLst/>
              <a:defRPr sz="1000">
                <a:solidFill>
                  <a:schemeClr val="tx1"/>
                </a:solidFill>
              </a:defRPr>
            </a:lvl4pPr>
            <a:lvl5pPr marL="219456" indent="-109728">
              <a:spcAft>
                <a:spcPts val="200"/>
              </a:spcAft>
              <a:buClr>
                <a:schemeClr val="tx1"/>
              </a:buClr>
              <a:buFont typeface="System Font Regular"/>
              <a:buChar char="–"/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2" name="Text Placeholder 24">
            <a:extLst>
              <a:ext uri="{FF2B5EF4-FFF2-40B4-BE49-F238E27FC236}">
                <a16:creationId xmlns:a16="http://schemas.microsoft.com/office/drawing/2014/main" id="{EB74C912-DD8C-AF45-9C63-8F7BBF3C01EA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7658100" y="2378075"/>
            <a:ext cx="3840480" cy="914400"/>
          </a:xfrm>
        </p:spPr>
        <p:txBody>
          <a:bodyPr/>
          <a:lstStyle>
            <a:lvl1pPr>
              <a:lnSpc>
                <a:spcPct val="100000"/>
              </a:lnSpc>
              <a:spcAft>
                <a:spcPts val="0"/>
              </a:spcAft>
              <a:defRPr sz="1200" b="1">
                <a:solidFill>
                  <a:schemeClr val="tx2"/>
                </a:solidFill>
              </a:defRPr>
            </a:lvl1pPr>
            <a:lvl2pPr marL="0" indent="0">
              <a:spcAft>
                <a:spcPts val="400"/>
              </a:spcAft>
              <a:buNone/>
              <a:defRPr sz="1200">
                <a:solidFill>
                  <a:schemeClr val="tx1"/>
                </a:solidFill>
              </a:defRPr>
            </a:lvl2pPr>
            <a:lvl3pPr marL="3175" indent="0">
              <a:spcAft>
                <a:spcPts val="0"/>
              </a:spcAft>
              <a:buNone/>
              <a:tabLst/>
              <a:defRPr sz="1200">
                <a:solidFill>
                  <a:schemeClr val="tx1"/>
                </a:solidFill>
              </a:defRPr>
            </a:lvl3pPr>
            <a:lvl4pPr marL="109728" indent="-109728">
              <a:spcAft>
                <a:spcPts val="200"/>
              </a:spcAft>
              <a:buClr>
                <a:schemeClr val="tx1"/>
              </a:buClr>
              <a:buFont typeface="System Font Regular"/>
              <a:buChar char="–"/>
              <a:tabLst/>
              <a:defRPr sz="1000">
                <a:solidFill>
                  <a:schemeClr val="tx1"/>
                </a:solidFill>
              </a:defRPr>
            </a:lvl4pPr>
            <a:lvl5pPr marL="219456" indent="-109728">
              <a:spcAft>
                <a:spcPts val="200"/>
              </a:spcAft>
              <a:buClr>
                <a:schemeClr val="tx1"/>
              </a:buClr>
              <a:buFont typeface="System Font Regular"/>
              <a:buChar char="–"/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3" name="Text Placeholder 24">
            <a:extLst>
              <a:ext uri="{FF2B5EF4-FFF2-40B4-BE49-F238E27FC236}">
                <a16:creationId xmlns:a16="http://schemas.microsoft.com/office/drawing/2014/main" id="{5E8DBD9B-A278-BC4A-920C-02E365359351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7658100" y="3359150"/>
            <a:ext cx="3840480" cy="914400"/>
          </a:xfrm>
        </p:spPr>
        <p:txBody>
          <a:bodyPr/>
          <a:lstStyle>
            <a:lvl1pPr>
              <a:lnSpc>
                <a:spcPct val="100000"/>
              </a:lnSpc>
              <a:spcAft>
                <a:spcPts val="0"/>
              </a:spcAft>
              <a:defRPr sz="1200" b="1">
                <a:solidFill>
                  <a:schemeClr val="tx2"/>
                </a:solidFill>
              </a:defRPr>
            </a:lvl1pPr>
            <a:lvl2pPr marL="0" indent="0">
              <a:spcAft>
                <a:spcPts val="400"/>
              </a:spcAft>
              <a:buNone/>
              <a:defRPr sz="1200">
                <a:solidFill>
                  <a:schemeClr val="tx1"/>
                </a:solidFill>
              </a:defRPr>
            </a:lvl2pPr>
            <a:lvl3pPr marL="3175" indent="0">
              <a:spcAft>
                <a:spcPts val="0"/>
              </a:spcAft>
              <a:buNone/>
              <a:tabLst/>
              <a:defRPr sz="1200">
                <a:solidFill>
                  <a:schemeClr val="tx1"/>
                </a:solidFill>
              </a:defRPr>
            </a:lvl3pPr>
            <a:lvl4pPr marL="109728" indent="-109728">
              <a:spcAft>
                <a:spcPts val="200"/>
              </a:spcAft>
              <a:buClr>
                <a:schemeClr val="tx1"/>
              </a:buClr>
              <a:buFont typeface="System Font Regular"/>
              <a:buChar char="–"/>
              <a:tabLst/>
              <a:defRPr sz="1000">
                <a:solidFill>
                  <a:schemeClr val="tx1"/>
                </a:solidFill>
              </a:defRPr>
            </a:lvl4pPr>
            <a:lvl5pPr marL="219456" indent="-109728">
              <a:spcAft>
                <a:spcPts val="200"/>
              </a:spcAft>
              <a:buClr>
                <a:schemeClr val="tx1"/>
              </a:buClr>
              <a:buFont typeface="System Font Regular"/>
              <a:buChar char="–"/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4" name="Text Placeholder 24">
            <a:extLst>
              <a:ext uri="{FF2B5EF4-FFF2-40B4-BE49-F238E27FC236}">
                <a16:creationId xmlns:a16="http://schemas.microsoft.com/office/drawing/2014/main" id="{FF9FB30C-3AED-7D45-A24D-38F4A99E19BA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7658100" y="4343400"/>
            <a:ext cx="3840480" cy="914400"/>
          </a:xfrm>
        </p:spPr>
        <p:txBody>
          <a:bodyPr/>
          <a:lstStyle>
            <a:lvl1pPr>
              <a:lnSpc>
                <a:spcPct val="100000"/>
              </a:lnSpc>
              <a:spcAft>
                <a:spcPts val="0"/>
              </a:spcAft>
              <a:defRPr sz="1200" b="1">
                <a:solidFill>
                  <a:schemeClr val="tx2"/>
                </a:solidFill>
              </a:defRPr>
            </a:lvl1pPr>
            <a:lvl2pPr marL="0" indent="0">
              <a:spcAft>
                <a:spcPts val="400"/>
              </a:spcAft>
              <a:buNone/>
              <a:defRPr sz="1200">
                <a:solidFill>
                  <a:schemeClr val="tx1"/>
                </a:solidFill>
              </a:defRPr>
            </a:lvl2pPr>
            <a:lvl3pPr marL="3175" indent="0">
              <a:spcAft>
                <a:spcPts val="0"/>
              </a:spcAft>
              <a:buNone/>
              <a:tabLst/>
              <a:defRPr sz="1200">
                <a:solidFill>
                  <a:schemeClr val="tx1"/>
                </a:solidFill>
              </a:defRPr>
            </a:lvl3pPr>
            <a:lvl4pPr marL="109728" indent="-109728">
              <a:spcAft>
                <a:spcPts val="200"/>
              </a:spcAft>
              <a:buClr>
                <a:schemeClr val="tx1"/>
              </a:buClr>
              <a:buFont typeface="System Font Regular"/>
              <a:buChar char="–"/>
              <a:tabLst/>
              <a:defRPr sz="1000">
                <a:solidFill>
                  <a:schemeClr val="tx1"/>
                </a:solidFill>
              </a:defRPr>
            </a:lvl4pPr>
            <a:lvl5pPr marL="219456" indent="-109728">
              <a:spcAft>
                <a:spcPts val="200"/>
              </a:spcAft>
              <a:buClr>
                <a:schemeClr val="tx1"/>
              </a:buClr>
              <a:buFont typeface="System Font Regular"/>
              <a:buChar char="–"/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5" name="Text Placeholder 24">
            <a:extLst>
              <a:ext uri="{FF2B5EF4-FFF2-40B4-BE49-F238E27FC236}">
                <a16:creationId xmlns:a16="http://schemas.microsoft.com/office/drawing/2014/main" id="{612DBE41-3DAD-064C-BC23-5C041B16A221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7658100" y="5318125"/>
            <a:ext cx="3840480" cy="892175"/>
          </a:xfrm>
        </p:spPr>
        <p:txBody>
          <a:bodyPr/>
          <a:lstStyle>
            <a:lvl1pPr>
              <a:lnSpc>
                <a:spcPct val="100000"/>
              </a:lnSpc>
              <a:spcAft>
                <a:spcPts val="0"/>
              </a:spcAft>
              <a:defRPr sz="1200" b="1">
                <a:solidFill>
                  <a:schemeClr val="tx2"/>
                </a:solidFill>
              </a:defRPr>
            </a:lvl1pPr>
            <a:lvl2pPr marL="0" indent="0">
              <a:spcAft>
                <a:spcPts val="400"/>
              </a:spcAft>
              <a:buNone/>
              <a:defRPr sz="1200">
                <a:solidFill>
                  <a:schemeClr val="tx1"/>
                </a:solidFill>
              </a:defRPr>
            </a:lvl2pPr>
            <a:lvl3pPr marL="3175" indent="0">
              <a:spcAft>
                <a:spcPts val="0"/>
              </a:spcAft>
              <a:buNone/>
              <a:tabLst/>
              <a:defRPr sz="1200">
                <a:solidFill>
                  <a:schemeClr val="tx1"/>
                </a:solidFill>
              </a:defRPr>
            </a:lvl3pPr>
            <a:lvl4pPr marL="109728" indent="-109728">
              <a:spcAft>
                <a:spcPts val="200"/>
              </a:spcAft>
              <a:buClr>
                <a:schemeClr val="tx1"/>
              </a:buClr>
              <a:buFont typeface="System Font Regular"/>
              <a:buChar char="–"/>
              <a:tabLst/>
              <a:defRPr sz="1000">
                <a:solidFill>
                  <a:schemeClr val="tx1"/>
                </a:solidFill>
              </a:defRPr>
            </a:lvl4pPr>
            <a:lvl5pPr marL="219456" indent="-109728">
              <a:spcAft>
                <a:spcPts val="200"/>
              </a:spcAft>
              <a:buClr>
                <a:schemeClr val="tx1"/>
              </a:buClr>
              <a:buFont typeface="System Font Regular"/>
              <a:buChar char="–"/>
              <a:defRPr sz="12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1405068361"/>
      </p:ext>
    </p:extLst>
  </p:cSld>
  <p:clrMapOvr>
    <a:masterClrMapping/>
  </p:clrMapOvr>
  <p:transition spd="slow">
    <p:push dir="u"/>
  </p:transition>
  <p:extLst>
    <p:ext uri="{DCECCB84-F9BA-43D5-87BE-67443E8EF086}">
      <p15:sldGuideLst xmlns:p15="http://schemas.microsoft.com/office/powerpoint/2012/main">
        <p15:guide id="1" pos="552" userDrawn="1">
          <p15:clr>
            <a:srgbClr val="FBAE40"/>
          </p15:clr>
        </p15:guide>
        <p15:guide id="2" pos="1248" userDrawn="1">
          <p15:clr>
            <a:srgbClr val="FBAE40"/>
          </p15:clr>
        </p15:guide>
        <p15:guide id="3" pos="4128" userDrawn="1">
          <p15:clr>
            <a:srgbClr val="FBAE40"/>
          </p15:clr>
        </p15:guide>
        <p15:guide id="4" pos="4824" userDrawn="1">
          <p15:clr>
            <a:srgbClr val="FBAE40"/>
          </p15:clr>
        </p15:guide>
        <p15:guide id="5" orient="horz" pos="884" userDrawn="1">
          <p15:clr>
            <a:srgbClr val="FBAE40"/>
          </p15:clr>
        </p15:guide>
        <p15:guide id="6" orient="horz" pos="1498" userDrawn="1">
          <p15:clr>
            <a:srgbClr val="FBAE40"/>
          </p15:clr>
        </p15:guide>
        <p15:guide id="7" orient="horz" pos="2116" userDrawn="1">
          <p15:clr>
            <a:srgbClr val="FBAE40"/>
          </p15:clr>
        </p15:guide>
        <p15:guide id="8" orient="horz" pos="2736" userDrawn="1">
          <p15:clr>
            <a:srgbClr val="FBAE40"/>
          </p15:clr>
        </p15:guide>
        <p15:guide id="9" orient="horz" pos="3350" userDrawn="1">
          <p15:clr>
            <a:srgbClr val="FBAE40"/>
          </p15:clr>
        </p15:guide>
        <p15:guide id="10" pos="3840" userDrawn="1">
          <p15:clr>
            <a:srgbClr val="FBAE40"/>
          </p15:clr>
        </p15:guide>
        <p15:guide id="11" orient="horz" pos="3912" userDrawn="1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C8514C-8B9F-2747-A1ED-3FA7A6D9CE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To edit the confidentiality disclosure, go to the View tab &gt; Slide Master &gt; Insert tab &gt; Header &amp;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B80EA9-85B3-704C-873E-F0BF0BF1C8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A97EF-C944-4447-B862-B593E9B4A0FF}" type="slidenum">
              <a:rPr/>
              <a:t>‹#›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F3A8C4-D9AF-D346-82F3-87CDA097C1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24" name="Picture Placeholder 13">
            <a:extLst>
              <a:ext uri="{FF2B5EF4-FFF2-40B4-BE49-F238E27FC236}">
                <a16:creationId xmlns:a16="http://schemas.microsoft.com/office/drawing/2014/main" id="{03A9CFF3-144D-F242-AB37-45B8D1EA02D3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8001000" y="3838584"/>
            <a:ext cx="1138238" cy="1463040"/>
          </a:xfrm>
          <a:solidFill>
            <a:schemeClr val="accent3"/>
          </a:solidFill>
        </p:spPr>
        <p:txBody>
          <a:bodyPr/>
          <a:lstStyle>
            <a:lvl1pPr>
              <a:defRPr sz="1400"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Picture Placeholder 13">
            <a:extLst>
              <a:ext uri="{FF2B5EF4-FFF2-40B4-BE49-F238E27FC236}">
                <a16:creationId xmlns:a16="http://schemas.microsoft.com/office/drawing/2014/main" id="{D30E5EF1-DEED-0E4E-842C-164ECBEB862E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4206875" y="3838584"/>
            <a:ext cx="1138238" cy="1463040"/>
          </a:xfrm>
          <a:solidFill>
            <a:schemeClr val="accent3"/>
          </a:solidFill>
        </p:spPr>
        <p:txBody>
          <a:bodyPr/>
          <a:lstStyle>
            <a:lvl1pPr>
              <a:defRPr sz="1400"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0" name="Picture Placeholder 13">
            <a:extLst>
              <a:ext uri="{FF2B5EF4-FFF2-40B4-BE49-F238E27FC236}">
                <a16:creationId xmlns:a16="http://schemas.microsoft.com/office/drawing/2014/main" id="{35166569-9518-9B41-8B53-AA608D40024E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419100" y="3838584"/>
            <a:ext cx="1138238" cy="1463040"/>
          </a:xfrm>
          <a:solidFill>
            <a:schemeClr val="accent3"/>
          </a:solidFill>
        </p:spPr>
        <p:txBody>
          <a:bodyPr/>
          <a:lstStyle>
            <a:lvl1pPr>
              <a:defRPr sz="1400"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8" name="Picture Placeholder 13">
            <a:extLst>
              <a:ext uri="{FF2B5EF4-FFF2-40B4-BE49-F238E27FC236}">
                <a16:creationId xmlns:a16="http://schemas.microsoft.com/office/drawing/2014/main" id="{E7959487-FA6F-9442-8793-172CFAE0C4DD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8001000" y="1403350"/>
            <a:ext cx="1138238" cy="1463040"/>
          </a:xfrm>
          <a:solidFill>
            <a:schemeClr val="accent3"/>
          </a:solidFill>
        </p:spPr>
        <p:txBody>
          <a:bodyPr/>
          <a:lstStyle>
            <a:lvl1pPr>
              <a:defRPr sz="1400"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6" name="Picture Placeholder 13">
            <a:extLst>
              <a:ext uri="{FF2B5EF4-FFF2-40B4-BE49-F238E27FC236}">
                <a16:creationId xmlns:a16="http://schemas.microsoft.com/office/drawing/2014/main" id="{22F3E836-EB9D-0A44-8CBF-55C02225AF98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4206875" y="1403350"/>
            <a:ext cx="1138238" cy="1463040"/>
          </a:xfrm>
          <a:solidFill>
            <a:schemeClr val="accent3"/>
          </a:solidFill>
        </p:spPr>
        <p:txBody>
          <a:bodyPr/>
          <a:lstStyle>
            <a:lvl1pPr>
              <a:defRPr sz="1400"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C88ED419-5FB1-1040-9DD4-AB69170FDA91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19100" y="1403350"/>
            <a:ext cx="1138238" cy="1463040"/>
          </a:xfrm>
          <a:solidFill>
            <a:schemeClr val="accent3"/>
          </a:solidFill>
        </p:spPr>
        <p:txBody>
          <a:bodyPr/>
          <a:lstStyle>
            <a:lvl1pPr>
              <a:defRPr sz="1400"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57559BAC-92F4-B744-9836-450C4A90B309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1714500" y="1403350"/>
            <a:ext cx="2194560" cy="1955800"/>
          </a:xfrm>
        </p:spPr>
        <p:txBody>
          <a:bodyPr/>
          <a:lstStyle>
            <a:lvl1pPr>
              <a:spcAft>
                <a:spcPts val="200"/>
              </a:spcAft>
              <a:defRPr sz="1400" b="1">
                <a:solidFill>
                  <a:schemeClr val="tx2"/>
                </a:solidFill>
              </a:defRPr>
            </a:lvl1pPr>
            <a:lvl2pPr marL="0" indent="0">
              <a:buNone/>
              <a:defRPr sz="1400" i="1">
                <a:solidFill>
                  <a:schemeClr val="tx1"/>
                </a:solidFill>
              </a:defRPr>
            </a:lvl2pPr>
            <a:lvl3pPr marL="12700" indent="0">
              <a:buNone/>
              <a:tabLst/>
              <a:defRPr sz="1400">
                <a:solidFill>
                  <a:schemeClr val="tx1"/>
                </a:solidFill>
              </a:defRPr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5" name="Text Placeholder 11">
            <a:extLst>
              <a:ext uri="{FF2B5EF4-FFF2-40B4-BE49-F238E27FC236}">
                <a16:creationId xmlns:a16="http://schemas.microsoft.com/office/drawing/2014/main" id="{34D8682B-ACC9-614A-8FC5-30E2225A0263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500689" y="1403350"/>
            <a:ext cx="2194560" cy="1955800"/>
          </a:xfrm>
        </p:spPr>
        <p:txBody>
          <a:bodyPr/>
          <a:lstStyle>
            <a:lvl1pPr>
              <a:spcAft>
                <a:spcPts val="200"/>
              </a:spcAft>
              <a:defRPr sz="1400" b="1">
                <a:solidFill>
                  <a:schemeClr val="tx2"/>
                </a:solidFill>
              </a:defRPr>
            </a:lvl1pPr>
            <a:lvl2pPr marL="0" indent="0">
              <a:buNone/>
              <a:defRPr sz="1400" i="1"/>
            </a:lvl2pPr>
            <a:lvl3pPr marL="12700" indent="0">
              <a:buNone/>
              <a:tabLst/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7" name="Text Placeholder 11">
            <a:extLst>
              <a:ext uri="{FF2B5EF4-FFF2-40B4-BE49-F238E27FC236}">
                <a16:creationId xmlns:a16="http://schemas.microsoft.com/office/drawing/2014/main" id="{A9DF087C-13B0-8044-B147-F99E711E3B8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296400" y="1403350"/>
            <a:ext cx="2194560" cy="1955800"/>
          </a:xfrm>
        </p:spPr>
        <p:txBody>
          <a:bodyPr/>
          <a:lstStyle>
            <a:lvl1pPr>
              <a:spcAft>
                <a:spcPts val="200"/>
              </a:spcAft>
              <a:defRPr sz="1400" b="1">
                <a:solidFill>
                  <a:schemeClr val="tx2"/>
                </a:solidFill>
              </a:defRPr>
            </a:lvl1pPr>
            <a:lvl2pPr marL="0" indent="0">
              <a:buNone/>
              <a:defRPr sz="1400" i="1"/>
            </a:lvl2pPr>
            <a:lvl3pPr marL="12700" indent="0">
              <a:buNone/>
              <a:tabLst/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9" name="Text Placeholder 11">
            <a:extLst>
              <a:ext uri="{FF2B5EF4-FFF2-40B4-BE49-F238E27FC236}">
                <a16:creationId xmlns:a16="http://schemas.microsoft.com/office/drawing/2014/main" id="{B68F9AA8-58C0-BD45-A206-0D15796A4D36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1714500" y="3838584"/>
            <a:ext cx="2194560" cy="1955800"/>
          </a:xfrm>
        </p:spPr>
        <p:txBody>
          <a:bodyPr/>
          <a:lstStyle>
            <a:lvl1pPr>
              <a:spcAft>
                <a:spcPts val="200"/>
              </a:spcAft>
              <a:defRPr sz="1400" b="1">
                <a:solidFill>
                  <a:schemeClr val="tx2"/>
                </a:solidFill>
              </a:defRPr>
            </a:lvl1pPr>
            <a:lvl2pPr marL="0" indent="0">
              <a:buNone/>
              <a:defRPr sz="1400" i="1"/>
            </a:lvl2pPr>
            <a:lvl3pPr marL="12700" indent="0">
              <a:buNone/>
              <a:tabLst/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1" name="Text Placeholder 11">
            <a:extLst>
              <a:ext uri="{FF2B5EF4-FFF2-40B4-BE49-F238E27FC236}">
                <a16:creationId xmlns:a16="http://schemas.microsoft.com/office/drawing/2014/main" id="{5655B9A0-5BD5-4B4C-87A7-8A7BC98C3663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5500689" y="3838584"/>
            <a:ext cx="2194560" cy="1955800"/>
          </a:xfrm>
        </p:spPr>
        <p:txBody>
          <a:bodyPr/>
          <a:lstStyle>
            <a:lvl1pPr>
              <a:spcAft>
                <a:spcPts val="200"/>
              </a:spcAft>
              <a:defRPr sz="1400" b="1">
                <a:solidFill>
                  <a:schemeClr val="tx2"/>
                </a:solidFill>
              </a:defRPr>
            </a:lvl1pPr>
            <a:lvl2pPr marL="0" indent="0">
              <a:buNone/>
              <a:defRPr sz="1400" i="1"/>
            </a:lvl2pPr>
            <a:lvl3pPr marL="12700" indent="0">
              <a:buNone/>
              <a:tabLst/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3" name="Text Placeholder 11">
            <a:extLst>
              <a:ext uri="{FF2B5EF4-FFF2-40B4-BE49-F238E27FC236}">
                <a16:creationId xmlns:a16="http://schemas.microsoft.com/office/drawing/2014/main" id="{F2FB16EA-50E6-7147-BF52-0D186E431275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9296400" y="3838584"/>
            <a:ext cx="2194560" cy="1955800"/>
          </a:xfrm>
        </p:spPr>
        <p:txBody>
          <a:bodyPr/>
          <a:lstStyle>
            <a:lvl1pPr>
              <a:spcAft>
                <a:spcPts val="200"/>
              </a:spcAft>
              <a:defRPr sz="1400" b="1">
                <a:solidFill>
                  <a:schemeClr val="tx2"/>
                </a:solidFill>
              </a:defRPr>
            </a:lvl1pPr>
            <a:lvl2pPr marL="0" indent="0">
              <a:buNone/>
              <a:defRPr sz="1400" i="1"/>
            </a:lvl2pPr>
            <a:lvl3pPr marL="12700" indent="0">
              <a:buNone/>
              <a:tabLst/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367970595"/>
      </p:ext>
    </p:extLst>
  </p:cSld>
  <p:clrMapOvr>
    <a:masterClrMapping/>
  </p:clrMapOvr>
  <p:transition spd="slow">
    <p:push dir="u"/>
  </p:transition>
  <p:extLst>
    <p:ext uri="{DCECCB84-F9BA-43D5-87BE-67443E8EF086}">
      <p15:sldGuideLst xmlns:p15="http://schemas.microsoft.com/office/powerpoint/2012/main">
        <p15:guide id="1" pos="2650" userDrawn="1">
          <p15:clr>
            <a:srgbClr val="FBAE40"/>
          </p15:clr>
        </p15:guide>
        <p15:guide id="2" pos="5030" userDrawn="1">
          <p15:clr>
            <a:srgbClr val="FBAE40"/>
          </p15:clr>
        </p15:guide>
        <p15:guide id="3" orient="horz" pos="2400" userDrawn="1">
          <p15:clr>
            <a:srgbClr val="FBAE40"/>
          </p15:clr>
        </p15:guide>
        <p15:guide id="4" pos="1080" userDrawn="1">
          <p15:clr>
            <a:srgbClr val="FBAE40"/>
          </p15:clr>
        </p15:guide>
        <p15:guide id="5" pos="3465" userDrawn="1">
          <p15:clr>
            <a:srgbClr val="FBAE40"/>
          </p15:clr>
        </p15:guide>
        <p15:guide id="6" pos="5856" userDrawn="1">
          <p15:clr>
            <a:srgbClr val="FBAE40"/>
          </p15:clr>
        </p15:guide>
        <p15:guide id="7" orient="horz" pos="884" userDrawn="1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C8514C-8B9F-2747-A1ED-3FA7A6D9CE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To edit the confidentiality disclosure, go to the View tab &gt; Slide Master &gt; Insert tab &gt; Header &amp;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B80EA9-85B3-704C-873E-F0BF0BF1C8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A97EF-C944-4447-B862-B593E9B4A0FF}" type="slidenum">
              <a:rPr/>
              <a:t>‹#›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F3A8C4-D9AF-D346-82F3-87CDA097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9100" y="419101"/>
            <a:ext cx="5394960" cy="19589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5B5BA6-6E37-D642-969A-D710BEC279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9100" y="2400300"/>
            <a:ext cx="5394960" cy="3810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2E5A1687-B173-3C4B-B080-DF7BBD030F6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96000" y="419101"/>
            <a:ext cx="5676900" cy="5791199"/>
          </a:xfrm>
          <a:solidFill>
            <a:schemeClr val="accent3"/>
          </a:solidFill>
        </p:spPr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4725704"/>
      </p:ext>
    </p:extLst>
  </p:cSld>
  <p:clrMapOvr>
    <a:masterClrMapping/>
  </p:clrMapOvr>
  <p:transition spd="slow">
    <p:push dir="u"/>
  </p:transition>
  <p:extLst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  <p15:guide id="2" orient="horz" pos="1512" userDrawn="1">
          <p15:clr>
            <a:srgbClr val="FBAE40"/>
          </p15:clr>
        </p15:guide>
        <p15:guide id="3" orient="horz" pos="3912" userDrawn="1">
          <p15:clr>
            <a:srgbClr val="FBAE40"/>
          </p15:clr>
        </p15:guide>
        <p15:guide id="4" orient="horz" pos="888" userDrawn="1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C8514C-8B9F-2747-A1ED-3FA7A6D9CE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To edit the confidentiality disclosure, go to the View tab &gt; Slide Master &gt; Insert tab &gt; Header &amp;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B80EA9-85B3-704C-873E-F0BF0BF1C8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A97EF-C944-4447-B862-B593E9B4A0FF}" type="slidenum">
              <a:rPr/>
              <a:t>‹#›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F3A8C4-D9AF-D346-82F3-87CDA097C1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62700" y="419101"/>
            <a:ext cx="5410200" cy="19589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2E5A1687-B173-3C4B-B080-DF7BBD030F6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25450" y="419101"/>
            <a:ext cx="5676900" cy="5791199"/>
          </a:xfrm>
          <a:solidFill>
            <a:schemeClr val="accent3"/>
          </a:solidFill>
        </p:spPr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5B5BA6-6E37-D642-969A-D710BEC279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62700" y="2400300"/>
            <a:ext cx="5410200" cy="3810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67974532"/>
      </p:ext>
    </p:extLst>
  </p:cSld>
  <p:clrMapOvr>
    <a:masterClrMapping/>
  </p:clrMapOvr>
  <p:transition spd="slow">
    <p:push dir="u"/>
  </p:transition>
  <p:extLst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  <p15:guide id="2" pos="4008" userDrawn="1">
          <p15:clr>
            <a:srgbClr val="FBAE40"/>
          </p15:clr>
        </p15:guide>
        <p15:guide id="3" orient="horz" pos="3912" userDrawn="1">
          <p15:clr>
            <a:srgbClr val="FBAE40"/>
          </p15:clr>
        </p15:guide>
        <p15:guide id="4" orient="horz" pos="1512" userDrawn="1">
          <p15:clr>
            <a:srgbClr val="FBAE40"/>
          </p15:clr>
        </p15:guide>
        <p15:guide id="5" orient="horz" pos="888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3 Pictur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erson working on a machine&#10;&#10;Description automatically generated with medium confidence">
            <a:extLst>
              <a:ext uri="{FF2B5EF4-FFF2-40B4-BE49-F238E27FC236}">
                <a16:creationId xmlns:a16="http://schemas.microsoft.com/office/drawing/2014/main" id="{3858BE2E-97AE-185A-62F2-3B716FD4513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/>
          <a:stretch/>
        </p:blipFill>
        <p:spPr>
          <a:xfrm>
            <a:off x="-2" y="-1"/>
            <a:ext cx="12175067" cy="6857999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EC9BD201-1798-387F-AB7E-9D987A6379A3}"/>
              </a:ext>
            </a:extLst>
          </p:cNvPr>
          <p:cNvSpPr/>
          <p:nvPr userDrawn="1"/>
        </p:nvSpPr>
        <p:spPr>
          <a:xfrm>
            <a:off x="0" y="0"/>
            <a:ext cx="12183533" cy="6858000"/>
          </a:xfrm>
          <a:prstGeom prst="rect">
            <a:avLst/>
          </a:prstGeom>
          <a:gradFill flip="none" rotWithShape="1">
            <a:gsLst>
              <a:gs pos="3000">
                <a:schemeClr val="bg1">
                  <a:alpha val="67000"/>
                </a:schemeClr>
              </a:gs>
              <a:gs pos="99000">
                <a:schemeClr val="bg1">
                  <a:alpha val="7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>
              <a:spcAft>
                <a:spcPts val="600"/>
              </a:spcAft>
            </a:pPr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6E390D8-FB2D-714E-887C-226EFBAA75C4}"/>
              </a:ext>
            </a:extLst>
          </p:cNvPr>
          <p:cNvCxnSpPr/>
          <p:nvPr userDrawn="1"/>
        </p:nvCxnSpPr>
        <p:spPr>
          <a:xfrm>
            <a:off x="558800" y="2825750"/>
            <a:ext cx="256032" cy="0"/>
          </a:xfrm>
          <a:prstGeom prst="line">
            <a:avLst/>
          </a:prstGeom>
          <a:ln w="254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9A14E021-5666-C143-A40F-6113F80F8F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66800" y="2378075"/>
            <a:ext cx="10706100" cy="1965325"/>
          </a:xfrm>
        </p:spPr>
        <p:txBody>
          <a:bodyPr anchor="t" anchorCtr="0"/>
          <a:lstStyle>
            <a:lvl1pPr algn="l">
              <a:lnSpc>
                <a:spcPct val="85000"/>
              </a:lnSpc>
              <a:defRPr sz="72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A2F35A6-FF25-0745-8AB1-FA8EE7D667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66800" y="4343399"/>
            <a:ext cx="10706100" cy="974725"/>
          </a:xfrm>
        </p:spPr>
        <p:txBody>
          <a:bodyPr>
            <a:noAutofit/>
          </a:bodyPr>
          <a:lstStyle>
            <a:lvl1pPr marL="0" indent="0" algn="l">
              <a:spcAft>
                <a:spcPts val="400"/>
              </a:spcAft>
              <a:buNone/>
              <a:defRPr sz="1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DBE6797E-8C00-E070-3AE4-5C5E76D2AC8F}"/>
              </a:ext>
            </a:extLst>
          </p:cNvPr>
          <p:cNvCxnSpPr/>
          <p:nvPr userDrawn="1"/>
        </p:nvCxnSpPr>
        <p:spPr>
          <a:xfrm>
            <a:off x="558800" y="4475645"/>
            <a:ext cx="256032" cy="0"/>
          </a:xfrm>
          <a:prstGeom prst="line">
            <a:avLst/>
          </a:prstGeom>
          <a:ln w="254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reeform 5">
            <a:extLst>
              <a:ext uri="{FF2B5EF4-FFF2-40B4-BE49-F238E27FC236}">
                <a16:creationId xmlns:a16="http://schemas.microsoft.com/office/drawing/2014/main" id="{75108DBA-BB73-E0B9-8E4F-B4C8218FC6DC}"/>
              </a:ext>
            </a:extLst>
          </p:cNvPr>
          <p:cNvSpPr/>
          <p:nvPr userDrawn="1"/>
        </p:nvSpPr>
        <p:spPr>
          <a:xfrm>
            <a:off x="536577" y="555636"/>
            <a:ext cx="1863723" cy="451089"/>
          </a:xfrm>
          <a:custGeom>
            <a:avLst/>
            <a:gdLst>
              <a:gd name="connsiteX0" fmla="*/ 57157 w 6373450"/>
              <a:gd name="connsiteY0" fmla="*/ 1483902 h 1542605"/>
              <a:gd name="connsiteX1" fmla="*/ 15941 w 6373450"/>
              <a:gd name="connsiteY1" fmla="*/ 1470298 h 1542605"/>
              <a:gd name="connsiteX2" fmla="*/ 0 w 6373450"/>
              <a:gd name="connsiteY2" fmla="*/ 1434186 h 1542605"/>
              <a:gd name="connsiteX3" fmla="*/ 65747 w 6373450"/>
              <a:gd name="connsiteY3" fmla="*/ 1377462 h 1542605"/>
              <a:gd name="connsiteX4" fmla="*/ 107955 w 6373450"/>
              <a:gd name="connsiteY4" fmla="*/ 1368804 h 1542605"/>
              <a:gd name="connsiteX5" fmla="*/ 107955 w 6373450"/>
              <a:gd name="connsiteY5" fmla="*/ 1361467 h 1542605"/>
              <a:gd name="connsiteX6" fmla="*/ 73759 w 6373450"/>
              <a:gd name="connsiteY6" fmla="*/ 1330301 h 1542605"/>
              <a:gd name="connsiteX7" fmla="*/ 33535 w 6373450"/>
              <a:gd name="connsiteY7" fmla="*/ 1359818 h 1542605"/>
              <a:gd name="connsiteX8" fmla="*/ 5286 w 6373450"/>
              <a:gd name="connsiteY8" fmla="*/ 1352480 h 1542605"/>
              <a:gd name="connsiteX9" fmla="*/ 74751 w 6373450"/>
              <a:gd name="connsiteY9" fmla="*/ 1304083 h 1542605"/>
              <a:gd name="connsiteX10" fmla="*/ 137524 w 6373450"/>
              <a:gd name="connsiteY10" fmla="*/ 1360148 h 1542605"/>
              <a:gd name="connsiteX11" fmla="*/ 137524 w 6373450"/>
              <a:gd name="connsiteY11" fmla="*/ 1444739 h 1542605"/>
              <a:gd name="connsiteX12" fmla="*/ 156109 w 6373450"/>
              <a:gd name="connsiteY12" fmla="*/ 1457024 h 1542605"/>
              <a:gd name="connsiteX13" fmla="*/ 156109 w 6373450"/>
              <a:gd name="connsiteY13" fmla="*/ 1480934 h 1542605"/>
              <a:gd name="connsiteX14" fmla="*/ 110598 w 6373450"/>
              <a:gd name="connsiteY14" fmla="*/ 1461394 h 1542605"/>
              <a:gd name="connsiteX15" fmla="*/ 57157 w 6373450"/>
              <a:gd name="connsiteY15" fmla="*/ 1483902 h 1542605"/>
              <a:gd name="connsiteX16" fmla="*/ 94326 w 6373450"/>
              <a:gd name="connsiteY16" fmla="*/ 1449109 h 1542605"/>
              <a:gd name="connsiteX17" fmla="*/ 107955 w 6373450"/>
              <a:gd name="connsiteY17" fmla="*/ 1421901 h 1542605"/>
              <a:gd name="connsiteX18" fmla="*/ 107955 w 6373450"/>
              <a:gd name="connsiteY18" fmla="*/ 1392055 h 1542605"/>
              <a:gd name="connsiteX19" fmla="*/ 74090 w 6373450"/>
              <a:gd name="connsiteY19" fmla="*/ 1399393 h 1542605"/>
              <a:gd name="connsiteX20" fmla="*/ 29570 w 6373450"/>
              <a:gd name="connsiteY20" fmla="*/ 1432867 h 1542605"/>
              <a:gd name="connsiteX21" fmla="*/ 60792 w 6373450"/>
              <a:gd name="connsiteY21" fmla="*/ 1459745 h 1542605"/>
              <a:gd name="connsiteX22" fmla="*/ 94326 w 6373450"/>
              <a:gd name="connsiteY22" fmla="*/ 1449109 h 1542605"/>
              <a:gd name="connsiteX23" fmla="*/ 437848 w 6373450"/>
              <a:gd name="connsiteY23" fmla="*/ 1480934 h 1542605"/>
              <a:gd name="connsiteX24" fmla="*/ 437848 w 6373450"/>
              <a:gd name="connsiteY24" fmla="*/ 1445481 h 1542605"/>
              <a:gd name="connsiteX25" fmla="*/ 368384 w 6373450"/>
              <a:gd name="connsiteY25" fmla="*/ 1484644 h 1542605"/>
              <a:gd name="connsiteX26" fmla="*/ 289669 w 6373450"/>
              <a:gd name="connsiteY26" fmla="*/ 1447130 h 1542605"/>
              <a:gd name="connsiteX27" fmla="*/ 262411 w 6373450"/>
              <a:gd name="connsiteY27" fmla="*/ 1362538 h 1542605"/>
              <a:gd name="connsiteX28" fmla="*/ 290329 w 6373450"/>
              <a:gd name="connsiteY28" fmla="*/ 1276957 h 1542605"/>
              <a:gd name="connsiteX29" fmla="*/ 370366 w 6373450"/>
              <a:gd name="connsiteY29" fmla="*/ 1239196 h 1542605"/>
              <a:gd name="connsiteX30" fmla="*/ 463040 w 6373450"/>
              <a:gd name="connsiteY30" fmla="*/ 1305154 h 1542605"/>
              <a:gd name="connsiteX31" fmla="*/ 432479 w 6373450"/>
              <a:gd name="connsiteY31" fmla="*/ 1315131 h 1542605"/>
              <a:gd name="connsiteX32" fmla="*/ 370696 w 6373450"/>
              <a:gd name="connsiteY32" fmla="*/ 1267393 h 1542605"/>
              <a:gd name="connsiteX33" fmla="*/ 312548 w 6373450"/>
              <a:gd name="connsiteY33" fmla="*/ 1297569 h 1542605"/>
              <a:gd name="connsiteX34" fmla="*/ 294294 w 6373450"/>
              <a:gd name="connsiteY34" fmla="*/ 1362209 h 1542605"/>
              <a:gd name="connsiteX35" fmla="*/ 312878 w 6373450"/>
              <a:gd name="connsiteY35" fmla="*/ 1426848 h 1542605"/>
              <a:gd name="connsiteX36" fmla="*/ 371027 w 6373450"/>
              <a:gd name="connsiteY36" fmla="*/ 1457024 h 1542605"/>
              <a:gd name="connsiteX37" fmla="*/ 417529 w 6373450"/>
              <a:gd name="connsiteY37" fmla="*/ 1437154 h 1542605"/>
              <a:gd name="connsiteX38" fmla="*/ 436113 w 6373450"/>
              <a:gd name="connsiteY38" fmla="*/ 1385129 h 1542605"/>
              <a:gd name="connsiteX39" fmla="*/ 367640 w 6373450"/>
              <a:gd name="connsiteY39" fmla="*/ 1385129 h 1542605"/>
              <a:gd name="connsiteX40" fmla="*/ 367640 w 6373450"/>
              <a:gd name="connsiteY40" fmla="*/ 1357262 h 1542605"/>
              <a:gd name="connsiteX41" fmla="*/ 467005 w 6373450"/>
              <a:gd name="connsiteY41" fmla="*/ 1357262 h 1542605"/>
              <a:gd name="connsiteX42" fmla="*/ 467005 w 6373450"/>
              <a:gd name="connsiteY42" fmla="*/ 1480934 h 1542605"/>
              <a:gd name="connsiteX43" fmla="*/ 437848 w 6373450"/>
              <a:gd name="connsiteY43" fmla="*/ 1480934 h 1542605"/>
              <a:gd name="connsiteX44" fmla="*/ 519950 w 6373450"/>
              <a:gd name="connsiteY44" fmla="*/ 1242824 h 1542605"/>
              <a:gd name="connsiteX45" fmla="*/ 675728 w 6373450"/>
              <a:gd name="connsiteY45" fmla="*/ 1242824 h 1542605"/>
              <a:gd name="connsiteX46" fmla="*/ 675728 w 6373450"/>
              <a:gd name="connsiteY46" fmla="*/ 1270691 h 1542605"/>
              <a:gd name="connsiteX47" fmla="*/ 551502 w 6373450"/>
              <a:gd name="connsiteY47" fmla="*/ 1270691 h 1542605"/>
              <a:gd name="connsiteX48" fmla="*/ 551502 w 6373450"/>
              <a:gd name="connsiteY48" fmla="*/ 1343988 h 1542605"/>
              <a:gd name="connsiteX49" fmla="*/ 656813 w 6373450"/>
              <a:gd name="connsiteY49" fmla="*/ 1343988 h 1542605"/>
              <a:gd name="connsiteX50" fmla="*/ 656813 w 6373450"/>
              <a:gd name="connsiteY50" fmla="*/ 1371855 h 1542605"/>
              <a:gd name="connsiteX51" fmla="*/ 551502 w 6373450"/>
              <a:gd name="connsiteY51" fmla="*/ 1371855 h 1542605"/>
              <a:gd name="connsiteX52" fmla="*/ 551502 w 6373450"/>
              <a:gd name="connsiteY52" fmla="*/ 1453067 h 1542605"/>
              <a:gd name="connsiteX53" fmla="*/ 675728 w 6373450"/>
              <a:gd name="connsiteY53" fmla="*/ 1453067 h 1542605"/>
              <a:gd name="connsiteX54" fmla="*/ 675728 w 6373450"/>
              <a:gd name="connsiteY54" fmla="*/ 1480934 h 1542605"/>
              <a:gd name="connsiteX55" fmla="*/ 519950 w 6373450"/>
              <a:gd name="connsiteY55" fmla="*/ 1480934 h 1542605"/>
              <a:gd name="connsiteX56" fmla="*/ 519950 w 6373450"/>
              <a:gd name="connsiteY56" fmla="*/ 1242824 h 1542605"/>
              <a:gd name="connsiteX57" fmla="*/ 875366 w 6373450"/>
              <a:gd name="connsiteY57" fmla="*/ 1242824 h 1542605"/>
              <a:gd name="connsiteX58" fmla="*/ 910552 w 6373450"/>
              <a:gd name="connsiteY58" fmla="*/ 1242824 h 1542605"/>
              <a:gd name="connsiteX59" fmla="*/ 1002565 w 6373450"/>
              <a:gd name="connsiteY59" fmla="*/ 1480934 h 1542605"/>
              <a:gd name="connsiteX60" fmla="*/ 970352 w 6373450"/>
              <a:gd name="connsiteY60" fmla="*/ 1480934 h 1542605"/>
              <a:gd name="connsiteX61" fmla="*/ 946069 w 6373450"/>
              <a:gd name="connsiteY61" fmla="*/ 1418273 h 1542605"/>
              <a:gd name="connsiteX62" fmla="*/ 839105 w 6373450"/>
              <a:gd name="connsiteY62" fmla="*/ 1418273 h 1542605"/>
              <a:gd name="connsiteX63" fmla="*/ 815152 w 6373450"/>
              <a:gd name="connsiteY63" fmla="*/ 1480934 h 1542605"/>
              <a:gd name="connsiteX64" fmla="*/ 783270 w 6373450"/>
              <a:gd name="connsiteY64" fmla="*/ 1480934 h 1542605"/>
              <a:gd name="connsiteX65" fmla="*/ 875366 w 6373450"/>
              <a:gd name="connsiteY65" fmla="*/ 1242824 h 1542605"/>
              <a:gd name="connsiteX66" fmla="*/ 892298 w 6373450"/>
              <a:gd name="connsiteY66" fmla="*/ 1278606 h 1542605"/>
              <a:gd name="connsiteX67" fmla="*/ 849760 w 6373450"/>
              <a:gd name="connsiteY67" fmla="*/ 1390323 h 1542605"/>
              <a:gd name="connsiteX68" fmla="*/ 935496 w 6373450"/>
              <a:gd name="connsiteY68" fmla="*/ 1390323 h 1542605"/>
              <a:gd name="connsiteX69" fmla="*/ 892298 w 6373450"/>
              <a:gd name="connsiteY69" fmla="*/ 1278606 h 1542605"/>
              <a:gd name="connsiteX70" fmla="*/ 1040973 w 6373450"/>
              <a:gd name="connsiteY70" fmla="*/ 1457684 h 1542605"/>
              <a:gd name="connsiteX71" fmla="*/ 1019746 w 6373450"/>
              <a:gd name="connsiteY71" fmla="*/ 1394363 h 1542605"/>
              <a:gd name="connsiteX72" fmla="*/ 1040643 w 6373450"/>
              <a:gd name="connsiteY72" fmla="*/ 1331373 h 1542605"/>
              <a:gd name="connsiteX73" fmla="*/ 1099782 w 6373450"/>
              <a:gd name="connsiteY73" fmla="*/ 1304165 h 1542605"/>
              <a:gd name="connsiteX74" fmla="*/ 1153966 w 6373450"/>
              <a:gd name="connsiteY74" fmla="*/ 1327416 h 1542605"/>
              <a:gd name="connsiteX75" fmla="*/ 1173872 w 6373450"/>
              <a:gd name="connsiteY75" fmla="*/ 1389087 h 1542605"/>
              <a:gd name="connsiteX76" fmla="*/ 1173872 w 6373450"/>
              <a:gd name="connsiteY76" fmla="*/ 1399063 h 1542605"/>
              <a:gd name="connsiteX77" fmla="*/ 1048324 w 6373450"/>
              <a:gd name="connsiteY77" fmla="*/ 1399063 h 1542605"/>
              <a:gd name="connsiteX78" fmla="*/ 1101186 w 6373450"/>
              <a:gd name="connsiteY78" fmla="*/ 1458755 h 1542605"/>
              <a:gd name="connsiteX79" fmla="*/ 1146367 w 6373450"/>
              <a:gd name="connsiteY79" fmla="*/ 1425611 h 1542605"/>
              <a:gd name="connsiteX80" fmla="*/ 1172633 w 6373450"/>
              <a:gd name="connsiteY80" fmla="*/ 1434928 h 1542605"/>
              <a:gd name="connsiteX81" fmla="*/ 1101186 w 6373450"/>
              <a:gd name="connsiteY81" fmla="*/ 1484644 h 1542605"/>
              <a:gd name="connsiteX82" fmla="*/ 1040973 w 6373450"/>
              <a:gd name="connsiteY82" fmla="*/ 1457684 h 1542605"/>
              <a:gd name="connsiteX83" fmla="*/ 1049894 w 6373450"/>
              <a:gd name="connsiteY83" fmla="*/ 1376142 h 1542605"/>
              <a:gd name="connsiteX84" fmla="*/ 1143559 w 6373450"/>
              <a:gd name="connsiteY84" fmla="*/ 1376142 h 1542605"/>
              <a:gd name="connsiteX85" fmla="*/ 1099369 w 6373450"/>
              <a:gd name="connsiteY85" fmla="*/ 1329724 h 1542605"/>
              <a:gd name="connsiteX86" fmla="*/ 1049894 w 6373450"/>
              <a:gd name="connsiteY86" fmla="*/ 1376142 h 1542605"/>
              <a:gd name="connsiteX87" fmla="*/ 1305367 w 6373450"/>
              <a:gd name="connsiteY87" fmla="*/ 1306804 h 1542605"/>
              <a:gd name="connsiteX88" fmla="*/ 1305367 w 6373450"/>
              <a:gd name="connsiteY88" fmla="*/ 1336979 h 1542605"/>
              <a:gd name="connsiteX89" fmla="*/ 1290747 w 6373450"/>
              <a:gd name="connsiteY89" fmla="*/ 1335660 h 1542605"/>
              <a:gd name="connsiteX90" fmla="*/ 1258204 w 6373450"/>
              <a:gd name="connsiteY90" fmla="*/ 1349924 h 1542605"/>
              <a:gd name="connsiteX91" fmla="*/ 1245236 w 6373450"/>
              <a:gd name="connsiteY91" fmla="*/ 1386036 h 1542605"/>
              <a:gd name="connsiteX92" fmla="*/ 1245236 w 6373450"/>
              <a:gd name="connsiteY92" fmla="*/ 1480852 h 1542605"/>
              <a:gd name="connsiteX93" fmla="*/ 1215336 w 6373450"/>
              <a:gd name="connsiteY93" fmla="*/ 1480852 h 1542605"/>
              <a:gd name="connsiteX94" fmla="*/ 1215336 w 6373450"/>
              <a:gd name="connsiteY94" fmla="*/ 1307463 h 1542605"/>
              <a:gd name="connsiteX95" fmla="*/ 1245236 w 6373450"/>
              <a:gd name="connsiteY95" fmla="*/ 1307463 h 1542605"/>
              <a:gd name="connsiteX96" fmla="*/ 1245236 w 6373450"/>
              <a:gd name="connsiteY96" fmla="*/ 1336979 h 1542605"/>
              <a:gd name="connsiteX97" fmla="*/ 1293390 w 6373450"/>
              <a:gd name="connsiteY97" fmla="*/ 1306144 h 1542605"/>
              <a:gd name="connsiteX98" fmla="*/ 1305367 w 6373450"/>
              <a:gd name="connsiteY98" fmla="*/ 1306804 h 1542605"/>
              <a:gd name="connsiteX99" fmla="*/ 1489311 w 6373450"/>
              <a:gd name="connsiteY99" fmla="*/ 1394363 h 1542605"/>
              <a:gd name="connsiteX100" fmla="*/ 1468414 w 6373450"/>
              <a:gd name="connsiteY100" fmla="*/ 1457684 h 1542605"/>
              <a:gd name="connsiteX101" fmla="*/ 1408613 w 6373450"/>
              <a:gd name="connsiteY101" fmla="*/ 1484562 h 1542605"/>
              <a:gd name="connsiteX102" fmla="*/ 1348813 w 6373450"/>
              <a:gd name="connsiteY102" fmla="*/ 1457684 h 1542605"/>
              <a:gd name="connsiteX103" fmla="*/ 1327916 w 6373450"/>
              <a:gd name="connsiteY103" fmla="*/ 1394363 h 1542605"/>
              <a:gd name="connsiteX104" fmla="*/ 1348813 w 6373450"/>
              <a:gd name="connsiteY104" fmla="*/ 1331043 h 1542605"/>
              <a:gd name="connsiteX105" fmla="*/ 1408613 w 6373450"/>
              <a:gd name="connsiteY105" fmla="*/ 1304165 h 1542605"/>
              <a:gd name="connsiteX106" fmla="*/ 1468414 w 6373450"/>
              <a:gd name="connsiteY106" fmla="*/ 1331043 h 1542605"/>
              <a:gd name="connsiteX107" fmla="*/ 1489311 w 6373450"/>
              <a:gd name="connsiteY107" fmla="*/ 1394363 h 1542605"/>
              <a:gd name="connsiteX108" fmla="*/ 1358064 w 6373450"/>
              <a:gd name="connsiteY108" fmla="*/ 1394363 h 1542605"/>
              <a:gd name="connsiteX109" fmla="*/ 1408531 w 6373450"/>
              <a:gd name="connsiteY109" fmla="*/ 1459003 h 1542605"/>
              <a:gd name="connsiteX110" fmla="*/ 1458998 w 6373450"/>
              <a:gd name="connsiteY110" fmla="*/ 1394363 h 1542605"/>
              <a:gd name="connsiteX111" fmla="*/ 1408531 w 6373450"/>
              <a:gd name="connsiteY111" fmla="*/ 1329394 h 1542605"/>
              <a:gd name="connsiteX112" fmla="*/ 1358064 w 6373450"/>
              <a:gd name="connsiteY112" fmla="*/ 1394363 h 1542605"/>
              <a:gd name="connsiteX113" fmla="*/ 1512934 w 6373450"/>
              <a:gd name="connsiteY113" fmla="*/ 1444080 h 1542605"/>
              <a:gd name="connsiteX114" fmla="*/ 1536143 w 6373450"/>
              <a:gd name="connsiteY114" fmla="*/ 1427178 h 1542605"/>
              <a:gd name="connsiteX115" fmla="*/ 1589336 w 6373450"/>
              <a:gd name="connsiteY115" fmla="*/ 1459663 h 1542605"/>
              <a:gd name="connsiteX116" fmla="*/ 1627496 w 6373450"/>
              <a:gd name="connsiteY116" fmla="*/ 1432125 h 1542605"/>
              <a:gd name="connsiteX117" fmla="*/ 1610894 w 6373450"/>
              <a:gd name="connsiteY117" fmla="*/ 1411595 h 1542605"/>
              <a:gd name="connsiteX118" fmla="*/ 1602634 w 6373450"/>
              <a:gd name="connsiteY118" fmla="*/ 1409287 h 1542605"/>
              <a:gd name="connsiteX119" fmla="*/ 1582398 w 6373450"/>
              <a:gd name="connsiteY119" fmla="*/ 1404669 h 1542605"/>
              <a:gd name="connsiteX120" fmla="*/ 1556132 w 6373450"/>
              <a:gd name="connsiteY120" fmla="*/ 1398074 h 1542605"/>
              <a:gd name="connsiteX121" fmla="*/ 1542504 w 6373450"/>
              <a:gd name="connsiteY121" fmla="*/ 1391478 h 1542605"/>
              <a:gd name="connsiteX122" fmla="*/ 1523919 w 6373450"/>
              <a:gd name="connsiteY122" fmla="*/ 1356685 h 1542605"/>
              <a:gd name="connsiteX123" fmla="*/ 1541843 w 6373450"/>
              <a:gd name="connsiteY123" fmla="*/ 1319171 h 1542605"/>
              <a:gd name="connsiteX124" fmla="*/ 1587684 w 6373450"/>
              <a:gd name="connsiteY124" fmla="*/ 1304248 h 1542605"/>
              <a:gd name="connsiteX125" fmla="*/ 1654753 w 6373450"/>
              <a:gd name="connsiteY125" fmla="*/ 1340030 h 1542605"/>
              <a:gd name="connsiteX126" fmla="*/ 1633526 w 6373450"/>
              <a:gd name="connsiteY126" fmla="*/ 1356932 h 1542605"/>
              <a:gd name="connsiteX127" fmla="*/ 1586363 w 6373450"/>
              <a:gd name="connsiteY127" fmla="*/ 1328735 h 1542605"/>
              <a:gd name="connsiteX128" fmla="*/ 1553159 w 6373450"/>
              <a:gd name="connsiteY128" fmla="*/ 1354294 h 1542605"/>
              <a:gd name="connsiteX129" fmla="*/ 1567778 w 6373450"/>
              <a:gd name="connsiteY129" fmla="*/ 1372515 h 1542605"/>
              <a:gd name="connsiteX130" fmla="*/ 1592723 w 6373450"/>
              <a:gd name="connsiteY130" fmla="*/ 1378781 h 1542605"/>
              <a:gd name="connsiteX131" fmla="*/ 1622292 w 6373450"/>
              <a:gd name="connsiteY131" fmla="*/ 1386696 h 1542605"/>
              <a:gd name="connsiteX132" fmla="*/ 1635591 w 6373450"/>
              <a:gd name="connsiteY132" fmla="*/ 1392302 h 1542605"/>
              <a:gd name="connsiteX133" fmla="*/ 1656818 w 6373450"/>
              <a:gd name="connsiteY133" fmla="*/ 1429404 h 1542605"/>
              <a:gd name="connsiteX134" fmla="*/ 1637573 w 6373450"/>
              <a:gd name="connsiteY134" fmla="*/ 1468897 h 1542605"/>
              <a:gd name="connsiteX135" fmla="*/ 1589419 w 6373450"/>
              <a:gd name="connsiteY135" fmla="*/ 1484479 h 1542605"/>
              <a:gd name="connsiteX136" fmla="*/ 1512934 w 6373450"/>
              <a:gd name="connsiteY136" fmla="*/ 1444080 h 1542605"/>
              <a:gd name="connsiteX137" fmla="*/ 1780714 w 6373450"/>
              <a:gd name="connsiteY137" fmla="*/ 1484562 h 1542605"/>
              <a:gd name="connsiteX138" fmla="*/ 1726861 w 6373450"/>
              <a:gd name="connsiteY138" fmla="*/ 1455705 h 1542605"/>
              <a:gd name="connsiteX139" fmla="*/ 1726861 w 6373450"/>
              <a:gd name="connsiteY139" fmla="*/ 1540626 h 1542605"/>
              <a:gd name="connsiteX140" fmla="*/ 1696960 w 6373450"/>
              <a:gd name="connsiteY140" fmla="*/ 1540626 h 1542605"/>
              <a:gd name="connsiteX141" fmla="*/ 1696960 w 6373450"/>
              <a:gd name="connsiteY141" fmla="*/ 1307546 h 1542605"/>
              <a:gd name="connsiteX142" fmla="*/ 1726861 w 6373450"/>
              <a:gd name="connsiteY142" fmla="*/ 1307546 h 1542605"/>
              <a:gd name="connsiteX143" fmla="*/ 1726861 w 6373450"/>
              <a:gd name="connsiteY143" fmla="*/ 1332775 h 1542605"/>
              <a:gd name="connsiteX144" fmla="*/ 1780714 w 6373450"/>
              <a:gd name="connsiteY144" fmla="*/ 1304248 h 1542605"/>
              <a:gd name="connsiteX145" fmla="*/ 1837871 w 6373450"/>
              <a:gd name="connsiteY145" fmla="*/ 1332115 h 1542605"/>
              <a:gd name="connsiteX146" fmla="*/ 1856456 w 6373450"/>
              <a:gd name="connsiteY146" fmla="*/ 1394446 h 1542605"/>
              <a:gd name="connsiteX147" fmla="*/ 1837541 w 6373450"/>
              <a:gd name="connsiteY147" fmla="*/ 1456777 h 1542605"/>
              <a:gd name="connsiteX148" fmla="*/ 1780714 w 6373450"/>
              <a:gd name="connsiteY148" fmla="*/ 1484562 h 1542605"/>
              <a:gd name="connsiteX149" fmla="*/ 1726282 w 6373450"/>
              <a:gd name="connsiteY149" fmla="*/ 1388427 h 1542605"/>
              <a:gd name="connsiteX150" fmla="*/ 1726282 w 6373450"/>
              <a:gd name="connsiteY150" fmla="*/ 1400712 h 1542605"/>
              <a:gd name="connsiteX151" fmla="*/ 1775428 w 6373450"/>
              <a:gd name="connsiteY151" fmla="*/ 1458426 h 1542605"/>
              <a:gd name="connsiteX152" fmla="*/ 1826225 w 6373450"/>
              <a:gd name="connsiteY152" fmla="*/ 1394446 h 1542605"/>
              <a:gd name="connsiteX153" fmla="*/ 1775428 w 6373450"/>
              <a:gd name="connsiteY153" fmla="*/ 1330466 h 1542605"/>
              <a:gd name="connsiteX154" fmla="*/ 1726282 w 6373450"/>
              <a:gd name="connsiteY154" fmla="*/ 1388427 h 1542605"/>
              <a:gd name="connsiteX155" fmla="*/ 1942852 w 6373450"/>
              <a:gd name="connsiteY155" fmla="*/ 1483902 h 1542605"/>
              <a:gd name="connsiteX156" fmla="*/ 1901636 w 6373450"/>
              <a:gd name="connsiteY156" fmla="*/ 1470298 h 1542605"/>
              <a:gd name="connsiteX157" fmla="*/ 1885695 w 6373450"/>
              <a:gd name="connsiteY157" fmla="*/ 1434186 h 1542605"/>
              <a:gd name="connsiteX158" fmla="*/ 1951443 w 6373450"/>
              <a:gd name="connsiteY158" fmla="*/ 1377462 h 1542605"/>
              <a:gd name="connsiteX159" fmla="*/ 1993650 w 6373450"/>
              <a:gd name="connsiteY159" fmla="*/ 1368804 h 1542605"/>
              <a:gd name="connsiteX160" fmla="*/ 1993650 w 6373450"/>
              <a:gd name="connsiteY160" fmla="*/ 1361467 h 1542605"/>
              <a:gd name="connsiteX161" fmla="*/ 1959454 w 6373450"/>
              <a:gd name="connsiteY161" fmla="*/ 1330301 h 1542605"/>
              <a:gd name="connsiteX162" fmla="*/ 1919229 w 6373450"/>
              <a:gd name="connsiteY162" fmla="*/ 1359818 h 1542605"/>
              <a:gd name="connsiteX163" fmla="*/ 1890981 w 6373450"/>
              <a:gd name="connsiteY163" fmla="*/ 1352480 h 1542605"/>
              <a:gd name="connsiteX164" fmla="*/ 1960446 w 6373450"/>
              <a:gd name="connsiteY164" fmla="*/ 1304083 h 1542605"/>
              <a:gd name="connsiteX165" fmla="*/ 2023219 w 6373450"/>
              <a:gd name="connsiteY165" fmla="*/ 1360148 h 1542605"/>
              <a:gd name="connsiteX166" fmla="*/ 2023219 w 6373450"/>
              <a:gd name="connsiteY166" fmla="*/ 1444739 h 1542605"/>
              <a:gd name="connsiteX167" fmla="*/ 2041804 w 6373450"/>
              <a:gd name="connsiteY167" fmla="*/ 1457024 h 1542605"/>
              <a:gd name="connsiteX168" fmla="*/ 2041804 w 6373450"/>
              <a:gd name="connsiteY168" fmla="*/ 1480934 h 1542605"/>
              <a:gd name="connsiteX169" fmla="*/ 1996293 w 6373450"/>
              <a:gd name="connsiteY169" fmla="*/ 1461394 h 1542605"/>
              <a:gd name="connsiteX170" fmla="*/ 1942852 w 6373450"/>
              <a:gd name="connsiteY170" fmla="*/ 1483902 h 1542605"/>
              <a:gd name="connsiteX171" fmla="*/ 1980104 w 6373450"/>
              <a:gd name="connsiteY171" fmla="*/ 1449109 h 1542605"/>
              <a:gd name="connsiteX172" fmla="*/ 1993732 w 6373450"/>
              <a:gd name="connsiteY172" fmla="*/ 1421901 h 1542605"/>
              <a:gd name="connsiteX173" fmla="*/ 1993732 w 6373450"/>
              <a:gd name="connsiteY173" fmla="*/ 1392055 h 1542605"/>
              <a:gd name="connsiteX174" fmla="*/ 1959867 w 6373450"/>
              <a:gd name="connsiteY174" fmla="*/ 1399393 h 1542605"/>
              <a:gd name="connsiteX175" fmla="*/ 1915347 w 6373450"/>
              <a:gd name="connsiteY175" fmla="*/ 1432867 h 1542605"/>
              <a:gd name="connsiteX176" fmla="*/ 1946569 w 6373450"/>
              <a:gd name="connsiteY176" fmla="*/ 1459745 h 1542605"/>
              <a:gd name="connsiteX177" fmla="*/ 1980104 w 6373450"/>
              <a:gd name="connsiteY177" fmla="*/ 1449109 h 1542605"/>
              <a:gd name="connsiteX178" fmla="*/ 2094501 w 6373450"/>
              <a:gd name="connsiteY178" fmla="*/ 1394363 h 1542605"/>
              <a:gd name="connsiteX179" fmla="*/ 2146620 w 6373450"/>
              <a:gd name="connsiteY179" fmla="*/ 1458343 h 1542605"/>
              <a:gd name="connsiteX180" fmla="*/ 2189818 w 6373450"/>
              <a:gd name="connsiteY180" fmla="*/ 1421571 h 1542605"/>
              <a:gd name="connsiteX181" fmla="*/ 2216414 w 6373450"/>
              <a:gd name="connsiteY181" fmla="*/ 1433856 h 1542605"/>
              <a:gd name="connsiteX182" fmla="*/ 2146620 w 6373450"/>
              <a:gd name="connsiteY182" fmla="*/ 1484562 h 1542605"/>
              <a:gd name="connsiteX183" fmla="*/ 2086159 w 6373450"/>
              <a:gd name="connsiteY183" fmla="*/ 1458013 h 1542605"/>
              <a:gd name="connsiteX184" fmla="*/ 2064601 w 6373450"/>
              <a:gd name="connsiteY184" fmla="*/ 1394363 h 1542605"/>
              <a:gd name="connsiteX185" fmla="*/ 2086159 w 6373450"/>
              <a:gd name="connsiteY185" fmla="*/ 1330713 h 1542605"/>
              <a:gd name="connsiteX186" fmla="*/ 2146620 w 6373450"/>
              <a:gd name="connsiteY186" fmla="*/ 1304165 h 1542605"/>
              <a:gd name="connsiteX187" fmla="*/ 2215754 w 6373450"/>
              <a:gd name="connsiteY187" fmla="*/ 1353881 h 1542605"/>
              <a:gd name="connsiteX188" fmla="*/ 2189818 w 6373450"/>
              <a:gd name="connsiteY188" fmla="*/ 1366826 h 1542605"/>
              <a:gd name="connsiteX189" fmla="*/ 2146620 w 6373450"/>
              <a:gd name="connsiteY189" fmla="*/ 1330054 h 1542605"/>
              <a:gd name="connsiteX190" fmla="*/ 2094501 w 6373450"/>
              <a:gd name="connsiteY190" fmla="*/ 1394363 h 1542605"/>
              <a:gd name="connsiteX191" fmla="*/ 2264321 w 6373450"/>
              <a:gd name="connsiteY191" fmla="*/ 1457684 h 1542605"/>
              <a:gd name="connsiteX192" fmla="*/ 2243093 w 6373450"/>
              <a:gd name="connsiteY192" fmla="*/ 1394363 h 1542605"/>
              <a:gd name="connsiteX193" fmla="*/ 2263991 w 6373450"/>
              <a:gd name="connsiteY193" fmla="*/ 1331373 h 1542605"/>
              <a:gd name="connsiteX194" fmla="*/ 2323130 w 6373450"/>
              <a:gd name="connsiteY194" fmla="*/ 1304165 h 1542605"/>
              <a:gd name="connsiteX195" fmla="*/ 2377314 w 6373450"/>
              <a:gd name="connsiteY195" fmla="*/ 1327416 h 1542605"/>
              <a:gd name="connsiteX196" fmla="*/ 2397220 w 6373450"/>
              <a:gd name="connsiteY196" fmla="*/ 1389087 h 1542605"/>
              <a:gd name="connsiteX197" fmla="*/ 2397220 w 6373450"/>
              <a:gd name="connsiteY197" fmla="*/ 1399063 h 1542605"/>
              <a:gd name="connsiteX198" fmla="*/ 2271672 w 6373450"/>
              <a:gd name="connsiteY198" fmla="*/ 1399063 h 1542605"/>
              <a:gd name="connsiteX199" fmla="*/ 2324534 w 6373450"/>
              <a:gd name="connsiteY199" fmla="*/ 1458755 h 1542605"/>
              <a:gd name="connsiteX200" fmla="*/ 2369715 w 6373450"/>
              <a:gd name="connsiteY200" fmla="*/ 1425611 h 1542605"/>
              <a:gd name="connsiteX201" fmla="*/ 2395981 w 6373450"/>
              <a:gd name="connsiteY201" fmla="*/ 1434928 h 1542605"/>
              <a:gd name="connsiteX202" fmla="*/ 2324534 w 6373450"/>
              <a:gd name="connsiteY202" fmla="*/ 1484644 h 1542605"/>
              <a:gd name="connsiteX203" fmla="*/ 2264321 w 6373450"/>
              <a:gd name="connsiteY203" fmla="*/ 1457684 h 1542605"/>
              <a:gd name="connsiteX204" fmla="*/ 2273241 w 6373450"/>
              <a:gd name="connsiteY204" fmla="*/ 1376142 h 1542605"/>
              <a:gd name="connsiteX205" fmla="*/ 2366907 w 6373450"/>
              <a:gd name="connsiteY205" fmla="*/ 1376142 h 1542605"/>
              <a:gd name="connsiteX206" fmla="*/ 2322717 w 6373450"/>
              <a:gd name="connsiteY206" fmla="*/ 1329724 h 1542605"/>
              <a:gd name="connsiteX207" fmla="*/ 2273241 w 6373450"/>
              <a:gd name="connsiteY207" fmla="*/ 1376142 h 1542605"/>
              <a:gd name="connsiteX208" fmla="*/ 2538957 w 6373450"/>
              <a:gd name="connsiteY208" fmla="*/ 1394363 h 1542605"/>
              <a:gd name="connsiteX209" fmla="*/ 2591075 w 6373450"/>
              <a:gd name="connsiteY209" fmla="*/ 1458343 h 1542605"/>
              <a:gd name="connsiteX210" fmla="*/ 2634274 w 6373450"/>
              <a:gd name="connsiteY210" fmla="*/ 1421571 h 1542605"/>
              <a:gd name="connsiteX211" fmla="*/ 2660870 w 6373450"/>
              <a:gd name="connsiteY211" fmla="*/ 1433856 h 1542605"/>
              <a:gd name="connsiteX212" fmla="*/ 2591075 w 6373450"/>
              <a:gd name="connsiteY212" fmla="*/ 1484562 h 1542605"/>
              <a:gd name="connsiteX213" fmla="*/ 2530614 w 6373450"/>
              <a:gd name="connsiteY213" fmla="*/ 1458013 h 1542605"/>
              <a:gd name="connsiteX214" fmla="*/ 2509056 w 6373450"/>
              <a:gd name="connsiteY214" fmla="*/ 1394363 h 1542605"/>
              <a:gd name="connsiteX215" fmla="*/ 2530614 w 6373450"/>
              <a:gd name="connsiteY215" fmla="*/ 1330713 h 1542605"/>
              <a:gd name="connsiteX216" fmla="*/ 2591075 w 6373450"/>
              <a:gd name="connsiteY216" fmla="*/ 1304165 h 1542605"/>
              <a:gd name="connsiteX217" fmla="*/ 2660209 w 6373450"/>
              <a:gd name="connsiteY217" fmla="*/ 1353881 h 1542605"/>
              <a:gd name="connsiteX218" fmla="*/ 2634274 w 6373450"/>
              <a:gd name="connsiteY218" fmla="*/ 1366826 h 1542605"/>
              <a:gd name="connsiteX219" fmla="*/ 2591075 w 6373450"/>
              <a:gd name="connsiteY219" fmla="*/ 1330054 h 1542605"/>
              <a:gd name="connsiteX220" fmla="*/ 2538957 w 6373450"/>
              <a:gd name="connsiteY220" fmla="*/ 1394363 h 1542605"/>
              <a:gd name="connsiteX221" fmla="*/ 2849027 w 6373450"/>
              <a:gd name="connsiteY221" fmla="*/ 1394363 h 1542605"/>
              <a:gd name="connsiteX222" fmla="*/ 2828130 w 6373450"/>
              <a:gd name="connsiteY222" fmla="*/ 1457684 h 1542605"/>
              <a:gd name="connsiteX223" fmla="*/ 2768329 w 6373450"/>
              <a:gd name="connsiteY223" fmla="*/ 1484562 h 1542605"/>
              <a:gd name="connsiteX224" fmla="*/ 2708529 w 6373450"/>
              <a:gd name="connsiteY224" fmla="*/ 1457684 h 1542605"/>
              <a:gd name="connsiteX225" fmla="*/ 2687632 w 6373450"/>
              <a:gd name="connsiteY225" fmla="*/ 1394363 h 1542605"/>
              <a:gd name="connsiteX226" fmla="*/ 2708529 w 6373450"/>
              <a:gd name="connsiteY226" fmla="*/ 1331043 h 1542605"/>
              <a:gd name="connsiteX227" fmla="*/ 2768329 w 6373450"/>
              <a:gd name="connsiteY227" fmla="*/ 1304165 h 1542605"/>
              <a:gd name="connsiteX228" fmla="*/ 2828130 w 6373450"/>
              <a:gd name="connsiteY228" fmla="*/ 1331043 h 1542605"/>
              <a:gd name="connsiteX229" fmla="*/ 2849027 w 6373450"/>
              <a:gd name="connsiteY229" fmla="*/ 1394363 h 1542605"/>
              <a:gd name="connsiteX230" fmla="*/ 2717780 w 6373450"/>
              <a:gd name="connsiteY230" fmla="*/ 1394363 h 1542605"/>
              <a:gd name="connsiteX231" fmla="*/ 2768247 w 6373450"/>
              <a:gd name="connsiteY231" fmla="*/ 1459003 h 1542605"/>
              <a:gd name="connsiteX232" fmla="*/ 2818714 w 6373450"/>
              <a:gd name="connsiteY232" fmla="*/ 1394363 h 1542605"/>
              <a:gd name="connsiteX233" fmla="*/ 2768247 w 6373450"/>
              <a:gd name="connsiteY233" fmla="*/ 1329394 h 1542605"/>
              <a:gd name="connsiteX234" fmla="*/ 2717780 w 6373450"/>
              <a:gd name="connsiteY234" fmla="*/ 1394363 h 1542605"/>
              <a:gd name="connsiteX235" fmla="*/ 2920225 w 6373450"/>
              <a:gd name="connsiteY235" fmla="*/ 1377132 h 1542605"/>
              <a:gd name="connsiteX236" fmla="*/ 2920225 w 6373450"/>
              <a:gd name="connsiteY236" fmla="*/ 1480934 h 1542605"/>
              <a:gd name="connsiteX237" fmla="*/ 2890325 w 6373450"/>
              <a:gd name="connsiteY237" fmla="*/ 1480934 h 1542605"/>
              <a:gd name="connsiteX238" fmla="*/ 2890325 w 6373450"/>
              <a:gd name="connsiteY238" fmla="*/ 1307546 h 1542605"/>
              <a:gd name="connsiteX239" fmla="*/ 2920225 w 6373450"/>
              <a:gd name="connsiteY239" fmla="*/ 1307546 h 1542605"/>
              <a:gd name="connsiteX240" fmla="*/ 2920225 w 6373450"/>
              <a:gd name="connsiteY240" fmla="*/ 1331126 h 1542605"/>
              <a:gd name="connsiteX241" fmla="*/ 2970362 w 6373450"/>
              <a:gd name="connsiteY241" fmla="*/ 1304248 h 1542605"/>
              <a:gd name="connsiteX242" fmla="*/ 3018516 w 6373450"/>
              <a:gd name="connsiteY242" fmla="*/ 1333764 h 1542605"/>
              <a:gd name="connsiteX243" fmla="*/ 3074021 w 6373450"/>
              <a:gd name="connsiteY243" fmla="*/ 1304248 h 1542605"/>
              <a:gd name="connsiteX244" fmla="*/ 3131509 w 6373450"/>
              <a:gd name="connsiteY244" fmla="*/ 1366578 h 1542605"/>
              <a:gd name="connsiteX245" fmla="*/ 3131509 w 6373450"/>
              <a:gd name="connsiteY245" fmla="*/ 1481017 h 1542605"/>
              <a:gd name="connsiteX246" fmla="*/ 3101609 w 6373450"/>
              <a:gd name="connsiteY246" fmla="*/ 1481017 h 1542605"/>
              <a:gd name="connsiteX247" fmla="*/ 3101609 w 6373450"/>
              <a:gd name="connsiteY247" fmla="*/ 1374576 h 1542605"/>
              <a:gd name="connsiteX248" fmla="*/ 3067083 w 6373450"/>
              <a:gd name="connsiteY248" fmla="*/ 1332115 h 1542605"/>
              <a:gd name="connsiteX249" fmla="*/ 3037183 w 6373450"/>
              <a:gd name="connsiteY249" fmla="*/ 1345719 h 1542605"/>
              <a:gd name="connsiteX250" fmla="*/ 3025867 w 6373450"/>
              <a:gd name="connsiteY250" fmla="*/ 1377214 h 1542605"/>
              <a:gd name="connsiteX251" fmla="*/ 3025867 w 6373450"/>
              <a:gd name="connsiteY251" fmla="*/ 1481017 h 1542605"/>
              <a:gd name="connsiteX252" fmla="*/ 2995967 w 6373450"/>
              <a:gd name="connsiteY252" fmla="*/ 1481017 h 1542605"/>
              <a:gd name="connsiteX253" fmla="*/ 2995967 w 6373450"/>
              <a:gd name="connsiteY253" fmla="*/ 1374576 h 1542605"/>
              <a:gd name="connsiteX254" fmla="*/ 2961442 w 6373450"/>
              <a:gd name="connsiteY254" fmla="*/ 1332115 h 1542605"/>
              <a:gd name="connsiteX255" fmla="*/ 2931541 w 6373450"/>
              <a:gd name="connsiteY255" fmla="*/ 1345719 h 1542605"/>
              <a:gd name="connsiteX256" fmla="*/ 2920225 w 6373450"/>
              <a:gd name="connsiteY256" fmla="*/ 1377132 h 1542605"/>
              <a:gd name="connsiteX257" fmla="*/ 3266060 w 6373450"/>
              <a:gd name="connsiteY257" fmla="*/ 1484562 h 1542605"/>
              <a:gd name="connsiteX258" fmla="*/ 3212207 w 6373450"/>
              <a:gd name="connsiteY258" fmla="*/ 1455705 h 1542605"/>
              <a:gd name="connsiteX259" fmla="*/ 3212207 w 6373450"/>
              <a:gd name="connsiteY259" fmla="*/ 1540626 h 1542605"/>
              <a:gd name="connsiteX260" fmla="*/ 3182307 w 6373450"/>
              <a:gd name="connsiteY260" fmla="*/ 1540626 h 1542605"/>
              <a:gd name="connsiteX261" fmla="*/ 3182307 w 6373450"/>
              <a:gd name="connsiteY261" fmla="*/ 1307546 h 1542605"/>
              <a:gd name="connsiteX262" fmla="*/ 3212207 w 6373450"/>
              <a:gd name="connsiteY262" fmla="*/ 1307546 h 1542605"/>
              <a:gd name="connsiteX263" fmla="*/ 3212207 w 6373450"/>
              <a:gd name="connsiteY263" fmla="*/ 1332775 h 1542605"/>
              <a:gd name="connsiteX264" fmla="*/ 3266060 w 6373450"/>
              <a:gd name="connsiteY264" fmla="*/ 1304248 h 1542605"/>
              <a:gd name="connsiteX265" fmla="*/ 3323217 w 6373450"/>
              <a:gd name="connsiteY265" fmla="*/ 1332115 h 1542605"/>
              <a:gd name="connsiteX266" fmla="*/ 3341802 w 6373450"/>
              <a:gd name="connsiteY266" fmla="*/ 1394446 h 1542605"/>
              <a:gd name="connsiteX267" fmla="*/ 3322887 w 6373450"/>
              <a:gd name="connsiteY267" fmla="*/ 1456777 h 1542605"/>
              <a:gd name="connsiteX268" fmla="*/ 3266060 w 6373450"/>
              <a:gd name="connsiteY268" fmla="*/ 1484562 h 1542605"/>
              <a:gd name="connsiteX269" fmla="*/ 3211546 w 6373450"/>
              <a:gd name="connsiteY269" fmla="*/ 1388427 h 1542605"/>
              <a:gd name="connsiteX270" fmla="*/ 3211546 w 6373450"/>
              <a:gd name="connsiteY270" fmla="*/ 1400712 h 1542605"/>
              <a:gd name="connsiteX271" fmla="*/ 3260691 w 6373450"/>
              <a:gd name="connsiteY271" fmla="*/ 1458426 h 1542605"/>
              <a:gd name="connsiteX272" fmla="*/ 3311488 w 6373450"/>
              <a:gd name="connsiteY272" fmla="*/ 1394446 h 1542605"/>
              <a:gd name="connsiteX273" fmla="*/ 3260691 w 6373450"/>
              <a:gd name="connsiteY273" fmla="*/ 1330466 h 1542605"/>
              <a:gd name="connsiteX274" fmla="*/ 3211546 w 6373450"/>
              <a:gd name="connsiteY274" fmla="*/ 1388427 h 1542605"/>
              <a:gd name="connsiteX275" fmla="*/ 3428116 w 6373450"/>
              <a:gd name="connsiteY275" fmla="*/ 1483902 h 1542605"/>
              <a:gd name="connsiteX276" fmla="*/ 3386900 w 6373450"/>
              <a:gd name="connsiteY276" fmla="*/ 1470298 h 1542605"/>
              <a:gd name="connsiteX277" fmla="*/ 3370959 w 6373450"/>
              <a:gd name="connsiteY277" fmla="*/ 1434186 h 1542605"/>
              <a:gd name="connsiteX278" fmla="*/ 3436706 w 6373450"/>
              <a:gd name="connsiteY278" fmla="*/ 1377462 h 1542605"/>
              <a:gd name="connsiteX279" fmla="*/ 3478913 w 6373450"/>
              <a:gd name="connsiteY279" fmla="*/ 1368804 h 1542605"/>
              <a:gd name="connsiteX280" fmla="*/ 3478913 w 6373450"/>
              <a:gd name="connsiteY280" fmla="*/ 1361467 h 1542605"/>
              <a:gd name="connsiteX281" fmla="*/ 3444718 w 6373450"/>
              <a:gd name="connsiteY281" fmla="*/ 1330301 h 1542605"/>
              <a:gd name="connsiteX282" fmla="*/ 3404493 w 6373450"/>
              <a:gd name="connsiteY282" fmla="*/ 1359818 h 1542605"/>
              <a:gd name="connsiteX283" fmla="*/ 3376245 w 6373450"/>
              <a:gd name="connsiteY283" fmla="*/ 1352480 h 1542605"/>
              <a:gd name="connsiteX284" fmla="*/ 3445709 w 6373450"/>
              <a:gd name="connsiteY284" fmla="*/ 1304083 h 1542605"/>
              <a:gd name="connsiteX285" fmla="*/ 3508483 w 6373450"/>
              <a:gd name="connsiteY285" fmla="*/ 1360148 h 1542605"/>
              <a:gd name="connsiteX286" fmla="*/ 3508483 w 6373450"/>
              <a:gd name="connsiteY286" fmla="*/ 1444739 h 1542605"/>
              <a:gd name="connsiteX287" fmla="*/ 3527067 w 6373450"/>
              <a:gd name="connsiteY287" fmla="*/ 1457024 h 1542605"/>
              <a:gd name="connsiteX288" fmla="*/ 3527067 w 6373450"/>
              <a:gd name="connsiteY288" fmla="*/ 1480934 h 1542605"/>
              <a:gd name="connsiteX289" fmla="*/ 3481556 w 6373450"/>
              <a:gd name="connsiteY289" fmla="*/ 1461394 h 1542605"/>
              <a:gd name="connsiteX290" fmla="*/ 3428116 w 6373450"/>
              <a:gd name="connsiteY290" fmla="*/ 1483902 h 1542605"/>
              <a:gd name="connsiteX291" fmla="*/ 3465367 w 6373450"/>
              <a:gd name="connsiteY291" fmla="*/ 1449109 h 1542605"/>
              <a:gd name="connsiteX292" fmla="*/ 3478996 w 6373450"/>
              <a:gd name="connsiteY292" fmla="*/ 1421901 h 1542605"/>
              <a:gd name="connsiteX293" fmla="*/ 3478996 w 6373450"/>
              <a:gd name="connsiteY293" fmla="*/ 1392055 h 1542605"/>
              <a:gd name="connsiteX294" fmla="*/ 3445131 w 6373450"/>
              <a:gd name="connsiteY294" fmla="*/ 1399393 h 1542605"/>
              <a:gd name="connsiteX295" fmla="*/ 3400611 w 6373450"/>
              <a:gd name="connsiteY295" fmla="*/ 1432867 h 1542605"/>
              <a:gd name="connsiteX296" fmla="*/ 3431833 w 6373450"/>
              <a:gd name="connsiteY296" fmla="*/ 1459745 h 1542605"/>
              <a:gd name="connsiteX297" fmla="*/ 3465367 w 6373450"/>
              <a:gd name="connsiteY297" fmla="*/ 1449109 h 1542605"/>
              <a:gd name="connsiteX298" fmla="*/ 3563245 w 6373450"/>
              <a:gd name="connsiteY298" fmla="*/ 1480934 h 1542605"/>
              <a:gd name="connsiteX299" fmla="*/ 3563245 w 6373450"/>
              <a:gd name="connsiteY299" fmla="*/ 1307546 h 1542605"/>
              <a:gd name="connsiteX300" fmla="*/ 3593145 w 6373450"/>
              <a:gd name="connsiteY300" fmla="*/ 1307546 h 1542605"/>
              <a:gd name="connsiteX301" fmla="*/ 3593145 w 6373450"/>
              <a:gd name="connsiteY301" fmla="*/ 1331126 h 1542605"/>
              <a:gd name="connsiteX302" fmla="*/ 3644933 w 6373450"/>
              <a:gd name="connsiteY302" fmla="*/ 1304248 h 1542605"/>
              <a:gd name="connsiteX303" fmla="*/ 3702752 w 6373450"/>
              <a:gd name="connsiteY303" fmla="*/ 1366578 h 1542605"/>
              <a:gd name="connsiteX304" fmla="*/ 3702752 w 6373450"/>
              <a:gd name="connsiteY304" fmla="*/ 1481017 h 1542605"/>
              <a:gd name="connsiteX305" fmla="*/ 3672851 w 6373450"/>
              <a:gd name="connsiteY305" fmla="*/ 1481017 h 1542605"/>
              <a:gd name="connsiteX306" fmla="*/ 3672851 w 6373450"/>
              <a:gd name="connsiteY306" fmla="*/ 1374576 h 1542605"/>
              <a:gd name="connsiteX307" fmla="*/ 3636674 w 6373450"/>
              <a:gd name="connsiteY307" fmla="*/ 1332115 h 1542605"/>
              <a:gd name="connsiteX308" fmla="*/ 3605782 w 6373450"/>
              <a:gd name="connsiteY308" fmla="*/ 1345060 h 1542605"/>
              <a:gd name="connsiteX309" fmla="*/ 3593145 w 6373450"/>
              <a:gd name="connsiteY309" fmla="*/ 1377544 h 1542605"/>
              <a:gd name="connsiteX310" fmla="*/ 3593145 w 6373450"/>
              <a:gd name="connsiteY310" fmla="*/ 1481017 h 1542605"/>
              <a:gd name="connsiteX311" fmla="*/ 3563245 w 6373450"/>
              <a:gd name="connsiteY311" fmla="*/ 1481017 h 1542605"/>
              <a:gd name="connsiteX312" fmla="*/ 3812606 w 6373450"/>
              <a:gd name="connsiteY312" fmla="*/ 1499815 h 1542605"/>
              <a:gd name="connsiteX313" fmla="*/ 3758753 w 6373450"/>
              <a:gd name="connsiteY313" fmla="*/ 1542605 h 1542605"/>
              <a:gd name="connsiteX314" fmla="*/ 3742481 w 6373450"/>
              <a:gd name="connsiteY314" fmla="*/ 1541286 h 1542605"/>
              <a:gd name="connsiteX315" fmla="*/ 3742481 w 6373450"/>
              <a:gd name="connsiteY315" fmla="*/ 1515397 h 1542605"/>
              <a:gd name="connsiteX316" fmla="*/ 3756770 w 6373450"/>
              <a:gd name="connsiteY316" fmla="*/ 1517046 h 1542605"/>
              <a:gd name="connsiteX317" fmla="*/ 3783697 w 6373450"/>
              <a:gd name="connsiteY317" fmla="*/ 1495198 h 1542605"/>
              <a:gd name="connsiteX318" fmla="*/ 3792039 w 6373450"/>
              <a:gd name="connsiteY318" fmla="*/ 1474668 h 1542605"/>
              <a:gd name="connsiteX319" fmla="*/ 3727613 w 6373450"/>
              <a:gd name="connsiteY319" fmla="*/ 1307546 h 1542605"/>
              <a:gd name="connsiteX320" fmla="*/ 3759166 w 6373450"/>
              <a:gd name="connsiteY320" fmla="*/ 1307546 h 1542605"/>
              <a:gd name="connsiteX321" fmla="*/ 3807980 w 6373450"/>
              <a:gd name="connsiteY321" fmla="*/ 1440205 h 1542605"/>
              <a:gd name="connsiteX322" fmla="*/ 3856135 w 6373450"/>
              <a:gd name="connsiteY322" fmla="*/ 1307546 h 1542605"/>
              <a:gd name="connsiteX323" fmla="*/ 3887357 w 6373450"/>
              <a:gd name="connsiteY323" fmla="*/ 1307546 h 1542605"/>
              <a:gd name="connsiteX324" fmla="*/ 3812606 w 6373450"/>
              <a:gd name="connsiteY324" fmla="*/ 1499815 h 1542605"/>
              <a:gd name="connsiteX325" fmla="*/ 1637490 w 6373450"/>
              <a:gd name="connsiteY325" fmla="*/ 238935 h 1542605"/>
              <a:gd name="connsiteX326" fmla="*/ 1508556 w 6373450"/>
              <a:gd name="connsiteY326" fmla="*/ 238935 h 1542605"/>
              <a:gd name="connsiteX327" fmla="*/ 1508556 w 6373450"/>
              <a:gd name="connsiteY327" fmla="*/ 264164 h 1542605"/>
              <a:gd name="connsiteX328" fmla="*/ 1579425 w 6373450"/>
              <a:gd name="connsiteY328" fmla="*/ 334904 h 1542605"/>
              <a:gd name="connsiteX329" fmla="*/ 1579425 w 6373450"/>
              <a:gd name="connsiteY329" fmla="*/ 938755 h 1542605"/>
              <a:gd name="connsiteX330" fmla="*/ 1699025 w 6373450"/>
              <a:gd name="connsiteY330" fmla="*/ 938755 h 1542605"/>
              <a:gd name="connsiteX331" fmla="*/ 1699025 w 6373450"/>
              <a:gd name="connsiteY331" fmla="*/ 301183 h 1542605"/>
              <a:gd name="connsiteX332" fmla="*/ 1637490 w 6373450"/>
              <a:gd name="connsiteY332" fmla="*/ 238935 h 1542605"/>
              <a:gd name="connsiteX333" fmla="*/ 1174781 w 6373450"/>
              <a:gd name="connsiteY333" fmla="*/ 775508 h 1542605"/>
              <a:gd name="connsiteX334" fmla="*/ 940535 w 6373450"/>
              <a:gd name="connsiteY334" fmla="*/ 275542 h 1542605"/>
              <a:gd name="connsiteX335" fmla="*/ 884534 w 6373450"/>
              <a:gd name="connsiteY335" fmla="*/ 239017 h 1542605"/>
              <a:gd name="connsiteX336" fmla="*/ 714631 w 6373450"/>
              <a:gd name="connsiteY336" fmla="*/ 239017 h 1542605"/>
              <a:gd name="connsiteX337" fmla="*/ 714631 w 6373450"/>
              <a:gd name="connsiteY337" fmla="*/ 264246 h 1542605"/>
              <a:gd name="connsiteX338" fmla="*/ 749900 w 6373450"/>
              <a:gd name="connsiteY338" fmla="*/ 264246 h 1542605"/>
              <a:gd name="connsiteX339" fmla="*/ 805571 w 6373450"/>
              <a:gd name="connsiteY339" fmla="*/ 299946 h 1542605"/>
              <a:gd name="connsiteX340" fmla="*/ 1119027 w 6373450"/>
              <a:gd name="connsiteY340" fmla="*/ 938837 h 1542605"/>
              <a:gd name="connsiteX341" fmla="*/ 1192869 w 6373450"/>
              <a:gd name="connsiteY341" fmla="*/ 938837 h 1542605"/>
              <a:gd name="connsiteX342" fmla="*/ 1457263 w 6373450"/>
              <a:gd name="connsiteY342" fmla="*/ 239017 h 1542605"/>
              <a:gd name="connsiteX343" fmla="*/ 1365911 w 6373450"/>
              <a:gd name="connsiteY343" fmla="*/ 239017 h 1542605"/>
              <a:gd name="connsiteX344" fmla="*/ 1174781 w 6373450"/>
              <a:gd name="connsiteY344" fmla="*/ 775508 h 1542605"/>
              <a:gd name="connsiteX345" fmla="*/ 1620062 w 6373450"/>
              <a:gd name="connsiteY345" fmla="*/ 0 h 1542605"/>
              <a:gd name="connsiteX346" fmla="*/ 1545725 w 6373450"/>
              <a:gd name="connsiteY346" fmla="*/ 76842 h 1542605"/>
              <a:gd name="connsiteX347" fmla="*/ 1620062 w 6373450"/>
              <a:gd name="connsiteY347" fmla="*/ 153683 h 1542605"/>
              <a:gd name="connsiteX348" fmla="*/ 1694730 w 6373450"/>
              <a:gd name="connsiteY348" fmla="*/ 76842 h 1542605"/>
              <a:gd name="connsiteX349" fmla="*/ 1620062 w 6373450"/>
              <a:gd name="connsiteY349" fmla="*/ 0 h 1542605"/>
              <a:gd name="connsiteX350" fmla="*/ 4291588 w 6373450"/>
              <a:gd name="connsiteY350" fmla="*/ 264164 h 1542605"/>
              <a:gd name="connsiteX351" fmla="*/ 4356922 w 6373450"/>
              <a:gd name="connsiteY351" fmla="*/ 329380 h 1542605"/>
              <a:gd name="connsiteX352" fmla="*/ 4356922 w 6373450"/>
              <a:gd name="connsiteY352" fmla="*/ 938755 h 1542605"/>
              <a:gd name="connsiteX353" fmla="*/ 4476688 w 6373450"/>
              <a:gd name="connsiteY353" fmla="*/ 938755 h 1542605"/>
              <a:gd name="connsiteX354" fmla="*/ 4476688 w 6373450"/>
              <a:gd name="connsiteY354" fmla="*/ 581424 h 1542605"/>
              <a:gd name="connsiteX355" fmla="*/ 4706556 w 6373450"/>
              <a:gd name="connsiteY355" fmla="*/ 349745 h 1542605"/>
              <a:gd name="connsiteX356" fmla="*/ 4706556 w 6373450"/>
              <a:gd name="connsiteY356" fmla="*/ 227722 h 1542605"/>
              <a:gd name="connsiteX357" fmla="*/ 4479579 w 6373450"/>
              <a:gd name="connsiteY357" fmla="*/ 409438 h 1542605"/>
              <a:gd name="connsiteX358" fmla="*/ 4476688 w 6373450"/>
              <a:gd name="connsiteY358" fmla="*/ 409438 h 1542605"/>
              <a:gd name="connsiteX359" fmla="*/ 4476688 w 6373450"/>
              <a:gd name="connsiteY359" fmla="*/ 285930 h 1542605"/>
              <a:gd name="connsiteX360" fmla="*/ 4429525 w 6373450"/>
              <a:gd name="connsiteY360" fmla="*/ 239100 h 1542605"/>
              <a:gd name="connsiteX361" fmla="*/ 4291588 w 6373450"/>
              <a:gd name="connsiteY361" fmla="*/ 239100 h 1542605"/>
              <a:gd name="connsiteX362" fmla="*/ 4291588 w 6373450"/>
              <a:gd name="connsiteY362" fmla="*/ 264164 h 1542605"/>
              <a:gd name="connsiteX363" fmla="*/ 5066350 w 6373450"/>
              <a:gd name="connsiteY363" fmla="*/ 955822 h 1542605"/>
              <a:gd name="connsiteX364" fmla="*/ 4718615 w 6373450"/>
              <a:gd name="connsiteY364" fmla="*/ 588845 h 1542605"/>
              <a:gd name="connsiteX365" fmla="*/ 5066350 w 6373450"/>
              <a:gd name="connsiteY365" fmla="*/ 221868 h 1542605"/>
              <a:gd name="connsiteX366" fmla="*/ 5414084 w 6373450"/>
              <a:gd name="connsiteY366" fmla="*/ 588845 h 1542605"/>
              <a:gd name="connsiteX367" fmla="*/ 5066350 w 6373450"/>
              <a:gd name="connsiteY367" fmla="*/ 955822 h 1542605"/>
              <a:gd name="connsiteX368" fmla="*/ 5066350 w 6373450"/>
              <a:gd name="connsiteY368" fmla="*/ 267379 h 1542605"/>
              <a:gd name="connsiteX369" fmla="*/ 4856388 w 6373450"/>
              <a:gd name="connsiteY369" fmla="*/ 588845 h 1542605"/>
              <a:gd name="connsiteX370" fmla="*/ 5066350 w 6373450"/>
              <a:gd name="connsiteY370" fmla="*/ 910310 h 1542605"/>
              <a:gd name="connsiteX371" fmla="*/ 5276312 w 6373450"/>
              <a:gd name="connsiteY371" fmla="*/ 588845 h 1542605"/>
              <a:gd name="connsiteX372" fmla="*/ 5066350 w 6373450"/>
              <a:gd name="connsiteY372" fmla="*/ 267379 h 1542605"/>
              <a:gd name="connsiteX373" fmla="*/ 2154879 w 6373450"/>
              <a:gd name="connsiteY373" fmla="*/ 955822 h 1542605"/>
              <a:gd name="connsiteX374" fmla="*/ 1807145 w 6373450"/>
              <a:gd name="connsiteY374" fmla="*/ 588845 h 1542605"/>
              <a:gd name="connsiteX375" fmla="*/ 2154879 w 6373450"/>
              <a:gd name="connsiteY375" fmla="*/ 221868 h 1542605"/>
              <a:gd name="connsiteX376" fmla="*/ 2502614 w 6373450"/>
              <a:gd name="connsiteY376" fmla="*/ 588845 h 1542605"/>
              <a:gd name="connsiteX377" fmla="*/ 2154879 w 6373450"/>
              <a:gd name="connsiteY377" fmla="*/ 955822 h 1542605"/>
              <a:gd name="connsiteX378" fmla="*/ 2154879 w 6373450"/>
              <a:gd name="connsiteY378" fmla="*/ 267379 h 1542605"/>
              <a:gd name="connsiteX379" fmla="*/ 1944917 w 6373450"/>
              <a:gd name="connsiteY379" fmla="*/ 588845 h 1542605"/>
              <a:gd name="connsiteX380" fmla="*/ 2154879 w 6373450"/>
              <a:gd name="connsiteY380" fmla="*/ 910310 h 1542605"/>
              <a:gd name="connsiteX381" fmla="*/ 2364842 w 6373450"/>
              <a:gd name="connsiteY381" fmla="*/ 588845 h 1542605"/>
              <a:gd name="connsiteX382" fmla="*/ 2154879 w 6373450"/>
              <a:gd name="connsiteY382" fmla="*/ 267379 h 1542605"/>
              <a:gd name="connsiteX383" fmla="*/ 3175864 w 6373450"/>
              <a:gd name="connsiteY383" fmla="*/ 0 h 1542605"/>
              <a:gd name="connsiteX384" fmla="*/ 3152737 w 6373450"/>
              <a:gd name="connsiteY384" fmla="*/ 0 h 1542605"/>
              <a:gd name="connsiteX385" fmla="*/ 2706051 w 6373450"/>
              <a:gd name="connsiteY385" fmla="*/ 938755 h 1542605"/>
              <a:gd name="connsiteX386" fmla="*/ 2784023 w 6373450"/>
              <a:gd name="connsiteY386" fmla="*/ 938755 h 1542605"/>
              <a:gd name="connsiteX387" fmla="*/ 2938562 w 6373450"/>
              <a:gd name="connsiteY387" fmla="*/ 615476 h 1542605"/>
              <a:gd name="connsiteX388" fmla="*/ 3341141 w 6373450"/>
              <a:gd name="connsiteY388" fmla="*/ 615476 h 1542605"/>
              <a:gd name="connsiteX389" fmla="*/ 3497993 w 6373450"/>
              <a:gd name="connsiteY389" fmla="*/ 938755 h 1542605"/>
              <a:gd name="connsiteX390" fmla="*/ 3632709 w 6373450"/>
              <a:gd name="connsiteY390" fmla="*/ 938755 h 1542605"/>
              <a:gd name="connsiteX391" fmla="*/ 3175864 w 6373450"/>
              <a:gd name="connsiteY391" fmla="*/ 0 h 1542605"/>
              <a:gd name="connsiteX392" fmla="*/ 2977548 w 6373450"/>
              <a:gd name="connsiteY392" fmla="*/ 534429 h 1542605"/>
              <a:gd name="connsiteX393" fmla="*/ 3138695 w 6373450"/>
              <a:gd name="connsiteY393" fmla="*/ 197628 h 1542605"/>
              <a:gd name="connsiteX394" fmla="*/ 3302568 w 6373450"/>
              <a:gd name="connsiteY394" fmla="*/ 534429 h 1542605"/>
              <a:gd name="connsiteX395" fmla="*/ 2977548 w 6373450"/>
              <a:gd name="connsiteY395" fmla="*/ 534429 h 1542605"/>
              <a:gd name="connsiteX396" fmla="*/ 469813 w 6373450"/>
              <a:gd name="connsiteY396" fmla="*/ 0 h 1542605"/>
              <a:gd name="connsiteX397" fmla="*/ 446686 w 6373450"/>
              <a:gd name="connsiteY397" fmla="*/ 0 h 1542605"/>
              <a:gd name="connsiteX398" fmla="*/ 0 w 6373450"/>
              <a:gd name="connsiteY398" fmla="*/ 938755 h 1542605"/>
              <a:gd name="connsiteX399" fmla="*/ 77972 w 6373450"/>
              <a:gd name="connsiteY399" fmla="*/ 938755 h 1542605"/>
              <a:gd name="connsiteX400" fmla="*/ 232511 w 6373450"/>
              <a:gd name="connsiteY400" fmla="*/ 615476 h 1542605"/>
              <a:gd name="connsiteX401" fmla="*/ 635090 w 6373450"/>
              <a:gd name="connsiteY401" fmla="*/ 615476 h 1542605"/>
              <a:gd name="connsiteX402" fmla="*/ 791942 w 6373450"/>
              <a:gd name="connsiteY402" fmla="*/ 938755 h 1542605"/>
              <a:gd name="connsiteX403" fmla="*/ 926659 w 6373450"/>
              <a:gd name="connsiteY403" fmla="*/ 938755 h 1542605"/>
              <a:gd name="connsiteX404" fmla="*/ 469813 w 6373450"/>
              <a:gd name="connsiteY404" fmla="*/ 0 h 1542605"/>
              <a:gd name="connsiteX405" fmla="*/ 271497 w 6373450"/>
              <a:gd name="connsiteY405" fmla="*/ 534429 h 1542605"/>
              <a:gd name="connsiteX406" fmla="*/ 432644 w 6373450"/>
              <a:gd name="connsiteY406" fmla="*/ 197628 h 1542605"/>
              <a:gd name="connsiteX407" fmla="*/ 596517 w 6373450"/>
              <a:gd name="connsiteY407" fmla="*/ 534429 h 1542605"/>
              <a:gd name="connsiteX408" fmla="*/ 271497 w 6373450"/>
              <a:gd name="connsiteY408" fmla="*/ 534429 h 1542605"/>
              <a:gd name="connsiteX409" fmla="*/ 4209982 w 6373450"/>
              <a:gd name="connsiteY409" fmla="*/ 710621 h 1542605"/>
              <a:gd name="connsiteX410" fmla="*/ 3991429 w 6373450"/>
              <a:gd name="connsiteY410" fmla="*/ 877578 h 1542605"/>
              <a:gd name="connsiteX411" fmla="*/ 3743390 w 6373450"/>
              <a:gd name="connsiteY411" fmla="*/ 557515 h 1542605"/>
              <a:gd name="connsiteX412" fmla="*/ 3744711 w 6373450"/>
              <a:gd name="connsiteY412" fmla="*/ 510602 h 1542605"/>
              <a:gd name="connsiteX413" fmla="*/ 4228979 w 6373450"/>
              <a:gd name="connsiteY413" fmla="*/ 510602 h 1542605"/>
              <a:gd name="connsiteX414" fmla="*/ 3942862 w 6373450"/>
              <a:gd name="connsiteY414" fmla="*/ 221868 h 1542605"/>
              <a:gd name="connsiteX415" fmla="*/ 3610821 w 6373450"/>
              <a:gd name="connsiteY415" fmla="*/ 593132 h 1542605"/>
              <a:gd name="connsiteX416" fmla="*/ 3949387 w 6373450"/>
              <a:gd name="connsiteY416" fmla="*/ 955822 h 1542605"/>
              <a:gd name="connsiteX417" fmla="*/ 4235174 w 6373450"/>
              <a:gd name="connsiteY417" fmla="*/ 717464 h 1542605"/>
              <a:gd name="connsiteX418" fmla="*/ 4209982 w 6373450"/>
              <a:gd name="connsiteY418" fmla="*/ 710621 h 1542605"/>
              <a:gd name="connsiteX419" fmla="*/ 3942862 w 6373450"/>
              <a:gd name="connsiteY419" fmla="*/ 263092 h 1542605"/>
              <a:gd name="connsiteX420" fmla="*/ 4089803 w 6373450"/>
              <a:gd name="connsiteY420" fmla="*/ 460803 h 1542605"/>
              <a:gd name="connsiteX421" fmla="*/ 3751236 w 6373450"/>
              <a:gd name="connsiteY421" fmla="*/ 460803 h 1542605"/>
              <a:gd name="connsiteX422" fmla="*/ 3942862 w 6373450"/>
              <a:gd name="connsiteY422" fmla="*/ 263092 h 1542605"/>
              <a:gd name="connsiteX423" fmla="*/ 5951874 w 6373450"/>
              <a:gd name="connsiteY423" fmla="*/ 776332 h 1542605"/>
              <a:gd name="connsiteX424" fmla="*/ 5896452 w 6373450"/>
              <a:gd name="connsiteY424" fmla="*/ 811702 h 1542605"/>
              <a:gd name="connsiteX425" fmla="*/ 5860109 w 6373450"/>
              <a:gd name="connsiteY425" fmla="*/ 811702 h 1542605"/>
              <a:gd name="connsiteX426" fmla="*/ 5860109 w 6373450"/>
              <a:gd name="connsiteY426" fmla="*/ 836354 h 1542605"/>
              <a:gd name="connsiteX427" fmla="*/ 6064372 w 6373450"/>
              <a:gd name="connsiteY427" fmla="*/ 836354 h 1542605"/>
              <a:gd name="connsiteX428" fmla="*/ 6113352 w 6373450"/>
              <a:gd name="connsiteY428" fmla="*/ 811867 h 1542605"/>
              <a:gd name="connsiteX429" fmla="*/ 6373451 w 6373450"/>
              <a:gd name="connsiteY429" fmla="*/ 443819 h 1542605"/>
              <a:gd name="connsiteX430" fmla="*/ 6146061 w 6373450"/>
              <a:gd name="connsiteY430" fmla="*/ 443819 h 1542605"/>
              <a:gd name="connsiteX431" fmla="*/ 6090473 w 6373450"/>
              <a:gd name="connsiteY431" fmla="*/ 479601 h 1542605"/>
              <a:gd name="connsiteX432" fmla="*/ 5951874 w 6373450"/>
              <a:gd name="connsiteY432" fmla="*/ 776332 h 1542605"/>
              <a:gd name="connsiteX433" fmla="*/ 6090473 w 6373450"/>
              <a:gd name="connsiteY433" fmla="*/ 356836 h 1542605"/>
              <a:gd name="connsiteX434" fmla="*/ 6146061 w 6373450"/>
              <a:gd name="connsiteY434" fmla="*/ 392618 h 1542605"/>
              <a:gd name="connsiteX435" fmla="*/ 6373451 w 6373450"/>
              <a:gd name="connsiteY435" fmla="*/ 392618 h 1542605"/>
              <a:gd name="connsiteX436" fmla="*/ 6113352 w 6373450"/>
              <a:gd name="connsiteY436" fmla="*/ 24570 h 1542605"/>
              <a:gd name="connsiteX437" fmla="*/ 6064372 w 6373450"/>
              <a:gd name="connsiteY437" fmla="*/ 82 h 1542605"/>
              <a:gd name="connsiteX438" fmla="*/ 5860109 w 6373450"/>
              <a:gd name="connsiteY438" fmla="*/ 82 h 1542605"/>
              <a:gd name="connsiteX439" fmla="*/ 5860109 w 6373450"/>
              <a:gd name="connsiteY439" fmla="*/ 24734 h 1542605"/>
              <a:gd name="connsiteX440" fmla="*/ 5896452 w 6373450"/>
              <a:gd name="connsiteY440" fmla="*/ 24734 h 1542605"/>
              <a:gd name="connsiteX441" fmla="*/ 5951874 w 6373450"/>
              <a:gd name="connsiteY441" fmla="*/ 60105 h 1542605"/>
              <a:gd name="connsiteX442" fmla="*/ 6090473 w 6373450"/>
              <a:gd name="connsiteY442" fmla="*/ 356836 h 1542605"/>
              <a:gd name="connsiteX443" fmla="*/ 5698301 w 6373450"/>
              <a:gd name="connsiteY443" fmla="*/ 459236 h 1542605"/>
              <a:gd name="connsiteX444" fmla="*/ 5753889 w 6373450"/>
              <a:gd name="connsiteY444" fmla="*/ 495019 h 1542605"/>
              <a:gd name="connsiteX445" fmla="*/ 5981279 w 6373450"/>
              <a:gd name="connsiteY445" fmla="*/ 495019 h 1542605"/>
              <a:gd name="connsiteX446" fmla="*/ 5721180 w 6373450"/>
              <a:gd name="connsiteY446" fmla="*/ 126970 h 1542605"/>
              <a:gd name="connsiteX447" fmla="*/ 5672200 w 6373450"/>
              <a:gd name="connsiteY447" fmla="*/ 102483 h 1542605"/>
              <a:gd name="connsiteX448" fmla="*/ 5467937 w 6373450"/>
              <a:gd name="connsiteY448" fmla="*/ 102483 h 1542605"/>
              <a:gd name="connsiteX449" fmla="*/ 5467937 w 6373450"/>
              <a:gd name="connsiteY449" fmla="*/ 127218 h 1542605"/>
              <a:gd name="connsiteX450" fmla="*/ 5504280 w 6373450"/>
              <a:gd name="connsiteY450" fmla="*/ 127218 h 1542605"/>
              <a:gd name="connsiteX451" fmla="*/ 5559703 w 6373450"/>
              <a:gd name="connsiteY451" fmla="*/ 162588 h 1542605"/>
              <a:gd name="connsiteX452" fmla="*/ 5698301 w 6373450"/>
              <a:gd name="connsiteY452" fmla="*/ 459236 h 1542605"/>
              <a:gd name="connsiteX453" fmla="*/ 5559703 w 6373450"/>
              <a:gd name="connsiteY453" fmla="*/ 878650 h 1542605"/>
              <a:gd name="connsiteX454" fmla="*/ 5504280 w 6373450"/>
              <a:gd name="connsiteY454" fmla="*/ 914020 h 1542605"/>
              <a:gd name="connsiteX455" fmla="*/ 5467937 w 6373450"/>
              <a:gd name="connsiteY455" fmla="*/ 914020 h 1542605"/>
              <a:gd name="connsiteX456" fmla="*/ 5467937 w 6373450"/>
              <a:gd name="connsiteY456" fmla="*/ 938672 h 1542605"/>
              <a:gd name="connsiteX457" fmla="*/ 5672200 w 6373450"/>
              <a:gd name="connsiteY457" fmla="*/ 938672 h 1542605"/>
              <a:gd name="connsiteX458" fmla="*/ 5721180 w 6373450"/>
              <a:gd name="connsiteY458" fmla="*/ 914185 h 1542605"/>
              <a:gd name="connsiteX459" fmla="*/ 5981279 w 6373450"/>
              <a:gd name="connsiteY459" fmla="*/ 546137 h 1542605"/>
              <a:gd name="connsiteX460" fmla="*/ 5753889 w 6373450"/>
              <a:gd name="connsiteY460" fmla="*/ 546137 h 1542605"/>
              <a:gd name="connsiteX461" fmla="*/ 5698301 w 6373450"/>
              <a:gd name="connsiteY461" fmla="*/ 581919 h 1542605"/>
              <a:gd name="connsiteX462" fmla="*/ 5559703 w 6373450"/>
              <a:gd name="connsiteY462" fmla="*/ 878650 h 1542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</a:cxnLst>
            <a:rect l="l" t="t" r="r" b="b"/>
            <a:pathLst>
              <a:path w="6373450" h="1542605">
                <a:moveTo>
                  <a:pt x="57157" y="1483902"/>
                </a:moveTo>
                <a:cubicBezTo>
                  <a:pt x="40555" y="1483902"/>
                  <a:pt x="26927" y="1479285"/>
                  <a:pt x="15941" y="1470298"/>
                </a:cubicBezTo>
                <a:cubicBezTo>
                  <a:pt x="5286" y="1460981"/>
                  <a:pt x="0" y="1449109"/>
                  <a:pt x="0" y="1434186"/>
                </a:cubicBezTo>
                <a:cubicBezTo>
                  <a:pt x="0" y="1404669"/>
                  <a:pt x="19245" y="1387108"/>
                  <a:pt x="65747" y="1377462"/>
                </a:cubicBezTo>
                <a:lnTo>
                  <a:pt x="107955" y="1368804"/>
                </a:lnTo>
                <a:lnTo>
                  <a:pt x="107955" y="1361467"/>
                </a:lnTo>
                <a:cubicBezTo>
                  <a:pt x="107955" y="1341267"/>
                  <a:pt x="96308" y="1330301"/>
                  <a:pt x="73759" y="1330301"/>
                </a:cubicBezTo>
                <a:cubicBezTo>
                  <a:pt x="52532" y="1330301"/>
                  <a:pt x="38903" y="1339948"/>
                  <a:pt x="33535" y="1359818"/>
                </a:cubicBezTo>
                <a:lnTo>
                  <a:pt x="5286" y="1352480"/>
                </a:lnTo>
                <a:cubicBezTo>
                  <a:pt x="14289" y="1322963"/>
                  <a:pt x="40473" y="1304083"/>
                  <a:pt x="74751" y="1304083"/>
                </a:cubicBezTo>
                <a:cubicBezTo>
                  <a:pt x="114975" y="1304083"/>
                  <a:pt x="137524" y="1324283"/>
                  <a:pt x="137524" y="1360148"/>
                </a:cubicBezTo>
                <a:lnTo>
                  <a:pt x="137524" y="1444739"/>
                </a:lnTo>
                <a:cubicBezTo>
                  <a:pt x="137524" y="1455375"/>
                  <a:pt x="144132" y="1459663"/>
                  <a:pt x="156109" y="1457024"/>
                </a:cubicBezTo>
                <a:lnTo>
                  <a:pt x="156109" y="1480934"/>
                </a:lnTo>
                <a:cubicBezTo>
                  <a:pt x="129182" y="1484562"/>
                  <a:pt x="114232" y="1477636"/>
                  <a:pt x="110598" y="1461394"/>
                </a:cubicBezTo>
                <a:cubicBezTo>
                  <a:pt x="99695" y="1475575"/>
                  <a:pt x="79706" y="1483902"/>
                  <a:pt x="57157" y="1483902"/>
                </a:cubicBezTo>
                <a:close/>
                <a:moveTo>
                  <a:pt x="94326" y="1449109"/>
                </a:moveTo>
                <a:cubicBezTo>
                  <a:pt x="103329" y="1441771"/>
                  <a:pt x="107955" y="1432867"/>
                  <a:pt x="107955" y="1421901"/>
                </a:cubicBezTo>
                <a:lnTo>
                  <a:pt x="107955" y="1392055"/>
                </a:lnTo>
                <a:lnTo>
                  <a:pt x="74090" y="1399393"/>
                </a:lnTo>
                <a:cubicBezTo>
                  <a:pt x="40886" y="1405989"/>
                  <a:pt x="29570" y="1415635"/>
                  <a:pt x="29570" y="1432867"/>
                </a:cubicBezTo>
                <a:cubicBezTo>
                  <a:pt x="29570" y="1449769"/>
                  <a:pt x="41216" y="1459745"/>
                  <a:pt x="60792" y="1459745"/>
                </a:cubicBezTo>
                <a:cubicBezTo>
                  <a:pt x="74090" y="1459663"/>
                  <a:pt x="85406" y="1456035"/>
                  <a:pt x="94326" y="1449109"/>
                </a:cubicBezTo>
                <a:close/>
                <a:moveTo>
                  <a:pt x="437848" y="1480934"/>
                </a:moveTo>
                <a:lnTo>
                  <a:pt x="437848" y="1445481"/>
                </a:lnTo>
                <a:cubicBezTo>
                  <a:pt x="427523" y="1469061"/>
                  <a:pt x="400349" y="1484644"/>
                  <a:pt x="368384" y="1484644"/>
                </a:cubicBezTo>
                <a:cubicBezTo>
                  <a:pt x="336832" y="1484644"/>
                  <a:pt x="308583" y="1471040"/>
                  <a:pt x="289669" y="1447130"/>
                </a:cubicBezTo>
                <a:cubicBezTo>
                  <a:pt x="272075" y="1424869"/>
                  <a:pt x="262411" y="1395765"/>
                  <a:pt x="262411" y="1362538"/>
                </a:cubicBezTo>
                <a:cubicBezTo>
                  <a:pt x="262411" y="1329065"/>
                  <a:pt x="272075" y="1299218"/>
                  <a:pt x="290329" y="1276957"/>
                </a:cubicBezTo>
                <a:cubicBezTo>
                  <a:pt x="309905" y="1252718"/>
                  <a:pt x="338484" y="1239196"/>
                  <a:pt x="370366" y="1239196"/>
                </a:cubicBezTo>
                <a:cubicBezTo>
                  <a:pt x="415216" y="1239196"/>
                  <a:pt x="448420" y="1263106"/>
                  <a:pt x="463040" y="1305154"/>
                </a:cubicBezTo>
                <a:lnTo>
                  <a:pt x="432479" y="1315131"/>
                </a:lnTo>
                <a:cubicBezTo>
                  <a:pt x="423476" y="1284625"/>
                  <a:pt x="401588" y="1267393"/>
                  <a:pt x="370696" y="1267393"/>
                </a:cubicBezTo>
                <a:cubicBezTo>
                  <a:pt x="346743" y="1267393"/>
                  <a:pt x="326177" y="1278029"/>
                  <a:pt x="312548" y="1297569"/>
                </a:cubicBezTo>
                <a:cubicBezTo>
                  <a:pt x="300571" y="1314471"/>
                  <a:pt x="294294" y="1337062"/>
                  <a:pt x="294294" y="1362209"/>
                </a:cubicBezTo>
                <a:cubicBezTo>
                  <a:pt x="294294" y="1387355"/>
                  <a:pt x="300571" y="1409946"/>
                  <a:pt x="312878" y="1426848"/>
                </a:cubicBezTo>
                <a:cubicBezTo>
                  <a:pt x="326507" y="1446388"/>
                  <a:pt x="347074" y="1457024"/>
                  <a:pt x="371027" y="1457024"/>
                </a:cubicBezTo>
                <a:cubicBezTo>
                  <a:pt x="389942" y="1457024"/>
                  <a:pt x="405552" y="1450428"/>
                  <a:pt x="417529" y="1437154"/>
                </a:cubicBezTo>
                <a:cubicBezTo>
                  <a:pt x="429506" y="1423880"/>
                  <a:pt x="435783" y="1406648"/>
                  <a:pt x="436113" y="1385129"/>
                </a:cubicBezTo>
                <a:lnTo>
                  <a:pt x="367640" y="1385129"/>
                </a:lnTo>
                <a:lnTo>
                  <a:pt x="367640" y="1357262"/>
                </a:lnTo>
                <a:lnTo>
                  <a:pt x="467005" y="1357262"/>
                </a:lnTo>
                <a:lnTo>
                  <a:pt x="467005" y="1480934"/>
                </a:lnTo>
                <a:lnTo>
                  <a:pt x="437848" y="1480934"/>
                </a:lnTo>
                <a:close/>
                <a:moveTo>
                  <a:pt x="519950" y="1242824"/>
                </a:moveTo>
                <a:lnTo>
                  <a:pt x="675728" y="1242824"/>
                </a:lnTo>
                <a:lnTo>
                  <a:pt x="675728" y="1270691"/>
                </a:lnTo>
                <a:lnTo>
                  <a:pt x="551502" y="1270691"/>
                </a:lnTo>
                <a:lnTo>
                  <a:pt x="551502" y="1343988"/>
                </a:lnTo>
                <a:lnTo>
                  <a:pt x="656813" y="1343988"/>
                </a:lnTo>
                <a:lnTo>
                  <a:pt x="656813" y="1371855"/>
                </a:lnTo>
                <a:lnTo>
                  <a:pt x="551502" y="1371855"/>
                </a:lnTo>
                <a:lnTo>
                  <a:pt x="551502" y="1453067"/>
                </a:lnTo>
                <a:lnTo>
                  <a:pt x="675728" y="1453067"/>
                </a:lnTo>
                <a:lnTo>
                  <a:pt x="675728" y="1480934"/>
                </a:lnTo>
                <a:lnTo>
                  <a:pt x="519950" y="1480934"/>
                </a:lnTo>
                <a:lnTo>
                  <a:pt x="519950" y="1242824"/>
                </a:lnTo>
                <a:close/>
                <a:moveTo>
                  <a:pt x="875366" y="1242824"/>
                </a:moveTo>
                <a:lnTo>
                  <a:pt x="910552" y="1242824"/>
                </a:lnTo>
                <a:lnTo>
                  <a:pt x="1002565" y="1480934"/>
                </a:lnTo>
                <a:lnTo>
                  <a:pt x="970352" y="1480934"/>
                </a:lnTo>
                <a:lnTo>
                  <a:pt x="946069" y="1418273"/>
                </a:lnTo>
                <a:lnTo>
                  <a:pt x="839105" y="1418273"/>
                </a:lnTo>
                <a:lnTo>
                  <a:pt x="815152" y="1480934"/>
                </a:lnTo>
                <a:lnTo>
                  <a:pt x="783270" y="1480934"/>
                </a:lnTo>
                <a:lnTo>
                  <a:pt x="875366" y="1242824"/>
                </a:lnTo>
                <a:close/>
                <a:moveTo>
                  <a:pt x="892298" y="1278606"/>
                </a:moveTo>
                <a:lnTo>
                  <a:pt x="849760" y="1390323"/>
                </a:lnTo>
                <a:lnTo>
                  <a:pt x="935496" y="1390323"/>
                </a:lnTo>
                <a:lnTo>
                  <a:pt x="892298" y="1278606"/>
                </a:lnTo>
                <a:close/>
                <a:moveTo>
                  <a:pt x="1040973" y="1457684"/>
                </a:moveTo>
                <a:cubicBezTo>
                  <a:pt x="1027344" y="1441771"/>
                  <a:pt x="1019746" y="1419510"/>
                  <a:pt x="1019746" y="1394363"/>
                </a:cubicBezTo>
                <a:cubicBezTo>
                  <a:pt x="1019746" y="1370124"/>
                  <a:pt x="1027014" y="1347615"/>
                  <a:pt x="1040643" y="1331373"/>
                </a:cubicBezTo>
                <a:cubicBezTo>
                  <a:pt x="1055262" y="1313812"/>
                  <a:pt x="1076159" y="1304165"/>
                  <a:pt x="1099782" y="1304165"/>
                </a:cubicBezTo>
                <a:cubicBezTo>
                  <a:pt x="1122744" y="1304165"/>
                  <a:pt x="1140668" y="1311833"/>
                  <a:pt x="1153966" y="1327416"/>
                </a:cubicBezTo>
                <a:cubicBezTo>
                  <a:pt x="1167264" y="1342998"/>
                  <a:pt x="1173872" y="1363528"/>
                  <a:pt x="1173872" y="1389087"/>
                </a:cubicBezTo>
                <a:lnTo>
                  <a:pt x="1173872" y="1399063"/>
                </a:lnTo>
                <a:lnTo>
                  <a:pt x="1048324" y="1399063"/>
                </a:lnTo>
                <a:cubicBezTo>
                  <a:pt x="1049976" y="1435175"/>
                  <a:pt x="1070625" y="1458755"/>
                  <a:pt x="1101186" y="1458755"/>
                </a:cubicBezTo>
                <a:cubicBezTo>
                  <a:pt x="1124066" y="1458755"/>
                  <a:pt x="1141081" y="1446471"/>
                  <a:pt x="1146367" y="1425611"/>
                </a:cubicBezTo>
                <a:lnTo>
                  <a:pt x="1172633" y="1434928"/>
                </a:lnTo>
                <a:cubicBezTo>
                  <a:pt x="1161978" y="1466423"/>
                  <a:pt x="1135464" y="1484644"/>
                  <a:pt x="1101186" y="1484644"/>
                </a:cubicBezTo>
                <a:cubicBezTo>
                  <a:pt x="1076820" y="1484562"/>
                  <a:pt x="1055593" y="1475245"/>
                  <a:pt x="1040973" y="1457684"/>
                </a:cubicBezTo>
                <a:close/>
                <a:moveTo>
                  <a:pt x="1049894" y="1376142"/>
                </a:moveTo>
                <a:lnTo>
                  <a:pt x="1143559" y="1376142"/>
                </a:lnTo>
                <a:cubicBezTo>
                  <a:pt x="1142568" y="1347945"/>
                  <a:pt x="1126296" y="1329724"/>
                  <a:pt x="1099369" y="1329724"/>
                </a:cubicBezTo>
                <a:cubicBezTo>
                  <a:pt x="1073847" y="1329724"/>
                  <a:pt x="1055262" y="1346956"/>
                  <a:pt x="1049894" y="1376142"/>
                </a:cubicBezTo>
                <a:close/>
                <a:moveTo>
                  <a:pt x="1305367" y="1306804"/>
                </a:moveTo>
                <a:lnTo>
                  <a:pt x="1305367" y="1336979"/>
                </a:lnTo>
                <a:cubicBezTo>
                  <a:pt x="1300411" y="1335990"/>
                  <a:pt x="1296364" y="1335660"/>
                  <a:pt x="1290747" y="1335660"/>
                </a:cubicBezTo>
                <a:cubicBezTo>
                  <a:pt x="1277779" y="1335660"/>
                  <a:pt x="1266794" y="1340277"/>
                  <a:pt x="1258204" y="1349924"/>
                </a:cubicBezTo>
                <a:cubicBezTo>
                  <a:pt x="1249531" y="1359241"/>
                  <a:pt x="1245236" y="1371113"/>
                  <a:pt x="1245236" y="1386036"/>
                </a:cubicBezTo>
                <a:lnTo>
                  <a:pt x="1245236" y="1480852"/>
                </a:lnTo>
                <a:lnTo>
                  <a:pt x="1215336" y="1480852"/>
                </a:lnTo>
                <a:lnTo>
                  <a:pt x="1215336" y="1307463"/>
                </a:lnTo>
                <a:lnTo>
                  <a:pt x="1245236" y="1307463"/>
                </a:lnTo>
                <a:lnTo>
                  <a:pt x="1245236" y="1336979"/>
                </a:lnTo>
                <a:cubicBezTo>
                  <a:pt x="1253578" y="1318099"/>
                  <a:pt x="1271832" y="1306144"/>
                  <a:pt x="1293390" y="1306144"/>
                </a:cubicBezTo>
                <a:cubicBezTo>
                  <a:pt x="1297438" y="1306144"/>
                  <a:pt x="1301402" y="1306474"/>
                  <a:pt x="1305367" y="1306804"/>
                </a:cubicBezTo>
                <a:close/>
                <a:moveTo>
                  <a:pt x="1489311" y="1394363"/>
                </a:moveTo>
                <a:cubicBezTo>
                  <a:pt x="1489311" y="1419593"/>
                  <a:pt x="1481960" y="1441771"/>
                  <a:pt x="1468414" y="1457684"/>
                </a:cubicBezTo>
                <a:cubicBezTo>
                  <a:pt x="1453794" y="1474915"/>
                  <a:pt x="1432567" y="1484562"/>
                  <a:pt x="1408613" y="1484562"/>
                </a:cubicBezTo>
                <a:cubicBezTo>
                  <a:pt x="1384660" y="1484562"/>
                  <a:pt x="1363433" y="1474915"/>
                  <a:pt x="1348813" y="1457684"/>
                </a:cubicBezTo>
                <a:cubicBezTo>
                  <a:pt x="1335184" y="1441771"/>
                  <a:pt x="1327916" y="1419510"/>
                  <a:pt x="1327916" y="1394363"/>
                </a:cubicBezTo>
                <a:cubicBezTo>
                  <a:pt x="1327916" y="1369134"/>
                  <a:pt x="1335184" y="1346956"/>
                  <a:pt x="1348813" y="1331043"/>
                </a:cubicBezTo>
                <a:cubicBezTo>
                  <a:pt x="1363433" y="1313812"/>
                  <a:pt x="1384660" y="1304165"/>
                  <a:pt x="1408613" y="1304165"/>
                </a:cubicBezTo>
                <a:cubicBezTo>
                  <a:pt x="1432567" y="1304165"/>
                  <a:pt x="1453794" y="1313812"/>
                  <a:pt x="1468414" y="1331043"/>
                </a:cubicBezTo>
                <a:cubicBezTo>
                  <a:pt x="1481960" y="1346956"/>
                  <a:pt x="1489311" y="1369134"/>
                  <a:pt x="1489311" y="1394363"/>
                </a:cubicBezTo>
                <a:close/>
                <a:moveTo>
                  <a:pt x="1358064" y="1394363"/>
                </a:moveTo>
                <a:cubicBezTo>
                  <a:pt x="1358064" y="1433856"/>
                  <a:pt x="1377970" y="1459003"/>
                  <a:pt x="1408531" y="1459003"/>
                </a:cubicBezTo>
                <a:cubicBezTo>
                  <a:pt x="1439092" y="1459003"/>
                  <a:pt x="1458998" y="1433774"/>
                  <a:pt x="1458998" y="1394363"/>
                </a:cubicBezTo>
                <a:cubicBezTo>
                  <a:pt x="1458998" y="1354541"/>
                  <a:pt x="1439092" y="1329394"/>
                  <a:pt x="1408531" y="1329394"/>
                </a:cubicBezTo>
                <a:cubicBezTo>
                  <a:pt x="1378052" y="1329394"/>
                  <a:pt x="1358064" y="1354541"/>
                  <a:pt x="1358064" y="1394363"/>
                </a:cubicBezTo>
                <a:close/>
                <a:moveTo>
                  <a:pt x="1512934" y="1444080"/>
                </a:moveTo>
                <a:lnTo>
                  <a:pt x="1536143" y="1427178"/>
                </a:lnTo>
                <a:cubicBezTo>
                  <a:pt x="1545477" y="1447048"/>
                  <a:pt x="1566374" y="1459663"/>
                  <a:pt x="1589336" y="1459663"/>
                </a:cubicBezTo>
                <a:cubicBezTo>
                  <a:pt x="1612216" y="1459663"/>
                  <a:pt x="1627496" y="1449357"/>
                  <a:pt x="1627496" y="1432125"/>
                </a:cubicBezTo>
                <a:cubicBezTo>
                  <a:pt x="1627496" y="1421819"/>
                  <a:pt x="1622870" y="1415553"/>
                  <a:pt x="1610894" y="1411595"/>
                </a:cubicBezTo>
                <a:cubicBezTo>
                  <a:pt x="1608581" y="1410606"/>
                  <a:pt x="1605608" y="1409946"/>
                  <a:pt x="1602634" y="1409287"/>
                </a:cubicBezTo>
                <a:cubicBezTo>
                  <a:pt x="1599661" y="1408297"/>
                  <a:pt x="1592640" y="1406978"/>
                  <a:pt x="1582398" y="1404669"/>
                </a:cubicBezTo>
                <a:cubicBezTo>
                  <a:pt x="1570091" y="1402031"/>
                  <a:pt x="1561501" y="1399723"/>
                  <a:pt x="1556132" y="1398074"/>
                </a:cubicBezTo>
                <a:cubicBezTo>
                  <a:pt x="1550846" y="1396095"/>
                  <a:pt x="1546220" y="1393704"/>
                  <a:pt x="1542504" y="1391478"/>
                </a:cubicBezTo>
                <a:cubicBezTo>
                  <a:pt x="1529701" y="1383645"/>
                  <a:pt x="1523919" y="1372597"/>
                  <a:pt x="1523919" y="1356685"/>
                </a:cubicBezTo>
                <a:cubicBezTo>
                  <a:pt x="1523919" y="1341432"/>
                  <a:pt x="1529866" y="1328817"/>
                  <a:pt x="1541843" y="1319171"/>
                </a:cubicBezTo>
                <a:cubicBezTo>
                  <a:pt x="1553819" y="1309195"/>
                  <a:pt x="1569100" y="1304248"/>
                  <a:pt x="1587684" y="1304248"/>
                </a:cubicBezTo>
                <a:cubicBezTo>
                  <a:pt x="1617915" y="1304248"/>
                  <a:pt x="1644181" y="1318511"/>
                  <a:pt x="1654753" y="1340030"/>
                </a:cubicBezTo>
                <a:lnTo>
                  <a:pt x="1633526" y="1356932"/>
                </a:lnTo>
                <a:cubicBezTo>
                  <a:pt x="1624192" y="1338711"/>
                  <a:pt x="1607260" y="1328735"/>
                  <a:pt x="1586363" y="1328735"/>
                </a:cubicBezTo>
                <a:cubicBezTo>
                  <a:pt x="1566457" y="1328735"/>
                  <a:pt x="1553159" y="1338711"/>
                  <a:pt x="1553159" y="1354294"/>
                </a:cubicBezTo>
                <a:cubicBezTo>
                  <a:pt x="1553159" y="1363280"/>
                  <a:pt x="1557454" y="1368557"/>
                  <a:pt x="1567778" y="1372515"/>
                </a:cubicBezTo>
                <a:cubicBezTo>
                  <a:pt x="1572073" y="1373834"/>
                  <a:pt x="1575708" y="1375153"/>
                  <a:pt x="1592723" y="1378781"/>
                </a:cubicBezTo>
                <a:cubicBezTo>
                  <a:pt x="1607673" y="1382409"/>
                  <a:pt x="1617337" y="1385047"/>
                  <a:pt x="1622292" y="1386696"/>
                </a:cubicBezTo>
                <a:cubicBezTo>
                  <a:pt x="1627248" y="1388345"/>
                  <a:pt x="1631874" y="1390076"/>
                  <a:pt x="1635591" y="1392302"/>
                </a:cubicBezTo>
                <a:cubicBezTo>
                  <a:pt x="1649963" y="1400959"/>
                  <a:pt x="1656818" y="1412502"/>
                  <a:pt x="1656818" y="1429404"/>
                </a:cubicBezTo>
                <a:cubicBezTo>
                  <a:pt x="1656818" y="1445316"/>
                  <a:pt x="1650541" y="1458591"/>
                  <a:pt x="1637573" y="1468897"/>
                </a:cubicBezTo>
                <a:cubicBezTo>
                  <a:pt x="1624605" y="1479203"/>
                  <a:pt x="1608664" y="1484479"/>
                  <a:pt x="1589419" y="1484479"/>
                </a:cubicBezTo>
                <a:cubicBezTo>
                  <a:pt x="1555141" y="1484562"/>
                  <a:pt x="1525241" y="1469309"/>
                  <a:pt x="1512934" y="1444080"/>
                </a:cubicBezTo>
                <a:close/>
                <a:moveTo>
                  <a:pt x="1780714" y="1484562"/>
                </a:moveTo>
                <a:cubicBezTo>
                  <a:pt x="1757835" y="1484562"/>
                  <a:pt x="1737515" y="1473926"/>
                  <a:pt x="1726861" y="1455705"/>
                </a:cubicBezTo>
                <a:lnTo>
                  <a:pt x="1726861" y="1540626"/>
                </a:lnTo>
                <a:lnTo>
                  <a:pt x="1696960" y="1540626"/>
                </a:lnTo>
                <a:lnTo>
                  <a:pt x="1696960" y="1307546"/>
                </a:lnTo>
                <a:lnTo>
                  <a:pt x="1726861" y="1307546"/>
                </a:lnTo>
                <a:lnTo>
                  <a:pt x="1726861" y="1332775"/>
                </a:lnTo>
                <a:cubicBezTo>
                  <a:pt x="1737846" y="1315213"/>
                  <a:pt x="1757752" y="1304248"/>
                  <a:pt x="1780714" y="1304248"/>
                </a:cubicBezTo>
                <a:cubicBezTo>
                  <a:pt x="1804337" y="1304248"/>
                  <a:pt x="1824243" y="1313894"/>
                  <a:pt x="1837871" y="1332115"/>
                </a:cubicBezTo>
                <a:cubicBezTo>
                  <a:pt x="1849848" y="1348357"/>
                  <a:pt x="1856456" y="1370289"/>
                  <a:pt x="1856456" y="1394446"/>
                </a:cubicBezTo>
                <a:cubicBezTo>
                  <a:pt x="1856456" y="1418356"/>
                  <a:pt x="1849848" y="1440534"/>
                  <a:pt x="1837541" y="1456777"/>
                </a:cubicBezTo>
                <a:cubicBezTo>
                  <a:pt x="1823912" y="1474915"/>
                  <a:pt x="1804337" y="1484562"/>
                  <a:pt x="1780714" y="1484562"/>
                </a:cubicBezTo>
                <a:close/>
                <a:moveTo>
                  <a:pt x="1726282" y="1388427"/>
                </a:moveTo>
                <a:lnTo>
                  <a:pt x="1726282" y="1400712"/>
                </a:lnTo>
                <a:cubicBezTo>
                  <a:pt x="1726282" y="1436165"/>
                  <a:pt x="1746519" y="1458426"/>
                  <a:pt x="1775428" y="1458426"/>
                </a:cubicBezTo>
                <a:cubicBezTo>
                  <a:pt x="1806319" y="1458426"/>
                  <a:pt x="1826225" y="1433196"/>
                  <a:pt x="1826225" y="1394446"/>
                </a:cubicBezTo>
                <a:cubicBezTo>
                  <a:pt x="1826225" y="1355613"/>
                  <a:pt x="1806980" y="1330466"/>
                  <a:pt x="1775428" y="1330466"/>
                </a:cubicBezTo>
                <a:cubicBezTo>
                  <a:pt x="1746519" y="1330384"/>
                  <a:pt x="1726282" y="1352562"/>
                  <a:pt x="1726282" y="1388427"/>
                </a:cubicBezTo>
                <a:close/>
                <a:moveTo>
                  <a:pt x="1942852" y="1483902"/>
                </a:moveTo>
                <a:cubicBezTo>
                  <a:pt x="1926250" y="1483902"/>
                  <a:pt x="1912622" y="1479285"/>
                  <a:pt x="1901636" y="1470298"/>
                </a:cubicBezTo>
                <a:cubicBezTo>
                  <a:pt x="1890981" y="1460981"/>
                  <a:pt x="1885695" y="1449109"/>
                  <a:pt x="1885695" y="1434186"/>
                </a:cubicBezTo>
                <a:cubicBezTo>
                  <a:pt x="1885695" y="1404669"/>
                  <a:pt x="1904940" y="1387108"/>
                  <a:pt x="1951443" y="1377462"/>
                </a:cubicBezTo>
                <a:lnTo>
                  <a:pt x="1993650" y="1368804"/>
                </a:lnTo>
                <a:lnTo>
                  <a:pt x="1993650" y="1361467"/>
                </a:lnTo>
                <a:cubicBezTo>
                  <a:pt x="1993650" y="1341267"/>
                  <a:pt x="1982003" y="1330301"/>
                  <a:pt x="1959454" y="1330301"/>
                </a:cubicBezTo>
                <a:cubicBezTo>
                  <a:pt x="1938227" y="1330301"/>
                  <a:pt x="1924598" y="1339948"/>
                  <a:pt x="1919229" y="1359818"/>
                </a:cubicBezTo>
                <a:lnTo>
                  <a:pt x="1890981" y="1352480"/>
                </a:lnTo>
                <a:cubicBezTo>
                  <a:pt x="1899984" y="1322963"/>
                  <a:pt x="1926168" y="1304083"/>
                  <a:pt x="1960446" y="1304083"/>
                </a:cubicBezTo>
                <a:cubicBezTo>
                  <a:pt x="2000670" y="1304083"/>
                  <a:pt x="2023219" y="1324283"/>
                  <a:pt x="2023219" y="1360148"/>
                </a:cubicBezTo>
                <a:lnTo>
                  <a:pt x="2023219" y="1444739"/>
                </a:lnTo>
                <a:cubicBezTo>
                  <a:pt x="2023219" y="1455375"/>
                  <a:pt x="2029827" y="1459663"/>
                  <a:pt x="2041804" y="1457024"/>
                </a:cubicBezTo>
                <a:lnTo>
                  <a:pt x="2041804" y="1480934"/>
                </a:lnTo>
                <a:cubicBezTo>
                  <a:pt x="2014877" y="1484562"/>
                  <a:pt x="1999927" y="1477636"/>
                  <a:pt x="1996293" y="1461394"/>
                </a:cubicBezTo>
                <a:cubicBezTo>
                  <a:pt x="1985390" y="1475575"/>
                  <a:pt x="1965484" y="1483902"/>
                  <a:pt x="1942852" y="1483902"/>
                </a:cubicBezTo>
                <a:close/>
                <a:moveTo>
                  <a:pt x="1980104" y="1449109"/>
                </a:moveTo>
                <a:cubicBezTo>
                  <a:pt x="1989107" y="1441771"/>
                  <a:pt x="1993732" y="1432867"/>
                  <a:pt x="1993732" y="1421901"/>
                </a:cubicBezTo>
                <a:lnTo>
                  <a:pt x="1993732" y="1392055"/>
                </a:lnTo>
                <a:lnTo>
                  <a:pt x="1959867" y="1399393"/>
                </a:lnTo>
                <a:cubicBezTo>
                  <a:pt x="1926663" y="1405989"/>
                  <a:pt x="1915347" y="1415635"/>
                  <a:pt x="1915347" y="1432867"/>
                </a:cubicBezTo>
                <a:cubicBezTo>
                  <a:pt x="1915347" y="1449769"/>
                  <a:pt x="1926994" y="1459745"/>
                  <a:pt x="1946569" y="1459745"/>
                </a:cubicBezTo>
                <a:cubicBezTo>
                  <a:pt x="1959785" y="1459663"/>
                  <a:pt x="1971100" y="1456035"/>
                  <a:pt x="1980104" y="1449109"/>
                </a:cubicBezTo>
                <a:close/>
                <a:moveTo>
                  <a:pt x="2094501" y="1394363"/>
                </a:moveTo>
                <a:cubicBezTo>
                  <a:pt x="2094501" y="1433196"/>
                  <a:pt x="2115068" y="1458343"/>
                  <a:pt x="2146620" y="1458343"/>
                </a:cubicBezTo>
                <a:cubicBezTo>
                  <a:pt x="2168838" y="1458343"/>
                  <a:pt x="2184449" y="1445069"/>
                  <a:pt x="2189818" y="1421571"/>
                </a:cubicBezTo>
                <a:lnTo>
                  <a:pt x="2216414" y="1433856"/>
                </a:lnTo>
                <a:cubicBezTo>
                  <a:pt x="2207411" y="1464692"/>
                  <a:pt x="2180898" y="1484562"/>
                  <a:pt x="2146620" y="1484562"/>
                </a:cubicBezTo>
                <a:cubicBezTo>
                  <a:pt x="2122336" y="1484562"/>
                  <a:pt x="2100778" y="1475245"/>
                  <a:pt x="2086159" y="1458013"/>
                </a:cubicBezTo>
                <a:cubicBezTo>
                  <a:pt x="2071869" y="1441771"/>
                  <a:pt x="2064601" y="1419510"/>
                  <a:pt x="2064601" y="1394363"/>
                </a:cubicBezTo>
                <a:cubicBezTo>
                  <a:pt x="2064601" y="1369134"/>
                  <a:pt x="2071869" y="1346956"/>
                  <a:pt x="2086159" y="1330713"/>
                </a:cubicBezTo>
                <a:cubicBezTo>
                  <a:pt x="2100778" y="1313482"/>
                  <a:pt x="2122336" y="1304165"/>
                  <a:pt x="2146620" y="1304165"/>
                </a:cubicBezTo>
                <a:cubicBezTo>
                  <a:pt x="2180815" y="1304165"/>
                  <a:pt x="2206750" y="1323376"/>
                  <a:pt x="2215754" y="1353881"/>
                </a:cubicBezTo>
                <a:lnTo>
                  <a:pt x="2189818" y="1366826"/>
                </a:lnTo>
                <a:cubicBezTo>
                  <a:pt x="2184532" y="1343246"/>
                  <a:pt x="2168921" y="1330054"/>
                  <a:pt x="2146620" y="1330054"/>
                </a:cubicBezTo>
                <a:cubicBezTo>
                  <a:pt x="2115068" y="1330054"/>
                  <a:pt x="2094501" y="1355530"/>
                  <a:pt x="2094501" y="1394363"/>
                </a:cubicBezTo>
                <a:close/>
                <a:moveTo>
                  <a:pt x="2264321" y="1457684"/>
                </a:moveTo>
                <a:cubicBezTo>
                  <a:pt x="2250692" y="1441771"/>
                  <a:pt x="2243093" y="1419510"/>
                  <a:pt x="2243093" y="1394363"/>
                </a:cubicBezTo>
                <a:cubicBezTo>
                  <a:pt x="2243093" y="1370124"/>
                  <a:pt x="2250362" y="1347615"/>
                  <a:pt x="2263991" y="1331373"/>
                </a:cubicBezTo>
                <a:cubicBezTo>
                  <a:pt x="2278610" y="1313812"/>
                  <a:pt x="2299507" y="1304165"/>
                  <a:pt x="2323130" y="1304165"/>
                </a:cubicBezTo>
                <a:cubicBezTo>
                  <a:pt x="2346092" y="1304165"/>
                  <a:pt x="2364016" y="1311833"/>
                  <a:pt x="2377314" y="1327416"/>
                </a:cubicBezTo>
                <a:cubicBezTo>
                  <a:pt x="2390612" y="1342998"/>
                  <a:pt x="2397220" y="1363528"/>
                  <a:pt x="2397220" y="1389087"/>
                </a:cubicBezTo>
                <a:lnTo>
                  <a:pt x="2397220" y="1399063"/>
                </a:lnTo>
                <a:lnTo>
                  <a:pt x="2271672" y="1399063"/>
                </a:lnTo>
                <a:cubicBezTo>
                  <a:pt x="2273324" y="1435175"/>
                  <a:pt x="2293973" y="1458755"/>
                  <a:pt x="2324534" y="1458755"/>
                </a:cubicBezTo>
                <a:cubicBezTo>
                  <a:pt x="2347414" y="1458755"/>
                  <a:pt x="2364429" y="1446471"/>
                  <a:pt x="2369715" y="1425611"/>
                </a:cubicBezTo>
                <a:lnTo>
                  <a:pt x="2395981" y="1434928"/>
                </a:lnTo>
                <a:cubicBezTo>
                  <a:pt x="2385326" y="1466423"/>
                  <a:pt x="2358812" y="1484644"/>
                  <a:pt x="2324534" y="1484644"/>
                </a:cubicBezTo>
                <a:cubicBezTo>
                  <a:pt x="2300168" y="1484562"/>
                  <a:pt x="2278941" y="1475245"/>
                  <a:pt x="2264321" y="1457684"/>
                </a:cubicBezTo>
                <a:close/>
                <a:moveTo>
                  <a:pt x="2273241" y="1376142"/>
                </a:moveTo>
                <a:lnTo>
                  <a:pt x="2366907" y="1376142"/>
                </a:lnTo>
                <a:cubicBezTo>
                  <a:pt x="2365915" y="1347945"/>
                  <a:pt x="2349644" y="1329724"/>
                  <a:pt x="2322717" y="1329724"/>
                </a:cubicBezTo>
                <a:cubicBezTo>
                  <a:pt x="2297195" y="1329724"/>
                  <a:pt x="2278610" y="1346956"/>
                  <a:pt x="2273241" y="1376142"/>
                </a:cubicBezTo>
                <a:close/>
                <a:moveTo>
                  <a:pt x="2538957" y="1394363"/>
                </a:moveTo>
                <a:cubicBezTo>
                  <a:pt x="2538957" y="1433196"/>
                  <a:pt x="2559523" y="1458343"/>
                  <a:pt x="2591075" y="1458343"/>
                </a:cubicBezTo>
                <a:cubicBezTo>
                  <a:pt x="2613294" y="1458343"/>
                  <a:pt x="2628905" y="1445069"/>
                  <a:pt x="2634274" y="1421571"/>
                </a:cubicBezTo>
                <a:lnTo>
                  <a:pt x="2660870" y="1433856"/>
                </a:lnTo>
                <a:cubicBezTo>
                  <a:pt x="2651867" y="1464692"/>
                  <a:pt x="2625353" y="1484562"/>
                  <a:pt x="2591075" y="1484562"/>
                </a:cubicBezTo>
                <a:cubicBezTo>
                  <a:pt x="2566792" y="1484562"/>
                  <a:pt x="2545234" y="1475245"/>
                  <a:pt x="2530614" y="1458013"/>
                </a:cubicBezTo>
                <a:cubicBezTo>
                  <a:pt x="2516325" y="1441771"/>
                  <a:pt x="2509056" y="1419510"/>
                  <a:pt x="2509056" y="1394363"/>
                </a:cubicBezTo>
                <a:cubicBezTo>
                  <a:pt x="2509056" y="1369134"/>
                  <a:pt x="2516325" y="1346956"/>
                  <a:pt x="2530614" y="1330713"/>
                </a:cubicBezTo>
                <a:cubicBezTo>
                  <a:pt x="2545234" y="1313482"/>
                  <a:pt x="2566792" y="1304165"/>
                  <a:pt x="2591075" y="1304165"/>
                </a:cubicBezTo>
                <a:cubicBezTo>
                  <a:pt x="2625271" y="1304165"/>
                  <a:pt x="2651206" y="1323376"/>
                  <a:pt x="2660209" y="1353881"/>
                </a:cubicBezTo>
                <a:lnTo>
                  <a:pt x="2634274" y="1366826"/>
                </a:lnTo>
                <a:cubicBezTo>
                  <a:pt x="2628988" y="1343246"/>
                  <a:pt x="2613377" y="1330054"/>
                  <a:pt x="2591075" y="1330054"/>
                </a:cubicBezTo>
                <a:cubicBezTo>
                  <a:pt x="2559606" y="1330054"/>
                  <a:pt x="2538957" y="1355530"/>
                  <a:pt x="2538957" y="1394363"/>
                </a:cubicBezTo>
                <a:close/>
                <a:moveTo>
                  <a:pt x="2849027" y="1394363"/>
                </a:moveTo>
                <a:cubicBezTo>
                  <a:pt x="2849027" y="1419593"/>
                  <a:pt x="2841676" y="1441771"/>
                  <a:pt x="2828130" y="1457684"/>
                </a:cubicBezTo>
                <a:cubicBezTo>
                  <a:pt x="2813510" y="1474915"/>
                  <a:pt x="2792282" y="1484562"/>
                  <a:pt x="2768329" y="1484562"/>
                </a:cubicBezTo>
                <a:cubicBezTo>
                  <a:pt x="2744376" y="1484562"/>
                  <a:pt x="2723149" y="1474915"/>
                  <a:pt x="2708529" y="1457684"/>
                </a:cubicBezTo>
                <a:cubicBezTo>
                  <a:pt x="2694900" y="1441771"/>
                  <a:pt x="2687632" y="1419510"/>
                  <a:pt x="2687632" y="1394363"/>
                </a:cubicBezTo>
                <a:cubicBezTo>
                  <a:pt x="2687632" y="1369134"/>
                  <a:pt x="2694900" y="1346956"/>
                  <a:pt x="2708529" y="1331043"/>
                </a:cubicBezTo>
                <a:cubicBezTo>
                  <a:pt x="2723149" y="1313812"/>
                  <a:pt x="2744376" y="1304165"/>
                  <a:pt x="2768329" y="1304165"/>
                </a:cubicBezTo>
                <a:cubicBezTo>
                  <a:pt x="2792282" y="1304165"/>
                  <a:pt x="2813510" y="1313812"/>
                  <a:pt x="2828130" y="1331043"/>
                </a:cubicBezTo>
                <a:cubicBezTo>
                  <a:pt x="2841676" y="1346956"/>
                  <a:pt x="2849027" y="1369134"/>
                  <a:pt x="2849027" y="1394363"/>
                </a:cubicBezTo>
                <a:close/>
                <a:moveTo>
                  <a:pt x="2717780" y="1394363"/>
                </a:moveTo>
                <a:cubicBezTo>
                  <a:pt x="2717780" y="1433856"/>
                  <a:pt x="2737685" y="1459003"/>
                  <a:pt x="2768247" y="1459003"/>
                </a:cubicBezTo>
                <a:cubicBezTo>
                  <a:pt x="2798808" y="1459003"/>
                  <a:pt x="2818714" y="1433774"/>
                  <a:pt x="2818714" y="1394363"/>
                </a:cubicBezTo>
                <a:cubicBezTo>
                  <a:pt x="2818714" y="1354541"/>
                  <a:pt x="2798808" y="1329394"/>
                  <a:pt x="2768247" y="1329394"/>
                </a:cubicBezTo>
                <a:cubicBezTo>
                  <a:pt x="2737685" y="1329394"/>
                  <a:pt x="2717780" y="1354541"/>
                  <a:pt x="2717780" y="1394363"/>
                </a:cubicBezTo>
                <a:close/>
                <a:moveTo>
                  <a:pt x="2920225" y="1377132"/>
                </a:moveTo>
                <a:lnTo>
                  <a:pt x="2920225" y="1480934"/>
                </a:lnTo>
                <a:lnTo>
                  <a:pt x="2890325" y="1480934"/>
                </a:lnTo>
                <a:lnTo>
                  <a:pt x="2890325" y="1307546"/>
                </a:lnTo>
                <a:lnTo>
                  <a:pt x="2920225" y="1307546"/>
                </a:lnTo>
                <a:lnTo>
                  <a:pt x="2920225" y="1331126"/>
                </a:lnTo>
                <a:cubicBezTo>
                  <a:pt x="2931211" y="1313894"/>
                  <a:pt x="2949134" y="1304248"/>
                  <a:pt x="2970362" y="1304248"/>
                </a:cubicBezTo>
                <a:cubicBezTo>
                  <a:pt x="2992663" y="1304248"/>
                  <a:pt x="3009265" y="1314883"/>
                  <a:pt x="3018516" y="1333764"/>
                </a:cubicBezTo>
                <a:cubicBezTo>
                  <a:pt x="3030823" y="1315213"/>
                  <a:pt x="3051390" y="1304248"/>
                  <a:pt x="3074021" y="1304248"/>
                </a:cubicBezTo>
                <a:cubicBezTo>
                  <a:pt x="3108877" y="1304248"/>
                  <a:pt x="3131509" y="1329147"/>
                  <a:pt x="3131509" y="1366578"/>
                </a:cubicBezTo>
                <a:lnTo>
                  <a:pt x="3131509" y="1481017"/>
                </a:lnTo>
                <a:lnTo>
                  <a:pt x="3101609" y="1481017"/>
                </a:lnTo>
                <a:lnTo>
                  <a:pt x="3101609" y="1374576"/>
                </a:lnTo>
                <a:cubicBezTo>
                  <a:pt x="3101609" y="1347698"/>
                  <a:pt x="3089302" y="1332115"/>
                  <a:pt x="3067083" y="1332115"/>
                </a:cubicBezTo>
                <a:cubicBezTo>
                  <a:pt x="3056098" y="1332115"/>
                  <a:pt x="3045195" y="1337392"/>
                  <a:pt x="3037183" y="1345719"/>
                </a:cubicBezTo>
                <a:cubicBezTo>
                  <a:pt x="3030245" y="1354046"/>
                  <a:pt x="3025867" y="1364929"/>
                  <a:pt x="3025867" y="1377214"/>
                </a:cubicBezTo>
                <a:lnTo>
                  <a:pt x="3025867" y="1481017"/>
                </a:lnTo>
                <a:lnTo>
                  <a:pt x="2995967" y="1481017"/>
                </a:lnTo>
                <a:lnTo>
                  <a:pt x="2995967" y="1374576"/>
                </a:lnTo>
                <a:cubicBezTo>
                  <a:pt x="2995967" y="1347698"/>
                  <a:pt x="2983660" y="1332115"/>
                  <a:pt x="2961442" y="1332115"/>
                </a:cubicBezTo>
                <a:cubicBezTo>
                  <a:pt x="2950456" y="1332115"/>
                  <a:pt x="2939553" y="1337392"/>
                  <a:pt x="2931541" y="1345719"/>
                </a:cubicBezTo>
                <a:cubicBezTo>
                  <a:pt x="2924521" y="1353881"/>
                  <a:pt x="2920225" y="1364847"/>
                  <a:pt x="2920225" y="1377132"/>
                </a:cubicBezTo>
                <a:close/>
                <a:moveTo>
                  <a:pt x="3266060" y="1484562"/>
                </a:moveTo>
                <a:cubicBezTo>
                  <a:pt x="3243181" y="1484562"/>
                  <a:pt x="3222862" y="1473926"/>
                  <a:pt x="3212207" y="1455705"/>
                </a:cubicBezTo>
                <a:lnTo>
                  <a:pt x="3212207" y="1540626"/>
                </a:lnTo>
                <a:lnTo>
                  <a:pt x="3182307" y="1540626"/>
                </a:lnTo>
                <a:lnTo>
                  <a:pt x="3182307" y="1307546"/>
                </a:lnTo>
                <a:lnTo>
                  <a:pt x="3212207" y="1307546"/>
                </a:lnTo>
                <a:lnTo>
                  <a:pt x="3212207" y="1332775"/>
                </a:lnTo>
                <a:cubicBezTo>
                  <a:pt x="3223192" y="1315213"/>
                  <a:pt x="3243098" y="1304248"/>
                  <a:pt x="3266060" y="1304248"/>
                </a:cubicBezTo>
                <a:cubicBezTo>
                  <a:pt x="3289683" y="1304248"/>
                  <a:pt x="3309589" y="1313894"/>
                  <a:pt x="3323217" y="1332115"/>
                </a:cubicBezTo>
                <a:cubicBezTo>
                  <a:pt x="3335194" y="1348357"/>
                  <a:pt x="3341802" y="1370289"/>
                  <a:pt x="3341802" y="1394446"/>
                </a:cubicBezTo>
                <a:cubicBezTo>
                  <a:pt x="3341802" y="1418356"/>
                  <a:pt x="3335194" y="1440534"/>
                  <a:pt x="3322887" y="1456777"/>
                </a:cubicBezTo>
                <a:cubicBezTo>
                  <a:pt x="3309176" y="1474915"/>
                  <a:pt x="3289600" y="1484562"/>
                  <a:pt x="3266060" y="1484562"/>
                </a:cubicBezTo>
                <a:close/>
                <a:moveTo>
                  <a:pt x="3211546" y="1388427"/>
                </a:moveTo>
                <a:lnTo>
                  <a:pt x="3211546" y="1400712"/>
                </a:lnTo>
                <a:cubicBezTo>
                  <a:pt x="3211546" y="1436165"/>
                  <a:pt x="3231782" y="1458426"/>
                  <a:pt x="3260691" y="1458426"/>
                </a:cubicBezTo>
                <a:cubicBezTo>
                  <a:pt x="3291583" y="1458426"/>
                  <a:pt x="3311488" y="1433196"/>
                  <a:pt x="3311488" y="1394446"/>
                </a:cubicBezTo>
                <a:cubicBezTo>
                  <a:pt x="3311488" y="1355613"/>
                  <a:pt x="3292243" y="1330466"/>
                  <a:pt x="3260691" y="1330466"/>
                </a:cubicBezTo>
                <a:cubicBezTo>
                  <a:pt x="3231782" y="1330384"/>
                  <a:pt x="3211546" y="1352562"/>
                  <a:pt x="3211546" y="1388427"/>
                </a:cubicBezTo>
                <a:close/>
                <a:moveTo>
                  <a:pt x="3428116" y="1483902"/>
                </a:moveTo>
                <a:cubicBezTo>
                  <a:pt x="3411514" y="1483902"/>
                  <a:pt x="3397885" y="1479285"/>
                  <a:pt x="3386900" y="1470298"/>
                </a:cubicBezTo>
                <a:cubicBezTo>
                  <a:pt x="3376245" y="1460981"/>
                  <a:pt x="3370959" y="1449109"/>
                  <a:pt x="3370959" y="1434186"/>
                </a:cubicBezTo>
                <a:cubicBezTo>
                  <a:pt x="3370959" y="1404669"/>
                  <a:pt x="3390204" y="1387108"/>
                  <a:pt x="3436706" y="1377462"/>
                </a:cubicBezTo>
                <a:lnTo>
                  <a:pt x="3478913" y="1368804"/>
                </a:lnTo>
                <a:lnTo>
                  <a:pt x="3478913" y="1361467"/>
                </a:lnTo>
                <a:cubicBezTo>
                  <a:pt x="3478913" y="1341267"/>
                  <a:pt x="3467267" y="1330301"/>
                  <a:pt x="3444718" y="1330301"/>
                </a:cubicBezTo>
                <a:cubicBezTo>
                  <a:pt x="3423490" y="1330301"/>
                  <a:pt x="3409862" y="1339948"/>
                  <a:pt x="3404493" y="1359818"/>
                </a:cubicBezTo>
                <a:lnTo>
                  <a:pt x="3376245" y="1352480"/>
                </a:lnTo>
                <a:cubicBezTo>
                  <a:pt x="3385248" y="1322963"/>
                  <a:pt x="3411431" y="1304083"/>
                  <a:pt x="3445709" y="1304083"/>
                </a:cubicBezTo>
                <a:cubicBezTo>
                  <a:pt x="3485934" y="1304083"/>
                  <a:pt x="3508483" y="1324283"/>
                  <a:pt x="3508483" y="1360148"/>
                </a:cubicBezTo>
                <a:lnTo>
                  <a:pt x="3508483" y="1444739"/>
                </a:lnTo>
                <a:cubicBezTo>
                  <a:pt x="3508483" y="1455375"/>
                  <a:pt x="3515091" y="1459663"/>
                  <a:pt x="3527067" y="1457024"/>
                </a:cubicBezTo>
                <a:lnTo>
                  <a:pt x="3527067" y="1480934"/>
                </a:lnTo>
                <a:cubicBezTo>
                  <a:pt x="3500141" y="1484562"/>
                  <a:pt x="3485190" y="1477636"/>
                  <a:pt x="3481556" y="1461394"/>
                </a:cubicBezTo>
                <a:cubicBezTo>
                  <a:pt x="3470654" y="1475575"/>
                  <a:pt x="3450748" y="1483902"/>
                  <a:pt x="3428116" y="1483902"/>
                </a:cubicBezTo>
                <a:close/>
                <a:moveTo>
                  <a:pt x="3465367" y="1449109"/>
                </a:moveTo>
                <a:cubicBezTo>
                  <a:pt x="3474370" y="1441771"/>
                  <a:pt x="3478996" y="1432867"/>
                  <a:pt x="3478996" y="1421901"/>
                </a:cubicBezTo>
                <a:lnTo>
                  <a:pt x="3478996" y="1392055"/>
                </a:lnTo>
                <a:lnTo>
                  <a:pt x="3445131" y="1399393"/>
                </a:lnTo>
                <a:cubicBezTo>
                  <a:pt x="3411927" y="1405989"/>
                  <a:pt x="3400611" y="1415635"/>
                  <a:pt x="3400611" y="1432867"/>
                </a:cubicBezTo>
                <a:cubicBezTo>
                  <a:pt x="3400611" y="1449769"/>
                  <a:pt x="3412257" y="1459745"/>
                  <a:pt x="3431833" y="1459745"/>
                </a:cubicBezTo>
                <a:cubicBezTo>
                  <a:pt x="3445048" y="1459663"/>
                  <a:pt x="3456364" y="1456035"/>
                  <a:pt x="3465367" y="1449109"/>
                </a:cubicBezTo>
                <a:close/>
                <a:moveTo>
                  <a:pt x="3563245" y="1480934"/>
                </a:moveTo>
                <a:lnTo>
                  <a:pt x="3563245" y="1307546"/>
                </a:lnTo>
                <a:lnTo>
                  <a:pt x="3593145" y="1307546"/>
                </a:lnTo>
                <a:lnTo>
                  <a:pt x="3593145" y="1331126"/>
                </a:lnTo>
                <a:cubicBezTo>
                  <a:pt x="3605122" y="1313894"/>
                  <a:pt x="3623706" y="1304248"/>
                  <a:pt x="3644933" y="1304248"/>
                </a:cubicBezTo>
                <a:cubicBezTo>
                  <a:pt x="3680450" y="1304248"/>
                  <a:pt x="3702752" y="1328487"/>
                  <a:pt x="3702752" y="1366578"/>
                </a:cubicBezTo>
                <a:lnTo>
                  <a:pt x="3702752" y="1481017"/>
                </a:lnTo>
                <a:lnTo>
                  <a:pt x="3672851" y="1481017"/>
                </a:lnTo>
                <a:lnTo>
                  <a:pt x="3672851" y="1374576"/>
                </a:lnTo>
                <a:cubicBezTo>
                  <a:pt x="3672851" y="1347038"/>
                  <a:pt x="3660214" y="1332115"/>
                  <a:pt x="3636674" y="1332115"/>
                </a:cubicBezTo>
                <a:cubicBezTo>
                  <a:pt x="3624697" y="1332115"/>
                  <a:pt x="3614372" y="1336402"/>
                  <a:pt x="3605782" y="1345060"/>
                </a:cubicBezTo>
                <a:cubicBezTo>
                  <a:pt x="3597440" y="1353387"/>
                  <a:pt x="3593145" y="1364270"/>
                  <a:pt x="3593145" y="1377544"/>
                </a:cubicBezTo>
                <a:lnTo>
                  <a:pt x="3593145" y="1481017"/>
                </a:lnTo>
                <a:lnTo>
                  <a:pt x="3563245" y="1481017"/>
                </a:lnTo>
                <a:close/>
                <a:moveTo>
                  <a:pt x="3812606" y="1499815"/>
                </a:moveTo>
                <a:cubicBezTo>
                  <a:pt x="3800630" y="1530650"/>
                  <a:pt x="3785019" y="1542605"/>
                  <a:pt x="3758753" y="1542605"/>
                </a:cubicBezTo>
                <a:cubicBezTo>
                  <a:pt x="3751814" y="1542605"/>
                  <a:pt x="3747767" y="1542276"/>
                  <a:pt x="3742481" y="1541286"/>
                </a:cubicBezTo>
                <a:lnTo>
                  <a:pt x="3742481" y="1515397"/>
                </a:lnTo>
                <a:cubicBezTo>
                  <a:pt x="3747767" y="1516717"/>
                  <a:pt x="3751484" y="1517046"/>
                  <a:pt x="3756770" y="1517046"/>
                </a:cubicBezTo>
                <a:cubicBezTo>
                  <a:pt x="3770399" y="1517046"/>
                  <a:pt x="3777006" y="1511440"/>
                  <a:pt x="3783697" y="1495198"/>
                </a:cubicBezTo>
                <a:lnTo>
                  <a:pt x="3792039" y="1474668"/>
                </a:lnTo>
                <a:lnTo>
                  <a:pt x="3727613" y="1307546"/>
                </a:lnTo>
                <a:lnTo>
                  <a:pt x="3759166" y="1307546"/>
                </a:lnTo>
                <a:lnTo>
                  <a:pt x="3807980" y="1440205"/>
                </a:lnTo>
                <a:lnTo>
                  <a:pt x="3856135" y="1307546"/>
                </a:lnTo>
                <a:lnTo>
                  <a:pt x="3887357" y="1307546"/>
                </a:lnTo>
                <a:lnTo>
                  <a:pt x="3812606" y="1499815"/>
                </a:lnTo>
                <a:close/>
                <a:moveTo>
                  <a:pt x="1637490" y="238935"/>
                </a:moveTo>
                <a:lnTo>
                  <a:pt x="1508556" y="238935"/>
                </a:lnTo>
                <a:lnTo>
                  <a:pt x="1508556" y="264164"/>
                </a:lnTo>
                <a:cubicBezTo>
                  <a:pt x="1547707" y="264164"/>
                  <a:pt x="1579425" y="275459"/>
                  <a:pt x="1579425" y="334904"/>
                </a:cubicBezTo>
                <a:lnTo>
                  <a:pt x="1579425" y="938755"/>
                </a:lnTo>
                <a:lnTo>
                  <a:pt x="1699025" y="938755"/>
                </a:lnTo>
                <a:lnTo>
                  <a:pt x="1699025" y="301183"/>
                </a:lnTo>
                <a:cubicBezTo>
                  <a:pt x="1699108" y="266802"/>
                  <a:pt x="1671603" y="238935"/>
                  <a:pt x="1637490" y="238935"/>
                </a:cubicBezTo>
                <a:close/>
                <a:moveTo>
                  <a:pt x="1174781" y="775508"/>
                </a:moveTo>
                <a:lnTo>
                  <a:pt x="940535" y="275542"/>
                </a:lnTo>
                <a:cubicBezTo>
                  <a:pt x="930871" y="253940"/>
                  <a:pt x="909396" y="239017"/>
                  <a:pt x="884534" y="239017"/>
                </a:cubicBezTo>
                <a:lnTo>
                  <a:pt x="714631" y="239017"/>
                </a:lnTo>
                <a:lnTo>
                  <a:pt x="714631" y="264246"/>
                </a:lnTo>
                <a:lnTo>
                  <a:pt x="749900" y="264246"/>
                </a:lnTo>
                <a:cubicBezTo>
                  <a:pt x="774432" y="264246"/>
                  <a:pt x="795659" y="278840"/>
                  <a:pt x="805571" y="299946"/>
                </a:cubicBezTo>
                <a:lnTo>
                  <a:pt x="1119027" y="938837"/>
                </a:lnTo>
                <a:lnTo>
                  <a:pt x="1192869" y="938837"/>
                </a:lnTo>
                <a:lnTo>
                  <a:pt x="1457263" y="239017"/>
                </a:lnTo>
                <a:lnTo>
                  <a:pt x="1365911" y="239017"/>
                </a:lnTo>
                <a:lnTo>
                  <a:pt x="1174781" y="775508"/>
                </a:lnTo>
                <a:close/>
                <a:moveTo>
                  <a:pt x="1620062" y="0"/>
                </a:moveTo>
                <a:cubicBezTo>
                  <a:pt x="1579094" y="0"/>
                  <a:pt x="1545725" y="34463"/>
                  <a:pt x="1545725" y="76842"/>
                </a:cubicBezTo>
                <a:cubicBezTo>
                  <a:pt x="1545725" y="119220"/>
                  <a:pt x="1579094" y="153683"/>
                  <a:pt x="1620062" y="153683"/>
                </a:cubicBezTo>
                <a:cubicBezTo>
                  <a:pt x="1661443" y="153683"/>
                  <a:pt x="1694730" y="119220"/>
                  <a:pt x="1694730" y="76842"/>
                </a:cubicBezTo>
                <a:cubicBezTo>
                  <a:pt x="1694730" y="34463"/>
                  <a:pt x="1661443" y="0"/>
                  <a:pt x="1620062" y="0"/>
                </a:cubicBezTo>
                <a:close/>
                <a:moveTo>
                  <a:pt x="4291588" y="264164"/>
                </a:moveTo>
                <a:cubicBezTo>
                  <a:pt x="4327683" y="264164"/>
                  <a:pt x="4356922" y="293351"/>
                  <a:pt x="4356922" y="329380"/>
                </a:cubicBezTo>
                <a:lnTo>
                  <a:pt x="4356922" y="938755"/>
                </a:lnTo>
                <a:lnTo>
                  <a:pt x="4476688" y="938755"/>
                </a:lnTo>
                <a:lnTo>
                  <a:pt x="4476688" y="581424"/>
                </a:lnTo>
                <a:cubicBezTo>
                  <a:pt x="4475367" y="465832"/>
                  <a:pt x="4542766" y="301266"/>
                  <a:pt x="4706556" y="349745"/>
                </a:cubicBezTo>
                <a:lnTo>
                  <a:pt x="4706556" y="227722"/>
                </a:lnTo>
                <a:cubicBezTo>
                  <a:pt x="4612560" y="213458"/>
                  <a:pt x="4505597" y="285765"/>
                  <a:pt x="4479579" y="409438"/>
                </a:cubicBezTo>
                <a:lnTo>
                  <a:pt x="4476688" y="409438"/>
                </a:lnTo>
                <a:lnTo>
                  <a:pt x="4476688" y="285930"/>
                </a:lnTo>
                <a:cubicBezTo>
                  <a:pt x="4476688" y="259959"/>
                  <a:pt x="4455543" y="239017"/>
                  <a:pt x="4429525" y="239100"/>
                </a:cubicBezTo>
                <a:lnTo>
                  <a:pt x="4291588" y="239100"/>
                </a:lnTo>
                <a:lnTo>
                  <a:pt x="4291588" y="264164"/>
                </a:lnTo>
                <a:close/>
                <a:moveTo>
                  <a:pt x="5066350" y="955822"/>
                </a:moveTo>
                <a:cubicBezTo>
                  <a:pt x="4878688" y="955822"/>
                  <a:pt x="4718615" y="799335"/>
                  <a:pt x="4718615" y="588845"/>
                </a:cubicBezTo>
                <a:cubicBezTo>
                  <a:pt x="4718615" y="378355"/>
                  <a:pt x="4878688" y="221868"/>
                  <a:pt x="5066350" y="221868"/>
                </a:cubicBezTo>
                <a:cubicBezTo>
                  <a:pt x="5254010" y="221868"/>
                  <a:pt x="5414084" y="378355"/>
                  <a:pt x="5414084" y="588845"/>
                </a:cubicBezTo>
                <a:cubicBezTo>
                  <a:pt x="5414084" y="799335"/>
                  <a:pt x="5254010" y="955822"/>
                  <a:pt x="5066350" y="955822"/>
                </a:cubicBezTo>
                <a:close/>
                <a:moveTo>
                  <a:pt x="5066350" y="267379"/>
                </a:moveTo>
                <a:cubicBezTo>
                  <a:pt x="4903633" y="267379"/>
                  <a:pt x="4856388" y="445220"/>
                  <a:pt x="4856388" y="588845"/>
                </a:cubicBezTo>
                <a:cubicBezTo>
                  <a:pt x="4856388" y="726781"/>
                  <a:pt x="4902312" y="910310"/>
                  <a:pt x="5066350" y="910310"/>
                </a:cubicBezTo>
                <a:cubicBezTo>
                  <a:pt x="5230388" y="910310"/>
                  <a:pt x="5276312" y="723977"/>
                  <a:pt x="5276312" y="588845"/>
                </a:cubicBezTo>
                <a:cubicBezTo>
                  <a:pt x="5276312" y="450909"/>
                  <a:pt x="5230388" y="267379"/>
                  <a:pt x="5066350" y="267379"/>
                </a:cubicBezTo>
                <a:close/>
                <a:moveTo>
                  <a:pt x="2154879" y="955822"/>
                </a:moveTo>
                <a:cubicBezTo>
                  <a:pt x="1967218" y="955822"/>
                  <a:pt x="1807145" y="799335"/>
                  <a:pt x="1807145" y="588845"/>
                </a:cubicBezTo>
                <a:cubicBezTo>
                  <a:pt x="1807145" y="378355"/>
                  <a:pt x="1967218" y="221868"/>
                  <a:pt x="2154879" y="221868"/>
                </a:cubicBezTo>
                <a:cubicBezTo>
                  <a:pt x="2342540" y="221868"/>
                  <a:pt x="2502614" y="378355"/>
                  <a:pt x="2502614" y="588845"/>
                </a:cubicBezTo>
                <a:cubicBezTo>
                  <a:pt x="2502614" y="799335"/>
                  <a:pt x="2342540" y="955822"/>
                  <a:pt x="2154879" y="955822"/>
                </a:cubicBezTo>
                <a:close/>
                <a:moveTo>
                  <a:pt x="2154879" y="267379"/>
                </a:moveTo>
                <a:cubicBezTo>
                  <a:pt x="1992163" y="267379"/>
                  <a:pt x="1944917" y="445220"/>
                  <a:pt x="1944917" y="588845"/>
                </a:cubicBezTo>
                <a:cubicBezTo>
                  <a:pt x="1944917" y="726781"/>
                  <a:pt x="1990841" y="910310"/>
                  <a:pt x="2154879" y="910310"/>
                </a:cubicBezTo>
                <a:cubicBezTo>
                  <a:pt x="2318918" y="910310"/>
                  <a:pt x="2364842" y="723977"/>
                  <a:pt x="2364842" y="588845"/>
                </a:cubicBezTo>
                <a:cubicBezTo>
                  <a:pt x="2364842" y="450909"/>
                  <a:pt x="2318918" y="267379"/>
                  <a:pt x="2154879" y="267379"/>
                </a:cubicBezTo>
                <a:close/>
                <a:moveTo>
                  <a:pt x="3175864" y="0"/>
                </a:moveTo>
                <a:lnTo>
                  <a:pt x="3152737" y="0"/>
                </a:lnTo>
                <a:lnTo>
                  <a:pt x="2706051" y="938755"/>
                </a:lnTo>
                <a:lnTo>
                  <a:pt x="2784023" y="938755"/>
                </a:lnTo>
                <a:lnTo>
                  <a:pt x="2938562" y="615476"/>
                </a:lnTo>
                <a:lnTo>
                  <a:pt x="3341141" y="615476"/>
                </a:lnTo>
                <a:lnTo>
                  <a:pt x="3497993" y="938755"/>
                </a:lnTo>
                <a:lnTo>
                  <a:pt x="3632709" y="938755"/>
                </a:lnTo>
                <a:lnTo>
                  <a:pt x="3175864" y="0"/>
                </a:lnTo>
                <a:close/>
                <a:moveTo>
                  <a:pt x="2977548" y="534429"/>
                </a:moveTo>
                <a:lnTo>
                  <a:pt x="3138695" y="197628"/>
                </a:lnTo>
                <a:lnTo>
                  <a:pt x="3302568" y="534429"/>
                </a:lnTo>
                <a:lnTo>
                  <a:pt x="2977548" y="534429"/>
                </a:lnTo>
                <a:close/>
                <a:moveTo>
                  <a:pt x="469813" y="0"/>
                </a:moveTo>
                <a:lnTo>
                  <a:pt x="446686" y="0"/>
                </a:lnTo>
                <a:lnTo>
                  <a:pt x="0" y="938755"/>
                </a:lnTo>
                <a:lnTo>
                  <a:pt x="77972" y="938755"/>
                </a:lnTo>
                <a:lnTo>
                  <a:pt x="232511" y="615476"/>
                </a:lnTo>
                <a:lnTo>
                  <a:pt x="635090" y="615476"/>
                </a:lnTo>
                <a:lnTo>
                  <a:pt x="791942" y="938755"/>
                </a:lnTo>
                <a:lnTo>
                  <a:pt x="926659" y="938755"/>
                </a:lnTo>
                <a:lnTo>
                  <a:pt x="469813" y="0"/>
                </a:lnTo>
                <a:close/>
                <a:moveTo>
                  <a:pt x="271497" y="534429"/>
                </a:moveTo>
                <a:lnTo>
                  <a:pt x="432644" y="197628"/>
                </a:lnTo>
                <a:lnTo>
                  <a:pt x="596517" y="534429"/>
                </a:lnTo>
                <a:lnTo>
                  <a:pt x="271497" y="534429"/>
                </a:lnTo>
                <a:close/>
                <a:moveTo>
                  <a:pt x="4209982" y="710621"/>
                </a:moveTo>
                <a:cubicBezTo>
                  <a:pt x="4168683" y="831160"/>
                  <a:pt x="4080469" y="877578"/>
                  <a:pt x="3991429" y="877578"/>
                </a:cubicBezTo>
                <a:cubicBezTo>
                  <a:pt x="3828712" y="877578"/>
                  <a:pt x="3743390" y="742446"/>
                  <a:pt x="3743390" y="557515"/>
                </a:cubicBezTo>
                <a:cubicBezTo>
                  <a:pt x="3743390" y="541849"/>
                  <a:pt x="3743390" y="526184"/>
                  <a:pt x="3744711" y="510602"/>
                </a:cubicBezTo>
                <a:lnTo>
                  <a:pt x="4228979" y="510602"/>
                </a:lnTo>
                <a:cubicBezTo>
                  <a:pt x="4218489" y="329958"/>
                  <a:pt x="4095088" y="221868"/>
                  <a:pt x="3942862" y="221868"/>
                </a:cubicBezTo>
                <a:cubicBezTo>
                  <a:pt x="3764369" y="221868"/>
                  <a:pt x="3610821" y="372666"/>
                  <a:pt x="3610821" y="593132"/>
                </a:cubicBezTo>
                <a:cubicBezTo>
                  <a:pt x="3610821" y="815000"/>
                  <a:pt x="3749915" y="955822"/>
                  <a:pt x="3949387" y="955822"/>
                </a:cubicBezTo>
                <a:cubicBezTo>
                  <a:pt x="4100870" y="955822"/>
                  <a:pt x="4196105" y="876671"/>
                  <a:pt x="4235174" y="717464"/>
                </a:cubicBezTo>
                <a:lnTo>
                  <a:pt x="4209982" y="710621"/>
                </a:lnTo>
                <a:close/>
                <a:moveTo>
                  <a:pt x="3942862" y="263092"/>
                </a:moveTo>
                <a:cubicBezTo>
                  <a:pt x="4038675" y="263092"/>
                  <a:pt x="4080634" y="331359"/>
                  <a:pt x="4089803" y="460803"/>
                </a:cubicBezTo>
                <a:lnTo>
                  <a:pt x="3751236" y="460803"/>
                </a:lnTo>
                <a:cubicBezTo>
                  <a:pt x="3768334" y="362689"/>
                  <a:pt x="3822105" y="263092"/>
                  <a:pt x="3942862" y="263092"/>
                </a:cubicBezTo>
                <a:close/>
                <a:moveTo>
                  <a:pt x="5951874" y="776332"/>
                </a:moveTo>
                <a:cubicBezTo>
                  <a:pt x="5942128" y="797191"/>
                  <a:pt x="5921066" y="811702"/>
                  <a:pt x="5896452" y="811702"/>
                </a:cubicBezTo>
                <a:lnTo>
                  <a:pt x="5860109" y="811702"/>
                </a:lnTo>
                <a:lnTo>
                  <a:pt x="5860109" y="836354"/>
                </a:lnTo>
                <a:lnTo>
                  <a:pt x="6064372" y="836354"/>
                </a:lnTo>
                <a:cubicBezTo>
                  <a:pt x="6084361" y="836354"/>
                  <a:pt x="6102201" y="826708"/>
                  <a:pt x="6113352" y="811867"/>
                </a:cubicBezTo>
                <a:cubicBezTo>
                  <a:pt x="6120951" y="801726"/>
                  <a:pt x="6373451" y="443819"/>
                  <a:pt x="6373451" y="443819"/>
                </a:cubicBezTo>
                <a:lnTo>
                  <a:pt x="6146061" y="443819"/>
                </a:lnTo>
                <a:cubicBezTo>
                  <a:pt x="6121364" y="443819"/>
                  <a:pt x="6100136" y="458494"/>
                  <a:pt x="6090473" y="479601"/>
                </a:cubicBezTo>
                <a:lnTo>
                  <a:pt x="5951874" y="776332"/>
                </a:lnTo>
                <a:close/>
                <a:moveTo>
                  <a:pt x="6090473" y="356836"/>
                </a:moveTo>
                <a:cubicBezTo>
                  <a:pt x="6100054" y="377942"/>
                  <a:pt x="6121364" y="392618"/>
                  <a:pt x="6146061" y="392618"/>
                </a:cubicBezTo>
                <a:lnTo>
                  <a:pt x="6373451" y="392618"/>
                </a:lnTo>
                <a:cubicBezTo>
                  <a:pt x="6373451" y="392618"/>
                  <a:pt x="6120951" y="34711"/>
                  <a:pt x="6113352" y="24570"/>
                </a:cubicBezTo>
                <a:cubicBezTo>
                  <a:pt x="6102201" y="9646"/>
                  <a:pt x="6084443" y="82"/>
                  <a:pt x="6064372" y="82"/>
                </a:cubicBezTo>
                <a:lnTo>
                  <a:pt x="5860109" y="82"/>
                </a:lnTo>
                <a:lnTo>
                  <a:pt x="5860109" y="24734"/>
                </a:lnTo>
                <a:lnTo>
                  <a:pt x="5896452" y="24734"/>
                </a:lnTo>
                <a:cubicBezTo>
                  <a:pt x="5920983" y="24734"/>
                  <a:pt x="5942128" y="39245"/>
                  <a:pt x="5951874" y="60105"/>
                </a:cubicBezTo>
                <a:lnTo>
                  <a:pt x="6090473" y="356836"/>
                </a:lnTo>
                <a:close/>
                <a:moveTo>
                  <a:pt x="5698301" y="459236"/>
                </a:moveTo>
                <a:cubicBezTo>
                  <a:pt x="5707882" y="480343"/>
                  <a:pt x="5729193" y="495019"/>
                  <a:pt x="5753889" y="495019"/>
                </a:cubicBezTo>
                <a:lnTo>
                  <a:pt x="5981279" y="495019"/>
                </a:lnTo>
                <a:cubicBezTo>
                  <a:pt x="5981279" y="495019"/>
                  <a:pt x="5728780" y="137194"/>
                  <a:pt x="5721180" y="126970"/>
                </a:cubicBezTo>
                <a:cubicBezTo>
                  <a:pt x="5710030" y="112047"/>
                  <a:pt x="5692271" y="102483"/>
                  <a:pt x="5672200" y="102483"/>
                </a:cubicBezTo>
                <a:lnTo>
                  <a:pt x="5467937" y="102483"/>
                </a:lnTo>
                <a:lnTo>
                  <a:pt x="5467937" y="127218"/>
                </a:lnTo>
                <a:lnTo>
                  <a:pt x="5504280" y="127218"/>
                </a:lnTo>
                <a:cubicBezTo>
                  <a:pt x="5528812" y="127218"/>
                  <a:pt x="5549956" y="141728"/>
                  <a:pt x="5559703" y="162588"/>
                </a:cubicBezTo>
                <a:lnTo>
                  <a:pt x="5698301" y="459236"/>
                </a:lnTo>
                <a:close/>
                <a:moveTo>
                  <a:pt x="5559703" y="878650"/>
                </a:moveTo>
                <a:cubicBezTo>
                  <a:pt x="5549956" y="899510"/>
                  <a:pt x="5528894" y="914020"/>
                  <a:pt x="5504280" y="914020"/>
                </a:cubicBezTo>
                <a:lnTo>
                  <a:pt x="5467937" y="914020"/>
                </a:lnTo>
                <a:lnTo>
                  <a:pt x="5467937" y="938672"/>
                </a:lnTo>
                <a:lnTo>
                  <a:pt x="5672200" y="938672"/>
                </a:lnTo>
                <a:cubicBezTo>
                  <a:pt x="5692189" y="938672"/>
                  <a:pt x="5710030" y="929026"/>
                  <a:pt x="5721180" y="914185"/>
                </a:cubicBezTo>
                <a:cubicBezTo>
                  <a:pt x="5728780" y="904044"/>
                  <a:pt x="5981279" y="546137"/>
                  <a:pt x="5981279" y="546137"/>
                </a:cubicBezTo>
                <a:lnTo>
                  <a:pt x="5753889" y="546137"/>
                </a:lnTo>
                <a:cubicBezTo>
                  <a:pt x="5729193" y="546137"/>
                  <a:pt x="5707965" y="560812"/>
                  <a:pt x="5698301" y="581919"/>
                </a:cubicBezTo>
                <a:lnTo>
                  <a:pt x="5559703" y="878650"/>
                </a:lnTo>
                <a:close/>
              </a:path>
            </a:pathLst>
          </a:custGeom>
          <a:solidFill>
            <a:srgbClr val="FFFFFF"/>
          </a:solidFill>
          <a:ln w="826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16" name="Footer Placeholder 4">
            <a:extLst>
              <a:ext uri="{FF2B5EF4-FFF2-40B4-BE49-F238E27FC236}">
                <a16:creationId xmlns:a16="http://schemas.microsoft.com/office/drawing/2014/main" id="{4FA82C83-A8F5-04D1-AD10-AF628EBDA3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800" y="6492875"/>
            <a:ext cx="45720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To edit the confidentiality disclosure, go to the View tab &gt; Slide Master &gt; Insert tab &gt; Header &amp; Footer</a:t>
            </a:r>
          </a:p>
        </p:txBody>
      </p:sp>
    </p:spTree>
    <p:extLst>
      <p:ext uri="{BB962C8B-B14F-4D97-AF65-F5344CB8AC3E}">
        <p14:creationId xmlns:p14="http://schemas.microsoft.com/office/powerpoint/2010/main" val="298625855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sh dir="u"/>
  </p:transition>
  <p:extLst>
    <p:ext uri="{DCECCB84-F9BA-43D5-87BE-67443E8EF086}">
      <p15:sldGuideLst xmlns:p15="http://schemas.microsoft.com/office/powerpoint/2012/main">
        <p15:guide id="1" pos="672" userDrawn="1">
          <p15:clr>
            <a:srgbClr val="FBAE40"/>
          </p15:clr>
        </p15:guide>
        <p15:guide id="2" pos="432" userDrawn="1">
          <p15:clr>
            <a:srgbClr val="FBAE40"/>
          </p15:clr>
        </p15:guide>
        <p15:guide id="3" orient="horz" pos="2736" userDrawn="1">
          <p15:clr>
            <a:srgbClr val="FBAE40"/>
          </p15:clr>
        </p15:guide>
        <p15:guide id="4" orient="horz" pos="1498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La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C8514C-8B9F-2747-A1ED-3FA7A6D9CE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To edit the confidentiality disclosure, go to the View tab &gt; Slide Master &gt; Insert tab &gt; Header &amp;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B80EA9-85B3-704C-873E-F0BF0BF1C8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A97EF-C944-4447-B862-B593E9B4A0FF}" type="slidenum">
              <a:rPr/>
              <a:t>‹#›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F3A8C4-D9AF-D346-82F3-87CDA097C1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ACBB3E71-68E9-0C42-A1F5-AAC39EAA6DE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19100" y="1403350"/>
            <a:ext cx="11353800" cy="4806950"/>
          </a:xfrm>
          <a:solidFill>
            <a:schemeClr val="accent3"/>
          </a:solidFill>
        </p:spPr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3796265"/>
      </p:ext>
    </p:extLst>
  </p:cSld>
  <p:clrMapOvr>
    <a:masterClrMapping/>
  </p:clrMapOvr>
  <p:transition spd="slow">
    <p:push dir="u"/>
  </p:transition>
  <p:extLst>
    <p:ext uri="{DCECCB84-F9BA-43D5-87BE-67443E8EF086}">
      <p15:sldGuideLst xmlns:p15="http://schemas.microsoft.com/office/powerpoint/2012/main">
        <p15:guide id="1" orient="horz" pos="884" userDrawn="1">
          <p15:clr>
            <a:srgbClr val="FBAE40"/>
          </p15:clr>
        </p15:guide>
        <p15:guide id="2" orient="horz" pos="3912" userDrawn="1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ide-by-S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C8514C-8B9F-2747-A1ED-3FA7A6D9CE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To edit the confidentiality disclosure, go to the View tab &gt; Slide Master &gt; Insert tab &gt; Header &amp;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B80EA9-85B3-704C-873E-F0BF0BF1C8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A97EF-C944-4447-B862-B593E9B4A0FF}" type="slidenum">
              <a:rPr/>
              <a:t>‹#›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F3A8C4-D9AF-D346-82F3-87CDA097C1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5B5BA6-6E37-D642-969A-D710BEC279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9100" y="1403349"/>
            <a:ext cx="5676900" cy="4806951"/>
          </a:xfrm>
          <a:solidFill>
            <a:schemeClr val="bg2"/>
          </a:solidFill>
        </p:spPr>
        <p:txBody>
          <a:bodyPr lIns="182880" tIns="182880" rIns="182880" bIns="18288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48D7D23-A4AE-A948-B404-C89F45ED35B7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096000" y="1403349"/>
            <a:ext cx="5676900" cy="4806951"/>
          </a:xfrm>
          <a:solidFill>
            <a:schemeClr val="tx2"/>
          </a:solidFill>
        </p:spPr>
        <p:txBody>
          <a:bodyPr lIns="182880" tIns="182880" rIns="182880" bIns="182880"/>
          <a:lstStyle>
            <a:lvl1pP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02623225"/>
      </p:ext>
    </p:extLst>
  </p:cSld>
  <p:clrMapOvr>
    <a:masterClrMapping/>
  </p:clrMapOvr>
  <p:transition spd="slow">
    <p:push dir="u"/>
  </p:transition>
  <p:extLst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  <p15:guide id="2" orient="horz" pos="884" userDrawn="1">
          <p15:clr>
            <a:srgbClr val="FBAE40"/>
          </p15:clr>
        </p15:guide>
        <p15:guide id="3" orient="horz" pos="3912" userDrawn="1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ide-by-S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C8514C-8B9F-2747-A1ED-3FA7A6D9CE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To edit the confidentiality disclosure, go to the View tab &gt; Slide Master &gt; Insert tab &gt; Header &amp;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B80EA9-85B3-704C-873E-F0BF0BF1C8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A97EF-C944-4447-B862-B593E9B4A0FF}" type="slidenum">
              <a:rPr/>
              <a:t>‹#›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F3A8C4-D9AF-D346-82F3-87CDA097C1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5B5BA6-6E37-D642-969A-D710BEC279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1403349"/>
            <a:ext cx="5676900" cy="4806951"/>
          </a:xfrm>
          <a:solidFill>
            <a:schemeClr val="bg2"/>
          </a:solidFill>
        </p:spPr>
        <p:txBody>
          <a:bodyPr lIns="182880" tIns="182880" rIns="182880" bIns="18288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48D7D23-A4AE-A948-B404-C89F45ED35B7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19100" y="1403349"/>
            <a:ext cx="5676900" cy="4806951"/>
          </a:xfrm>
          <a:solidFill>
            <a:schemeClr val="tx2"/>
          </a:solidFill>
        </p:spPr>
        <p:txBody>
          <a:bodyPr lIns="182880" tIns="182880" rIns="182880" bIns="182880"/>
          <a:lstStyle>
            <a:lvl1pP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92812053"/>
      </p:ext>
    </p:extLst>
  </p:cSld>
  <p:clrMapOvr>
    <a:masterClrMapping/>
  </p:clrMapOvr>
  <p:transition spd="slow">
    <p:push dir="u"/>
  </p:transition>
  <p:extLst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  <p15:guide id="2" orient="horz" pos="884" userDrawn="1">
          <p15:clr>
            <a:srgbClr val="FBAE40"/>
          </p15:clr>
        </p15:guide>
        <p15:guide id="3" orient="horz" pos="3912" userDrawn="1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tatement 1 Blu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Direction Graphic">
            <a:extLst>
              <a:ext uri="{FF2B5EF4-FFF2-40B4-BE49-F238E27FC236}">
                <a16:creationId xmlns:a16="http://schemas.microsoft.com/office/drawing/2014/main" id="{6869F596-3692-3E4E-9BF3-E29D14395AB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43297" y="731713"/>
            <a:ext cx="822612" cy="5273667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FC2E251-1249-1447-8D56-F6A4533673E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To edit the confidentiality disclosure, go to the View tab &gt; Slide Master &gt; Insert tab &gt; Header &amp; Footer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59930B-38D7-924C-B6F1-36FF815DB24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A7A97EF-C944-4447-B862-B593E9B4A0FF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AA982C6-876D-DD40-A175-F032C52F2D9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048000" y="615950"/>
            <a:ext cx="8724899" cy="5486400"/>
          </a:xfrm>
        </p:spPr>
        <p:txBody>
          <a:bodyPr anchor="ctr" anchorCtr="0"/>
          <a:lstStyle>
            <a:lvl1pPr marL="201168" indent="-201168">
              <a:lnSpc>
                <a:spcPct val="85000"/>
              </a:lnSpc>
              <a:spcAft>
                <a:spcPts val="1000"/>
              </a:spcAft>
              <a:defRPr sz="5000">
                <a:solidFill>
                  <a:schemeClr val="tx1"/>
                </a:solidFill>
              </a:defRPr>
            </a:lvl1pPr>
            <a:lvl2pPr marL="219456" indent="0">
              <a:lnSpc>
                <a:spcPct val="100000"/>
              </a:lnSpc>
              <a:buFont typeface="System Font Regular"/>
              <a:buNone/>
              <a:defRPr>
                <a:solidFill>
                  <a:schemeClr val="tx1"/>
                </a:solidFill>
              </a:defRPr>
            </a:lvl2pPr>
            <a:lvl3pPr marL="201168" indent="0">
              <a:lnSpc>
                <a:spcPct val="85000"/>
              </a:lnSpc>
              <a:buNone/>
              <a:defRPr sz="5000">
                <a:solidFill>
                  <a:schemeClr val="tx1"/>
                </a:solidFill>
              </a:defRPr>
            </a:lvl3pPr>
            <a:lvl4pPr marL="201168" indent="0">
              <a:lnSpc>
                <a:spcPct val="90000"/>
              </a:lnSpc>
              <a:buNone/>
              <a:defRPr sz="3200">
                <a:solidFill>
                  <a:schemeClr val="tx1"/>
                </a:solidFill>
              </a:defRPr>
            </a:lvl4pPr>
            <a:lvl5pPr marL="237744" indent="0">
              <a:lnSpc>
                <a:spcPct val="100000"/>
              </a:lnSpc>
              <a:buClr>
                <a:schemeClr val="accent4"/>
              </a:buClr>
              <a:buFont typeface="System Font Regular"/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518822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sh dir="u"/>
  </p:transition>
  <p:extLst>
    <p:ext uri="{DCECCB84-F9BA-43D5-87BE-67443E8EF086}">
      <p15:sldGuideLst xmlns:p15="http://schemas.microsoft.com/office/powerpoint/2012/main">
        <p15:guide id="1" pos="1920" userDrawn="1">
          <p15:clr>
            <a:srgbClr val="FBAE40"/>
          </p15:clr>
        </p15:guide>
        <p15:guide id="2" orient="horz" pos="2116" userDrawn="1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tatement 2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Direction Graphic">
            <a:extLst>
              <a:ext uri="{FF2B5EF4-FFF2-40B4-BE49-F238E27FC236}">
                <a16:creationId xmlns:a16="http://schemas.microsoft.com/office/drawing/2014/main" id="{6869F596-3692-3E4E-9BF3-E29D14395AB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43297" y="731713"/>
            <a:ext cx="822613" cy="5273667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FC2E251-1249-1447-8D56-F6A4533673E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To edit the confidentiality disclosure, go to the View tab &gt; Slide Master &gt; Insert tab &gt; Header &amp; Footer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59930B-38D7-924C-B6F1-36FF815DB24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A7A97EF-C944-4447-B862-B593E9B4A0FF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AA982C6-876D-DD40-A175-F032C52F2D9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048000" y="615950"/>
            <a:ext cx="8724899" cy="5486400"/>
          </a:xfrm>
        </p:spPr>
        <p:txBody>
          <a:bodyPr anchor="ctr" anchorCtr="0"/>
          <a:lstStyle>
            <a:lvl1pPr marL="201168" indent="-201168">
              <a:lnSpc>
                <a:spcPct val="85000"/>
              </a:lnSpc>
              <a:spcAft>
                <a:spcPts val="1000"/>
              </a:spcAft>
              <a:defRPr sz="5000">
                <a:solidFill>
                  <a:schemeClr val="tx2"/>
                </a:solidFill>
              </a:defRPr>
            </a:lvl1pPr>
            <a:lvl2pPr marL="219456" indent="0">
              <a:lnSpc>
                <a:spcPct val="100000"/>
              </a:lnSpc>
              <a:buClr>
                <a:schemeClr val="tx1"/>
              </a:buClr>
              <a:buFont typeface="System Font Regular"/>
              <a:buNone/>
              <a:defRPr>
                <a:solidFill>
                  <a:schemeClr val="tx1"/>
                </a:solidFill>
              </a:defRPr>
            </a:lvl2pPr>
            <a:lvl3pPr marL="201168" indent="0">
              <a:lnSpc>
                <a:spcPct val="85000"/>
              </a:lnSpc>
              <a:buNone/>
              <a:defRPr sz="5000">
                <a:solidFill>
                  <a:schemeClr val="tx2"/>
                </a:solidFill>
              </a:defRPr>
            </a:lvl3pPr>
            <a:lvl4pPr marL="201168" indent="0">
              <a:lnSpc>
                <a:spcPct val="90000"/>
              </a:lnSpc>
              <a:buNone/>
              <a:defRPr sz="3200">
                <a:solidFill>
                  <a:schemeClr val="tx2"/>
                </a:solidFill>
              </a:defRPr>
            </a:lvl4pPr>
            <a:lvl5pPr marL="237744" indent="0">
              <a:lnSpc>
                <a:spcPct val="100000"/>
              </a:lnSpc>
              <a:buClr>
                <a:schemeClr val="tx1"/>
              </a:buClr>
              <a:buFont typeface="System Font Regular"/>
              <a:buNone/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00765681"/>
      </p:ext>
    </p:extLst>
  </p:cSld>
  <p:clrMapOvr>
    <a:masterClrMapping/>
  </p:clrMapOvr>
  <p:transition spd="slow">
    <p:push dir="u"/>
  </p:transition>
  <p:extLst>
    <p:ext uri="{DCECCB84-F9BA-43D5-87BE-67443E8EF086}">
      <p15:sldGuideLst xmlns:p15="http://schemas.microsoft.com/office/powerpoint/2012/main">
        <p15:guide id="1" pos="1920" userDrawn="1">
          <p15:clr>
            <a:srgbClr val="FBAE40"/>
          </p15:clr>
        </p15:guide>
        <p15:guide id="2" orient="horz" pos="2116" userDrawn="1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Statistic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3B1222A-B6BC-654A-9FB9-359F5259273D}"/>
              </a:ext>
            </a:extLst>
          </p:cNvPr>
          <p:cNvCxnSpPr>
            <a:cxnSpLocks/>
          </p:cNvCxnSpPr>
          <p:nvPr userDrawn="1"/>
        </p:nvCxnSpPr>
        <p:spPr>
          <a:xfrm>
            <a:off x="419100" y="3098800"/>
            <a:ext cx="3502152" cy="0"/>
          </a:xfrm>
          <a:prstGeom prst="line">
            <a:avLst/>
          </a:prstGeom>
          <a:ln w="158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0A4FE598-F33E-744E-936F-9801292CFF8B}"/>
              </a:ext>
            </a:extLst>
          </p:cNvPr>
          <p:cNvCxnSpPr>
            <a:cxnSpLocks/>
          </p:cNvCxnSpPr>
          <p:nvPr userDrawn="1"/>
        </p:nvCxnSpPr>
        <p:spPr>
          <a:xfrm>
            <a:off x="4206875" y="3098800"/>
            <a:ext cx="3502152" cy="0"/>
          </a:xfrm>
          <a:prstGeom prst="line">
            <a:avLst/>
          </a:prstGeom>
          <a:ln w="158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791E5130-25C4-B646-8441-8110D516CB1D}"/>
              </a:ext>
            </a:extLst>
          </p:cNvPr>
          <p:cNvCxnSpPr>
            <a:cxnSpLocks/>
          </p:cNvCxnSpPr>
          <p:nvPr userDrawn="1"/>
        </p:nvCxnSpPr>
        <p:spPr>
          <a:xfrm>
            <a:off x="8001000" y="3098800"/>
            <a:ext cx="3502152" cy="0"/>
          </a:xfrm>
          <a:prstGeom prst="line">
            <a:avLst/>
          </a:prstGeom>
          <a:ln w="158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C8514C-8B9F-2747-A1ED-3FA7A6D9CE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To edit the confidentiality disclosure, go to the View tab &gt; Slide Master &gt; Insert tab &gt; Header &amp;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B80EA9-85B3-704C-873E-F0BF0BF1C8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A97EF-C944-4447-B862-B593E9B4A0FF}" type="slidenum">
              <a:rPr/>
              <a:t>‹#›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F3A8C4-D9AF-D346-82F3-87CDA097C1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56C95D67-F3C4-3D4F-B32A-CBAC6F0CB33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9100" y="1403350"/>
            <a:ext cx="3502152" cy="692150"/>
          </a:xfrm>
        </p:spPr>
        <p:txBody>
          <a:bodyPr/>
          <a:lstStyle>
            <a:lvl1pPr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10">
            <a:extLst>
              <a:ext uri="{FF2B5EF4-FFF2-40B4-BE49-F238E27FC236}">
                <a16:creationId xmlns:a16="http://schemas.microsoft.com/office/drawing/2014/main" id="{D582616C-16AA-D245-94C9-5BE602638B4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206875" y="1403350"/>
            <a:ext cx="3502152" cy="692150"/>
          </a:xfrm>
        </p:spPr>
        <p:txBody>
          <a:bodyPr/>
          <a:lstStyle>
            <a:lvl1pPr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8A9A19A4-818C-F14A-B5DE-B0DB0C798CB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989707" y="1403350"/>
            <a:ext cx="3502152" cy="692150"/>
          </a:xfrm>
        </p:spPr>
        <p:txBody>
          <a:bodyPr/>
          <a:lstStyle>
            <a:lvl1pPr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5B5BA6-6E37-D642-969A-D710BEC2790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19100" y="2095501"/>
            <a:ext cx="3502152" cy="4114798"/>
          </a:xfrm>
        </p:spPr>
        <p:txBody>
          <a:bodyPr/>
          <a:lstStyle>
            <a:lvl1pPr>
              <a:lnSpc>
                <a:spcPct val="85000"/>
              </a:lnSpc>
              <a:spcAft>
                <a:spcPts val="2400"/>
              </a:spcAft>
              <a:defRPr sz="7200">
                <a:solidFill>
                  <a:schemeClr val="tx2"/>
                </a:solidFill>
              </a:defRPr>
            </a:lvl1pPr>
            <a:lvl2pPr marL="0" indent="0">
              <a:buNone/>
              <a:defRPr>
                <a:solidFill>
                  <a:schemeClr val="tx1"/>
                </a:solidFill>
              </a:defRPr>
            </a:lvl2pPr>
            <a:lvl3pPr marL="182880">
              <a:buClr>
                <a:schemeClr val="tx1"/>
              </a:buClr>
              <a:defRPr>
                <a:solidFill>
                  <a:schemeClr val="tx1"/>
                </a:solidFill>
              </a:defRPr>
            </a:lvl3pPr>
            <a:lvl4pPr marL="365760" indent="-182880">
              <a:buClr>
                <a:schemeClr val="tx1"/>
              </a:buClr>
              <a:buFont typeface="System Font Regular"/>
              <a:buChar char="–"/>
              <a:defRPr>
                <a:solidFill>
                  <a:schemeClr val="tx1"/>
                </a:solidFill>
              </a:defRPr>
            </a:lvl4pPr>
            <a:lvl5pPr marL="548640">
              <a:buClr>
                <a:schemeClr val="tx1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##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8BB63C1B-3209-284E-B44A-E799A58B17A6}"/>
              </a:ext>
            </a:extLst>
          </p:cNvPr>
          <p:cNvSpPr>
            <a:spLocks noGrp="1"/>
          </p:cNvSpPr>
          <p:nvPr>
            <p:ph idx="18" hasCustomPrompt="1"/>
          </p:nvPr>
        </p:nvSpPr>
        <p:spPr>
          <a:xfrm>
            <a:off x="4206875" y="2095503"/>
            <a:ext cx="3502152" cy="4114798"/>
          </a:xfrm>
        </p:spPr>
        <p:txBody>
          <a:bodyPr/>
          <a:lstStyle>
            <a:lvl1pPr>
              <a:lnSpc>
                <a:spcPct val="85000"/>
              </a:lnSpc>
              <a:spcAft>
                <a:spcPts val="2400"/>
              </a:spcAft>
              <a:defRPr sz="7200">
                <a:solidFill>
                  <a:schemeClr val="tx2"/>
                </a:solidFill>
              </a:defRPr>
            </a:lvl1pPr>
            <a:lvl2pPr marL="0" indent="0">
              <a:buNone/>
              <a:defRPr>
                <a:solidFill>
                  <a:schemeClr val="tx1"/>
                </a:solidFill>
              </a:defRPr>
            </a:lvl2pPr>
            <a:lvl3pPr marL="182880">
              <a:buClr>
                <a:schemeClr val="tx1"/>
              </a:buClr>
              <a:defRPr>
                <a:solidFill>
                  <a:schemeClr val="tx1"/>
                </a:solidFill>
              </a:defRPr>
            </a:lvl3pPr>
            <a:lvl4pPr marL="365760" indent="-182880">
              <a:buClr>
                <a:schemeClr val="tx1"/>
              </a:buClr>
              <a:buFont typeface="System Font Regular"/>
              <a:buChar char="–"/>
              <a:defRPr>
                <a:solidFill>
                  <a:schemeClr val="tx1"/>
                </a:solidFill>
              </a:defRPr>
            </a:lvl4pPr>
            <a:lvl5pPr marL="548640">
              <a:buClr>
                <a:schemeClr val="tx1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##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412F81C6-976F-8E46-9726-C1199B9E693F}"/>
              </a:ext>
            </a:extLst>
          </p:cNvPr>
          <p:cNvSpPr>
            <a:spLocks noGrp="1"/>
          </p:cNvSpPr>
          <p:nvPr>
            <p:ph idx="19" hasCustomPrompt="1"/>
          </p:nvPr>
        </p:nvSpPr>
        <p:spPr>
          <a:xfrm>
            <a:off x="7985125" y="2095503"/>
            <a:ext cx="3502152" cy="4114798"/>
          </a:xfrm>
        </p:spPr>
        <p:txBody>
          <a:bodyPr/>
          <a:lstStyle>
            <a:lvl1pPr>
              <a:lnSpc>
                <a:spcPct val="85000"/>
              </a:lnSpc>
              <a:spcAft>
                <a:spcPts val="2400"/>
              </a:spcAft>
              <a:defRPr sz="7200">
                <a:solidFill>
                  <a:schemeClr val="tx2"/>
                </a:solidFill>
              </a:defRPr>
            </a:lvl1pPr>
            <a:lvl2pPr marL="0" indent="0">
              <a:buNone/>
              <a:defRPr>
                <a:solidFill>
                  <a:schemeClr val="tx1"/>
                </a:solidFill>
              </a:defRPr>
            </a:lvl2pPr>
            <a:lvl3pPr marL="182880">
              <a:buClr>
                <a:schemeClr val="tx1"/>
              </a:buClr>
              <a:defRPr>
                <a:solidFill>
                  <a:schemeClr val="tx1"/>
                </a:solidFill>
              </a:defRPr>
            </a:lvl3pPr>
            <a:lvl4pPr marL="365760" indent="-182880">
              <a:buClr>
                <a:schemeClr val="tx1"/>
              </a:buClr>
              <a:buFont typeface="System Font Regular"/>
              <a:buChar char="–"/>
              <a:defRPr>
                <a:solidFill>
                  <a:schemeClr val="tx1"/>
                </a:solidFill>
              </a:defRPr>
            </a:lvl4pPr>
            <a:lvl5pPr marL="548640">
              <a:buClr>
                <a:schemeClr val="tx1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##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4148507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  <p:extLst>
    <p:ext uri="{DCECCB84-F9BA-43D5-87BE-67443E8EF086}">
      <p15:sldGuideLst xmlns:p15="http://schemas.microsoft.com/office/powerpoint/2012/main">
        <p15:guide id="1" pos="2650" userDrawn="1">
          <p15:clr>
            <a:srgbClr val="FBAE40"/>
          </p15:clr>
        </p15:guide>
        <p15:guide id="2" pos="5030" userDrawn="1">
          <p15:clr>
            <a:srgbClr val="FBAE40"/>
          </p15:clr>
        </p15:guide>
        <p15:guide id="3" orient="horz" pos="1320" userDrawn="1">
          <p15:clr>
            <a:srgbClr val="FBAE40"/>
          </p15:clr>
        </p15:guide>
        <p15:guide id="4" orient="horz" pos="884" userDrawn="1">
          <p15:clr>
            <a:srgbClr val="FBAE40"/>
          </p15:clr>
        </p15:guide>
        <p15:guide id="5" orient="horz" pos="3912" userDrawn="1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Statistic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3B1222A-B6BC-654A-9FB9-359F5259273D}"/>
              </a:ext>
            </a:extLst>
          </p:cNvPr>
          <p:cNvCxnSpPr>
            <a:cxnSpLocks/>
          </p:cNvCxnSpPr>
          <p:nvPr userDrawn="1"/>
        </p:nvCxnSpPr>
        <p:spPr>
          <a:xfrm>
            <a:off x="419100" y="3365500"/>
            <a:ext cx="3502152" cy="0"/>
          </a:xfrm>
          <a:prstGeom prst="line">
            <a:avLst/>
          </a:prstGeom>
          <a:ln w="158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C8514C-8B9F-2747-A1ED-3FA7A6D9CE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To edit the confidentiality disclosure, go to the View tab &gt; Slide Master &gt; Insert tab &gt; Header &amp;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B80EA9-85B3-704C-873E-F0BF0BF1C8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A97EF-C944-4447-B862-B593E9B4A0FF}" type="slidenum">
              <a:rPr/>
              <a:t>‹#›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F3A8C4-D9AF-D346-82F3-87CDA097C1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56C95D67-F3C4-3D4F-B32A-CBAC6F0CB33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9100" y="1403350"/>
            <a:ext cx="3502152" cy="692150"/>
          </a:xfrm>
        </p:spPr>
        <p:txBody>
          <a:bodyPr/>
          <a:lstStyle>
            <a:lvl1pPr>
              <a:spcAft>
                <a:spcPts val="0"/>
              </a:spcAft>
              <a:defRPr b="1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5B5BA6-6E37-D642-969A-D710BEC2790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19100" y="2095501"/>
            <a:ext cx="3502152" cy="4114799"/>
          </a:xfrm>
        </p:spPr>
        <p:txBody>
          <a:bodyPr/>
          <a:lstStyle>
            <a:lvl1pPr>
              <a:lnSpc>
                <a:spcPct val="85000"/>
              </a:lnSpc>
              <a:spcAft>
                <a:spcPts val="2400"/>
              </a:spcAft>
              <a:defRPr sz="9600">
                <a:solidFill>
                  <a:schemeClr val="tx2"/>
                </a:solidFill>
              </a:defRPr>
            </a:lvl1pPr>
            <a:lvl2pPr marL="0" indent="0">
              <a:buNone/>
              <a:defRPr>
                <a:solidFill>
                  <a:schemeClr val="tx1"/>
                </a:solidFill>
              </a:defRPr>
            </a:lvl2pPr>
            <a:lvl3pPr marL="182880">
              <a:buClr>
                <a:schemeClr val="tx1"/>
              </a:buClr>
              <a:defRPr>
                <a:solidFill>
                  <a:schemeClr val="tx1"/>
                </a:solidFill>
              </a:defRPr>
            </a:lvl3pPr>
            <a:lvl4pPr marL="365760" indent="-182880">
              <a:buClr>
                <a:schemeClr val="tx1"/>
              </a:buClr>
              <a:buFont typeface="System Font Regular"/>
              <a:buChar char="–"/>
              <a:defRPr>
                <a:solidFill>
                  <a:schemeClr val="tx1"/>
                </a:solidFill>
              </a:defRPr>
            </a:lvl4pPr>
            <a:lvl5pPr marL="548640">
              <a:buClr>
                <a:schemeClr val="tx1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##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1622570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  <p:extLst>
    <p:ext uri="{DCECCB84-F9BA-43D5-87BE-67443E8EF086}">
      <p15:sldGuideLst xmlns:p15="http://schemas.microsoft.com/office/powerpoint/2012/main">
        <p15:guide id="3" orient="horz" pos="1320" userDrawn="1">
          <p15:clr>
            <a:srgbClr val="FBAE40"/>
          </p15:clr>
        </p15:guide>
        <p15:guide id="4" orient="horz" pos="884" userDrawn="1">
          <p15:clr>
            <a:srgbClr val="FBAE40"/>
          </p15:clr>
        </p15:guide>
        <p15:guide id="5" orient="horz" pos="3912" userDrawn="1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Sign-off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>
            <a:extLst>
              <a:ext uri="{FF2B5EF4-FFF2-40B4-BE49-F238E27FC236}">
                <a16:creationId xmlns:a16="http://schemas.microsoft.com/office/drawing/2014/main" id="{A7E6BF49-211D-3CDB-5F2C-D86BB56F1CC2}"/>
              </a:ext>
            </a:extLst>
          </p:cNvPr>
          <p:cNvSpPr/>
          <p:nvPr/>
        </p:nvSpPr>
        <p:spPr>
          <a:xfrm>
            <a:off x="3448153" y="2743200"/>
            <a:ext cx="5682156" cy="1292087"/>
          </a:xfrm>
          <a:custGeom>
            <a:avLst/>
            <a:gdLst>
              <a:gd name="connsiteX0" fmla="*/ 1637573 w 6373450"/>
              <a:gd name="connsiteY0" fmla="*/ 239386 h 1449283"/>
              <a:gd name="connsiteX1" fmla="*/ 1508639 w 6373450"/>
              <a:gd name="connsiteY1" fmla="*/ 239386 h 1449283"/>
              <a:gd name="connsiteX2" fmla="*/ 1508639 w 6373450"/>
              <a:gd name="connsiteY2" fmla="*/ 264663 h 1449283"/>
              <a:gd name="connsiteX3" fmla="*/ 1579507 w 6373450"/>
              <a:gd name="connsiteY3" fmla="*/ 335537 h 1449283"/>
              <a:gd name="connsiteX4" fmla="*/ 1579507 w 6373450"/>
              <a:gd name="connsiteY4" fmla="*/ 940527 h 1449283"/>
              <a:gd name="connsiteX5" fmla="*/ 1699108 w 6373450"/>
              <a:gd name="connsiteY5" fmla="*/ 940527 h 1449283"/>
              <a:gd name="connsiteX6" fmla="*/ 1699108 w 6373450"/>
              <a:gd name="connsiteY6" fmla="*/ 301752 h 1449283"/>
              <a:gd name="connsiteX7" fmla="*/ 1637573 w 6373450"/>
              <a:gd name="connsiteY7" fmla="*/ 239386 h 1449283"/>
              <a:gd name="connsiteX8" fmla="*/ 1174863 w 6373450"/>
              <a:gd name="connsiteY8" fmla="*/ 776971 h 1449283"/>
              <a:gd name="connsiteX9" fmla="*/ 940617 w 6373450"/>
              <a:gd name="connsiteY9" fmla="*/ 276062 h 1449283"/>
              <a:gd name="connsiteX10" fmla="*/ 884616 w 6373450"/>
              <a:gd name="connsiteY10" fmla="*/ 239468 h 1449283"/>
              <a:gd name="connsiteX11" fmla="*/ 714714 w 6373450"/>
              <a:gd name="connsiteY11" fmla="*/ 239468 h 1449283"/>
              <a:gd name="connsiteX12" fmla="*/ 714714 w 6373450"/>
              <a:gd name="connsiteY12" fmla="*/ 264745 h 1449283"/>
              <a:gd name="connsiteX13" fmla="*/ 749983 w 6373450"/>
              <a:gd name="connsiteY13" fmla="*/ 264745 h 1449283"/>
              <a:gd name="connsiteX14" fmla="*/ 805653 w 6373450"/>
              <a:gd name="connsiteY14" fmla="*/ 300513 h 1449283"/>
              <a:gd name="connsiteX15" fmla="*/ 1119110 w 6373450"/>
              <a:gd name="connsiteY15" fmla="*/ 940609 h 1449283"/>
              <a:gd name="connsiteX16" fmla="*/ 1192952 w 6373450"/>
              <a:gd name="connsiteY16" fmla="*/ 940609 h 1449283"/>
              <a:gd name="connsiteX17" fmla="*/ 1457346 w 6373450"/>
              <a:gd name="connsiteY17" fmla="*/ 239468 h 1449283"/>
              <a:gd name="connsiteX18" fmla="*/ 1365993 w 6373450"/>
              <a:gd name="connsiteY18" fmla="*/ 239468 h 1449283"/>
              <a:gd name="connsiteX19" fmla="*/ 1174863 w 6373450"/>
              <a:gd name="connsiteY19" fmla="*/ 776971 h 1449283"/>
              <a:gd name="connsiteX20" fmla="*/ 1620062 w 6373450"/>
              <a:gd name="connsiteY20" fmla="*/ 0 h 1449283"/>
              <a:gd name="connsiteX21" fmla="*/ 1545725 w 6373450"/>
              <a:gd name="connsiteY21" fmla="*/ 76987 h 1449283"/>
              <a:gd name="connsiteX22" fmla="*/ 1620062 w 6373450"/>
              <a:gd name="connsiteY22" fmla="*/ 153973 h 1449283"/>
              <a:gd name="connsiteX23" fmla="*/ 1694730 w 6373450"/>
              <a:gd name="connsiteY23" fmla="*/ 76987 h 1449283"/>
              <a:gd name="connsiteX24" fmla="*/ 1620062 w 6373450"/>
              <a:gd name="connsiteY24" fmla="*/ 0 h 1449283"/>
              <a:gd name="connsiteX25" fmla="*/ 4291588 w 6373450"/>
              <a:gd name="connsiteY25" fmla="*/ 264663 h 1449283"/>
              <a:gd name="connsiteX26" fmla="*/ 4356922 w 6373450"/>
              <a:gd name="connsiteY26" fmla="*/ 330002 h 1449283"/>
              <a:gd name="connsiteX27" fmla="*/ 4356922 w 6373450"/>
              <a:gd name="connsiteY27" fmla="*/ 940527 h 1449283"/>
              <a:gd name="connsiteX28" fmla="*/ 4476688 w 6373450"/>
              <a:gd name="connsiteY28" fmla="*/ 940527 h 1449283"/>
              <a:gd name="connsiteX29" fmla="*/ 4476688 w 6373450"/>
              <a:gd name="connsiteY29" fmla="*/ 582522 h 1449283"/>
              <a:gd name="connsiteX30" fmla="*/ 4706556 w 6373450"/>
              <a:gd name="connsiteY30" fmla="*/ 350405 h 1449283"/>
              <a:gd name="connsiteX31" fmla="*/ 4706556 w 6373450"/>
              <a:gd name="connsiteY31" fmla="*/ 228152 h 1449283"/>
              <a:gd name="connsiteX32" fmla="*/ 4479579 w 6373450"/>
              <a:gd name="connsiteY32" fmla="*/ 410210 h 1449283"/>
              <a:gd name="connsiteX33" fmla="*/ 4476688 w 6373450"/>
              <a:gd name="connsiteY33" fmla="*/ 410210 h 1449283"/>
              <a:gd name="connsiteX34" fmla="*/ 4476688 w 6373450"/>
              <a:gd name="connsiteY34" fmla="*/ 286470 h 1449283"/>
              <a:gd name="connsiteX35" fmla="*/ 4429525 w 6373450"/>
              <a:gd name="connsiteY35" fmla="*/ 239551 h 1449283"/>
              <a:gd name="connsiteX36" fmla="*/ 4291588 w 6373450"/>
              <a:gd name="connsiteY36" fmla="*/ 239551 h 1449283"/>
              <a:gd name="connsiteX37" fmla="*/ 4291588 w 6373450"/>
              <a:gd name="connsiteY37" fmla="*/ 264663 h 1449283"/>
              <a:gd name="connsiteX38" fmla="*/ 5066350 w 6373450"/>
              <a:gd name="connsiteY38" fmla="*/ 957626 h 1449283"/>
              <a:gd name="connsiteX39" fmla="*/ 4718615 w 6373450"/>
              <a:gd name="connsiteY39" fmla="*/ 589956 h 1449283"/>
              <a:gd name="connsiteX40" fmla="*/ 5066350 w 6373450"/>
              <a:gd name="connsiteY40" fmla="*/ 222287 h 1449283"/>
              <a:gd name="connsiteX41" fmla="*/ 5414084 w 6373450"/>
              <a:gd name="connsiteY41" fmla="*/ 589956 h 1449283"/>
              <a:gd name="connsiteX42" fmla="*/ 5066350 w 6373450"/>
              <a:gd name="connsiteY42" fmla="*/ 957626 h 1449283"/>
              <a:gd name="connsiteX43" fmla="*/ 5066350 w 6373450"/>
              <a:gd name="connsiteY43" fmla="*/ 267884 h 1449283"/>
              <a:gd name="connsiteX44" fmla="*/ 4856388 w 6373450"/>
              <a:gd name="connsiteY44" fmla="*/ 589956 h 1449283"/>
              <a:gd name="connsiteX45" fmla="*/ 5066350 w 6373450"/>
              <a:gd name="connsiteY45" fmla="*/ 912028 h 1449283"/>
              <a:gd name="connsiteX46" fmla="*/ 5276312 w 6373450"/>
              <a:gd name="connsiteY46" fmla="*/ 589956 h 1449283"/>
              <a:gd name="connsiteX47" fmla="*/ 5066350 w 6373450"/>
              <a:gd name="connsiteY47" fmla="*/ 267884 h 1449283"/>
              <a:gd name="connsiteX48" fmla="*/ 2154879 w 6373450"/>
              <a:gd name="connsiteY48" fmla="*/ 957626 h 1449283"/>
              <a:gd name="connsiteX49" fmla="*/ 1807145 w 6373450"/>
              <a:gd name="connsiteY49" fmla="*/ 589956 h 1449283"/>
              <a:gd name="connsiteX50" fmla="*/ 2154879 w 6373450"/>
              <a:gd name="connsiteY50" fmla="*/ 222287 h 1449283"/>
              <a:gd name="connsiteX51" fmla="*/ 2502614 w 6373450"/>
              <a:gd name="connsiteY51" fmla="*/ 589956 h 1449283"/>
              <a:gd name="connsiteX52" fmla="*/ 2154879 w 6373450"/>
              <a:gd name="connsiteY52" fmla="*/ 957626 h 1449283"/>
              <a:gd name="connsiteX53" fmla="*/ 2154879 w 6373450"/>
              <a:gd name="connsiteY53" fmla="*/ 267884 h 1449283"/>
              <a:gd name="connsiteX54" fmla="*/ 1944917 w 6373450"/>
              <a:gd name="connsiteY54" fmla="*/ 589956 h 1449283"/>
              <a:gd name="connsiteX55" fmla="*/ 2154879 w 6373450"/>
              <a:gd name="connsiteY55" fmla="*/ 912028 h 1449283"/>
              <a:gd name="connsiteX56" fmla="*/ 2364842 w 6373450"/>
              <a:gd name="connsiteY56" fmla="*/ 589956 h 1449283"/>
              <a:gd name="connsiteX57" fmla="*/ 2154879 w 6373450"/>
              <a:gd name="connsiteY57" fmla="*/ 267884 h 1449283"/>
              <a:gd name="connsiteX58" fmla="*/ 3175864 w 6373450"/>
              <a:gd name="connsiteY58" fmla="*/ 0 h 1449283"/>
              <a:gd name="connsiteX59" fmla="*/ 3152737 w 6373450"/>
              <a:gd name="connsiteY59" fmla="*/ 0 h 1449283"/>
              <a:gd name="connsiteX60" fmla="*/ 2706051 w 6373450"/>
              <a:gd name="connsiteY60" fmla="*/ 940527 h 1449283"/>
              <a:gd name="connsiteX61" fmla="*/ 2784023 w 6373450"/>
              <a:gd name="connsiteY61" fmla="*/ 940527 h 1449283"/>
              <a:gd name="connsiteX62" fmla="*/ 2938562 w 6373450"/>
              <a:gd name="connsiteY62" fmla="*/ 616637 h 1449283"/>
              <a:gd name="connsiteX63" fmla="*/ 3341141 w 6373450"/>
              <a:gd name="connsiteY63" fmla="*/ 616637 h 1449283"/>
              <a:gd name="connsiteX64" fmla="*/ 3497993 w 6373450"/>
              <a:gd name="connsiteY64" fmla="*/ 940527 h 1449283"/>
              <a:gd name="connsiteX65" fmla="*/ 3632709 w 6373450"/>
              <a:gd name="connsiteY65" fmla="*/ 940527 h 1449283"/>
              <a:gd name="connsiteX66" fmla="*/ 3175864 w 6373450"/>
              <a:gd name="connsiteY66" fmla="*/ 0 h 1449283"/>
              <a:gd name="connsiteX67" fmla="*/ 2977548 w 6373450"/>
              <a:gd name="connsiteY67" fmla="*/ 535438 h 1449283"/>
              <a:gd name="connsiteX68" fmla="*/ 3138695 w 6373450"/>
              <a:gd name="connsiteY68" fmla="*/ 198001 h 1449283"/>
              <a:gd name="connsiteX69" fmla="*/ 3302568 w 6373450"/>
              <a:gd name="connsiteY69" fmla="*/ 535438 h 1449283"/>
              <a:gd name="connsiteX70" fmla="*/ 2977548 w 6373450"/>
              <a:gd name="connsiteY70" fmla="*/ 535438 h 1449283"/>
              <a:gd name="connsiteX71" fmla="*/ 469813 w 6373450"/>
              <a:gd name="connsiteY71" fmla="*/ 0 h 1449283"/>
              <a:gd name="connsiteX72" fmla="*/ 446686 w 6373450"/>
              <a:gd name="connsiteY72" fmla="*/ 0 h 1449283"/>
              <a:gd name="connsiteX73" fmla="*/ 0 w 6373450"/>
              <a:gd name="connsiteY73" fmla="*/ 940527 h 1449283"/>
              <a:gd name="connsiteX74" fmla="*/ 77972 w 6373450"/>
              <a:gd name="connsiteY74" fmla="*/ 940527 h 1449283"/>
              <a:gd name="connsiteX75" fmla="*/ 232511 w 6373450"/>
              <a:gd name="connsiteY75" fmla="*/ 616637 h 1449283"/>
              <a:gd name="connsiteX76" fmla="*/ 635090 w 6373450"/>
              <a:gd name="connsiteY76" fmla="*/ 616637 h 1449283"/>
              <a:gd name="connsiteX77" fmla="*/ 791942 w 6373450"/>
              <a:gd name="connsiteY77" fmla="*/ 940527 h 1449283"/>
              <a:gd name="connsiteX78" fmla="*/ 926659 w 6373450"/>
              <a:gd name="connsiteY78" fmla="*/ 940527 h 1449283"/>
              <a:gd name="connsiteX79" fmla="*/ 469813 w 6373450"/>
              <a:gd name="connsiteY79" fmla="*/ 0 h 1449283"/>
              <a:gd name="connsiteX80" fmla="*/ 271497 w 6373450"/>
              <a:gd name="connsiteY80" fmla="*/ 535438 h 1449283"/>
              <a:gd name="connsiteX81" fmla="*/ 432644 w 6373450"/>
              <a:gd name="connsiteY81" fmla="*/ 198001 h 1449283"/>
              <a:gd name="connsiteX82" fmla="*/ 596517 w 6373450"/>
              <a:gd name="connsiteY82" fmla="*/ 535438 h 1449283"/>
              <a:gd name="connsiteX83" fmla="*/ 271497 w 6373450"/>
              <a:gd name="connsiteY83" fmla="*/ 535438 h 1449283"/>
              <a:gd name="connsiteX84" fmla="*/ 4209982 w 6373450"/>
              <a:gd name="connsiteY84" fmla="*/ 711962 h 1449283"/>
              <a:gd name="connsiteX85" fmla="*/ 3991429 w 6373450"/>
              <a:gd name="connsiteY85" fmla="*/ 879235 h 1449283"/>
              <a:gd name="connsiteX86" fmla="*/ 3743390 w 6373450"/>
              <a:gd name="connsiteY86" fmla="*/ 558567 h 1449283"/>
              <a:gd name="connsiteX87" fmla="*/ 3744711 w 6373450"/>
              <a:gd name="connsiteY87" fmla="*/ 511565 h 1449283"/>
              <a:gd name="connsiteX88" fmla="*/ 4228979 w 6373450"/>
              <a:gd name="connsiteY88" fmla="*/ 511565 h 1449283"/>
              <a:gd name="connsiteX89" fmla="*/ 3942862 w 6373450"/>
              <a:gd name="connsiteY89" fmla="*/ 222287 h 1449283"/>
              <a:gd name="connsiteX90" fmla="*/ 3610821 w 6373450"/>
              <a:gd name="connsiteY90" fmla="*/ 594252 h 1449283"/>
              <a:gd name="connsiteX91" fmla="*/ 3949387 w 6373450"/>
              <a:gd name="connsiteY91" fmla="*/ 957626 h 1449283"/>
              <a:gd name="connsiteX92" fmla="*/ 4235174 w 6373450"/>
              <a:gd name="connsiteY92" fmla="*/ 718818 h 1449283"/>
              <a:gd name="connsiteX93" fmla="*/ 4209982 w 6373450"/>
              <a:gd name="connsiteY93" fmla="*/ 711962 h 1449283"/>
              <a:gd name="connsiteX94" fmla="*/ 3942862 w 6373450"/>
              <a:gd name="connsiteY94" fmla="*/ 263589 h 1449283"/>
              <a:gd name="connsiteX95" fmla="*/ 4089803 w 6373450"/>
              <a:gd name="connsiteY95" fmla="*/ 461673 h 1449283"/>
              <a:gd name="connsiteX96" fmla="*/ 3751236 w 6373450"/>
              <a:gd name="connsiteY96" fmla="*/ 461673 h 1449283"/>
              <a:gd name="connsiteX97" fmla="*/ 3942862 w 6373450"/>
              <a:gd name="connsiteY97" fmla="*/ 263589 h 1449283"/>
              <a:gd name="connsiteX98" fmla="*/ 5951874 w 6373450"/>
              <a:gd name="connsiteY98" fmla="*/ 777797 h 1449283"/>
              <a:gd name="connsiteX99" fmla="*/ 5896452 w 6373450"/>
              <a:gd name="connsiteY99" fmla="*/ 813234 h 1449283"/>
              <a:gd name="connsiteX100" fmla="*/ 5860109 w 6373450"/>
              <a:gd name="connsiteY100" fmla="*/ 813234 h 1449283"/>
              <a:gd name="connsiteX101" fmla="*/ 5860109 w 6373450"/>
              <a:gd name="connsiteY101" fmla="*/ 837933 h 1449283"/>
              <a:gd name="connsiteX102" fmla="*/ 6064372 w 6373450"/>
              <a:gd name="connsiteY102" fmla="*/ 837933 h 1449283"/>
              <a:gd name="connsiteX103" fmla="*/ 6113352 w 6373450"/>
              <a:gd name="connsiteY103" fmla="*/ 813399 h 1449283"/>
              <a:gd name="connsiteX104" fmla="*/ 6373451 w 6373450"/>
              <a:gd name="connsiteY104" fmla="*/ 444656 h 1449283"/>
              <a:gd name="connsiteX105" fmla="*/ 6146061 w 6373450"/>
              <a:gd name="connsiteY105" fmla="*/ 444656 h 1449283"/>
              <a:gd name="connsiteX106" fmla="*/ 6090473 w 6373450"/>
              <a:gd name="connsiteY106" fmla="*/ 480506 h 1449283"/>
              <a:gd name="connsiteX107" fmla="*/ 5951874 w 6373450"/>
              <a:gd name="connsiteY107" fmla="*/ 777797 h 1449283"/>
              <a:gd name="connsiteX108" fmla="*/ 6090473 w 6373450"/>
              <a:gd name="connsiteY108" fmla="*/ 357509 h 1449283"/>
              <a:gd name="connsiteX109" fmla="*/ 6146061 w 6373450"/>
              <a:gd name="connsiteY109" fmla="*/ 393359 h 1449283"/>
              <a:gd name="connsiteX110" fmla="*/ 6373451 w 6373450"/>
              <a:gd name="connsiteY110" fmla="*/ 393359 h 1449283"/>
              <a:gd name="connsiteX111" fmla="*/ 6113352 w 6373450"/>
              <a:gd name="connsiteY111" fmla="*/ 24616 h 1449283"/>
              <a:gd name="connsiteX112" fmla="*/ 6064372 w 6373450"/>
              <a:gd name="connsiteY112" fmla="*/ 83 h 1449283"/>
              <a:gd name="connsiteX113" fmla="*/ 5860109 w 6373450"/>
              <a:gd name="connsiteY113" fmla="*/ 83 h 1449283"/>
              <a:gd name="connsiteX114" fmla="*/ 5860109 w 6373450"/>
              <a:gd name="connsiteY114" fmla="*/ 24781 h 1449283"/>
              <a:gd name="connsiteX115" fmla="*/ 5896452 w 6373450"/>
              <a:gd name="connsiteY115" fmla="*/ 24781 h 1449283"/>
              <a:gd name="connsiteX116" fmla="*/ 5951874 w 6373450"/>
              <a:gd name="connsiteY116" fmla="*/ 60218 h 1449283"/>
              <a:gd name="connsiteX117" fmla="*/ 6090473 w 6373450"/>
              <a:gd name="connsiteY117" fmla="*/ 357509 h 1449283"/>
              <a:gd name="connsiteX118" fmla="*/ 5698301 w 6373450"/>
              <a:gd name="connsiteY118" fmla="*/ 460103 h 1449283"/>
              <a:gd name="connsiteX119" fmla="*/ 5753889 w 6373450"/>
              <a:gd name="connsiteY119" fmla="*/ 495953 h 1449283"/>
              <a:gd name="connsiteX120" fmla="*/ 5981279 w 6373450"/>
              <a:gd name="connsiteY120" fmla="*/ 495953 h 1449283"/>
              <a:gd name="connsiteX121" fmla="*/ 5721180 w 6373450"/>
              <a:gd name="connsiteY121" fmla="*/ 127210 h 1449283"/>
              <a:gd name="connsiteX122" fmla="*/ 5672200 w 6373450"/>
              <a:gd name="connsiteY122" fmla="*/ 102676 h 1449283"/>
              <a:gd name="connsiteX123" fmla="*/ 5467937 w 6373450"/>
              <a:gd name="connsiteY123" fmla="*/ 102676 h 1449283"/>
              <a:gd name="connsiteX124" fmla="*/ 5467937 w 6373450"/>
              <a:gd name="connsiteY124" fmla="*/ 127458 h 1449283"/>
              <a:gd name="connsiteX125" fmla="*/ 5504280 w 6373450"/>
              <a:gd name="connsiteY125" fmla="*/ 127458 h 1449283"/>
              <a:gd name="connsiteX126" fmla="*/ 5559703 w 6373450"/>
              <a:gd name="connsiteY126" fmla="*/ 162895 h 1449283"/>
              <a:gd name="connsiteX127" fmla="*/ 5698301 w 6373450"/>
              <a:gd name="connsiteY127" fmla="*/ 460103 h 1449283"/>
              <a:gd name="connsiteX128" fmla="*/ 5559703 w 6373450"/>
              <a:gd name="connsiteY128" fmla="*/ 880308 h 1449283"/>
              <a:gd name="connsiteX129" fmla="*/ 5504280 w 6373450"/>
              <a:gd name="connsiteY129" fmla="*/ 915746 h 1449283"/>
              <a:gd name="connsiteX130" fmla="*/ 5467937 w 6373450"/>
              <a:gd name="connsiteY130" fmla="*/ 915746 h 1449283"/>
              <a:gd name="connsiteX131" fmla="*/ 5467937 w 6373450"/>
              <a:gd name="connsiteY131" fmla="*/ 940444 h 1449283"/>
              <a:gd name="connsiteX132" fmla="*/ 5672200 w 6373450"/>
              <a:gd name="connsiteY132" fmla="*/ 940444 h 1449283"/>
              <a:gd name="connsiteX133" fmla="*/ 5721180 w 6373450"/>
              <a:gd name="connsiteY133" fmla="*/ 915911 h 1449283"/>
              <a:gd name="connsiteX134" fmla="*/ 5981279 w 6373450"/>
              <a:gd name="connsiteY134" fmla="*/ 547167 h 1449283"/>
              <a:gd name="connsiteX135" fmla="*/ 5753889 w 6373450"/>
              <a:gd name="connsiteY135" fmla="*/ 547167 h 1449283"/>
              <a:gd name="connsiteX136" fmla="*/ 5698301 w 6373450"/>
              <a:gd name="connsiteY136" fmla="*/ 583018 h 1449283"/>
              <a:gd name="connsiteX137" fmla="*/ 5559703 w 6373450"/>
              <a:gd name="connsiteY137" fmla="*/ 880308 h 1449283"/>
              <a:gd name="connsiteX138" fmla="*/ 48237 w 6373450"/>
              <a:gd name="connsiteY138" fmla="*/ 1398152 h 1449283"/>
              <a:gd name="connsiteX139" fmla="*/ 0 w 6373450"/>
              <a:gd name="connsiteY139" fmla="*/ 1355611 h 1449283"/>
              <a:gd name="connsiteX140" fmla="*/ 62361 w 6373450"/>
              <a:gd name="connsiteY140" fmla="*/ 1305305 h 1449283"/>
              <a:gd name="connsiteX141" fmla="*/ 94822 w 6373450"/>
              <a:gd name="connsiteY141" fmla="*/ 1298697 h 1449283"/>
              <a:gd name="connsiteX142" fmla="*/ 94822 w 6373450"/>
              <a:gd name="connsiteY142" fmla="*/ 1289610 h 1449283"/>
              <a:gd name="connsiteX143" fmla="*/ 61783 w 6373450"/>
              <a:gd name="connsiteY143" fmla="*/ 1259460 h 1449283"/>
              <a:gd name="connsiteX144" fmla="*/ 22714 w 6373450"/>
              <a:gd name="connsiteY144" fmla="*/ 1288206 h 1449283"/>
              <a:gd name="connsiteX145" fmla="*/ 4625 w 6373450"/>
              <a:gd name="connsiteY145" fmla="*/ 1282754 h 1449283"/>
              <a:gd name="connsiteX146" fmla="*/ 62361 w 6373450"/>
              <a:gd name="connsiteY146" fmla="*/ 1242526 h 1449283"/>
              <a:gd name="connsiteX147" fmla="*/ 113819 w 6373450"/>
              <a:gd name="connsiteY147" fmla="*/ 1288784 h 1449283"/>
              <a:gd name="connsiteX148" fmla="*/ 113819 w 6373450"/>
              <a:gd name="connsiteY148" fmla="*/ 1368662 h 1449283"/>
              <a:gd name="connsiteX149" fmla="*/ 132486 w 6373450"/>
              <a:gd name="connsiteY149" fmla="*/ 1379566 h 1449283"/>
              <a:gd name="connsiteX150" fmla="*/ 132486 w 6373450"/>
              <a:gd name="connsiteY150" fmla="*/ 1395673 h 1449283"/>
              <a:gd name="connsiteX151" fmla="*/ 95978 w 6373450"/>
              <a:gd name="connsiteY151" fmla="*/ 1375849 h 1449283"/>
              <a:gd name="connsiteX152" fmla="*/ 48237 w 6373450"/>
              <a:gd name="connsiteY152" fmla="*/ 1398152 h 1449283"/>
              <a:gd name="connsiteX153" fmla="*/ 81854 w 6373450"/>
              <a:gd name="connsiteY153" fmla="*/ 1371718 h 1449283"/>
              <a:gd name="connsiteX154" fmla="*/ 94739 w 6373450"/>
              <a:gd name="connsiteY154" fmla="*/ 1345616 h 1449283"/>
              <a:gd name="connsiteX155" fmla="*/ 94739 w 6373450"/>
              <a:gd name="connsiteY155" fmla="*/ 1313978 h 1449283"/>
              <a:gd name="connsiteX156" fmla="*/ 67730 w 6373450"/>
              <a:gd name="connsiteY156" fmla="*/ 1319761 h 1449283"/>
              <a:gd name="connsiteX157" fmla="*/ 29239 w 6373450"/>
              <a:gd name="connsiteY157" fmla="*/ 1333556 h 1449283"/>
              <a:gd name="connsiteX158" fmla="*/ 19163 w 6373450"/>
              <a:gd name="connsiteY158" fmla="*/ 1355363 h 1449283"/>
              <a:gd name="connsiteX159" fmla="*/ 50219 w 6373450"/>
              <a:gd name="connsiteY159" fmla="*/ 1382374 h 1449283"/>
              <a:gd name="connsiteX160" fmla="*/ 81854 w 6373450"/>
              <a:gd name="connsiteY160" fmla="*/ 1371718 h 1449283"/>
              <a:gd name="connsiteX161" fmla="*/ 369457 w 6373450"/>
              <a:gd name="connsiteY161" fmla="*/ 1395343 h 1449283"/>
              <a:gd name="connsiteX162" fmla="*/ 369457 w 6373450"/>
              <a:gd name="connsiteY162" fmla="*/ 1357098 h 1449283"/>
              <a:gd name="connsiteX163" fmla="*/ 345587 w 6373450"/>
              <a:gd name="connsiteY163" fmla="*/ 1387000 h 1449283"/>
              <a:gd name="connsiteX164" fmla="*/ 306271 w 6373450"/>
              <a:gd name="connsiteY164" fmla="*/ 1398234 h 1449283"/>
              <a:gd name="connsiteX165" fmla="*/ 238789 w 6373450"/>
              <a:gd name="connsiteY165" fmla="*/ 1365440 h 1449283"/>
              <a:gd name="connsiteX166" fmla="*/ 215827 w 6373450"/>
              <a:gd name="connsiteY166" fmla="*/ 1292501 h 1449283"/>
              <a:gd name="connsiteX167" fmla="*/ 239119 w 6373450"/>
              <a:gd name="connsiteY167" fmla="*/ 1218984 h 1449283"/>
              <a:gd name="connsiteX168" fmla="*/ 307179 w 6373450"/>
              <a:gd name="connsiteY168" fmla="*/ 1186273 h 1449283"/>
              <a:gd name="connsiteX169" fmla="*/ 384738 w 6373450"/>
              <a:gd name="connsiteY169" fmla="*/ 1241452 h 1449283"/>
              <a:gd name="connsiteX170" fmla="*/ 365245 w 6373450"/>
              <a:gd name="connsiteY170" fmla="*/ 1247730 h 1449283"/>
              <a:gd name="connsiteX171" fmla="*/ 307179 w 6373450"/>
              <a:gd name="connsiteY171" fmla="*/ 1204033 h 1449283"/>
              <a:gd name="connsiteX172" fmla="*/ 252913 w 6373450"/>
              <a:gd name="connsiteY172" fmla="*/ 1232201 h 1449283"/>
              <a:gd name="connsiteX173" fmla="*/ 235650 w 6373450"/>
              <a:gd name="connsiteY173" fmla="*/ 1292254 h 1449283"/>
              <a:gd name="connsiteX174" fmla="*/ 252913 w 6373450"/>
              <a:gd name="connsiteY174" fmla="*/ 1352554 h 1449283"/>
              <a:gd name="connsiteX175" fmla="*/ 307510 w 6373450"/>
              <a:gd name="connsiteY175" fmla="*/ 1380722 h 1449283"/>
              <a:gd name="connsiteX176" fmla="*/ 351451 w 6373450"/>
              <a:gd name="connsiteY176" fmla="*/ 1361228 h 1449283"/>
              <a:gd name="connsiteX177" fmla="*/ 368714 w 6373450"/>
              <a:gd name="connsiteY177" fmla="*/ 1309187 h 1449283"/>
              <a:gd name="connsiteX178" fmla="*/ 305197 w 6373450"/>
              <a:gd name="connsiteY178" fmla="*/ 1309187 h 1449283"/>
              <a:gd name="connsiteX179" fmla="*/ 305197 w 6373450"/>
              <a:gd name="connsiteY179" fmla="*/ 1291675 h 1449283"/>
              <a:gd name="connsiteX180" fmla="*/ 388207 w 6373450"/>
              <a:gd name="connsiteY180" fmla="*/ 1291675 h 1449283"/>
              <a:gd name="connsiteX181" fmla="*/ 388207 w 6373450"/>
              <a:gd name="connsiteY181" fmla="*/ 1395343 h 1449283"/>
              <a:gd name="connsiteX182" fmla="*/ 369457 w 6373450"/>
              <a:gd name="connsiteY182" fmla="*/ 1395343 h 1449283"/>
              <a:gd name="connsiteX183" fmla="*/ 430992 w 6373450"/>
              <a:gd name="connsiteY183" fmla="*/ 1188999 h 1449283"/>
              <a:gd name="connsiteX184" fmla="*/ 561744 w 6373450"/>
              <a:gd name="connsiteY184" fmla="*/ 1188999 h 1449283"/>
              <a:gd name="connsiteX185" fmla="*/ 561744 w 6373450"/>
              <a:gd name="connsiteY185" fmla="*/ 1206511 h 1449283"/>
              <a:gd name="connsiteX186" fmla="*/ 451146 w 6373450"/>
              <a:gd name="connsiteY186" fmla="*/ 1206511 h 1449283"/>
              <a:gd name="connsiteX187" fmla="*/ 451146 w 6373450"/>
              <a:gd name="connsiteY187" fmla="*/ 1279780 h 1449283"/>
              <a:gd name="connsiteX188" fmla="*/ 545059 w 6373450"/>
              <a:gd name="connsiteY188" fmla="*/ 1279780 h 1449283"/>
              <a:gd name="connsiteX189" fmla="*/ 545059 w 6373450"/>
              <a:gd name="connsiteY189" fmla="*/ 1297292 h 1449283"/>
              <a:gd name="connsiteX190" fmla="*/ 451146 w 6373450"/>
              <a:gd name="connsiteY190" fmla="*/ 1297292 h 1449283"/>
              <a:gd name="connsiteX191" fmla="*/ 451146 w 6373450"/>
              <a:gd name="connsiteY191" fmla="*/ 1377748 h 1449283"/>
              <a:gd name="connsiteX192" fmla="*/ 561744 w 6373450"/>
              <a:gd name="connsiteY192" fmla="*/ 1377748 h 1449283"/>
              <a:gd name="connsiteX193" fmla="*/ 561744 w 6373450"/>
              <a:gd name="connsiteY193" fmla="*/ 1395260 h 1449283"/>
              <a:gd name="connsiteX194" fmla="*/ 430992 w 6373450"/>
              <a:gd name="connsiteY194" fmla="*/ 1395260 h 1449283"/>
              <a:gd name="connsiteX195" fmla="*/ 430992 w 6373450"/>
              <a:gd name="connsiteY195" fmla="*/ 1188999 h 1449283"/>
              <a:gd name="connsiteX196" fmla="*/ 728342 w 6373450"/>
              <a:gd name="connsiteY196" fmla="*/ 1188999 h 1449283"/>
              <a:gd name="connsiteX197" fmla="*/ 750148 w 6373450"/>
              <a:gd name="connsiteY197" fmla="*/ 1188999 h 1449283"/>
              <a:gd name="connsiteX198" fmla="*/ 830598 w 6373450"/>
              <a:gd name="connsiteY198" fmla="*/ 1395260 h 1449283"/>
              <a:gd name="connsiteX199" fmla="*/ 809949 w 6373450"/>
              <a:gd name="connsiteY199" fmla="*/ 1395260 h 1449283"/>
              <a:gd name="connsiteX200" fmla="*/ 786656 w 6373450"/>
              <a:gd name="connsiteY200" fmla="*/ 1335208 h 1449283"/>
              <a:gd name="connsiteX201" fmla="*/ 691504 w 6373450"/>
              <a:gd name="connsiteY201" fmla="*/ 1335208 h 1449283"/>
              <a:gd name="connsiteX202" fmla="*/ 668212 w 6373450"/>
              <a:gd name="connsiteY202" fmla="*/ 1395260 h 1449283"/>
              <a:gd name="connsiteX203" fmla="*/ 648141 w 6373450"/>
              <a:gd name="connsiteY203" fmla="*/ 1395260 h 1449283"/>
              <a:gd name="connsiteX204" fmla="*/ 728342 w 6373450"/>
              <a:gd name="connsiteY204" fmla="*/ 1188999 h 1449283"/>
              <a:gd name="connsiteX205" fmla="*/ 738915 w 6373450"/>
              <a:gd name="connsiteY205" fmla="*/ 1212045 h 1449283"/>
              <a:gd name="connsiteX206" fmla="*/ 698112 w 6373450"/>
              <a:gd name="connsiteY206" fmla="*/ 1317778 h 1449283"/>
              <a:gd name="connsiteX207" fmla="*/ 779718 w 6373450"/>
              <a:gd name="connsiteY207" fmla="*/ 1317778 h 1449283"/>
              <a:gd name="connsiteX208" fmla="*/ 738915 w 6373450"/>
              <a:gd name="connsiteY208" fmla="*/ 1212045 h 1449283"/>
              <a:gd name="connsiteX209" fmla="*/ 861985 w 6373450"/>
              <a:gd name="connsiteY209" fmla="*/ 1376675 h 1449283"/>
              <a:gd name="connsiteX210" fmla="*/ 843318 w 6373450"/>
              <a:gd name="connsiteY210" fmla="*/ 1320339 h 1449283"/>
              <a:gd name="connsiteX211" fmla="*/ 860250 w 6373450"/>
              <a:gd name="connsiteY211" fmla="*/ 1266316 h 1449283"/>
              <a:gd name="connsiteX212" fmla="*/ 910222 w 6373450"/>
              <a:gd name="connsiteY212" fmla="*/ 1242443 h 1449283"/>
              <a:gd name="connsiteX213" fmla="*/ 955320 w 6373450"/>
              <a:gd name="connsiteY213" fmla="*/ 1262268 h 1449283"/>
              <a:gd name="connsiteX214" fmla="*/ 971674 w 6373450"/>
              <a:gd name="connsiteY214" fmla="*/ 1315383 h 1449283"/>
              <a:gd name="connsiteX215" fmla="*/ 971674 w 6373450"/>
              <a:gd name="connsiteY215" fmla="*/ 1321743 h 1449283"/>
              <a:gd name="connsiteX216" fmla="*/ 861324 w 6373450"/>
              <a:gd name="connsiteY216" fmla="*/ 1321743 h 1449283"/>
              <a:gd name="connsiteX217" fmla="*/ 875118 w 6373450"/>
              <a:gd name="connsiteY217" fmla="*/ 1365110 h 1449283"/>
              <a:gd name="connsiteX218" fmla="*/ 911048 w 6373450"/>
              <a:gd name="connsiteY218" fmla="*/ 1381466 h 1449283"/>
              <a:gd name="connsiteX219" fmla="*/ 953255 w 6373450"/>
              <a:gd name="connsiteY219" fmla="*/ 1349002 h 1449283"/>
              <a:gd name="connsiteX220" fmla="*/ 970518 w 6373450"/>
              <a:gd name="connsiteY220" fmla="*/ 1354454 h 1449283"/>
              <a:gd name="connsiteX221" fmla="*/ 911048 w 6373450"/>
              <a:gd name="connsiteY221" fmla="*/ 1398152 h 1449283"/>
              <a:gd name="connsiteX222" fmla="*/ 861985 w 6373450"/>
              <a:gd name="connsiteY222" fmla="*/ 1376675 h 1449283"/>
              <a:gd name="connsiteX223" fmla="*/ 862233 w 6373450"/>
              <a:gd name="connsiteY223" fmla="*/ 1306792 h 1449283"/>
              <a:gd name="connsiteX224" fmla="*/ 952429 w 6373450"/>
              <a:gd name="connsiteY224" fmla="*/ 1306792 h 1449283"/>
              <a:gd name="connsiteX225" fmla="*/ 910222 w 6373450"/>
              <a:gd name="connsiteY225" fmla="*/ 1259129 h 1449283"/>
              <a:gd name="connsiteX226" fmla="*/ 862233 w 6373450"/>
              <a:gd name="connsiteY226" fmla="*/ 1306792 h 1449283"/>
              <a:gd name="connsiteX227" fmla="*/ 1078803 w 6373450"/>
              <a:gd name="connsiteY227" fmla="*/ 1245087 h 1449283"/>
              <a:gd name="connsiteX228" fmla="*/ 1078803 w 6373450"/>
              <a:gd name="connsiteY228" fmla="*/ 1264003 h 1449283"/>
              <a:gd name="connsiteX229" fmla="*/ 1066413 w 6373450"/>
              <a:gd name="connsiteY229" fmla="*/ 1262847 h 1449283"/>
              <a:gd name="connsiteX230" fmla="*/ 1037669 w 6373450"/>
              <a:gd name="connsiteY230" fmla="*/ 1276641 h 1449283"/>
              <a:gd name="connsiteX231" fmla="*/ 1025858 w 6373450"/>
              <a:gd name="connsiteY231" fmla="*/ 1311087 h 1449283"/>
              <a:gd name="connsiteX232" fmla="*/ 1025858 w 6373450"/>
              <a:gd name="connsiteY232" fmla="*/ 1395260 h 1449283"/>
              <a:gd name="connsiteX233" fmla="*/ 1006860 w 6373450"/>
              <a:gd name="connsiteY233" fmla="*/ 1395260 h 1449283"/>
              <a:gd name="connsiteX234" fmla="*/ 1006860 w 6373450"/>
              <a:gd name="connsiteY234" fmla="*/ 1245252 h 1449283"/>
              <a:gd name="connsiteX235" fmla="*/ 1025858 w 6373450"/>
              <a:gd name="connsiteY235" fmla="*/ 1245252 h 1449283"/>
              <a:gd name="connsiteX236" fmla="*/ 1025858 w 6373450"/>
              <a:gd name="connsiteY236" fmla="*/ 1273668 h 1449283"/>
              <a:gd name="connsiteX237" fmla="*/ 1067817 w 6373450"/>
              <a:gd name="connsiteY237" fmla="*/ 1243765 h 1449283"/>
              <a:gd name="connsiteX238" fmla="*/ 1078803 w 6373450"/>
              <a:gd name="connsiteY238" fmla="*/ 1245087 h 1449283"/>
              <a:gd name="connsiteX239" fmla="*/ 1228634 w 6373450"/>
              <a:gd name="connsiteY239" fmla="*/ 1320339 h 1449283"/>
              <a:gd name="connsiteX240" fmla="*/ 1211371 w 6373450"/>
              <a:gd name="connsiteY240" fmla="*/ 1374609 h 1449283"/>
              <a:gd name="connsiteX241" fmla="*/ 1161069 w 6373450"/>
              <a:gd name="connsiteY241" fmla="*/ 1398152 h 1449283"/>
              <a:gd name="connsiteX242" fmla="*/ 1110768 w 6373450"/>
              <a:gd name="connsiteY242" fmla="*/ 1374609 h 1449283"/>
              <a:gd name="connsiteX243" fmla="*/ 1093835 w 6373450"/>
              <a:gd name="connsiteY243" fmla="*/ 1320339 h 1449283"/>
              <a:gd name="connsiteX244" fmla="*/ 1110768 w 6373450"/>
              <a:gd name="connsiteY244" fmla="*/ 1266068 h 1449283"/>
              <a:gd name="connsiteX245" fmla="*/ 1161069 w 6373450"/>
              <a:gd name="connsiteY245" fmla="*/ 1242526 h 1449283"/>
              <a:gd name="connsiteX246" fmla="*/ 1211371 w 6373450"/>
              <a:gd name="connsiteY246" fmla="*/ 1266068 h 1449283"/>
              <a:gd name="connsiteX247" fmla="*/ 1228634 w 6373450"/>
              <a:gd name="connsiteY247" fmla="*/ 1320339 h 1449283"/>
              <a:gd name="connsiteX248" fmla="*/ 1112915 w 6373450"/>
              <a:gd name="connsiteY248" fmla="*/ 1320339 h 1449283"/>
              <a:gd name="connsiteX249" fmla="*/ 1161152 w 6373450"/>
              <a:gd name="connsiteY249" fmla="*/ 1381796 h 1449283"/>
              <a:gd name="connsiteX250" fmla="*/ 1209389 w 6373450"/>
              <a:gd name="connsiteY250" fmla="*/ 1320339 h 1449283"/>
              <a:gd name="connsiteX251" fmla="*/ 1161152 w 6373450"/>
              <a:gd name="connsiteY251" fmla="*/ 1258882 h 1449283"/>
              <a:gd name="connsiteX252" fmla="*/ 1112915 w 6373450"/>
              <a:gd name="connsiteY252" fmla="*/ 1320339 h 1449283"/>
              <a:gd name="connsiteX253" fmla="*/ 1248623 w 6373450"/>
              <a:gd name="connsiteY253" fmla="*/ 1361145 h 1449283"/>
              <a:gd name="connsiteX254" fmla="*/ 1264151 w 6373450"/>
              <a:gd name="connsiteY254" fmla="*/ 1350820 h 1449283"/>
              <a:gd name="connsiteX255" fmla="*/ 1312140 w 6373450"/>
              <a:gd name="connsiteY255" fmla="*/ 1382457 h 1449283"/>
              <a:gd name="connsiteX256" fmla="*/ 1349226 w 6373450"/>
              <a:gd name="connsiteY256" fmla="*/ 1354041 h 1449283"/>
              <a:gd name="connsiteX257" fmla="*/ 1334606 w 6373450"/>
              <a:gd name="connsiteY257" fmla="*/ 1333968 h 1449283"/>
              <a:gd name="connsiteX258" fmla="*/ 1326594 w 6373450"/>
              <a:gd name="connsiteY258" fmla="*/ 1331408 h 1449283"/>
              <a:gd name="connsiteX259" fmla="*/ 1308175 w 6373450"/>
              <a:gd name="connsiteY259" fmla="*/ 1326782 h 1449283"/>
              <a:gd name="connsiteX260" fmla="*/ 1284883 w 6373450"/>
              <a:gd name="connsiteY260" fmla="*/ 1320752 h 1449283"/>
              <a:gd name="connsiteX261" fmla="*/ 1274228 w 6373450"/>
              <a:gd name="connsiteY261" fmla="*/ 1315878 h 1449283"/>
              <a:gd name="connsiteX262" fmla="*/ 1257873 w 6373450"/>
              <a:gd name="connsiteY262" fmla="*/ 1285976 h 1449283"/>
              <a:gd name="connsiteX263" fmla="*/ 1272493 w 6373450"/>
              <a:gd name="connsiteY263" fmla="*/ 1254917 h 1449283"/>
              <a:gd name="connsiteX264" fmla="*/ 1310157 w 6373450"/>
              <a:gd name="connsiteY264" fmla="*/ 1242526 h 1449283"/>
              <a:gd name="connsiteX265" fmla="*/ 1365580 w 6373450"/>
              <a:gd name="connsiteY265" fmla="*/ 1275815 h 1449283"/>
              <a:gd name="connsiteX266" fmla="*/ 1350961 w 6373450"/>
              <a:gd name="connsiteY266" fmla="*/ 1285563 h 1449283"/>
              <a:gd name="connsiteX267" fmla="*/ 1309331 w 6373450"/>
              <a:gd name="connsiteY267" fmla="*/ 1258551 h 1449283"/>
              <a:gd name="connsiteX268" fmla="*/ 1276293 w 6373450"/>
              <a:gd name="connsiteY268" fmla="*/ 1284984 h 1449283"/>
              <a:gd name="connsiteX269" fmla="*/ 1290086 w 6373450"/>
              <a:gd name="connsiteY269" fmla="*/ 1303405 h 1449283"/>
              <a:gd name="connsiteX270" fmla="*/ 1313957 w 6373450"/>
              <a:gd name="connsiteY270" fmla="*/ 1310013 h 1449283"/>
              <a:gd name="connsiteX271" fmla="*/ 1338653 w 6373450"/>
              <a:gd name="connsiteY271" fmla="*/ 1316622 h 1449283"/>
              <a:gd name="connsiteX272" fmla="*/ 1349887 w 6373450"/>
              <a:gd name="connsiteY272" fmla="*/ 1321495 h 1449283"/>
              <a:gd name="connsiteX273" fmla="*/ 1367728 w 6373450"/>
              <a:gd name="connsiteY273" fmla="*/ 1352802 h 1449283"/>
              <a:gd name="connsiteX274" fmla="*/ 1351952 w 6373450"/>
              <a:gd name="connsiteY274" fmla="*/ 1385513 h 1449283"/>
              <a:gd name="connsiteX275" fmla="*/ 1312305 w 6373450"/>
              <a:gd name="connsiteY275" fmla="*/ 1398152 h 1449283"/>
              <a:gd name="connsiteX276" fmla="*/ 1248623 w 6373450"/>
              <a:gd name="connsiteY276" fmla="*/ 1361145 h 1449283"/>
              <a:gd name="connsiteX277" fmla="*/ 1469570 w 6373450"/>
              <a:gd name="connsiteY277" fmla="*/ 1398152 h 1449283"/>
              <a:gd name="connsiteX278" fmla="*/ 1420177 w 6373450"/>
              <a:gd name="connsiteY278" fmla="*/ 1368579 h 1449283"/>
              <a:gd name="connsiteX279" fmla="*/ 1420177 w 6373450"/>
              <a:gd name="connsiteY279" fmla="*/ 1446970 h 1449283"/>
              <a:gd name="connsiteX280" fmla="*/ 1401180 w 6373450"/>
              <a:gd name="connsiteY280" fmla="*/ 1446970 h 1449283"/>
              <a:gd name="connsiteX281" fmla="*/ 1401180 w 6373450"/>
              <a:gd name="connsiteY281" fmla="*/ 1245252 h 1449283"/>
              <a:gd name="connsiteX282" fmla="*/ 1420177 w 6373450"/>
              <a:gd name="connsiteY282" fmla="*/ 1245252 h 1449283"/>
              <a:gd name="connsiteX283" fmla="*/ 1420177 w 6373450"/>
              <a:gd name="connsiteY283" fmla="*/ 1272016 h 1449283"/>
              <a:gd name="connsiteX284" fmla="*/ 1469570 w 6373450"/>
              <a:gd name="connsiteY284" fmla="*/ 1242443 h 1449283"/>
              <a:gd name="connsiteX285" fmla="*/ 1518137 w 6373450"/>
              <a:gd name="connsiteY285" fmla="*/ 1266894 h 1449283"/>
              <a:gd name="connsiteX286" fmla="*/ 1533913 w 6373450"/>
              <a:gd name="connsiteY286" fmla="*/ 1320339 h 1449283"/>
              <a:gd name="connsiteX287" fmla="*/ 1518137 w 6373450"/>
              <a:gd name="connsiteY287" fmla="*/ 1373784 h 1449283"/>
              <a:gd name="connsiteX288" fmla="*/ 1469570 w 6373450"/>
              <a:gd name="connsiteY288" fmla="*/ 1398152 h 1449283"/>
              <a:gd name="connsiteX289" fmla="*/ 1419847 w 6373450"/>
              <a:gd name="connsiteY289" fmla="*/ 1314557 h 1449283"/>
              <a:gd name="connsiteX290" fmla="*/ 1419847 w 6373450"/>
              <a:gd name="connsiteY290" fmla="*/ 1326947 h 1449283"/>
              <a:gd name="connsiteX291" fmla="*/ 1431328 w 6373450"/>
              <a:gd name="connsiteY291" fmla="*/ 1364862 h 1449283"/>
              <a:gd name="connsiteX292" fmla="*/ 1466349 w 6373450"/>
              <a:gd name="connsiteY292" fmla="*/ 1381548 h 1449283"/>
              <a:gd name="connsiteX293" fmla="*/ 1514916 w 6373450"/>
              <a:gd name="connsiteY293" fmla="*/ 1320339 h 1449283"/>
              <a:gd name="connsiteX294" fmla="*/ 1466349 w 6373450"/>
              <a:gd name="connsiteY294" fmla="*/ 1259460 h 1449283"/>
              <a:gd name="connsiteX295" fmla="*/ 1431328 w 6373450"/>
              <a:gd name="connsiteY295" fmla="*/ 1276394 h 1449283"/>
              <a:gd name="connsiteX296" fmla="*/ 1419847 w 6373450"/>
              <a:gd name="connsiteY296" fmla="*/ 1314557 h 1449283"/>
              <a:gd name="connsiteX297" fmla="*/ 1606434 w 6373450"/>
              <a:gd name="connsiteY297" fmla="*/ 1398152 h 1449283"/>
              <a:gd name="connsiteX298" fmla="*/ 1558197 w 6373450"/>
              <a:gd name="connsiteY298" fmla="*/ 1355611 h 1449283"/>
              <a:gd name="connsiteX299" fmla="*/ 1620558 w 6373450"/>
              <a:gd name="connsiteY299" fmla="*/ 1305305 h 1449283"/>
              <a:gd name="connsiteX300" fmla="*/ 1653019 w 6373450"/>
              <a:gd name="connsiteY300" fmla="*/ 1298697 h 1449283"/>
              <a:gd name="connsiteX301" fmla="*/ 1653019 w 6373450"/>
              <a:gd name="connsiteY301" fmla="*/ 1289610 h 1449283"/>
              <a:gd name="connsiteX302" fmla="*/ 1619980 w 6373450"/>
              <a:gd name="connsiteY302" fmla="*/ 1259460 h 1449283"/>
              <a:gd name="connsiteX303" fmla="*/ 1580911 w 6373450"/>
              <a:gd name="connsiteY303" fmla="*/ 1288206 h 1449283"/>
              <a:gd name="connsiteX304" fmla="*/ 1562822 w 6373450"/>
              <a:gd name="connsiteY304" fmla="*/ 1282754 h 1449283"/>
              <a:gd name="connsiteX305" fmla="*/ 1620558 w 6373450"/>
              <a:gd name="connsiteY305" fmla="*/ 1242526 h 1449283"/>
              <a:gd name="connsiteX306" fmla="*/ 1672016 w 6373450"/>
              <a:gd name="connsiteY306" fmla="*/ 1288784 h 1449283"/>
              <a:gd name="connsiteX307" fmla="*/ 1672016 w 6373450"/>
              <a:gd name="connsiteY307" fmla="*/ 1368662 h 1449283"/>
              <a:gd name="connsiteX308" fmla="*/ 1690683 w 6373450"/>
              <a:gd name="connsiteY308" fmla="*/ 1379566 h 1449283"/>
              <a:gd name="connsiteX309" fmla="*/ 1690683 w 6373450"/>
              <a:gd name="connsiteY309" fmla="*/ 1395673 h 1449283"/>
              <a:gd name="connsiteX310" fmla="*/ 1654175 w 6373450"/>
              <a:gd name="connsiteY310" fmla="*/ 1375849 h 1449283"/>
              <a:gd name="connsiteX311" fmla="*/ 1606434 w 6373450"/>
              <a:gd name="connsiteY311" fmla="*/ 1398152 h 1449283"/>
              <a:gd name="connsiteX312" fmla="*/ 1640051 w 6373450"/>
              <a:gd name="connsiteY312" fmla="*/ 1371718 h 1449283"/>
              <a:gd name="connsiteX313" fmla="*/ 1652936 w 6373450"/>
              <a:gd name="connsiteY313" fmla="*/ 1345616 h 1449283"/>
              <a:gd name="connsiteX314" fmla="*/ 1652936 w 6373450"/>
              <a:gd name="connsiteY314" fmla="*/ 1313978 h 1449283"/>
              <a:gd name="connsiteX315" fmla="*/ 1625927 w 6373450"/>
              <a:gd name="connsiteY315" fmla="*/ 1319761 h 1449283"/>
              <a:gd name="connsiteX316" fmla="*/ 1587436 w 6373450"/>
              <a:gd name="connsiteY316" fmla="*/ 1333556 h 1449283"/>
              <a:gd name="connsiteX317" fmla="*/ 1577360 w 6373450"/>
              <a:gd name="connsiteY317" fmla="*/ 1355363 h 1449283"/>
              <a:gd name="connsiteX318" fmla="*/ 1608416 w 6373450"/>
              <a:gd name="connsiteY318" fmla="*/ 1382374 h 1449283"/>
              <a:gd name="connsiteX319" fmla="*/ 1640051 w 6373450"/>
              <a:gd name="connsiteY319" fmla="*/ 1371718 h 1449283"/>
              <a:gd name="connsiteX320" fmla="*/ 1739663 w 6373450"/>
              <a:gd name="connsiteY320" fmla="*/ 1276063 h 1449283"/>
              <a:gd name="connsiteX321" fmla="*/ 1726200 w 6373450"/>
              <a:gd name="connsiteY321" fmla="*/ 1320339 h 1449283"/>
              <a:gd name="connsiteX322" fmla="*/ 1739663 w 6373450"/>
              <a:gd name="connsiteY322" fmla="*/ 1364862 h 1449283"/>
              <a:gd name="connsiteX323" fmla="*/ 1775262 w 6373450"/>
              <a:gd name="connsiteY323" fmla="*/ 1381548 h 1449283"/>
              <a:gd name="connsiteX324" fmla="*/ 1815735 w 6373450"/>
              <a:gd name="connsiteY324" fmla="*/ 1347103 h 1449283"/>
              <a:gd name="connsiteX325" fmla="*/ 1832998 w 6373450"/>
              <a:gd name="connsiteY325" fmla="*/ 1354041 h 1449283"/>
              <a:gd name="connsiteX326" fmla="*/ 1775262 w 6373450"/>
              <a:gd name="connsiteY326" fmla="*/ 1398317 h 1449283"/>
              <a:gd name="connsiteX327" fmla="*/ 1724383 w 6373450"/>
              <a:gd name="connsiteY327" fmla="*/ 1375023 h 1449283"/>
              <a:gd name="connsiteX328" fmla="*/ 1707120 w 6373450"/>
              <a:gd name="connsiteY328" fmla="*/ 1320421 h 1449283"/>
              <a:gd name="connsiteX329" fmla="*/ 1724383 w 6373450"/>
              <a:gd name="connsiteY329" fmla="*/ 1265820 h 1449283"/>
              <a:gd name="connsiteX330" fmla="*/ 1775262 w 6373450"/>
              <a:gd name="connsiteY330" fmla="*/ 1242526 h 1449283"/>
              <a:gd name="connsiteX331" fmla="*/ 1832750 w 6373450"/>
              <a:gd name="connsiteY331" fmla="*/ 1286471 h 1449283"/>
              <a:gd name="connsiteX332" fmla="*/ 1815818 w 6373450"/>
              <a:gd name="connsiteY332" fmla="*/ 1293658 h 1449283"/>
              <a:gd name="connsiteX333" fmla="*/ 1775345 w 6373450"/>
              <a:gd name="connsiteY333" fmla="*/ 1259212 h 1449283"/>
              <a:gd name="connsiteX334" fmla="*/ 1739663 w 6373450"/>
              <a:gd name="connsiteY334" fmla="*/ 1276063 h 1449283"/>
              <a:gd name="connsiteX335" fmla="*/ 1874544 w 6373450"/>
              <a:gd name="connsiteY335" fmla="*/ 1376675 h 1449283"/>
              <a:gd name="connsiteX336" fmla="*/ 1855877 w 6373450"/>
              <a:gd name="connsiteY336" fmla="*/ 1320339 h 1449283"/>
              <a:gd name="connsiteX337" fmla="*/ 1872810 w 6373450"/>
              <a:gd name="connsiteY337" fmla="*/ 1266316 h 1449283"/>
              <a:gd name="connsiteX338" fmla="*/ 1922781 w 6373450"/>
              <a:gd name="connsiteY338" fmla="*/ 1242443 h 1449283"/>
              <a:gd name="connsiteX339" fmla="*/ 1967879 w 6373450"/>
              <a:gd name="connsiteY339" fmla="*/ 1262268 h 1449283"/>
              <a:gd name="connsiteX340" fmla="*/ 1984233 w 6373450"/>
              <a:gd name="connsiteY340" fmla="*/ 1315383 h 1449283"/>
              <a:gd name="connsiteX341" fmla="*/ 1984233 w 6373450"/>
              <a:gd name="connsiteY341" fmla="*/ 1321743 h 1449283"/>
              <a:gd name="connsiteX342" fmla="*/ 1873884 w 6373450"/>
              <a:gd name="connsiteY342" fmla="*/ 1321743 h 1449283"/>
              <a:gd name="connsiteX343" fmla="*/ 1887677 w 6373450"/>
              <a:gd name="connsiteY343" fmla="*/ 1365110 h 1449283"/>
              <a:gd name="connsiteX344" fmla="*/ 1923607 w 6373450"/>
              <a:gd name="connsiteY344" fmla="*/ 1381466 h 1449283"/>
              <a:gd name="connsiteX345" fmla="*/ 1965814 w 6373450"/>
              <a:gd name="connsiteY345" fmla="*/ 1349002 h 1449283"/>
              <a:gd name="connsiteX346" fmla="*/ 1983077 w 6373450"/>
              <a:gd name="connsiteY346" fmla="*/ 1354454 h 1449283"/>
              <a:gd name="connsiteX347" fmla="*/ 1923607 w 6373450"/>
              <a:gd name="connsiteY347" fmla="*/ 1398152 h 1449283"/>
              <a:gd name="connsiteX348" fmla="*/ 1874544 w 6373450"/>
              <a:gd name="connsiteY348" fmla="*/ 1376675 h 1449283"/>
              <a:gd name="connsiteX349" fmla="*/ 1874792 w 6373450"/>
              <a:gd name="connsiteY349" fmla="*/ 1306792 h 1449283"/>
              <a:gd name="connsiteX350" fmla="*/ 1964988 w 6373450"/>
              <a:gd name="connsiteY350" fmla="*/ 1306792 h 1449283"/>
              <a:gd name="connsiteX351" fmla="*/ 1922781 w 6373450"/>
              <a:gd name="connsiteY351" fmla="*/ 1259129 h 1449283"/>
              <a:gd name="connsiteX352" fmla="*/ 1874792 w 6373450"/>
              <a:gd name="connsiteY352" fmla="*/ 1306792 h 1449283"/>
              <a:gd name="connsiteX353" fmla="*/ 2108377 w 6373450"/>
              <a:gd name="connsiteY353" fmla="*/ 1276063 h 1449283"/>
              <a:gd name="connsiteX354" fmla="*/ 2094914 w 6373450"/>
              <a:gd name="connsiteY354" fmla="*/ 1320339 h 1449283"/>
              <a:gd name="connsiteX355" fmla="*/ 2108377 w 6373450"/>
              <a:gd name="connsiteY355" fmla="*/ 1364862 h 1449283"/>
              <a:gd name="connsiteX356" fmla="*/ 2143977 w 6373450"/>
              <a:gd name="connsiteY356" fmla="*/ 1381548 h 1449283"/>
              <a:gd name="connsiteX357" fmla="*/ 2184449 w 6373450"/>
              <a:gd name="connsiteY357" fmla="*/ 1347103 h 1449283"/>
              <a:gd name="connsiteX358" fmla="*/ 2201712 w 6373450"/>
              <a:gd name="connsiteY358" fmla="*/ 1354041 h 1449283"/>
              <a:gd name="connsiteX359" fmla="*/ 2143977 w 6373450"/>
              <a:gd name="connsiteY359" fmla="*/ 1398317 h 1449283"/>
              <a:gd name="connsiteX360" fmla="*/ 2093097 w 6373450"/>
              <a:gd name="connsiteY360" fmla="*/ 1375023 h 1449283"/>
              <a:gd name="connsiteX361" fmla="*/ 2075834 w 6373450"/>
              <a:gd name="connsiteY361" fmla="*/ 1320421 h 1449283"/>
              <a:gd name="connsiteX362" fmla="*/ 2093097 w 6373450"/>
              <a:gd name="connsiteY362" fmla="*/ 1265820 h 1449283"/>
              <a:gd name="connsiteX363" fmla="*/ 2143977 w 6373450"/>
              <a:gd name="connsiteY363" fmla="*/ 1242526 h 1449283"/>
              <a:gd name="connsiteX364" fmla="*/ 2201464 w 6373450"/>
              <a:gd name="connsiteY364" fmla="*/ 1286471 h 1449283"/>
              <a:gd name="connsiteX365" fmla="*/ 2184532 w 6373450"/>
              <a:gd name="connsiteY365" fmla="*/ 1293658 h 1449283"/>
              <a:gd name="connsiteX366" fmla="*/ 2144059 w 6373450"/>
              <a:gd name="connsiteY366" fmla="*/ 1259212 h 1449283"/>
              <a:gd name="connsiteX367" fmla="*/ 2108377 w 6373450"/>
              <a:gd name="connsiteY367" fmla="*/ 1276063 h 1449283"/>
              <a:gd name="connsiteX368" fmla="*/ 2359225 w 6373450"/>
              <a:gd name="connsiteY368" fmla="*/ 1320339 h 1449283"/>
              <a:gd name="connsiteX369" fmla="*/ 2341962 w 6373450"/>
              <a:gd name="connsiteY369" fmla="*/ 1374609 h 1449283"/>
              <a:gd name="connsiteX370" fmla="*/ 2291660 w 6373450"/>
              <a:gd name="connsiteY370" fmla="*/ 1398152 h 1449283"/>
              <a:gd name="connsiteX371" fmla="*/ 2241359 w 6373450"/>
              <a:gd name="connsiteY371" fmla="*/ 1374609 h 1449283"/>
              <a:gd name="connsiteX372" fmla="*/ 2224426 w 6373450"/>
              <a:gd name="connsiteY372" fmla="*/ 1320339 h 1449283"/>
              <a:gd name="connsiteX373" fmla="*/ 2241359 w 6373450"/>
              <a:gd name="connsiteY373" fmla="*/ 1266068 h 1449283"/>
              <a:gd name="connsiteX374" fmla="*/ 2291660 w 6373450"/>
              <a:gd name="connsiteY374" fmla="*/ 1242526 h 1449283"/>
              <a:gd name="connsiteX375" fmla="*/ 2341962 w 6373450"/>
              <a:gd name="connsiteY375" fmla="*/ 1266068 h 1449283"/>
              <a:gd name="connsiteX376" fmla="*/ 2359225 w 6373450"/>
              <a:gd name="connsiteY376" fmla="*/ 1320339 h 1449283"/>
              <a:gd name="connsiteX377" fmla="*/ 2243506 w 6373450"/>
              <a:gd name="connsiteY377" fmla="*/ 1320339 h 1449283"/>
              <a:gd name="connsiteX378" fmla="*/ 2291743 w 6373450"/>
              <a:gd name="connsiteY378" fmla="*/ 1381796 h 1449283"/>
              <a:gd name="connsiteX379" fmla="*/ 2339980 w 6373450"/>
              <a:gd name="connsiteY379" fmla="*/ 1320339 h 1449283"/>
              <a:gd name="connsiteX380" fmla="*/ 2291743 w 6373450"/>
              <a:gd name="connsiteY380" fmla="*/ 1258882 h 1449283"/>
              <a:gd name="connsiteX381" fmla="*/ 2243506 w 6373450"/>
              <a:gd name="connsiteY381" fmla="*/ 1320339 h 1449283"/>
              <a:gd name="connsiteX382" fmla="*/ 2412996 w 6373450"/>
              <a:gd name="connsiteY382" fmla="*/ 1303983 h 1449283"/>
              <a:gd name="connsiteX383" fmla="*/ 2412996 w 6373450"/>
              <a:gd name="connsiteY383" fmla="*/ 1395343 h 1449283"/>
              <a:gd name="connsiteX384" fmla="*/ 2393998 w 6373450"/>
              <a:gd name="connsiteY384" fmla="*/ 1395343 h 1449283"/>
              <a:gd name="connsiteX385" fmla="*/ 2393998 w 6373450"/>
              <a:gd name="connsiteY385" fmla="*/ 1245335 h 1449283"/>
              <a:gd name="connsiteX386" fmla="*/ 2412996 w 6373450"/>
              <a:gd name="connsiteY386" fmla="*/ 1245335 h 1449283"/>
              <a:gd name="connsiteX387" fmla="*/ 2412996 w 6373450"/>
              <a:gd name="connsiteY387" fmla="*/ 1269455 h 1449283"/>
              <a:gd name="connsiteX388" fmla="*/ 2458424 w 6373450"/>
              <a:gd name="connsiteY388" fmla="*/ 1242443 h 1449283"/>
              <a:gd name="connsiteX389" fmla="*/ 2501210 w 6373450"/>
              <a:gd name="connsiteY389" fmla="*/ 1271768 h 1449283"/>
              <a:gd name="connsiteX390" fmla="*/ 2550025 w 6373450"/>
              <a:gd name="connsiteY390" fmla="*/ 1242443 h 1449283"/>
              <a:gd name="connsiteX391" fmla="*/ 2598592 w 6373450"/>
              <a:gd name="connsiteY391" fmla="*/ 1296714 h 1449283"/>
              <a:gd name="connsiteX392" fmla="*/ 2598592 w 6373450"/>
              <a:gd name="connsiteY392" fmla="*/ 1395260 h 1449283"/>
              <a:gd name="connsiteX393" fmla="*/ 2579677 w 6373450"/>
              <a:gd name="connsiteY393" fmla="*/ 1395260 h 1449283"/>
              <a:gd name="connsiteX394" fmla="*/ 2579677 w 6373450"/>
              <a:gd name="connsiteY394" fmla="*/ 1301010 h 1449283"/>
              <a:gd name="connsiteX395" fmla="*/ 2546060 w 6373450"/>
              <a:gd name="connsiteY395" fmla="*/ 1260203 h 1449283"/>
              <a:gd name="connsiteX396" fmla="*/ 2517316 w 6373450"/>
              <a:gd name="connsiteY396" fmla="*/ 1273668 h 1449283"/>
              <a:gd name="connsiteX397" fmla="*/ 2505835 w 6373450"/>
              <a:gd name="connsiteY397" fmla="*/ 1303818 h 1449283"/>
              <a:gd name="connsiteX398" fmla="*/ 2505835 w 6373450"/>
              <a:gd name="connsiteY398" fmla="*/ 1395178 h 1449283"/>
              <a:gd name="connsiteX399" fmla="*/ 2486920 w 6373450"/>
              <a:gd name="connsiteY399" fmla="*/ 1395178 h 1449283"/>
              <a:gd name="connsiteX400" fmla="*/ 2486920 w 6373450"/>
              <a:gd name="connsiteY400" fmla="*/ 1300927 h 1449283"/>
              <a:gd name="connsiteX401" fmla="*/ 2453303 w 6373450"/>
              <a:gd name="connsiteY401" fmla="*/ 1260121 h 1449283"/>
              <a:gd name="connsiteX402" fmla="*/ 2424560 w 6373450"/>
              <a:gd name="connsiteY402" fmla="*/ 1273585 h 1449283"/>
              <a:gd name="connsiteX403" fmla="*/ 2412996 w 6373450"/>
              <a:gd name="connsiteY403" fmla="*/ 1303983 h 1449283"/>
              <a:gd name="connsiteX404" fmla="*/ 2710181 w 6373450"/>
              <a:gd name="connsiteY404" fmla="*/ 1398152 h 1449283"/>
              <a:gd name="connsiteX405" fmla="*/ 2660787 w 6373450"/>
              <a:gd name="connsiteY405" fmla="*/ 1368579 h 1449283"/>
              <a:gd name="connsiteX406" fmla="*/ 2660787 w 6373450"/>
              <a:gd name="connsiteY406" fmla="*/ 1446970 h 1449283"/>
              <a:gd name="connsiteX407" fmla="*/ 2641790 w 6373450"/>
              <a:gd name="connsiteY407" fmla="*/ 1446970 h 1449283"/>
              <a:gd name="connsiteX408" fmla="*/ 2641790 w 6373450"/>
              <a:gd name="connsiteY408" fmla="*/ 1245252 h 1449283"/>
              <a:gd name="connsiteX409" fmla="*/ 2660787 w 6373450"/>
              <a:gd name="connsiteY409" fmla="*/ 1245252 h 1449283"/>
              <a:gd name="connsiteX410" fmla="*/ 2660787 w 6373450"/>
              <a:gd name="connsiteY410" fmla="*/ 1272016 h 1449283"/>
              <a:gd name="connsiteX411" fmla="*/ 2710181 w 6373450"/>
              <a:gd name="connsiteY411" fmla="*/ 1242443 h 1449283"/>
              <a:gd name="connsiteX412" fmla="*/ 2758748 w 6373450"/>
              <a:gd name="connsiteY412" fmla="*/ 1266894 h 1449283"/>
              <a:gd name="connsiteX413" fmla="*/ 2774524 w 6373450"/>
              <a:gd name="connsiteY413" fmla="*/ 1320339 h 1449283"/>
              <a:gd name="connsiteX414" fmla="*/ 2758748 w 6373450"/>
              <a:gd name="connsiteY414" fmla="*/ 1373784 h 1449283"/>
              <a:gd name="connsiteX415" fmla="*/ 2710181 w 6373450"/>
              <a:gd name="connsiteY415" fmla="*/ 1398152 h 1449283"/>
              <a:gd name="connsiteX416" fmla="*/ 2660457 w 6373450"/>
              <a:gd name="connsiteY416" fmla="*/ 1314557 h 1449283"/>
              <a:gd name="connsiteX417" fmla="*/ 2660457 w 6373450"/>
              <a:gd name="connsiteY417" fmla="*/ 1326947 h 1449283"/>
              <a:gd name="connsiteX418" fmla="*/ 2671938 w 6373450"/>
              <a:gd name="connsiteY418" fmla="*/ 1364862 h 1449283"/>
              <a:gd name="connsiteX419" fmla="*/ 2706959 w 6373450"/>
              <a:gd name="connsiteY419" fmla="*/ 1381548 h 1449283"/>
              <a:gd name="connsiteX420" fmla="*/ 2755526 w 6373450"/>
              <a:gd name="connsiteY420" fmla="*/ 1320339 h 1449283"/>
              <a:gd name="connsiteX421" fmla="*/ 2706959 w 6373450"/>
              <a:gd name="connsiteY421" fmla="*/ 1259460 h 1449283"/>
              <a:gd name="connsiteX422" fmla="*/ 2671938 w 6373450"/>
              <a:gd name="connsiteY422" fmla="*/ 1276394 h 1449283"/>
              <a:gd name="connsiteX423" fmla="*/ 2660457 w 6373450"/>
              <a:gd name="connsiteY423" fmla="*/ 1314557 h 1449283"/>
              <a:gd name="connsiteX424" fmla="*/ 2846962 w 6373450"/>
              <a:gd name="connsiteY424" fmla="*/ 1398152 h 1449283"/>
              <a:gd name="connsiteX425" fmla="*/ 2798725 w 6373450"/>
              <a:gd name="connsiteY425" fmla="*/ 1355611 h 1449283"/>
              <a:gd name="connsiteX426" fmla="*/ 2861086 w 6373450"/>
              <a:gd name="connsiteY426" fmla="*/ 1305305 h 1449283"/>
              <a:gd name="connsiteX427" fmla="*/ 2893547 w 6373450"/>
              <a:gd name="connsiteY427" fmla="*/ 1298697 h 1449283"/>
              <a:gd name="connsiteX428" fmla="*/ 2893547 w 6373450"/>
              <a:gd name="connsiteY428" fmla="*/ 1289610 h 1449283"/>
              <a:gd name="connsiteX429" fmla="*/ 2860508 w 6373450"/>
              <a:gd name="connsiteY429" fmla="*/ 1259460 h 1449283"/>
              <a:gd name="connsiteX430" fmla="*/ 2821439 w 6373450"/>
              <a:gd name="connsiteY430" fmla="*/ 1288206 h 1449283"/>
              <a:gd name="connsiteX431" fmla="*/ 2803350 w 6373450"/>
              <a:gd name="connsiteY431" fmla="*/ 1282754 h 1449283"/>
              <a:gd name="connsiteX432" fmla="*/ 2861086 w 6373450"/>
              <a:gd name="connsiteY432" fmla="*/ 1242526 h 1449283"/>
              <a:gd name="connsiteX433" fmla="*/ 2912544 w 6373450"/>
              <a:gd name="connsiteY433" fmla="*/ 1288784 h 1449283"/>
              <a:gd name="connsiteX434" fmla="*/ 2912544 w 6373450"/>
              <a:gd name="connsiteY434" fmla="*/ 1368662 h 1449283"/>
              <a:gd name="connsiteX435" fmla="*/ 2931211 w 6373450"/>
              <a:gd name="connsiteY435" fmla="*/ 1379566 h 1449283"/>
              <a:gd name="connsiteX436" fmla="*/ 2931211 w 6373450"/>
              <a:gd name="connsiteY436" fmla="*/ 1395673 h 1449283"/>
              <a:gd name="connsiteX437" fmla="*/ 2894703 w 6373450"/>
              <a:gd name="connsiteY437" fmla="*/ 1375849 h 1449283"/>
              <a:gd name="connsiteX438" fmla="*/ 2846962 w 6373450"/>
              <a:gd name="connsiteY438" fmla="*/ 1398152 h 1449283"/>
              <a:gd name="connsiteX439" fmla="*/ 2880579 w 6373450"/>
              <a:gd name="connsiteY439" fmla="*/ 1371718 h 1449283"/>
              <a:gd name="connsiteX440" fmla="*/ 2893464 w 6373450"/>
              <a:gd name="connsiteY440" fmla="*/ 1345616 h 1449283"/>
              <a:gd name="connsiteX441" fmla="*/ 2893464 w 6373450"/>
              <a:gd name="connsiteY441" fmla="*/ 1313978 h 1449283"/>
              <a:gd name="connsiteX442" fmla="*/ 2866455 w 6373450"/>
              <a:gd name="connsiteY442" fmla="*/ 1319761 h 1449283"/>
              <a:gd name="connsiteX443" fmla="*/ 2827964 w 6373450"/>
              <a:gd name="connsiteY443" fmla="*/ 1333556 h 1449283"/>
              <a:gd name="connsiteX444" fmla="*/ 2817888 w 6373450"/>
              <a:gd name="connsiteY444" fmla="*/ 1355363 h 1449283"/>
              <a:gd name="connsiteX445" fmla="*/ 2848944 w 6373450"/>
              <a:gd name="connsiteY445" fmla="*/ 1382374 h 1449283"/>
              <a:gd name="connsiteX446" fmla="*/ 2880579 w 6373450"/>
              <a:gd name="connsiteY446" fmla="*/ 1371718 h 1449283"/>
              <a:gd name="connsiteX447" fmla="*/ 2959129 w 6373450"/>
              <a:gd name="connsiteY447" fmla="*/ 1395343 h 1449283"/>
              <a:gd name="connsiteX448" fmla="*/ 2959129 w 6373450"/>
              <a:gd name="connsiteY448" fmla="*/ 1245335 h 1449283"/>
              <a:gd name="connsiteX449" fmla="*/ 2978126 w 6373450"/>
              <a:gd name="connsiteY449" fmla="*/ 1245335 h 1449283"/>
              <a:gd name="connsiteX450" fmla="*/ 2978126 w 6373450"/>
              <a:gd name="connsiteY450" fmla="*/ 1269455 h 1449283"/>
              <a:gd name="connsiteX451" fmla="*/ 3025537 w 6373450"/>
              <a:gd name="connsiteY451" fmla="*/ 1242443 h 1449283"/>
              <a:gd name="connsiteX452" fmla="*/ 3074930 w 6373450"/>
              <a:gd name="connsiteY452" fmla="*/ 1296714 h 1449283"/>
              <a:gd name="connsiteX453" fmla="*/ 3074930 w 6373450"/>
              <a:gd name="connsiteY453" fmla="*/ 1395260 h 1449283"/>
              <a:gd name="connsiteX454" fmla="*/ 3055933 w 6373450"/>
              <a:gd name="connsiteY454" fmla="*/ 1395260 h 1449283"/>
              <a:gd name="connsiteX455" fmla="*/ 3055933 w 6373450"/>
              <a:gd name="connsiteY455" fmla="*/ 1301010 h 1449283"/>
              <a:gd name="connsiteX456" fmla="*/ 3020911 w 6373450"/>
              <a:gd name="connsiteY456" fmla="*/ 1260203 h 1449283"/>
              <a:gd name="connsiteX457" fmla="*/ 2990433 w 6373450"/>
              <a:gd name="connsiteY457" fmla="*/ 1273172 h 1449283"/>
              <a:gd name="connsiteX458" fmla="*/ 2978043 w 6373450"/>
              <a:gd name="connsiteY458" fmla="*/ 1304479 h 1449283"/>
              <a:gd name="connsiteX459" fmla="*/ 2978043 w 6373450"/>
              <a:gd name="connsiteY459" fmla="*/ 1395260 h 1449283"/>
              <a:gd name="connsiteX460" fmla="*/ 2959129 w 6373450"/>
              <a:gd name="connsiteY460" fmla="*/ 1395260 h 1449283"/>
              <a:gd name="connsiteX461" fmla="*/ 3161905 w 6373450"/>
              <a:gd name="connsiteY461" fmla="*/ 1413681 h 1449283"/>
              <a:gd name="connsiteX462" fmla="*/ 3120276 w 6373450"/>
              <a:gd name="connsiteY462" fmla="*/ 1449283 h 1449283"/>
              <a:gd name="connsiteX463" fmla="*/ 3106482 w 6373450"/>
              <a:gd name="connsiteY463" fmla="*/ 1447549 h 1449283"/>
              <a:gd name="connsiteX464" fmla="*/ 3106482 w 6373450"/>
              <a:gd name="connsiteY464" fmla="*/ 1430615 h 1449283"/>
              <a:gd name="connsiteX465" fmla="*/ 3119450 w 6373450"/>
              <a:gd name="connsiteY465" fmla="*/ 1432597 h 1449283"/>
              <a:gd name="connsiteX466" fmla="*/ 3143568 w 6373450"/>
              <a:gd name="connsiteY466" fmla="*/ 1410790 h 1449283"/>
              <a:gd name="connsiteX467" fmla="*/ 3152159 w 6373450"/>
              <a:gd name="connsiteY467" fmla="*/ 1390139 h 1449283"/>
              <a:gd name="connsiteX468" fmla="*/ 3095827 w 6373450"/>
              <a:gd name="connsiteY468" fmla="*/ 1245335 h 1449283"/>
              <a:gd name="connsiteX469" fmla="*/ 3115898 w 6373450"/>
              <a:gd name="connsiteY469" fmla="*/ 1245335 h 1449283"/>
              <a:gd name="connsiteX470" fmla="*/ 3162153 w 6373450"/>
              <a:gd name="connsiteY470" fmla="*/ 1367753 h 1449283"/>
              <a:gd name="connsiteX471" fmla="*/ 3208407 w 6373450"/>
              <a:gd name="connsiteY471" fmla="*/ 1245335 h 1449283"/>
              <a:gd name="connsiteX472" fmla="*/ 3228231 w 6373450"/>
              <a:gd name="connsiteY472" fmla="*/ 1245335 h 1449283"/>
              <a:gd name="connsiteX473" fmla="*/ 3161905 w 6373450"/>
              <a:gd name="connsiteY473" fmla="*/ 1413681 h 1449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</a:cxnLst>
            <a:rect l="l" t="t" r="r" b="b"/>
            <a:pathLst>
              <a:path w="6373450" h="1449283">
                <a:moveTo>
                  <a:pt x="1637573" y="239386"/>
                </a:moveTo>
                <a:lnTo>
                  <a:pt x="1508639" y="239386"/>
                </a:lnTo>
                <a:lnTo>
                  <a:pt x="1508639" y="264663"/>
                </a:lnTo>
                <a:cubicBezTo>
                  <a:pt x="1547790" y="264663"/>
                  <a:pt x="1579507" y="275979"/>
                  <a:pt x="1579507" y="335537"/>
                </a:cubicBezTo>
                <a:lnTo>
                  <a:pt x="1579507" y="940527"/>
                </a:lnTo>
                <a:lnTo>
                  <a:pt x="1699108" y="940527"/>
                </a:lnTo>
                <a:lnTo>
                  <a:pt x="1699108" y="301752"/>
                </a:lnTo>
                <a:cubicBezTo>
                  <a:pt x="1699108" y="267306"/>
                  <a:pt x="1671603" y="239386"/>
                  <a:pt x="1637573" y="239386"/>
                </a:cubicBezTo>
                <a:close/>
                <a:moveTo>
                  <a:pt x="1174863" y="776971"/>
                </a:moveTo>
                <a:lnTo>
                  <a:pt x="940617" y="276062"/>
                </a:lnTo>
                <a:cubicBezTo>
                  <a:pt x="930953" y="254420"/>
                  <a:pt x="909478" y="239468"/>
                  <a:pt x="884616" y="239468"/>
                </a:cubicBezTo>
                <a:lnTo>
                  <a:pt x="714714" y="239468"/>
                </a:lnTo>
                <a:lnTo>
                  <a:pt x="714714" y="264745"/>
                </a:lnTo>
                <a:lnTo>
                  <a:pt x="749983" y="264745"/>
                </a:lnTo>
                <a:cubicBezTo>
                  <a:pt x="774514" y="264745"/>
                  <a:pt x="795742" y="279366"/>
                  <a:pt x="805653" y="300513"/>
                </a:cubicBezTo>
                <a:lnTo>
                  <a:pt x="1119110" y="940609"/>
                </a:lnTo>
                <a:lnTo>
                  <a:pt x="1192952" y="940609"/>
                </a:lnTo>
                <a:lnTo>
                  <a:pt x="1457346" y="239468"/>
                </a:lnTo>
                <a:lnTo>
                  <a:pt x="1365993" y="239468"/>
                </a:lnTo>
                <a:lnTo>
                  <a:pt x="1174863" y="776971"/>
                </a:lnTo>
                <a:close/>
                <a:moveTo>
                  <a:pt x="1620062" y="0"/>
                </a:moveTo>
                <a:cubicBezTo>
                  <a:pt x="1579094" y="0"/>
                  <a:pt x="1545725" y="34528"/>
                  <a:pt x="1545725" y="76987"/>
                </a:cubicBezTo>
                <a:cubicBezTo>
                  <a:pt x="1545725" y="119445"/>
                  <a:pt x="1579094" y="153973"/>
                  <a:pt x="1620062" y="153973"/>
                </a:cubicBezTo>
                <a:cubicBezTo>
                  <a:pt x="1661443" y="153973"/>
                  <a:pt x="1694730" y="119445"/>
                  <a:pt x="1694730" y="76987"/>
                </a:cubicBezTo>
                <a:cubicBezTo>
                  <a:pt x="1694730" y="34528"/>
                  <a:pt x="1661443" y="0"/>
                  <a:pt x="1620062" y="0"/>
                </a:cubicBezTo>
                <a:close/>
                <a:moveTo>
                  <a:pt x="4291588" y="264663"/>
                </a:moveTo>
                <a:cubicBezTo>
                  <a:pt x="4327683" y="264663"/>
                  <a:pt x="4356922" y="293904"/>
                  <a:pt x="4356922" y="330002"/>
                </a:cubicBezTo>
                <a:lnTo>
                  <a:pt x="4356922" y="940527"/>
                </a:lnTo>
                <a:lnTo>
                  <a:pt x="4476688" y="940527"/>
                </a:lnTo>
                <a:lnTo>
                  <a:pt x="4476688" y="582522"/>
                </a:lnTo>
                <a:cubicBezTo>
                  <a:pt x="4475367" y="466711"/>
                  <a:pt x="4542766" y="301834"/>
                  <a:pt x="4706556" y="350405"/>
                </a:cubicBezTo>
                <a:lnTo>
                  <a:pt x="4706556" y="228152"/>
                </a:lnTo>
                <a:cubicBezTo>
                  <a:pt x="4612560" y="213861"/>
                  <a:pt x="4505597" y="286305"/>
                  <a:pt x="4479579" y="410210"/>
                </a:cubicBezTo>
                <a:lnTo>
                  <a:pt x="4476688" y="410210"/>
                </a:lnTo>
                <a:lnTo>
                  <a:pt x="4476688" y="286470"/>
                </a:lnTo>
                <a:cubicBezTo>
                  <a:pt x="4476688" y="260450"/>
                  <a:pt x="4455543" y="239468"/>
                  <a:pt x="4429525" y="239551"/>
                </a:cubicBezTo>
                <a:lnTo>
                  <a:pt x="4291588" y="239551"/>
                </a:lnTo>
                <a:lnTo>
                  <a:pt x="4291588" y="264663"/>
                </a:lnTo>
                <a:close/>
                <a:moveTo>
                  <a:pt x="5066350" y="957626"/>
                </a:moveTo>
                <a:cubicBezTo>
                  <a:pt x="4878688" y="957626"/>
                  <a:pt x="4718615" y="800844"/>
                  <a:pt x="4718615" y="589956"/>
                </a:cubicBezTo>
                <a:cubicBezTo>
                  <a:pt x="4718615" y="379069"/>
                  <a:pt x="4878688" y="222287"/>
                  <a:pt x="5066350" y="222287"/>
                </a:cubicBezTo>
                <a:cubicBezTo>
                  <a:pt x="5254010" y="222287"/>
                  <a:pt x="5414084" y="379069"/>
                  <a:pt x="5414084" y="589956"/>
                </a:cubicBezTo>
                <a:cubicBezTo>
                  <a:pt x="5414084" y="800844"/>
                  <a:pt x="5254010" y="957626"/>
                  <a:pt x="5066350" y="957626"/>
                </a:cubicBezTo>
                <a:close/>
                <a:moveTo>
                  <a:pt x="5066350" y="267884"/>
                </a:moveTo>
                <a:cubicBezTo>
                  <a:pt x="4903633" y="267884"/>
                  <a:pt x="4856388" y="446060"/>
                  <a:pt x="4856388" y="589956"/>
                </a:cubicBezTo>
                <a:cubicBezTo>
                  <a:pt x="4856388" y="728152"/>
                  <a:pt x="4902312" y="912028"/>
                  <a:pt x="5066350" y="912028"/>
                </a:cubicBezTo>
                <a:cubicBezTo>
                  <a:pt x="5230388" y="912028"/>
                  <a:pt x="5276312" y="725344"/>
                  <a:pt x="5276312" y="589956"/>
                </a:cubicBezTo>
                <a:cubicBezTo>
                  <a:pt x="5276312" y="451760"/>
                  <a:pt x="5230388" y="267884"/>
                  <a:pt x="5066350" y="267884"/>
                </a:cubicBezTo>
                <a:close/>
                <a:moveTo>
                  <a:pt x="2154879" y="957626"/>
                </a:moveTo>
                <a:cubicBezTo>
                  <a:pt x="1967218" y="957626"/>
                  <a:pt x="1807145" y="800844"/>
                  <a:pt x="1807145" y="589956"/>
                </a:cubicBezTo>
                <a:cubicBezTo>
                  <a:pt x="1807145" y="379069"/>
                  <a:pt x="1967218" y="222287"/>
                  <a:pt x="2154879" y="222287"/>
                </a:cubicBezTo>
                <a:cubicBezTo>
                  <a:pt x="2342540" y="222287"/>
                  <a:pt x="2502614" y="379069"/>
                  <a:pt x="2502614" y="589956"/>
                </a:cubicBezTo>
                <a:cubicBezTo>
                  <a:pt x="2502614" y="800844"/>
                  <a:pt x="2342540" y="957626"/>
                  <a:pt x="2154879" y="957626"/>
                </a:cubicBezTo>
                <a:close/>
                <a:moveTo>
                  <a:pt x="2154879" y="267884"/>
                </a:moveTo>
                <a:cubicBezTo>
                  <a:pt x="1992163" y="267884"/>
                  <a:pt x="1944917" y="446060"/>
                  <a:pt x="1944917" y="589956"/>
                </a:cubicBezTo>
                <a:cubicBezTo>
                  <a:pt x="1944917" y="728152"/>
                  <a:pt x="1990841" y="912028"/>
                  <a:pt x="2154879" y="912028"/>
                </a:cubicBezTo>
                <a:cubicBezTo>
                  <a:pt x="2318918" y="912028"/>
                  <a:pt x="2364842" y="725344"/>
                  <a:pt x="2364842" y="589956"/>
                </a:cubicBezTo>
                <a:cubicBezTo>
                  <a:pt x="2364842" y="451760"/>
                  <a:pt x="2318918" y="267884"/>
                  <a:pt x="2154879" y="267884"/>
                </a:cubicBezTo>
                <a:close/>
                <a:moveTo>
                  <a:pt x="3175864" y="0"/>
                </a:moveTo>
                <a:lnTo>
                  <a:pt x="3152737" y="0"/>
                </a:lnTo>
                <a:lnTo>
                  <a:pt x="2706051" y="940527"/>
                </a:lnTo>
                <a:lnTo>
                  <a:pt x="2784023" y="940527"/>
                </a:lnTo>
                <a:lnTo>
                  <a:pt x="2938562" y="616637"/>
                </a:lnTo>
                <a:lnTo>
                  <a:pt x="3341141" y="616637"/>
                </a:lnTo>
                <a:lnTo>
                  <a:pt x="3497993" y="940527"/>
                </a:lnTo>
                <a:lnTo>
                  <a:pt x="3632709" y="940527"/>
                </a:lnTo>
                <a:lnTo>
                  <a:pt x="3175864" y="0"/>
                </a:lnTo>
                <a:close/>
                <a:moveTo>
                  <a:pt x="2977548" y="535438"/>
                </a:moveTo>
                <a:lnTo>
                  <a:pt x="3138695" y="198001"/>
                </a:lnTo>
                <a:lnTo>
                  <a:pt x="3302568" y="535438"/>
                </a:lnTo>
                <a:lnTo>
                  <a:pt x="2977548" y="535438"/>
                </a:lnTo>
                <a:close/>
                <a:moveTo>
                  <a:pt x="469813" y="0"/>
                </a:moveTo>
                <a:lnTo>
                  <a:pt x="446686" y="0"/>
                </a:lnTo>
                <a:lnTo>
                  <a:pt x="0" y="940527"/>
                </a:lnTo>
                <a:lnTo>
                  <a:pt x="77972" y="940527"/>
                </a:lnTo>
                <a:lnTo>
                  <a:pt x="232511" y="616637"/>
                </a:lnTo>
                <a:lnTo>
                  <a:pt x="635090" y="616637"/>
                </a:lnTo>
                <a:lnTo>
                  <a:pt x="791942" y="940527"/>
                </a:lnTo>
                <a:lnTo>
                  <a:pt x="926659" y="940527"/>
                </a:lnTo>
                <a:lnTo>
                  <a:pt x="469813" y="0"/>
                </a:lnTo>
                <a:close/>
                <a:moveTo>
                  <a:pt x="271497" y="535438"/>
                </a:moveTo>
                <a:lnTo>
                  <a:pt x="432644" y="198001"/>
                </a:lnTo>
                <a:lnTo>
                  <a:pt x="596517" y="535438"/>
                </a:lnTo>
                <a:lnTo>
                  <a:pt x="271497" y="535438"/>
                </a:lnTo>
                <a:close/>
                <a:moveTo>
                  <a:pt x="4209982" y="711962"/>
                </a:moveTo>
                <a:cubicBezTo>
                  <a:pt x="4168683" y="832729"/>
                  <a:pt x="4080469" y="879235"/>
                  <a:pt x="3991429" y="879235"/>
                </a:cubicBezTo>
                <a:cubicBezTo>
                  <a:pt x="3828712" y="879235"/>
                  <a:pt x="3743390" y="743847"/>
                  <a:pt x="3743390" y="558567"/>
                </a:cubicBezTo>
                <a:cubicBezTo>
                  <a:pt x="3743390" y="542872"/>
                  <a:pt x="3743390" y="527177"/>
                  <a:pt x="3744711" y="511565"/>
                </a:cubicBezTo>
                <a:lnTo>
                  <a:pt x="4228979" y="511565"/>
                </a:lnTo>
                <a:cubicBezTo>
                  <a:pt x="4218489" y="330580"/>
                  <a:pt x="4095088" y="222287"/>
                  <a:pt x="3942862" y="222287"/>
                </a:cubicBezTo>
                <a:cubicBezTo>
                  <a:pt x="3764369" y="222287"/>
                  <a:pt x="3610821" y="373369"/>
                  <a:pt x="3610821" y="594252"/>
                </a:cubicBezTo>
                <a:cubicBezTo>
                  <a:pt x="3610821" y="816538"/>
                  <a:pt x="3749915" y="957626"/>
                  <a:pt x="3949387" y="957626"/>
                </a:cubicBezTo>
                <a:cubicBezTo>
                  <a:pt x="4100870" y="957626"/>
                  <a:pt x="4196105" y="878326"/>
                  <a:pt x="4235174" y="718818"/>
                </a:cubicBezTo>
                <a:lnTo>
                  <a:pt x="4209982" y="711962"/>
                </a:lnTo>
                <a:close/>
                <a:moveTo>
                  <a:pt x="3942862" y="263589"/>
                </a:moveTo>
                <a:cubicBezTo>
                  <a:pt x="4038675" y="263589"/>
                  <a:pt x="4080634" y="331985"/>
                  <a:pt x="4089803" y="461673"/>
                </a:cubicBezTo>
                <a:lnTo>
                  <a:pt x="3751236" y="461673"/>
                </a:lnTo>
                <a:cubicBezTo>
                  <a:pt x="3768334" y="363374"/>
                  <a:pt x="3822105" y="263589"/>
                  <a:pt x="3942862" y="263589"/>
                </a:cubicBezTo>
                <a:close/>
                <a:moveTo>
                  <a:pt x="5951874" y="777797"/>
                </a:moveTo>
                <a:cubicBezTo>
                  <a:pt x="5942128" y="798696"/>
                  <a:pt x="5921066" y="813234"/>
                  <a:pt x="5896452" y="813234"/>
                </a:cubicBezTo>
                <a:lnTo>
                  <a:pt x="5860109" y="813234"/>
                </a:lnTo>
                <a:lnTo>
                  <a:pt x="5860109" y="837933"/>
                </a:lnTo>
                <a:lnTo>
                  <a:pt x="6064372" y="837933"/>
                </a:lnTo>
                <a:cubicBezTo>
                  <a:pt x="6084361" y="837933"/>
                  <a:pt x="6102201" y="828268"/>
                  <a:pt x="6113352" y="813399"/>
                </a:cubicBezTo>
                <a:cubicBezTo>
                  <a:pt x="6120951" y="803239"/>
                  <a:pt x="6373451" y="444656"/>
                  <a:pt x="6373451" y="444656"/>
                </a:cubicBezTo>
                <a:lnTo>
                  <a:pt x="6146061" y="444656"/>
                </a:lnTo>
                <a:cubicBezTo>
                  <a:pt x="6121364" y="444656"/>
                  <a:pt x="6100136" y="459360"/>
                  <a:pt x="6090473" y="480506"/>
                </a:cubicBezTo>
                <a:lnTo>
                  <a:pt x="5951874" y="777797"/>
                </a:lnTo>
                <a:close/>
                <a:moveTo>
                  <a:pt x="6090473" y="357509"/>
                </a:moveTo>
                <a:cubicBezTo>
                  <a:pt x="6100054" y="378656"/>
                  <a:pt x="6121364" y="393359"/>
                  <a:pt x="6146061" y="393359"/>
                </a:cubicBezTo>
                <a:lnTo>
                  <a:pt x="6373451" y="393359"/>
                </a:lnTo>
                <a:cubicBezTo>
                  <a:pt x="6373451" y="393359"/>
                  <a:pt x="6120951" y="34776"/>
                  <a:pt x="6113352" y="24616"/>
                </a:cubicBezTo>
                <a:cubicBezTo>
                  <a:pt x="6102201" y="9665"/>
                  <a:pt x="6084443" y="83"/>
                  <a:pt x="6064372" y="83"/>
                </a:cubicBezTo>
                <a:lnTo>
                  <a:pt x="5860109" y="83"/>
                </a:lnTo>
                <a:lnTo>
                  <a:pt x="5860109" y="24781"/>
                </a:lnTo>
                <a:lnTo>
                  <a:pt x="5896452" y="24781"/>
                </a:lnTo>
                <a:cubicBezTo>
                  <a:pt x="5920983" y="24781"/>
                  <a:pt x="5942128" y="39319"/>
                  <a:pt x="5951874" y="60218"/>
                </a:cubicBezTo>
                <a:lnTo>
                  <a:pt x="6090473" y="357509"/>
                </a:lnTo>
                <a:close/>
                <a:moveTo>
                  <a:pt x="5698301" y="460103"/>
                </a:moveTo>
                <a:cubicBezTo>
                  <a:pt x="5707882" y="481250"/>
                  <a:pt x="5729193" y="495953"/>
                  <a:pt x="5753889" y="495953"/>
                </a:cubicBezTo>
                <a:lnTo>
                  <a:pt x="5981279" y="495953"/>
                </a:lnTo>
                <a:cubicBezTo>
                  <a:pt x="5981279" y="495953"/>
                  <a:pt x="5728780" y="137453"/>
                  <a:pt x="5721180" y="127210"/>
                </a:cubicBezTo>
                <a:cubicBezTo>
                  <a:pt x="5710030" y="112259"/>
                  <a:pt x="5692271" y="102676"/>
                  <a:pt x="5672200" y="102676"/>
                </a:cubicBezTo>
                <a:lnTo>
                  <a:pt x="5467937" y="102676"/>
                </a:lnTo>
                <a:lnTo>
                  <a:pt x="5467937" y="127458"/>
                </a:lnTo>
                <a:lnTo>
                  <a:pt x="5504280" y="127458"/>
                </a:lnTo>
                <a:cubicBezTo>
                  <a:pt x="5528812" y="127458"/>
                  <a:pt x="5549956" y="141996"/>
                  <a:pt x="5559703" y="162895"/>
                </a:cubicBezTo>
                <a:lnTo>
                  <a:pt x="5698301" y="460103"/>
                </a:lnTo>
                <a:close/>
                <a:moveTo>
                  <a:pt x="5559703" y="880308"/>
                </a:moveTo>
                <a:cubicBezTo>
                  <a:pt x="5549956" y="901207"/>
                  <a:pt x="5528894" y="915746"/>
                  <a:pt x="5504280" y="915746"/>
                </a:cubicBezTo>
                <a:lnTo>
                  <a:pt x="5467937" y="915746"/>
                </a:lnTo>
                <a:lnTo>
                  <a:pt x="5467937" y="940444"/>
                </a:lnTo>
                <a:lnTo>
                  <a:pt x="5672200" y="940444"/>
                </a:lnTo>
                <a:cubicBezTo>
                  <a:pt x="5692189" y="940444"/>
                  <a:pt x="5710030" y="930779"/>
                  <a:pt x="5721180" y="915911"/>
                </a:cubicBezTo>
                <a:cubicBezTo>
                  <a:pt x="5728780" y="905750"/>
                  <a:pt x="5981279" y="547167"/>
                  <a:pt x="5981279" y="547167"/>
                </a:cubicBezTo>
                <a:lnTo>
                  <a:pt x="5753889" y="547167"/>
                </a:lnTo>
                <a:cubicBezTo>
                  <a:pt x="5729193" y="547167"/>
                  <a:pt x="5707965" y="561871"/>
                  <a:pt x="5698301" y="583018"/>
                </a:cubicBezTo>
                <a:lnTo>
                  <a:pt x="5559703" y="880308"/>
                </a:lnTo>
                <a:close/>
                <a:moveTo>
                  <a:pt x="48237" y="1398152"/>
                </a:moveTo>
                <a:cubicBezTo>
                  <a:pt x="19823" y="1398152"/>
                  <a:pt x="0" y="1381218"/>
                  <a:pt x="0" y="1355611"/>
                </a:cubicBezTo>
                <a:cubicBezTo>
                  <a:pt x="0" y="1329508"/>
                  <a:pt x="17841" y="1314226"/>
                  <a:pt x="62361" y="1305305"/>
                </a:cubicBezTo>
                <a:lnTo>
                  <a:pt x="94822" y="1298697"/>
                </a:lnTo>
                <a:lnTo>
                  <a:pt x="94822" y="1289610"/>
                </a:lnTo>
                <a:cubicBezTo>
                  <a:pt x="94822" y="1269785"/>
                  <a:pt x="83341" y="1259460"/>
                  <a:pt x="61783" y="1259460"/>
                </a:cubicBezTo>
                <a:cubicBezTo>
                  <a:pt x="41133" y="1259460"/>
                  <a:pt x="27588" y="1269538"/>
                  <a:pt x="22714" y="1288206"/>
                </a:cubicBezTo>
                <a:lnTo>
                  <a:pt x="4625" y="1282754"/>
                </a:lnTo>
                <a:cubicBezTo>
                  <a:pt x="11811" y="1258303"/>
                  <a:pt x="33947" y="1242526"/>
                  <a:pt x="62361" y="1242526"/>
                </a:cubicBezTo>
                <a:cubicBezTo>
                  <a:pt x="94822" y="1242526"/>
                  <a:pt x="113819" y="1259212"/>
                  <a:pt x="113819" y="1288784"/>
                </a:cubicBezTo>
                <a:lnTo>
                  <a:pt x="113819" y="1368662"/>
                </a:lnTo>
                <a:cubicBezTo>
                  <a:pt x="113819" y="1378740"/>
                  <a:pt x="121253" y="1383035"/>
                  <a:pt x="132486" y="1379566"/>
                </a:cubicBezTo>
                <a:lnTo>
                  <a:pt x="132486" y="1395673"/>
                </a:lnTo>
                <a:cubicBezTo>
                  <a:pt x="109772" y="1398812"/>
                  <a:pt x="97465" y="1391956"/>
                  <a:pt x="95978" y="1375849"/>
                </a:cubicBezTo>
                <a:cubicBezTo>
                  <a:pt x="86479" y="1389313"/>
                  <a:pt x="67812" y="1398152"/>
                  <a:pt x="48237" y="1398152"/>
                </a:cubicBezTo>
                <a:close/>
                <a:moveTo>
                  <a:pt x="81854" y="1371718"/>
                </a:moveTo>
                <a:cubicBezTo>
                  <a:pt x="90444" y="1364532"/>
                  <a:pt x="94739" y="1355611"/>
                  <a:pt x="94739" y="1345616"/>
                </a:cubicBezTo>
                <a:lnTo>
                  <a:pt x="94739" y="1313978"/>
                </a:lnTo>
                <a:lnTo>
                  <a:pt x="67730" y="1319761"/>
                </a:lnTo>
                <a:cubicBezTo>
                  <a:pt x="49063" y="1323478"/>
                  <a:pt x="36095" y="1328104"/>
                  <a:pt x="29239" y="1333556"/>
                </a:cubicBezTo>
                <a:cubicBezTo>
                  <a:pt x="22632" y="1338759"/>
                  <a:pt x="19163" y="1345946"/>
                  <a:pt x="19163" y="1355363"/>
                </a:cubicBezTo>
                <a:cubicBezTo>
                  <a:pt x="19163" y="1371718"/>
                  <a:pt x="31552" y="1382374"/>
                  <a:pt x="50219" y="1382374"/>
                </a:cubicBezTo>
                <a:cubicBezTo>
                  <a:pt x="62609" y="1382374"/>
                  <a:pt x="73264" y="1378905"/>
                  <a:pt x="81854" y="1371718"/>
                </a:cubicBezTo>
                <a:close/>
                <a:moveTo>
                  <a:pt x="369457" y="1395343"/>
                </a:moveTo>
                <a:lnTo>
                  <a:pt x="369457" y="1357098"/>
                </a:lnTo>
                <a:cubicBezTo>
                  <a:pt x="365162" y="1369488"/>
                  <a:pt x="357398" y="1379235"/>
                  <a:pt x="345587" y="1387000"/>
                </a:cubicBezTo>
                <a:cubicBezTo>
                  <a:pt x="334106" y="1394434"/>
                  <a:pt x="320890" y="1398234"/>
                  <a:pt x="306271" y="1398234"/>
                </a:cubicBezTo>
                <a:cubicBezTo>
                  <a:pt x="279014" y="1398234"/>
                  <a:pt x="255143" y="1386422"/>
                  <a:pt x="238789" y="1365440"/>
                </a:cubicBezTo>
                <a:cubicBezTo>
                  <a:pt x="223839" y="1346772"/>
                  <a:pt x="215827" y="1321165"/>
                  <a:pt x="215827" y="1292501"/>
                </a:cubicBezTo>
                <a:cubicBezTo>
                  <a:pt x="215827" y="1263755"/>
                  <a:pt x="223839" y="1238231"/>
                  <a:pt x="239119" y="1218984"/>
                </a:cubicBezTo>
                <a:cubicBezTo>
                  <a:pt x="255473" y="1198003"/>
                  <a:pt x="279922" y="1186273"/>
                  <a:pt x="307179" y="1186273"/>
                </a:cubicBezTo>
                <a:cubicBezTo>
                  <a:pt x="344265" y="1186273"/>
                  <a:pt x="372431" y="1206098"/>
                  <a:pt x="384738" y="1241452"/>
                </a:cubicBezTo>
                <a:lnTo>
                  <a:pt x="365245" y="1247730"/>
                </a:lnTo>
                <a:cubicBezTo>
                  <a:pt x="356903" y="1219893"/>
                  <a:pt x="335923" y="1204033"/>
                  <a:pt x="307179" y="1204033"/>
                </a:cubicBezTo>
                <a:cubicBezTo>
                  <a:pt x="285043" y="1204033"/>
                  <a:pt x="265798" y="1213780"/>
                  <a:pt x="252913" y="1232201"/>
                </a:cubicBezTo>
                <a:cubicBezTo>
                  <a:pt x="241680" y="1247978"/>
                  <a:pt x="235650" y="1268381"/>
                  <a:pt x="235650" y="1292254"/>
                </a:cubicBezTo>
                <a:cubicBezTo>
                  <a:pt x="235650" y="1316126"/>
                  <a:pt x="241680" y="1336777"/>
                  <a:pt x="252913" y="1352554"/>
                </a:cubicBezTo>
                <a:cubicBezTo>
                  <a:pt x="265798" y="1370975"/>
                  <a:pt x="285373" y="1380722"/>
                  <a:pt x="307510" y="1380722"/>
                </a:cubicBezTo>
                <a:cubicBezTo>
                  <a:pt x="325598" y="1380722"/>
                  <a:pt x="340218" y="1374114"/>
                  <a:pt x="351451" y="1361228"/>
                </a:cubicBezTo>
                <a:cubicBezTo>
                  <a:pt x="362684" y="1348011"/>
                  <a:pt x="368384" y="1330747"/>
                  <a:pt x="368714" y="1309187"/>
                </a:cubicBezTo>
                <a:lnTo>
                  <a:pt x="305197" y="1309187"/>
                </a:lnTo>
                <a:lnTo>
                  <a:pt x="305197" y="1291675"/>
                </a:lnTo>
                <a:lnTo>
                  <a:pt x="388207" y="1291675"/>
                </a:lnTo>
                <a:lnTo>
                  <a:pt x="388207" y="1395343"/>
                </a:lnTo>
                <a:lnTo>
                  <a:pt x="369457" y="1395343"/>
                </a:lnTo>
                <a:close/>
                <a:moveTo>
                  <a:pt x="430992" y="1188999"/>
                </a:moveTo>
                <a:lnTo>
                  <a:pt x="561744" y="1188999"/>
                </a:lnTo>
                <a:lnTo>
                  <a:pt x="561744" y="1206511"/>
                </a:lnTo>
                <a:lnTo>
                  <a:pt x="451146" y="1206511"/>
                </a:lnTo>
                <a:lnTo>
                  <a:pt x="451146" y="1279780"/>
                </a:lnTo>
                <a:lnTo>
                  <a:pt x="545059" y="1279780"/>
                </a:lnTo>
                <a:lnTo>
                  <a:pt x="545059" y="1297292"/>
                </a:lnTo>
                <a:lnTo>
                  <a:pt x="451146" y="1297292"/>
                </a:lnTo>
                <a:lnTo>
                  <a:pt x="451146" y="1377748"/>
                </a:lnTo>
                <a:lnTo>
                  <a:pt x="561744" y="1377748"/>
                </a:lnTo>
                <a:lnTo>
                  <a:pt x="561744" y="1395260"/>
                </a:lnTo>
                <a:lnTo>
                  <a:pt x="430992" y="1395260"/>
                </a:lnTo>
                <a:lnTo>
                  <a:pt x="430992" y="1188999"/>
                </a:lnTo>
                <a:close/>
                <a:moveTo>
                  <a:pt x="728342" y="1188999"/>
                </a:moveTo>
                <a:lnTo>
                  <a:pt x="750148" y="1188999"/>
                </a:lnTo>
                <a:lnTo>
                  <a:pt x="830598" y="1395260"/>
                </a:lnTo>
                <a:lnTo>
                  <a:pt x="809949" y="1395260"/>
                </a:lnTo>
                <a:lnTo>
                  <a:pt x="786656" y="1335208"/>
                </a:lnTo>
                <a:lnTo>
                  <a:pt x="691504" y="1335208"/>
                </a:lnTo>
                <a:lnTo>
                  <a:pt x="668212" y="1395260"/>
                </a:lnTo>
                <a:lnTo>
                  <a:pt x="648141" y="1395260"/>
                </a:lnTo>
                <a:lnTo>
                  <a:pt x="728342" y="1188999"/>
                </a:lnTo>
                <a:close/>
                <a:moveTo>
                  <a:pt x="738915" y="1212045"/>
                </a:moveTo>
                <a:lnTo>
                  <a:pt x="698112" y="1317778"/>
                </a:lnTo>
                <a:lnTo>
                  <a:pt x="779718" y="1317778"/>
                </a:lnTo>
                <a:lnTo>
                  <a:pt x="738915" y="1212045"/>
                </a:lnTo>
                <a:close/>
                <a:moveTo>
                  <a:pt x="861985" y="1376675"/>
                </a:moveTo>
                <a:cubicBezTo>
                  <a:pt x="849595" y="1362302"/>
                  <a:pt x="843318" y="1343633"/>
                  <a:pt x="843318" y="1320339"/>
                </a:cubicBezTo>
                <a:cubicBezTo>
                  <a:pt x="843318" y="1298779"/>
                  <a:pt x="849100" y="1280111"/>
                  <a:pt x="860250" y="1266316"/>
                </a:cubicBezTo>
                <a:cubicBezTo>
                  <a:pt x="872640" y="1250539"/>
                  <a:pt x="889820" y="1242443"/>
                  <a:pt x="910222" y="1242443"/>
                </a:cubicBezTo>
                <a:cubicBezTo>
                  <a:pt x="929467" y="1242443"/>
                  <a:pt x="944417" y="1249052"/>
                  <a:pt x="955320" y="1262268"/>
                </a:cubicBezTo>
                <a:cubicBezTo>
                  <a:pt x="966223" y="1275485"/>
                  <a:pt x="971674" y="1293327"/>
                  <a:pt x="971674" y="1315383"/>
                </a:cubicBezTo>
                <a:lnTo>
                  <a:pt x="971674" y="1321743"/>
                </a:lnTo>
                <a:lnTo>
                  <a:pt x="861324" y="1321743"/>
                </a:lnTo>
                <a:cubicBezTo>
                  <a:pt x="861654" y="1339833"/>
                  <a:pt x="866197" y="1354206"/>
                  <a:pt x="875118" y="1365110"/>
                </a:cubicBezTo>
                <a:cubicBezTo>
                  <a:pt x="884286" y="1376014"/>
                  <a:pt x="896345" y="1381466"/>
                  <a:pt x="911048" y="1381466"/>
                </a:cubicBezTo>
                <a:cubicBezTo>
                  <a:pt x="932853" y="1381466"/>
                  <a:pt x="948712" y="1369406"/>
                  <a:pt x="953255" y="1349002"/>
                </a:cubicBezTo>
                <a:lnTo>
                  <a:pt x="970518" y="1354454"/>
                </a:lnTo>
                <a:cubicBezTo>
                  <a:pt x="962506" y="1382044"/>
                  <a:pt x="940617" y="1398152"/>
                  <a:pt x="911048" y="1398152"/>
                </a:cubicBezTo>
                <a:cubicBezTo>
                  <a:pt x="890646" y="1398152"/>
                  <a:pt x="874292" y="1390965"/>
                  <a:pt x="861985" y="1376675"/>
                </a:cubicBezTo>
                <a:close/>
                <a:moveTo>
                  <a:pt x="862233" y="1306792"/>
                </a:moveTo>
                <a:lnTo>
                  <a:pt x="952429" y="1306792"/>
                </a:lnTo>
                <a:cubicBezTo>
                  <a:pt x="951603" y="1277798"/>
                  <a:pt x="935744" y="1259129"/>
                  <a:pt x="910222" y="1259129"/>
                </a:cubicBezTo>
                <a:cubicBezTo>
                  <a:pt x="884947" y="1259129"/>
                  <a:pt x="866528" y="1277220"/>
                  <a:pt x="862233" y="1306792"/>
                </a:cubicBezTo>
                <a:close/>
                <a:moveTo>
                  <a:pt x="1078803" y="1245087"/>
                </a:moveTo>
                <a:lnTo>
                  <a:pt x="1078803" y="1264003"/>
                </a:lnTo>
                <a:cubicBezTo>
                  <a:pt x="1075086" y="1263177"/>
                  <a:pt x="1071369" y="1262847"/>
                  <a:pt x="1066413" y="1262847"/>
                </a:cubicBezTo>
                <a:cubicBezTo>
                  <a:pt x="1055180" y="1262847"/>
                  <a:pt x="1045433" y="1267472"/>
                  <a:pt x="1037669" y="1276641"/>
                </a:cubicBezTo>
                <a:cubicBezTo>
                  <a:pt x="1029905" y="1285810"/>
                  <a:pt x="1025858" y="1297292"/>
                  <a:pt x="1025858" y="1311087"/>
                </a:cubicBezTo>
                <a:lnTo>
                  <a:pt x="1025858" y="1395260"/>
                </a:lnTo>
                <a:lnTo>
                  <a:pt x="1006860" y="1395260"/>
                </a:lnTo>
                <a:lnTo>
                  <a:pt x="1006860" y="1245252"/>
                </a:lnTo>
                <a:lnTo>
                  <a:pt x="1025858" y="1245252"/>
                </a:lnTo>
                <a:lnTo>
                  <a:pt x="1025858" y="1273668"/>
                </a:lnTo>
                <a:cubicBezTo>
                  <a:pt x="1033622" y="1254999"/>
                  <a:pt x="1048572" y="1243765"/>
                  <a:pt x="1067817" y="1243765"/>
                </a:cubicBezTo>
                <a:cubicBezTo>
                  <a:pt x="1071617" y="1243930"/>
                  <a:pt x="1075581" y="1244178"/>
                  <a:pt x="1078803" y="1245087"/>
                </a:cubicBezTo>
                <a:close/>
                <a:moveTo>
                  <a:pt x="1228634" y="1320339"/>
                </a:moveTo>
                <a:cubicBezTo>
                  <a:pt x="1228634" y="1341898"/>
                  <a:pt x="1222852" y="1360815"/>
                  <a:pt x="1211371" y="1374609"/>
                </a:cubicBezTo>
                <a:cubicBezTo>
                  <a:pt x="1199560" y="1389809"/>
                  <a:pt x="1181801" y="1398152"/>
                  <a:pt x="1161069" y="1398152"/>
                </a:cubicBezTo>
                <a:cubicBezTo>
                  <a:pt x="1140420" y="1398152"/>
                  <a:pt x="1123157" y="1389809"/>
                  <a:pt x="1110768" y="1374609"/>
                </a:cubicBezTo>
                <a:cubicBezTo>
                  <a:pt x="1099535" y="1360815"/>
                  <a:pt x="1093835" y="1341898"/>
                  <a:pt x="1093835" y="1320339"/>
                </a:cubicBezTo>
                <a:cubicBezTo>
                  <a:pt x="1093835" y="1298779"/>
                  <a:pt x="1099617" y="1279863"/>
                  <a:pt x="1110768" y="1266068"/>
                </a:cubicBezTo>
                <a:cubicBezTo>
                  <a:pt x="1123157" y="1250869"/>
                  <a:pt x="1140338" y="1242526"/>
                  <a:pt x="1161069" y="1242526"/>
                </a:cubicBezTo>
                <a:cubicBezTo>
                  <a:pt x="1181719" y="1242526"/>
                  <a:pt x="1199560" y="1250869"/>
                  <a:pt x="1211371" y="1266068"/>
                </a:cubicBezTo>
                <a:cubicBezTo>
                  <a:pt x="1222935" y="1279780"/>
                  <a:pt x="1228634" y="1298779"/>
                  <a:pt x="1228634" y="1320339"/>
                </a:cubicBezTo>
                <a:close/>
                <a:moveTo>
                  <a:pt x="1112915" y="1320339"/>
                </a:moveTo>
                <a:cubicBezTo>
                  <a:pt x="1112915" y="1357428"/>
                  <a:pt x="1132160" y="1381796"/>
                  <a:pt x="1161152" y="1381796"/>
                </a:cubicBezTo>
                <a:cubicBezTo>
                  <a:pt x="1190144" y="1381796"/>
                  <a:pt x="1209389" y="1357345"/>
                  <a:pt x="1209389" y="1320339"/>
                </a:cubicBezTo>
                <a:cubicBezTo>
                  <a:pt x="1209389" y="1283250"/>
                  <a:pt x="1190144" y="1258882"/>
                  <a:pt x="1161152" y="1258882"/>
                </a:cubicBezTo>
                <a:cubicBezTo>
                  <a:pt x="1132160" y="1258882"/>
                  <a:pt x="1112915" y="1283250"/>
                  <a:pt x="1112915" y="1320339"/>
                </a:cubicBezTo>
                <a:close/>
                <a:moveTo>
                  <a:pt x="1248623" y="1361145"/>
                </a:moveTo>
                <a:lnTo>
                  <a:pt x="1264151" y="1350820"/>
                </a:lnTo>
                <a:cubicBezTo>
                  <a:pt x="1271006" y="1370066"/>
                  <a:pt x="1290004" y="1382457"/>
                  <a:pt x="1312140" y="1382457"/>
                </a:cubicBezTo>
                <a:cubicBezTo>
                  <a:pt x="1333698" y="1382457"/>
                  <a:pt x="1349226" y="1371223"/>
                  <a:pt x="1349226" y="1354041"/>
                </a:cubicBezTo>
                <a:cubicBezTo>
                  <a:pt x="1349226" y="1343964"/>
                  <a:pt x="1345014" y="1338016"/>
                  <a:pt x="1334606" y="1333968"/>
                </a:cubicBezTo>
                <a:cubicBezTo>
                  <a:pt x="1332293" y="1333060"/>
                  <a:pt x="1329733" y="1332234"/>
                  <a:pt x="1326594" y="1331408"/>
                </a:cubicBezTo>
                <a:cubicBezTo>
                  <a:pt x="1323703" y="1330582"/>
                  <a:pt x="1317674" y="1328847"/>
                  <a:pt x="1308175" y="1326782"/>
                </a:cubicBezTo>
                <a:cubicBezTo>
                  <a:pt x="1296942" y="1324221"/>
                  <a:pt x="1289178" y="1322156"/>
                  <a:pt x="1284883" y="1320752"/>
                </a:cubicBezTo>
                <a:cubicBezTo>
                  <a:pt x="1280588" y="1319348"/>
                  <a:pt x="1277119" y="1317613"/>
                  <a:pt x="1274228" y="1315878"/>
                </a:cubicBezTo>
                <a:cubicBezTo>
                  <a:pt x="1263077" y="1309187"/>
                  <a:pt x="1257873" y="1299770"/>
                  <a:pt x="1257873" y="1285976"/>
                </a:cubicBezTo>
                <a:cubicBezTo>
                  <a:pt x="1257873" y="1273337"/>
                  <a:pt x="1262747" y="1263012"/>
                  <a:pt x="1272493" y="1254917"/>
                </a:cubicBezTo>
                <a:cubicBezTo>
                  <a:pt x="1282570" y="1246574"/>
                  <a:pt x="1294877" y="1242526"/>
                  <a:pt x="1310157" y="1242526"/>
                </a:cubicBezTo>
                <a:cubicBezTo>
                  <a:pt x="1336341" y="1242526"/>
                  <a:pt x="1357816" y="1255990"/>
                  <a:pt x="1365580" y="1275815"/>
                </a:cubicBezTo>
                <a:lnTo>
                  <a:pt x="1350961" y="1285563"/>
                </a:lnTo>
                <a:cubicBezTo>
                  <a:pt x="1344105" y="1268298"/>
                  <a:pt x="1329155" y="1258551"/>
                  <a:pt x="1309331" y="1258551"/>
                </a:cubicBezTo>
                <a:cubicBezTo>
                  <a:pt x="1289508" y="1258551"/>
                  <a:pt x="1276293" y="1268877"/>
                  <a:pt x="1276293" y="1284984"/>
                </a:cubicBezTo>
                <a:cubicBezTo>
                  <a:pt x="1276293" y="1293906"/>
                  <a:pt x="1280588" y="1299027"/>
                  <a:pt x="1290086" y="1303405"/>
                </a:cubicBezTo>
                <a:cubicBezTo>
                  <a:pt x="1294381" y="1305388"/>
                  <a:pt x="1297850" y="1306296"/>
                  <a:pt x="1313957" y="1310013"/>
                </a:cubicBezTo>
                <a:cubicBezTo>
                  <a:pt x="1326347" y="1312905"/>
                  <a:pt x="1334358" y="1315217"/>
                  <a:pt x="1338653" y="1316622"/>
                </a:cubicBezTo>
                <a:cubicBezTo>
                  <a:pt x="1342949" y="1318026"/>
                  <a:pt x="1346665" y="1319761"/>
                  <a:pt x="1349887" y="1321495"/>
                </a:cubicBezTo>
                <a:cubicBezTo>
                  <a:pt x="1362276" y="1328351"/>
                  <a:pt x="1367728" y="1338759"/>
                  <a:pt x="1367728" y="1352802"/>
                </a:cubicBezTo>
                <a:cubicBezTo>
                  <a:pt x="1367728" y="1366019"/>
                  <a:pt x="1362524" y="1376922"/>
                  <a:pt x="1351952" y="1385513"/>
                </a:cubicBezTo>
                <a:cubicBezTo>
                  <a:pt x="1341297" y="1393856"/>
                  <a:pt x="1328081" y="1398152"/>
                  <a:pt x="1312305" y="1398152"/>
                </a:cubicBezTo>
                <a:cubicBezTo>
                  <a:pt x="1282570" y="1398152"/>
                  <a:pt x="1257873" y="1384109"/>
                  <a:pt x="1248623" y="1361145"/>
                </a:cubicBezTo>
                <a:close/>
                <a:moveTo>
                  <a:pt x="1469570" y="1398152"/>
                </a:moveTo>
                <a:cubicBezTo>
                  <a:pt x="1447764" y="1398152"/>
                  <a:pt x="1429345" y="1386917"/>
                  <a:pt x="1420177" y="1368579"/>
                </a:cubicBezTo>
                <a:lnTo>
                  <a:pt x="1420177" y="1446970"/>
                </a:lnTo>
                <a:lnTo>
                  <a:pt x="1401180" y="1446970"/>
                </a:lnTo>
                <a:lnTo>
                  <a:pt x="1401180" y="1245252"/>
                </a:lnTo>
                <a:lnTo>
                  <a:pt x="1420177" y="1245252"/>
                </a:lnTo>
                <a:lnTo>
                  <a:pt x="1420177" y="1272016"/>
                </a:lnTo>
                <a:cubicBezTo>
                  <a:pt x="1429345" y="1253595"/>
                  <a:pt x="1447764" y="1242443"/>
                  <a:pt x="1469570" y="1242443"/>
                </a:cubicBezTo>
                <a:cubicBezTo>
                  <a:pt x="1489394" y="1242443"/>
                  <a:pt x="1506656" y="1250786"/>
                  <a:pt x="1518137" y="1266894"/>
                </a:cubicBezTo>
                <a:cubicBezTo>
                  <a:pt x="1528462" y="1280689"/>
                  <a:pt x="1533913" y="1299605"/>
                  <a:pt x="1533913" y="1320339"/>
                </a:cubicBezTo>
                <a:cubicBezTo>
                  <a:pt x="1533913" y="1340990"/>
                  <a:pt x="1528462" y="1359989"/>
                  <a:pt x="1518137" y="1373784"/>
                </a:cubicBezTo>
                <a:cubicBezTo>
                  <a:pt x="1506574" y="1389809"/>
                  <a:pt x="1489394" y="1398152"/>
                  <a:pt x="1469570" y="1398152"/>
                </a:cubicBezTo>
                <a:close/>
                <a:moveTo>
                  <a:pt x="1419847" y="1314557"/>
                </a:moveTo>
                <a:lnTo>
                  <a:pt x="1419847" y="1326947"/>
                </a:lnTo>
                <a:cubicBezTo>
                  <a:pt x="1419847" y="1342146"/>
                  <a:pt x="1423564" y="1355363"/>
                  <a:pt x="1431328" y="1364862"/>
                </a:cubicBezTo>
                <a:cubicBezTo>
                  <a:pt x="1440248" y="1375518"/>
                  <a:pt x="1452885" y="1381548"/>
                  <a:pt x="1466349" y="1381548"/>
                </a:cubicBezTo>
                <a:cubicBezTo>
                  <a:pt x="1495919" y="1381548"/>
                  <a:pt x="1514916" y="1357098"/>
                  <a:pt x="1514916" y="1320339"/>
                </a:cubicBezTo>
                <a:cubicBezTo>
                  <a:pt x="1514916" y="1283580"/>
                  <a:pt x="1495919" y="1259460"/>
                  <a:pt x="1466349" y="1259460"/>
                </a:cubicBezTo>
                <a:cubicBezTo>
                  <a:pt x="1452885" y="1259460"/>
                  <a:pt x="1439670" y="1265820"/>
                  <a:pt x="1431328" y="1276394"/>
                </a:cubicBezTo>
                <a:cubicBezTo>
                  <a:pt x="1423564" y="1285810"/>
                  <a:pt x="1419847" y="1298779"/>
                  <a:pt x="1419847" y="1314557"/>
                </a:cubicBezTo>
                <a:close/>
                <a:moveTo>
                  <a:pt x="1606434" y="1398152"/>
                </a:moveTo>
                <a:cubicBezTo>
                  <a:pt x="1578020" y="1398152"/>
                  <a:pt x="1558197" y="1381218"/>
                  <a:pt x="1558197" y="1355611"/>
                </a:cubicBezTo>
                <a:cubicBezTo>
                  <a:pt x="1558197" y="1329508"/>
                  <a:pt x="1576038" y="1314226"/>
                  <a:pt x="1620558" y="1305305"/>
                </a:cubicBezTo>
                <a:lnTo>
                  <a:pt x="1653019" y="1298697"/>
                </a:lnTo>
                <a:lnTo>
                  <a:pt x="1653019" y="1289610"/>
                </a:lnTo>
                <a:cubicBezTo>
                  <a:pt x="1653019" y="1269785"/>
                  <a:pt x="1641538" y="1259460"/>
                  <a:pt x="1619980" y="1259460"/>
                </a:cubicBezTo>
                <a:cubicBezTo>
                  <a:pt x="1599330" y="1259460"/>
                  <a:pt x="1585784" y="1269538"/>
                  <a:pt x="1580911" y="1288206"/>
                </a:cubicBezTo>
                <a:lnTo>
                  <a:pt x="1562822" y="1282754"/>
                </a:lnTo>
                <a:cubicBezTo>
                  <a:pt x="1570008" y="1258303"/>
                  <a:pt x="1592145" y="1242526"/>
                  <a:pt x="1620558" y="1242526"/>
                </a:cubicBezTo>
                <a:cubicBezTo>
                  <a:pt x="1653019" y="1242526"/>
                  <a:pt x="1672016" y="1259212"/>
                  <a:pt x="1672016" y="1288784"/>
                </a:cubicBezTo>
                <a:lnTo>
                  <a:pt x="1672016" y="1368662"/>
                </a:lnTo>
                <a:cubicBezTo>
                  <a:pt x="1672016" y="1378740"/>
                  <a:pt x="1679450" y="1383035"/>
                  <a:pt x="1690683" y="1379566"/>
                </a:cubicBezTo>
                <a:lnTo>
                  <a:pt x="1690683" y="1395673"/>
                </a:lnTo>
                <a:cubicBezTo>
                  <a:pt x="1667969" y="1398812"/>
                  <a:pt x="1655662" y="1391956"/>
                  <a:pt x="1654175" y="1375849"/>
                </a:cubicBezTo>
                <a:cubicBezTo>
                  <a:pt x="1644594" y="1389313"/>
                  <a:pt x="1625927" y="1398152"/>
                  <a:pt x="1606434" y="1398152"/>
                </a:cubicBezTo>
                <a:close/>
                <a:moveTo>
                  <a:pt x="1640051" y="1371718"/>
                </a:moveTo>
                <a:cubicBezTo>
                  <a:pt x="1648641" y="1364532"/>
                  <a:pt x="1652936" y="1355611"/>
                  <a:pt x="1652936" y="1345616"/>
                </a:cubicBezTo>
                <a:lnTo>
                  <a:pt x="1652936" y="1313978"/>
                </a:lnTo>
                <a:lnTo>
                  <a:pt x="1625927" y="1319761"/>
                </a:lnTo>
                <a:cubicBezTo>
                  <a:pt x="1607260" y="1323478"/>
                  <a:pt x="1594375" y="1328104"/>
                  <a:pt x="1587436" y="1333556"/>
                </a:cubicBezTo>
                <a:cubicBezTo>
                  <a:pt x="1580829" y="1338759"/>
                  <a:pt x="1577360" y="1345946"/>
                  <a:pt x="1577360" y="1355363"/>
                </a:cubicBezTo>
                <a:cubicBezTo>
                  <a:pt x="1577360" y="1371718"/>
                  <a:pt x="1589749" y="1382374"/>
                  <a:pt x="1608416" y="1382374"/>
                </a:cubicBezTo>
                <a:cubicBezTo>
                  <a:pt x="1620806" y="1382374"/>
                  <a:pt x="1631378" y="1378905"/>
                  <a:pt x="1640051" y="1371718"/>
                </a:cubicBezTo>
                <a:close/>
                <a:moveTo>
                  <a:pt x="1739663" y="1276063"/>
                </a:moveTo>
                <a:cubicBezTo>
                  <a:pt x="1730743" y="1287297"/>
                  <a:pt x="1726200" y="1301918"/>
                  <a:pt x="1726200" y="1320339"/>
                </a:cubicBezTo>
                <a:cubicBezTo>
                  <a:pt x="1726200" y="1339007"/>
                  <a:pt x="1730825" y="1353628"/>
                  <a:pt x="1739663" y="1364862"/>
                </a:cubicBezTo>
                <a:cubicBezTo>
                  <a:pt x="1748583" y="1376096"/>
                  <a:pt x="1760643" y="1381548"/>
                  <a:pt x="1775262" y="1381548"/>
                </a:cubicBezTo>
                <a:cubicBezTo>
                  <a:pt x="1796242" y="1381548"/>
                  <a:pt x="1810862" y="1368910"/>
                  <a:pt x="1815735" y="1347103"/>
                </a:cubicBezTo>
                <a:lnTo>
                  <a:pt x="1832998" y="1354041"/>
                </a:lnTo>
                <a:cubicBezTo>
                  <a:pt x="1826142" y="1381631"/>
                  <a:pt x="1804254" y="1398317"/>
                  <a:pt x="1775262" y="1398317"/>
                </a:cubicBezTo>
                <a:cubicBezTo>
                  <a:pt x="1754613" y="1398317"/>
                  <a:pt x="1736772" y="1390304"/>
                  <a:pt x="1724383" y="1375023"/>
                </a:cubicBezTo>
                <a:cubicBezTo>
                  <a:pt x="1713149" y="1361228"/>
                  <a:pt x="1707120" y="1342229"/>
                  <a:pt x="1707120" y="1320421"/>
                </a:cubicBezTo>
                <a:cubicBezTo>
                  <a:pt x="1707120" y="1298614"/>
                  <a:pt x="1713149" y="1279615"/>
                  <a:pt x="1724383" y="1265820"/>
                </a:cubicBezTo>
                <a:cubicBezTo>
                  <a:pt x="1736772" y="1250869"/>
                  <a:pt x="1754530" y="1242526"/>
                  <a:pt x="1775262" y="1242526"/>
                </a:cubicBezTo>
                <a:cubicBezTo>
                  <a:pt x="1804006" y="1242526"/>
                  <a:pt x="1825564" y="1259212"/>
                  <a:pt x="1832750" y="1286471"/>
                </a:cubicBezTo>
                <a:lnTo>
                  <a:pt x="1815818" y="1293658"/>
                </a:lnTo>
                <a:cubicBezTo>
                  <a:pt x="1810945" y="1271850"/>
                  <a:pt x="1796325" y="1259212"/>
                  <a:pt x="1775345" y="1259212"/>
                </a:cubicBezTo>
                <a:cubicBezTo>
                  <a:pt x="1760643" y="1259129"/>
                  <a:pt x="1748583" y="1264912"/>
                  <a:pt x="1739663" y="1276063"/>
                </a:cubicBezTo>
                <a:close/>
                <a:moveTo>
                  <a:pt x="1874544" y="1376675"/>
                </a:moveTo>
                <a:cubicBezTo>
                  <a:pt x="1862155" y="1362302"/>
                  <a:pt x="1855877" y="1343633"/>
                  <a:pt x="1855877" y="1320339"/>
                </a:cubicBezTo>
                <a:cubicBezTo>
                  <a:pt x="1855877" y="1298779"/>
                  <a:pt x="1861659" y="1280111"/>
                  <a:pt x="1872810" y="1266316"/>
                </a:cubicBezTo>
                <a:cubicBezTo>
                  <a:pt x="1885199" y="1250539"/>
                  <a:pt x="1902380" y="1242443"/>
                  <a:pt x="1922781" y="1242443"/>
                </a:cubicBezTo>
                <a:cubicBezTo>
                  <a:pt x="1942026" y="1242443"/>
                  <a:pt x="1956976" y="1249052"/>
                  <a:pt x="1967879" y="1262268"/>
                </a:cubicBezTo>
                <a:cubicBezTo>
                  <a:pt x="1978782" y="1275485"/>
                  <a:pt x="1984233" y="1293327"/>
                  <a:pt x="1984233" y="1315383"/>
                </a:cubicBezTo>
                <a:lnTo>
                  <a:pt x="1984233" y="1321743"/>
                </a:lnTo>
                <a:lnTo>
                  <a:pt x="1873884" y="1321743"/>
                </a:lnTo>
                <a:cubicBezTo>
                  <a:pt x="1874214" y="1339833"/>
                  <a:pt x="1878757" y="1354206"/>
                  <a:pt x="1887677" y="1365110"/>
                </a:cubicBezTo>
                <a:cubicBezTo>
                  <a:pt x="1896846" y="1376014"/>
                  <a:pt x="1908905" y="1381466"/>
                  <a:pt x="1923607" y="1381466"/>
                </a:cubicBezTo>
                <a:cubicBezTo>
                  <a:pt x="1945413" y="1381466"/>
                  <a:pt x="1961271" y="1369406"/>
                  <a:pt x="1965814" y="1349002"/>
                </a:cubicBezTo>
                <a:lnTo>
                  <a:pt x="1983077" y="1354454"/>
                </a:lnTo>
                <a:cubicBezTo>
                  <a:pt x="1975065" y="1382044"/>
                  <a:pt x="1953177" y="1398152"/>
                  <a:pt x="1923607" y="1398152"/>
                </a:cubicBezTo>
                <a:cubicBezTo>
                  <a:pt x="1903206" y="1398152"/>
                  <a:pt x="1886851" y="1390965"/>
                  <a:pt x="1874544" y="1376675"/>
                </a:cubicBezTo>
                <a:close/>
                <a:moveTo>
                  <a:pt x="1874792" y="1306792"/>
                </a:moveTo>
                <a:lnTo>
                  <a:pt x="1964988" y="1306792"/>
                </a:lnTo>
                <a:cubicBezTo>
                  <a:pt x="1964162" y="1277798"/>
                  <a:pt x="1948304" y="1259129"/>
                  <a:pt x="1922781" y="1259129"/>
                </a:cubicBezTo>
                <a:cubicBezTo>
                  <a:pt x="1897506" y="1259129"/>
                  <a:pt x="1879087" y="1277220"/>
                  <a:pt x="1874792" y="1306792"/>
                </a:cubicBezTo>
                <a:close/>
                <a:moveTo>
                  <a:pt x="2108377" y="1276063"/>
                </a:moveTo>
                <a:cubicBezTo>
                  <a:pt x="2099457" y="1287297"/>
                  <a:pt x="2094914" y="1301918"/>
                  <a:pt x="2094914" y="1320339"/>
                </a:cubicBezTo>
                <a:cubicBezTo>
                  <a:pt x="2094914" y="1339007"/>
                  <a:pt x="2099539" y="1353628"/>
                  <a:pt x="2108377" y="1364862"/>
                </a:cubicBezTo>
                <a:cubicBezTo>
                  <a:pt x="2117298" y="1376096"/>
                  <a:pt x="2129357" y="1381548"/>
                  <a:pt x="2143977" y="1381548"/>
                </a:cubicBezTo>
                <a:cubicBezTo>
                  <a:pt x="2164956" y="1381548"/>
                  <a:pt x="2179576" y="1368910"/>
                  <a:pt x="2184449" y="1347103"/>
                </a:cubicBezTo>
                <a:lnTo>
                  <a:pt x="2201712" y="1354041"/>
                </a:lnTo>
                <a:cubicBezTo>
                  <a:pt x="2194856" y="1381631"/>
                  <a:pt x="2172968" y="1398317"/>
                  <a:pt x="2143977" y="1398317"/>
                </a:cubicBezTo>
                <a:cubicBezTo>
                  <a:pt x="2123327" y="1398317"/>
                  <a:pt x="2105486" y="1390304"/>
                  <a:pt x="2093097" y="1375023"/>
                </a:cubicBezTo>
                <a:cubicBezTo>
                  <a:pt x="2081863" y="1361228"/>
                  <a:pt x="2075834" y="1342229"/>
                  <a:pt x="2075834" y="1320421"/>
                </a:cubicBezTo>
                <a:cubicBezTo>
                  <a:pt x="2075834" y="1298614"/>
                  <a:pt x="2081863" y="1279615"/>
                  <a:pt x="2093097" y="1265820"/>
                </a:cubicBezTo>
                <a:cubicBezTo>
                  <a:pt x="2105486" y="1250869"/>
                  <a:pt x="2123245" y="1242526"/>
                  <a:pt x="2143977" y="1242526"/>
                </a:cubicBezTo>
                <a:cubicBezTo>
                  <a:pt x="2172720" y="1242526"/>
                  <a:pt x="2194278" y="1259212"/>
                  <a:pt x="2201464" y="1286471"/>
                </a:cubicBezTo>
                <a:lnTo>
                  <a:pt x="2184532" y="1293658"/>
                </a:lnTo>
                <a:cubicBezTo>
                  <a:pt x="2179659" y="1271850"/>
                  <a:pt x="2165039" y="1259212"/>
                  <a:pt x="2144059" y="1259212"/>
                </a:cubicBezTo>
                <a:cubicBezTo>
                  <a:pt x="2129357" y="1259129"/>
                  <a:pt x="2117215" y="1264912"/>
                  <a:pt x="2108377" y="1276063"/>
                </a:cubicBezTo>
                <a:close/>
                <a:moveTo>
                  <a:pt x="2359225" y="1320339"/>
                </a:moveTo>
                <a:cubicBezTo>
                  <a:pt x="2359225" y="1341898"/>
                  <a:pt x="2353443" y="1360815"/>
                  <a:pt x="2341962" y="1374609"/>
                </a:cubicBezTo>
                <a:cubicBezTo>
                  <a:pt x="2330151" y="1389809"/>
                  <a:pt x="2312392" y="1398152"/>
                  <a:pt x="2291660" y="1398152"/>
                </a:cubicBezTo>
                <a:cubicBezTo>
                  <a:pt x="2270929" y="1398152"/>
                  <a:pt x="2253748" y="1389809"/>
                  <a:pt x="2241359" y="1374609"/>
                </a:cubicBezTo>
                <a:cubicBezTo>
                  <a:pt x="2230126" y="1360815"/>
                  <a:pt x="2224426" y="1341898"/>
                  <a:pt x="2224426" y="1320339"/>
                </a:cubicBezTo>
                <a:cubicBezTo>
                  <a:pt x="2224426" y="1298779"/>
                  <a:pt x="2230208" y="1279863"/>
                  <a:pt x="2241359" y="1266068"/>
                </a:cubicBezTo>
                <a:cubicBezTo>
                  <a:pt x="2253748" y="1250869"/>
                  <a:pt x="2270929" y="1242526"/>
                  <a:pt x="2291660" y="1242526"/>
                </a:cubicBezTo>
                <a:cubicBezTo>
                  <a:pt x="2312392" y="1242526"/>
                  <a:pt x="2330151" y="1250869"/>
                  <a:pt x="2341962" y="1266068"/>
                </a:cubicBezTo>
                <a:cubicBezTo>
                  <a:pt x="2353526" y="1279780"/>
                  <a:pt x="2359225" y="1298779"/>
                  <a:pt x="2359225" y="1320339"/>
                </a:cubicBezTo>
                <a:close/>
                <a:moveTo>
                  <a:pt x="2243506" y="1320339"/>
                </a:moveTo>
                <a:cubicBezTo>
                  <a:pt x="2243506" y="1357428"/>
                  <a:pt x="2262751" y="1381796"/>
                  <a:pt x="2291743" y="1381796"/>
                </a:cubicBezTo>
                <a:cubicBezTo>
                  <a:pt x="2320735" y="1381796"/>
                  <a:pt x="2339980" y="1357345"/>
                  <a:pt x="2339980" y="1320339"/>
                </a:cubicBezTo>
                <a:cubicBezTo>
                  <a:pt x="2339980" y="1283250"/>
                  <a:pt x="2320735" y="1258882"/>
                  <a:pt x="2291743" y="1258882"/>
                </a:cubicBezTo>
                <a:cubicBezTo>
                  <a:pt x="2262751" y="1258882"/>
                  <a:pt x="2243506" y="1283250"/>
                  <a:pt x="2243506" y="1320339"/>
                </a:cubicBezTo>
                <a:close/>
                <a:moveTo>
                  <a:pt x="2412996" y="1303983"/>
                </a:moveTo>
                <a:lnTo>
                  <a:pt x="2412996" y="1395343"/>
                </a:lnTo>
                <a:lnTo>
                  <a:pt x="2393998" y="1395343"/>
                </a:lnTo>
                <a:lnTo>
                  <a:pt x="2393998" y="1245335"/>
                </a:lnTo>
                <a:lnTo>
                  <a:pt x="2412996" y="1245335"/>
                </a:lnTo>
                <a:lnTo>
                  <a:pt x="2412996" y="1269455"/>
                </a:lnTo>
                <a:cubicBezTo>
                  <a:pt x="2422495" y="1252521"/>
                  <a:pt x="2439179" y="1242443"/>
                  <a:pt x="2458424" y="1242443"/>
                </a:cubicBezTo>
                <a:cubicBezTo>
                  <a:pt x="2479074" y="1242443"/>
                  <a:pt x="2494354" y="1253099"/>
                  <a:pt x="2501210" y="1271768"/>
                </a:cubicBezTo>
                <a:cubicBezTo>
                  <a:pt x="2510378" y="1254256"/>
                  <a:pt x="2529375" y="1242443"/>
                  <a:pt x="2550025" y="1242443"/>
                </a:cubicBezTo>
                <a:cubicBezTo>
                  <a:pt x="2579925" y="1242443"/>
                  <a:pt x="2598592" y="1263673"/>
                  <a:pt x="2598592" y="1296714"/>
                </a:cubicBezTo>
                <a:lnTo>
                  <a:pt x="2598592" y="1395260"/>
                </a:lnTo>
                <a:lnTo>
                  <a:pt x="2579677" y="1395260"/>
                </a:lnTo>
                <a:lnTo>
                  <a:pt x="2579677" y="1301010"/>
                </a:lnTo>
                <a:cubicBezTo>
                  <a:pt x="2579677" y="1274824"/>
                  <a:pt x="2567866" y="1260203"/>
                  <a:pt x="2546060" y="1260203"/>
                </a:cubicBezTo>
                <a:cubicBezTo>
                  <a:pt x="2535735" y="1260203"/>
                  <a:pt x="2525080" y="1265407"/>
                  <a:pt x="2517316" y="1273668"/>
                </a:cubicBezTo>
                <a:cubicBezTo>
                  <a:pt x="2509552" y="1281680"/>
                  <a:pt x="2505835" y="1292336"/>
                  <a:pt x="2505835" y="1303818"/>
                </a:cubicBezTo>
                <a:lnTo>
                  <a:pt x="2505835" y="1395178"/>
                </a:lnTo>
                <a:lnTo>
                  <a:pt x="2486920" y="1395178"/>
                </a:lnTo>
                <a:lnTo>
                  <a:pt x="2486920" y="1300927"/>
                </a:lnTo>
                <a:cubicBezTo>
                  <a:pt x="2486920" y="1274742"/>
                  <a:pt x="2475109" y="1260121"/>
                  <a:pt x="2453303" y="1260121"/>
                </a:cubicBezTo>
                <a:cubicBezTo>
                  <a:pt x="2442979" y="1260121"/>
                  <a:pt x="2432323" y="1265325"/>
                  <a:pt x="2424560" y="1273585"/>
                </a:cubicBezTo>
                <a:cubicBezTo>
                  <a:pt x="2416713" y="1281845"/>
                  <a:pt x="2412996" y="1292501"/>
                  <a:pt x="2412996" y="1303983"/>
                </a:cubicBezTo>
                <a:close/>
                <a:moveTo>
                  <a:pt x="2710181" y="1398152"/>
                </a:moveTo>
                <a:cubicBezTo>
                  <a:pt x="2688375" y="1398152"/>
                  <a:pt x="2669956" y="1386917"/>
                  <a:pt x="2660787" y="1368579"/>
                </a:cubicBezTo>
                <a:lnTo>
                  <a:pt x="2660787" y="1446970"/>
                </a:lnTo>
                <a:lnTo>
                  <a:pt x="2641790" y="1446970"/>
                </a:lnTo>
                <a:lnTo>
                  <a:pt x="2641790" y="1245252"/>
                </a:lnTo>
                <a:lnTo>
                  <a:pt x="2660787" y="1245252"/>
                </a:lnTo>
                <a:lnTo>
                  <a:pt x="2660787" y="1272016"/>
                </a:lnTo>
                <a:cubicBezTo>
                  <a:pt x="2669956" y="1253595"/>
                  <a:pt x="2688375" y="1242443"/>
                  <a:pt x="2710181" y="1242443"/>
                </a:cubicBezTo>
                <a:cubicBezTo>
                  <a:pt x="2730004" y="1242443"/>
                  <a:pt x="2747267" y="1250786"/>
                  <a:pt x="2758748" y="1266894"/>
                </a:cubicBezTo>
                <a:cubicBezTo>
                  <a:pt x="2769073" y="1280689"/>
                  <a:pt x="2774524" y="1299605"/>
                  <a:pt x="2774524" y="1320339"/>
                </a:cubicBezTo>
                <a:cubicBezTo>
                  <a:pt x="2774524" y="1340990"/>
                  <a:pt x="2769073" y="1359989"/>
                  <a:pt x="2758748" y="1373784"/>
                </a:cubicBezTo>
                <a:cubicBezTo>
                  <a:pt x="2747184" y="1389809"/>
                  <a:pt x="2729922" y="1398152"/>
                  <a:pt x="2710181" y="1398152"/>
                </a:cubicBezTo>
                <a:close/>
                <a:moveTo>
                  <a:pt x="2660457" y="1314557"/>
                </a:moveTo>
                <a:lnTo>
                  <a:pt x="2660457" y="1326947"/>
                </a:lnTo>
                <a:cubicBezTo>
                  <a:pt x="2660457" y="1342146"/>
                  <a:pt x="2664174" y="1355363"/>
                  <a:pt x="2671938" y="1364862"/>
                </a:cubicBezTo>
                <a:cubicBezTo>
                  <a:pt x="2680859" y="1375518"/>
                  <a:pt x="2693496" y="1381548"/>
                  <a:pt x="2706959" y="1381548"/>
                </a:cubicBezTo>
                <a:cubicBezTo>
                  <a:pt x="2736529" y="1381548"/>
                  <a:pt x="2755526" y="1357098"/>
                  <a:pt x="2755526" y="1320339"/>
                </a:cubicBezTo>
                <a:cubicBezTo>
                  <a:pt x="2755526" y="1283580"/>
                  <a:pt x="2736612" y="1259460"/>
                  <a:pt x="2706959" y="1259460"/>
                </a:cubicBezTo>
                <a:cubicBezTo>
                  <a:pt x="2693496" y="1259460"/>
                  <a:pt x="2680281" y="1265820"/>
                  <a:pt x="2671938" y="1276394"/>
                </a:cubicBezTo>
                <a:cubicBezTo>
                  <a:pt x="2664174" y="1285810"/>
                  <a:pt x="2660457" y="1298779"/>
                  <a:pt x="2660457" y="1314557"/>
                </a:cubicBezTo>
                <a:close/>
                <a:moveTo>
                  <a:pt x="2846962" y="1398152"/>
                </a:moveTo>
                <a:cubicBezTo>
                  <a:pt x="2818548" y="1398152"/>
                  <a:pt x="2798725" y="1381218"/>
                  <a:pt x="2798725" y="1355611"/>
                </a:cubicBezTo>
                <a:cubicBezTo>
                  <a:pt x="2798725" y="1329508"/>
                  <a:pt x="2816566" y="1314226"/>
                  <a:pt x="2861086" y="1305305"/>
                </a:cubicBezTo>
                <a:lnTo>
                  <a:pt x="2893547" y="1298697"/>
                </a:lnTo>
                <a:lnTo>
                  <a:pt x="2893547" y="1289610"/>
                </a:lnTo>
                <a:cubicBezTo>
                  <a:pt x="2893547" y="1269785"/>
                  <a:pt x="2882066" y="1259460"/>
                  <a:pt x="2860508" y="1259460"/>
                </a:cubicBezTo>
                <a:cubicBezTo>
                  <a:pt x="2839858" y="1259460"/>
                  <a:pt x="2826312" y="1269538"/>
                  <a:pt x="2821439" y="1288206"/>
                </a:cubicBezTo>
                <a:lnTo>
                  <a:pt x="2803350" y="1282754"/>
                </a:lnTo>
                <a:cubicBezTo>
                  <a:pt x="2810536" y="1258303"/>
                  <a:pt x="2832672" y="1242526"/>
                  <a:pt x="2861086" y="1242526"/>
                </a:cubicBezTo>
                <a:cubicBezTo>
                  <a:pt x="2893547" y="1242526"/>
                  <a:pt x="2912544" y="1259212"/>
                  <a:pt x="2912544" y="1288784"/>
                </a:cubicBezTo>
                <a:lnTo>
                  <a:pt x="2912544" y="1368662"/>
                </a:lnTo>
                <a:cubicBezTo>
                  <a:pt x="2912544" y="1378740"/>
                  <a:pt x="2919978" y="1383035"/>
                  <a:pt x="2931211" y="1379566"/>
                </a:cubicBezTo>
                <a:lnTo>
                  <a:pt x="2931211" y="1395673"/>
                </a:lnTo>
                <a:cubicBezTo>
                  <a:pt x="2908497" y="1398812"/>
                  <a:pt x="2896190" y="1391956"/>
                  <a:pt x="2894703" y="1375849"/>
                </a:cubicBezTo>
                <a:cubicBezTo>
                  <a:pt x="2885204" y="1389313"/>
                  <a:pt x="2866537" y="1398152"/>
                  <a:pt x="2846962" y="1398152"/>
                </a:cubicBezTo>
                <a:close/>
                <a:moveTo>
                  <a:pt x="2880579" y="1371718"/>
                </a:moveTo>
                <a:cubicBezTo>
                  <a:pt x="2889169" y="1364532"/>
                  <a:pt x="2893464" y="1355611"/>
                  <a:pt x="2893464" y="1345616"/>
                </a:cubicBezTo>
                <a:lnTo>
                  <a:pt x="2893464" y="1313978"/>
                </a:lnTo>
                <a:lnTo>
                  <a:pt x="2866455" y="1319761"/>
                </a:lnTo>
                <a:cubicBezTo>
                  <a:pt x="2847788" y="1323478"/>
                  <a:pt x="2834820" y="1328104"/>
                  <a:pt x="2827964" y="1333556"/>
                </a:cubicBezTo>
                <a:cubicBezTo>
                  <a:pt x="2821356" y="1338759"/>
                  <a:pt x="2817888" y="1345946"/>
                  <a:pt x="2817888" y="1355363"/>
                </a:cubicBezTo>
                <a:cubicBezTo>
                  <a:pt x="2817888" y="1371718"/>
                  <a:pt x="2830277" y="1382374"/>
                  <a:pt x="2848944" y="1382374"/>
                </a:cubicBezTo>
                <a:cubicBezTo>
                  <a:pt x="2861334" y="1382374"/>
                  <a:pt x="2871989" y="1378905"/>
                  <a:pt x="2880579" y="1371718"/>
                </a:cubicBezTo>
                <a:close/>
                <a:moveTo>
                  <a:pt x="2959129" y="1395343"/>
                </a:moveTo>
                <a:lnTo>
                  <a:pt x="2959129" y="1245335"/>
                </a:lnTo>
                <a:lnTo>
                  <a:pt x="2978126" y="1245335"/>
                </a:lnTo>
                <a:lnTo>
                  <a:pt x="2978126" y="1269455"/>
                </a:lnTo>
                <a:cubicBezTo>
                  <a:pt x="2988203" y="1252521"/>
                  <a:pt x="3005135" y="1242443"/>
                  <a:pt x="3025537" y="1242443"/>
                </a:cubicBezTo>
                <a:cubicBezTo>
                  <a:pt x="3056594" y="1242443"/>
                  <a:pt x="3074930" y="1263094"/>
                  <a:pt x="3074930" y="1296714"/>
                </a:cubicBezTo>
                <a:lnTo>
                  <a:pt x="3074930" y="1395260"/>
                </a:lnTo>
                <a:lnTo>
                  <a:pt x="3055933" y="1395260"/>
                </a:lnTo>
                <a:lnTo>
                  <a:pt x="3055933" y="1301010"/>
                </a:lnTo>
                <a:cubicBezTo>
                  <a:pt x="3055933" y="1274824"/>
                  <a:pt x="3043543" y="1260203"/>
                  <a:pt x="3020911" y="1260203"/>
                </a:cubicBezTo>
                <a:cubicBezTo>
                  <a:pt x="3009678" y="1260203"/>
                  <a:pt x="2998528" y="1265077"/>
                  <a:pt x="2990433" y="1273172"/>
                </a:cubicBezTo>
                <a:cubicBezTo>
                  <a:pt x="2982421" y="1281515"/>
                  <a:pt x="2978043" y="1292088"/>
                  <a:pt x="2978043" y="1304479"/>
                </a:cubicBezTo>
                <a:lnTo>
                  <a:pt x="2978043" y="1395260"/>
                </a:lnTo>
                <a:lnTo>
                  <a:pt x="2959129" y="1395260"/>
                </a:lnTo>
                <a:close/>
                <a:moveTo>
                  <a:pt x="3161905" y="1413681"/>
                </a:moveTo>
                <a:cubicBezTo>
                  <a:pt x="3151580" y="1440114"/>
                  <a:pt x="3139769" y="1449283"/>
                  <a:pt x="3120276" y="1449283"/>
                </a:cubicBezTo>
                <a:cubicBezTo>
                  <a:pt x="3115403" y="1449283"/>
                  <a:pt x="3111934" y="1448705"/>
                  <a:pt x="3106482" y="1447549"/>
                </a:cubicBezTo>
                <a:lnTo>
                  <a:pt x="3106482" y="1430615"/>
                </a:lnTo>
                <a:cubicBezTo>
                  <a:pt x="3111108" y="1432019"/>
                  <a:pt x="3113916" y="1432597"/>
                  <a:pt x="3119450" y="1432597"/>
                </a:cubicBezTo>
                <a:cubicBezTo>
                  <a:pt x="3130931" y="1432597"/>
                  <a:pt x="3136961" y="1426815"/>
                  <a:pt x="3143568" y="1410790"/>
                </a:cubicBezTo>
                <a:lnTo>
                  <a:pt x="3152159" y="1390139"/>
                </a:lnTo>
                <a:lnTo>
                  <a:pt x="3095827" y="1245335"/>
                </a:lnTo>
                <a:lnTo>
                  <a:pt x="3115898" y="1245335"/>
                </a:lnTo>
                <a:lnTo>
                  <a:pt x="3162153" y="1367753"/>
                </a:lnTo>
                <a:lnTo>
                  <a:pt x="3208407" y="1245335"/>
                </a:lnTo>
                <a:lnTo>
                  <a:pt x="3228231" y="1245335"/>
                </a:lnTo>
                <a:lnTo>
                  <a:pt x="3161905" y="1413681"/>
                </a:lnTo>
                <a:close/>
              </a:path>
            </a:pathLst>
          </a:custGeom>
          <a:solidFill>
            <a:srgbClr val="00003D"/>
          </a:solidFill>
          <a:ln w="826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F49CAD85-17DD-A917-CB4B-A52E802B7DCA}"/>
              </a:ext>
            </a:extLst>
          </p:cNvPr>
          <p:cNvSpPr/>
          <p:nvPr/>
        </p:nvSpPr>
        <p:spPr>
          <a:xfrm>
            <a:off x="2768600" y="0"/>
            <a:ext cx="6652419" cy="3094142"/>
          </a:xfrm>
          <a:custGeom>
            <a:avLst/>
            <a:gdLst>
              <a:gd name="connsiteX0" fmla="*/ 0 w 6652419"/>
              <a:gd name="connsiteY0" fmla="*/ 0 h 3094142"/>
              <a:gd name="connsiteX1" fmla="*/ 6652420 w 6652419"/>
              <a:gd name="connsiteY1" fmla="*/ 0 h 3094142"/>
              <a:gd name="connsiteX2" fmla="*/ 6652420 w 6652419"/>
              <a:gd name="connsiteY2" fmla="*/ 3094143 h 3094142"/>
              <a:gd name="connsiteX3" fmla="*/ 0 w 6652419"/>
              <a:gd name="connsiteY3" fmla="*/ 3094143 h 3094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52419" h="3094142">
                <a:moveTo>
                  <a:pt x="0" y="0"/>
                </a:moveTo>
                <a:lnTo>
                  <a:pt x="6652420" y="0"/>
                </a:lnTo>
                <a:lnTo>
                  <a:pt x="6652420" y="3094143"/>
                </a:lnTo>
                <a:lnTo>
                  <a:pt x="0" y="3094143"/>
                </a:lnTo>
                <a:close/>
              </a:path>
            </a:pathLst>
          </a:custGeom>
          <a:noFill/>
          <a:ln w="9511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D8CB4978-D6F5-245F-D84F-7E235F1EE7A2}"/>
              </a:ext>
            </a:extLst>
          </p:cNvPr>
          <p:cNvSpPr/>
          <p:nvPr/>
        </p:nvSpPr>
        <p:spPr>
          <a:xfrm>
            <a:off x="1648619" y="273937"/>
            <a:ext cx="7775621" cy="2797624"/>
          </a:xfrm>
          <a:custGeom>
            <a:avLst/>
            <a:gdLst>
              <a:gd name="connsiteX0" fmla="*/ 0 w 7775621"/>
              <a:gd name="connsiteY0" fmla="*/ 0 h 2797624"/>
              <a:gd name="connsiteX1" fmla="*/ 7775622 w 7775621"/>
              <a:gd name="connsiteY1" fmla="*/ 0 h 2797624"/>
              <a:gd name="connsiteX2" fmla="*/ 7775622 w 7775621"/>
              <a:gd name="connsiteY2" fmla="*/ 2797625 h 2797624"/>
              <a:gd name="connsiteX3" fmla="*/ 0 w 7775621"/>
              <a:gd name="connsiteY3" fmla="*/ 2797625 h 2797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75621" h="2797624">
                <a:moveTo>
                  <a:pt x="0" y="0"/>
                </a:moveTo>
                <a:lnTo>
                  <a:pt x="7775622" y="0"/>
                </a:lnTo>
                <a:lnTo>
                  <a:pt x="7775622" y="2797625"/>
                </a:lnTo>
                <a:lnTo>
                  <a:pt x="0" y="2797625"/>
                </a:lnTo>
                <a:close/>
              </a:path>
            </a:pathLst>
          </a:custGeom>
          <a:noFill/>
          <a:ln w="826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8821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  <p:extLst>
    <p:ext uri="{DCECCB84-F9BA-43D5-87BE-67443E8EF086}">
      <p15:sldGuideLst xmlns:p15="http://schemas.microsoft.com/office/powerpoint/2012/main"/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25ABF6-8160-8240-8064-B96381D019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D981922-7652-D74D-9BCA-4EBCFEFB02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To edit the confidentiality disclosure, go to the View tab &gt; Slide Master &gt; Insert tab &gt; Header &amp; Footer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C6A052B-6959-D543-893E-8089B7EFDA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A97EF-C944-4447-B862-B593E9B4A0FF}" type="slidenum">
              <a:r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176268"/>
      </p:ext>
    </p:extLst>
  </p:cSld>
  <p:clrMapOvr>
    <a:masterClrMapping/>
  </p:clrMapOvr>
  <p:transition spd="slow">
    <p:push dir="u"/>
  </p:transition>
  <p:extLst>
    <p:ext uri="{DCECCB84-F9BA-43D5-87BE-67443E8EF086}">
      <p15:sldGuideLst xmlns:p15="http://schemas.microsoft.com/office/powerpoint/2012/main">
        <p15:guide id="1" orient="horz" pos="884" userDrawn="1">
          <p15:clr>
            <a:srgbClr val="FBAE40"/>
          </p15:clr>
        </p15:guide>
        <p15:guide id="2" orient="horz" pos="3912" userDrawn="1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ooter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D610F1B-F39E-ED41-B236-5662414DF9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To edit the confidentiality disclosure, go to the View tab &gt; Slide Master &gt; Insert tab &gt; Header &amp; Footer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623C73-94BD-B445-A22D-90F43EBA7C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A97EF-C944-4447-B862-B593E9B4A0FF}" type="slidenum">
              <a:r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9597301"/>
      </p:ext>
    </p:extLst>
  </p:cSld>
  <p:clrMapOvr>
    <a:masterClrMapping/>
  </p:clrMapOvr>
  <p:transition spd="slow">
    <p:push dir="u"/>
  </p:transition>
  <p:extLst>
    <p:ext uri="{DCECCB84-F9BA-43D5-87BE-67443E8EF086}">
      <p15:sldGuideLst xmlns:p15="http://schemas.microsoft.com/office/powerpoint/2012/main">
        <p15:guide id="1" orient="horz" pos="3912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4 Pictur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ABFEB789-9A7E-328A-F18F-C51FB0DFAD3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66" y="0"/>
            <a:ext cx="12175068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0C33CFEB-C679-3D44-803A-CE93707844D7}"/>
              </a:ext>
            </a:extLst>
          </p:cNvPr>
          <p:cNvSpPr/>
          <p:nvPr userDrawn="1"/>
        </p:nvSpPr>
        <p:spPr>
          <a:xfrm>
            <a:off x="0" y="0"/>
            <a:ext cx="12183534" cy="6858000"/>
          </a:xfrm>
          <a:prstGeom prst="rect">
            <a:avLst/>
          </a:prstGeom>
          <a:gradFill flip="none" rotWithShape="1">
            <a:gsLst>
              <a:gs pos="3000">
                <a:schemeClr val="bg1">
                  <a:alpha val="80914"/>
                </a:schemeClr>
              </a:gs>
              <a:gs pos="58000">
                <a:schemeClr val="bg1">
                  <a:alpha val="3559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>
              <a:spcAft>
                <a:spcPts val="600"/>
              </a:spcAft>
            </a:pPr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6E390D8-FB2D-714E-887C-226EFBAA75C4}"/>
              </a:ext>
            </a:extLst>
          </p:cNvPr>
          <p:cNvCxnSpPr/>
          <p:nvPr userDrawn="1"/>
        </p:nvCxnSpPr>
        <p:spPr>
          <a:xfrm>
            <a:off x="558800" y="2825750"/>
            <a:ext cx="256032" cy="0"/>
          </a:xfrm>
          <a:prstGeom prst="line">
            <a:avLst/>
          </a:prstGeom>
          <a:ln w="254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370033-E5A1-7B48-AE34-D9C6694ED5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800" y="6492875"/>
            <a:ext cx="45720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To edit the confidentiality disclosure, go to the View tab &gt; Slide Master &gt; Insert tab &gt; Header &amp; Footer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A14E021-5666-C143-A40F-6113F80F8F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66800" y="2378075"/>
            <a:ext cx="10706100" cy="1965325"/>
          </a:xfrm>
        </p:spPr>
        <p:txBody>
          <a:bodyPr anchor="t" anchorCtr="0"/>
          <a:lstStyle>
            <a:lvl1pPr algn="l">
              <a:lnSpc>
                <a:spcPct val="85000"/>
              </a:lnSpc>
              <a:defRPr sz="72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A2F35A6-FF25-0745-8AB1-FA8EE7D667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66800" y="4343399"/>
            <a:ext cx="10706100" cy="974725"/>
          </a:xfrm>
        </p:spPr>
        <p:txBody>
          <a:bodyPr>
            <a:noAutofit/>
          </a:bodyPr>
          <a:lstStyle>
            <a:lvl1pPr marL="0" indent="0" algn="l">
              <a:spcAft>
                <a:spcPts val="400"/>
              </a:spcAft>
              <a:buNone/>
              <a:defRPr sz="1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8EA8955-6D9B-B0DC-54BE-7A749F58720F}"/>
              </a:ext>
            </a:extLst>
          </p:cNvPr>
          <p:cNvCxnSpPr/>
          <p:nvPr userDrawn="1"/>
        </p:nvCxnSpPr>
        <p:spPr>
          <a:xfrm>
            <a:off x="558800" y="4475646"/>
            <a:ext cx="256032" cy="0"/>
          </a:xfrm>
          <a:prstGeom prst="line">
            <a:avLst/>
          </a:prstGeom>
          <a:ln w="254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reeform 5">
            <a:extLst>
              <a:ext uri="{FF2B5EF4-FFF2-40B4-BE49-F238E27FC236}">
                <a16:creationId xmlns:a16="http://schemas.microsoft.com/office/drawing/2014/main" id="{D4633AA5-3264-721B-5165-DB2568EC3DC6}"/>
              </a:ext>
            </a:extLst>
          </p:cNvPr>
          <p:cNvSpPr/>
          <p:nvPr userDrawn="1"/>
        </p:nvSpPr>
        <p:spPr>
          <a:xfrm>
            <a:off x="536577" y="555636"/>
            <a:ext cx="1863723" cy="451089"/>
          </a:xfrm>
          <a:custGeom>
            <a:avLst/>
            <a:gdLst>
              <a:gd name="connsiteX0" fmla="*/ 57157 w 6373450"/>
              <a:gd name="connsiteY0" fmla="*/ 1483902 h 1542605"/>
              <a:gd name="connsiteX1" fmla="*/ 15941 w 6373450"/>
              <a:gd name="connsiteY1" fmla="*/ 1470298 h 1542605"/>
              <a:gd name="connsiteX2" fmla="*/ 0 w 6373450"/>
              <a:gd name="connsiteY2" fmla="*/ 1434186 h 1542605"/>
              <a:gd name="connsiteX3" fmla="*/ 65747 w 6373450"/>
              <a:gd name="connsiteY3" fmla="*/ 1377462 h 1542605"/>
              <a:gd name="connsiteX4" fmla="*/ 107955 w 6373450"/>
              <a:gd name="connsiteY4" fmla="*/ 1368804 h 1542605"/>
              <a:gd name="connsiteX5" fmla="*/ 107955 w 6373450"/>
              <a:gd name="connsiteY5" fmla="*/ 1361467 h 1542605"/>
              <a:gd name="connsiteX6" fmla="*/ 73759 w 6373450"/>
              <a:gd name="connsiteY6" fmla="*/ 1330301 h 1542605"/>
              <a:gd name="connsiteX7" fmla="*/ 33535 w 6373450"/>
              <a:gd name="connsiteY7" fmla="*/ 1359818 h 1542605"/>
              <a:gd name="connsiteX8" fmla="*/ 5286 w 6373450"/>
              <a:gd name="connsiteY8" fmla="*/ 1352480 h 1542605"/>
              <a:gd name="connsiteX9" fmla="*/ 74751 w 6373450"/>
              <a:gd name="connsiteY9" fmla="*/ 1304083 h 1542605"/>
              <a:gd name="connsiteX10" fmla="*/ 137524 w 6373450"/>
              <a:gd name="connsiteY10" fmla="*/ 1360148 h 1542605"/>
              <a:gd name="connsiteX11" fmla="*/ 137524 w 6373450"/>
              <a:gd name="connsiteY11" fmla="*/ 1444739 h 1542605"/>
              <a:gd name="connsiteX12" fmla="*/ 156109 w 6373450"/>
              <a:gd name="connsiteY12" fmla="*/ 1457024 h 1542605"/>
              <a:gd name="connsiteX13" fmla="*/ 156109 w 6373450"/>
              <a:gd name="connsiteY13" fmla="*/ 1480934 h 1542605"/>
              <a:gd name="connsiteX14" fmla="*/ 110598 w 6373450"/>
              <a:gd name="connsiteY14" fmla="*/ 1461394 h 1542605"/>
              <a:gd name="connsiteX15" fmla="*/ 57157 w 6373450"/>
              <a:gd name="connsiteY15" fmla="*/ 1483902 h 1542605"/>
              <a:gd name="connsiteX16" fmla="*/ 94326 w 6373450"/>
              <a:gd name="connsiteY16" fmla="*/ 1449109 h 1542605"/>
              <a:gd name="connsiteX17" fmla="*/ 107955 w 6373450"/>
              <a:gd name="connsiteY17" fmla="*/ 1421901 h 1542605"/>
              <a:gd name="connsiteX18" fmla="*/ 107955 w 6373450"/>
              <a:gd name="connsiteY18" fmla="*/ 1392055 h 1542605"/>
              <a:gd name="connsiteX19" fmla="*/ 74090 w 6373450"/>
              <a:gd name="connsiteY19" fmla="*/ 1399393 h 1542605"/>
              <a:gd name="connsiteX20" fmla="*/ 29570 w 6373450"/>
              <a:gd name="connsiteY20" fmla="*/ 1432867 h 1542605"/>
              <a:gd name="connsiteX21" fmla="*/ 60792 w 6373450"/>
              <a:gd name="connsiteY21" fmla="*/ 1459745 h 1542605"/>
              <a:gd name="connsiteX22" fmla="*/ 94326 w 6373450"/>
              <a:gd name="connsiteY22" fmla="*/ 1449109 h 1542605"/>
              <a:gd name="connsiteX23" fmla="*/ 437848 w 6373450"/>
              <a:gd name="connsiteY23" fmla="*/ 1480934 h 1542605"/>
              <a:gd name="connsiteX24" fmla="*/ 437848 w 6373450"/>
              <a:gd name="connsiteY24" fmla="*/ 1445481 h 1542605"/>
              <a:gd name="connsiteX25" fmla="*/ 368384 w 6373450"/>
              <a:gd name="connsiteY25" fmla="*/ 1484644 h 1542605"/>
              <a:gd name="connsiteX26" fmla="*/ 289669 w 6373450"/>
              <a:gd name="connsiteY26" fmla="*/ 1447130 h 1542605"/>
              <a:gd name="connsiteX27" fmla="*/ 262411 w 6373450"/>
              <a:gd name="connsiteY27" fmla="*/ 1362538 h 1542605"/>
              <a:gd name="connsiteX28" fmla="*/ 290329 w 6373450"/>
              <a:gd name="connsiteY28" fmla="*/ 1276957 h 1542605"/>
              <a:gd name="connsiteX29" fmla="*/ 370366 w 6373450"/>
              <a:gd name="connsiteY29" fmla="*/ 1239196 h 1542605"/>
              <a:gd name="connsiteX30" fmla="*/ 463040 w 6373450"/>
              <a:gd name="connsiteY30" fmla="*/ 1305154 h 1542605"/>
              <a:gd name="connsiteX31" fmla="*/ 432479 w 6373450"/>
              <a:gd name="connsiteY31" fmla="*/ 1315131 h 1542605"/>
              <a:gd name="connsiteX32" fmla="*/ 370696 w 6373450"/>
              <a:gd name="connsiteY32" fmla="*/ 1267393 h 1542605"/>
              <a:gd name="connsiteX33" fmla="*/ 312548 w 6373450"/>
              <a:gd name="connsiteY33" fmla="*/ 1297569 h 1542605"/>
              <a:gd name="connsiteX34" fmla="*/ 294294 w 6373450"/>
              <a:gd name="connsiteY34" fmla="*/ 1362209 h 1542605"/>
              <a:gd name="connsiteX35" fmla="*/ 312878 w 6373450"/>
              <a:gd name="connsiteY35" fmla="*/ 1426848 h 1542605"/>
              <a:gd name="connsiteX36" fmla="*/ 371027 w 6373450"/>
              <a:gd name="connsiteY36" fmla="*/ 1457024 h 1542605"/>
              <a:gd name="connsiteX37" fmla="*/ 417529 w 6373450"/>
              <a:gd name="connsiteY37" fmla="*/ 1437154 h 1542605"/>
              <a:gd name="connsiteX38" fmla="*/ 436113 w 6373450"/>
              <a:gd name="connsiteY38" fmla="*/ 1385129 h 1542605"/>
              <a:gd name="connsiteX39" fmla="*/ 367640 w 6373450"/>
              <a:gd name="connsiteY39" fmla="*/ 1385129 h 1542605"/>
              <a:gd name="connsiteX40" fmla="*/ 367640 w 6373450"/>
              <a:gd name="connsiteY40" fmla="*/ 1357262 h 1542605"/>
              <a:gd name="connsiteX41" fmla="*/ 467005 w 6373450"/>
              <a:gd name="connsiteY41" fmla="*/ 1357262 h 1542605"/>
              <a:gd name="connsiteX42" fmla="*/ 467005 w 6373450"/>
              <a:gd name="connsiteY42" fmla="*/ 1480934 h 1542605"/>
              <a:gd name="connsiteX43" fmla="*/ 437848 w 6373450"/>
              <a:gd name="connsiteY43" fmla="*/ 1480934 h 1542605"/>
              <a:gd name="connsiteX44" fmla="*/ 519950 w 6373450"/>
              <a:gd name="connsiteY44" fmla="*/ 1242824 h 1542605"/>
              <a:gd name="connsiteX45" fmla="*/ 675728 w 6373450"/>
              <a:gd name="connsiteY45" fmla="*/ 1242824 h 1542605"/>
              <a:gd name="connsiteX46" fmla="*/ 675728 w 6373450"/>
              <a:gd name="connsiteY46" fmla="*/ 1270691 h 1542605"/>
              <a:gd name="connsiteX47" fmla="*/ 551502 w 6373450"/>
              <a:gd name="connsiteY47" fmla="*/ 1270691 h 1542605"/>
              <a:gd name="connsiteX48" fmla="*/ 551502 w 6373450"/>
              <a:gd name="connsiteY48" fmla="*/ 1343988 h 1542605"/>
              <a:gd name="connsiteX49" fmla="*/ 656813 w 6373450"/>
              <a:gd name="connsiteY49" fmla="*/ 1343988 h 1542605"/>
              <a:gd name="connsiteX50" fmla="*/ 656813 w 6373450"/>
              <a:gd name="connsiteY50" fmla="*/ 1371855 h 1542605"/>
              <a:gd name="connsiteX51" fmla="*/ 551502 w 6373450"/>
              <a:gd name="connsiteY51" fmla="*/ 1371855 h 1542605"/>
              <a:gd name="connsiteX52" fmla="*/ 551502 w 6373450"/>
              <a:gd name="connsiteY52" fmla="*/ 1453067 h 1542605"/>
              <a:gd name="connsiteX53" fmla="*/ 675728 w 6373450"/>
              <a:gd name="connsiteY53" fmla="*/ 1453067 h 1542605"/>
              <a:gd name="connsiteX54" fmla="*/ 675728 w 6373450"/>
              <a:gd name="connsiteY54" fmla="*/ 1480934 h 1542605"/>
              <a:gd name="connsiteX55" fmla="*/ 519950 w 6373450"/>
              <a:gd name="connsiteY55" fmla="*/ 1480934 h 1542605"/>
              <a:gd name="connsiteX56" fmla="*/ 519950 w 6373450"/>
              <a:gd name="connsiteY56" fmla="*/ 1242824 h 1542605"/>
              <a:gd name="connsiteX57" fmla="*/ 875366 w 6373450"/>
              <a:gd name="connsiteY57" fmla="*/ 1242824 h 1542605"/>
              <a:gd name="connsiteX58" fmla="*/ 910552 w 6373450"/>
              <a:gd name="connsiteY58" fmla="*/ 1242824 h 1542605"/>
              <a:gd name="connsiteX59" fmla="*/ 1002565 w 6373450"/>
              <a:gd name="connsiteY59" fmla="*/ 1480934 h 1542605"/>
              <a:gd name="connsiteX60" fmla="*/ 970352 w 6373450"/>
              <a:gd name="connsiteY60" fmla="*/ 1480934 h 1542605"/>
              <a:gd name="connsiteX61" fmla="*/ 946069 w 6373450"/>
              <a:gd name="connsiteY61" fmla="*/ 1418273 h 1542605"/>
              <a:gd name="connsiteX62" fmla="*/ 839105 w 6373450"/>
              <a:gd name="connsiteY62" fmla="*/ 1418273 h 1542605"/>
              <a:gd name="connsiteX63" fmla="*/ 815152 w 6373450"/>
              <a:gd name="connsiteY63" fmla="*/ 1480934 h 1542605"/>
              <a:gd name="connsiteX64" fmla="*/ 783270 w 6373450"/>
              <a:gd name="connsiteY64" fmla="*/ 1480934 h 1542605"/>
              <a:gd name="connsiteX65" fmla="*/ 875366 w 6373450"/>
              <a:gd name="connsiteY65" fmla="*/ 1242824 h 1542605"/>
              <a:gd name="connsiteX66" fmla="*/ 892298 w 6373450"/>
              <a:gd name="connsiteY66" fmla="*/ 1278606 h 1542605"/>
              <a:gd name="connsiteX67" fmla="*/ 849760 w 6373450"/>
              <a:gd name="connsiteY67" fmla="*/ 1390323 h 1542605"/>
              <a:gd name="connsiteX68" fmla="*/ 935496 w 6373450"/>
              <a:gd name="connsiteY68" fmla="*/ 1390323 h 1542605"/>
              <a:gd name="connsiteX69" fmla="*/ 892298 w 6373450"/>
              <a:gd name="connsiteY69" fmla="*/ 1278606 h 1542605"/>
              <a:gd name="connsiteX70" fmla="*/ 1040973 w 6373450"/>
              <a:gd name="connsiteY70" fmla="*/ 1457684 h 1542605"/>
              <a:gd name="connsiteX71" fmla="*/ 1019746 w 6373450"/>
              <a:gd name="connsiteY71" fmla="*/ 1394363 h 1542605"/>
              <a:gd name="connsiteX72" fmla="*/ 1040643 w 6373450"/>
              <a:gd name="connsiteY72" fmla="*/ 1331373 h 1542605"/>
              <a:gd name="connsiteX73" fmla="*/ 1099782 w 6373450"/>
              <a:gd name="connsiteY73" fmla="*/ 1304165 h 1542605"/>
              <a:gd name="connsiteX74" fmla="*/ 1153966 w 6373450"/>
              <a:gd name="connsiteY74" fmla="*/ 1327416 h 1542605"/>
              <a:gd name="connsiteX75" fmla="*/ 1173872 w 6373450"/>
              <a:gd name="connsiteY75" fmla="*/ 1389087 h 1542605"/>
              <a:gd name="connsiteX76" fmla="*/ 1173872 w 6373450"/>
              <a:gd name="connsiteY76" fmla="*/ 1399063 h 1542605"/>
              <a:gd name="connsiteX77" fmla="*/ 1048324 w 6373450"/>
              <a:gd name="connsiteY77" fmla="*/ 1399063 h 1542605"/>
              <a:gd name="connsiteX78" fmla="*/ 1101186 w 6373450"/>
              <a:gd name="connsiteY78" fmla="*/ 1458755 h 1542605"/>
              <a:gd name="connsiteX79" fmla="*/ 1146367 w 6373450"/>
              <a:gd name="connsiteY79" fmla="*/ 1425611 h 1542605"/>
              <a:gd name="connsiteX80" fmla="*/ 1172633 w 6373450"/>
              <a:gd name="connsiteY80" fmla="*/ 1434928 h 1542605"/>
              <a:gd name="connsiteX81" fmla="*/ 1101186 w 6373450"/>
              <a:gd name="connsiteY81" fmla="*/ 1484644 h 1542605"/>
              <a:gd name="connsiteX82" fmla="*/ 1040973 w 6373450"/>
              <a:gd name="connsiteY82" fmla="*/ 1457684 h 1542605"/>
              <a:gd name="connsiteX83" fmla="*/ 1049894 w 6373450"/>
              <a:gd name="connsiteY83" fmla="*/ 1376142 h 1542605"/>
              <a:gd name="connsiteX84" fmla="*/ 1143559 w 6373450"/>
              <a:gd name="connsiteY84" fmla="*/ 1376142 h 1542605"/>
              <a:gd name="connsiteX85" fmla="*/ 1099369 w 6373450"/>
              <a:gd name="connsiteY85" fmla="*/ 1329724 h 1542605"/>
              <a:gd name="connsiteX86" fmla="*/ 1049894 w 6373450"/>
              <a:gd name="connsiteY86" fmla="*/ 1376142 h 1542605"/>
              <a:gd name="connsiteX87" fmla="*/ 1305367 w 6373450"/>
              <a:gd name="connsiteY87" fmla="*/ 1306804 h 1542605"/>
              <a:gd name="connsiteX88" fmla="*/ 1305367 w 6373450"/>
              <a:gd name="connsiteY88" fmla="*/ 1336979 h 1542605"/>
              <a:gd name="connsiteX89" fmla="*/ 1290747 w 6373450"/>
              <a:gd name="connsiteY89" fmla="*/ 1335660 h 1542605"/>
              <a:gd name="connsiteX90" fmla="*/ 1258204 w 6373450"/>
              <a:gd name="connsiteY90" fmla="*/ 1349924 h 1542605"/>
              <a:gd name="connsiteX91" fmla="*/ 1245236 w 6373450"/>
              <a:gd name="connsiteY91" fmla="*/ 1386036 h 1542605"/>
              <a:gd name="connsiteX92" fmla="*/ 1245236 w 6373450"/>
              <a:gd name="connsiteY92" fmla="*/ 1480852 h 1542605"/>
              <a:gd name="connsiteX93" fmla="*/ 1215336 w 6373450"/>
              <a:gd name="connsiteY93" fmla="*/ 1480852 h 1542605"/>
              <a:gd name="connsiteX94" fmla="*/ 1215336 w 6373450"/>
              <a:gd name="connsiteY94" fmla="*/ 1307463 h 1542605"/>
              <a:gd name="connsiteX95" fmla="*/ 1245236 w 6373450"/>
              <a:gd name="connsiteY95" fmla="*/ 1307463 h 1542605"/>
              <a:gd name="connsiteX96" fmla="*/ 1245236 w 6373450"/>
              <a:gd name="connsiteY96" fmla="*/ 1336979 h 1542605"/>
              <a:gd name="connsiteX97" fmla="*/ 1293390 w 6373450"/>
              <a:gd name="connsiteY97" fmla="*/ 1306144 h 1542605"/>
              <a:gd name="connsiteX98" fmla="*/ 1305367 w 6373450"/>
              <a:gd name="connsiteY98" fmla="*/ 1306804 h 1542605"/>
              <a:gd name="connsiteX99" fmla="*/ 1489311 w 6373450"/>
              <a:gd name="connsiteY99" fmla="*/ 1394363 h 1542605"/>
              <a:gd name="connsiteX100" fmla="*/ 1468414 w 6373450"/>
              <a:gd name="connsiteY100" fmla="*/ 1457684 h 1542605"/>
              <a:gd name="connsiteX101" fmla="*/ 1408613 w 6373450"/>
              <a:gd name="connsiteY101" fmla="*/ 1484562 h 1542605"/>
              <a:gd name="connsiteX102" fmla="*/ 1348813 w 6373450"/>
              <a:gd name="connsiteY102" fmla="*/ 1457684 h 1542605"/>
              <a:gd name="connsiteX103" fmla="*/ 1327916 w 6373450"/>
              <a:gd name="connsiteY103" fmla="*/ 1394363 h 1542605"/>
              <a:gd name="connsiteX104" fmla="*/ 1348813 w 6373450"/>
              <a:gd name="connsiteY104" fmla="*/ 1331043 h 1542605"/>
              <a:gd name="connsiteX105" fmla="*/ 1408613 w 6373450"/>
              <a:gd name="connsiteY105" fmla="*/ 1304165 h 1542605"/>
              <a:gd name="connsiteX106" fmla="*/ 1468414 w 6373450"/>
              <a:gd name="connsiteY106" fmla="*/ 1331043 h 1542605"/>
              <a:gd name="connsiteX107" fmla="*/ 1489311 w 6373450"/>
              <a:gd name="connsiteY107" fmla="*/ 1394363 h 1542605"/>
              <a:gd name="connsiteX108" fmla="*/ 1358064 w 6373450"/>
              <a:gd name="connsiteY108" fmla="*/ 1394363 h 1542605"/>
              <a:gd name="connsiteX109" fmla="*/ 1408531 w 6373450"/>
              <a:gd name="connsiteY109" fmla="*/ 1459003 h 1542605"/>
              <a:gd name="connsiteX110" fmla="*/ 1458998 w 6373450"/>
              <a:gd name="connsiteY110" fmla="*/ 1394363 h 1542605"/>
              <a:gd name="connsiteX111" fmla="*/ 1408531 w 6373450"/>
              <a:gd name="connsiteY111" fmla="*/ 1329394 h 1542605"/>
              <a:gd name="connsiteX112" fmla="*/ 1358064 w 6373450"/>
              <a:gd name="connsiteY112" fmla="*/ 1394363 h 1542605"/>
              <a:gd name="connsiteX113" fmla="*/ 1512934 w 6373450"/>
              <a:gd name="connsiteY113" fmla="*/ 1444080 h 1542605"/>
              <a:gd name="connsiteX114" fmla="*/ 1536143 w 6373450"/>
              <a:gd name="connsiteY114" fmla="*/ 1427178 h 1542605"/>
              <a:gd name="connsiteX115" fmla="*/ 1589336 w 6373450"/>
              <a:gd name="connsiteY115" fmla="*/ 1459663 h 1542605"/>
              <a:gd name="connsiteX116" fmla="*/ 1627496 w 6373450"/>
              <a:gd name="connsiteY116" fmla="*/ 1432125 h 1542605"/>
              <a:gd name="connsiteX117" fmla="*/ 1610894 w 6373450"/>
              <a:gd name="connsiteY117" fmla="*/ 1411595 h 1542605"/>
              <a:gd name="connsiteX118" fmla="*/ 1602634 w 6373450"/>
              <a:gd name="connsiteY118" fmla="*/ 1409287 h 1542605"/>
              <a:gd name="connsiteX119" fmla="*/ 1582398 w 6373450"/>
              <a:gd name="connsiteY119" fmla="*/ 1404669 h 1542605"/>
              <a:gd name="connsiteX120" fmla="*/ 1556132 w 6373450"/>
              <a:gd name="connsiteY120" fmla="*/ 1398074 h 1542605"/>
              <a:gd name="connsiteX121" fmla="*/ 1542504 w 6373450"/>
              <a:gd name="connsiteY121" fmla="*/ 1391478 h 1542605"/>
              <a:gd name="connsiteX122" fmla="*/ 1523919 w 6373450"/>
              <a:gd name="connsiteY122" fmla="*/ 1356685 h 1542605"/>
              <a:gd name="connsiteX123" fmla="*/ 1541843 w 6373450"/>
              <a:gd name="connsiteY123" fmla="*/ 1319171 h 1542605"/>
              <a:gd name="connsiteX124" fmla="*/ 1587684 w 6373450"/>
              <a:gd name="connsiteY124" fmla="*/ 1304248 h 1542605"/>
              <a:gd name="connsiteX125" fmla="*/ 1654753 w 6373450"/>
              <a:gd name="connsiteY125" fmla="*/ 1340030 h 1542605"/>
              <a:gd name="connsiteX126" fmla="*/ 1633526 w 6373450"/>
              <a:gd name="connsiteY126" fmla="*/ 1356932 h 1542605"/>
              <a:gd name="connsiteX127" fmla="*/ 1586363 w 6373450"/>
              <a:gd name="connsiteY127" fmla="*/ 1328735 h 1542605"/>
              <a:gd name="connsiteX128" fmla="*/ 1553159 w 6373450"/>
              <a:gd name="connsiteY128" fmla="*/ 1354294 h 1542605"/>
              <a:gd name="connsiteX129" fmla="*/ 1567778 w 6373450"/>
              <a:gd name="connsiteY129" fmla="*/ 1372515 h 1542605"/>
              <a:gd name="connsiteX130" fmla="*/ 1592723 w 6373450"/>
              <a:gd name="connsiteY130" fmla="*/ 1378781 h 1542605"/>
              <a:gd name="connsiteX131" fmla="*/ 1622292 w 6373450"/>
              <a:gd name="connsiteY131" fmla="*/ 1386696 h 1542605"/>
              <a:gd name="connsiteX132" fmla="*/ 1635591 w 6373450"/>
              <a:gd name="connsiteY132" fmla="*/ 1392302 h 1542605"/>
              <a:gd name="connsiteX133" fmla="*/ 1656818 w 6373450"/>
              <a:gd name="connsiteY133" fmla="*/ 1429404 h 1542605"/>
              <a:gd name="connsiteX134" fmla="*/ 1637573 w 6373450"/>
              <a:gd name="connsiteY134" fmla="*/ 1468897 h 1542605"/>
              <a:gd name="connsiteX135" fmla="*/ 1589419 w 6373450"/>
              <a:gd name="connsiteY135" fmla="*/ 1484479 h 1542605"/>
              <a:gd name="connsiteX136" fmla="*/ 1512934 w 6373450"/>
              <a:gd name="connsiteY136" fmla="*/ 1444080 h 1542605"/>
              <a:gd name="connsiteX137" fmla="*/ 1780714 w 6373450"/>
              <a:gd name="connsiteY137" fmla="*/ 1484562 h 1542605"/>
              <a:gd name="connsiteX138" fmla="*/ 1726861 w 6373450"/>
              <a:gd name="connsiteY138" fmla="*/ 1455705 h 1542605"/>
              <a:gd name="connsiteX139" fmla="*/ 1726861 w 6373450"/>
              <a:gd name="connsiteY139" fmla="*/ 1540626 h 1542605"/>
              <a:gd name="connsiteX140" fmla="*/ 1696960 w 6373450"/>
              <a:gd name="connsiteY140" fmla="*/ 1540626 h 1542605"/>
              <a:gd name="connsiteX141" fmla="*/ 1696960 w 6373450"/>
              <a:gd name="connsiteY141" fmla="*/ 1307546 h 1542605"/>
              <a:gd name="connsiteX142" fmla="*/ 1726861 w 6373450"/>
              <a:gd name="connsiteY142" fmla="*/ 1307546 h 1542605"/>
              <a:gd name="connsiteX143" fmla="*/ 1726861 w 6373450"/>
              <a:gd name="connsiteY143" fmla="*/ 1332775 h 1542605"/>
              <a:gd name="connsiteX144" fmla="*/ 1780714 w 6373450"/>
              <a:gd name="connsiteY144" fmla="*/ 1304248 h 1542605"/>
              <a:gd name="connsiteX145" fmla="*/ 1837871 w 6373450"/>
              <a:gd name="connsiteY145" fmla="*/ 1332115 h 1542605"/>
              <a:gd name="connsiteX146" fmla="*/ 1856456 w 6373450"/>
              <a:gd name="connsiteY146" fmla="*/ 1394446 h 1542605"/>
              <a:gd name="connsiteX147" fmla="*/ 1837541 w 6373450"/>
              <a:gd name="connsiteY147" fmla="*/ 1456777 h 1542605"/>
              <a:gd name="connsiteX148" fmla="*/ 1780714 w 6373450"/>
              <a:gd name="connsiteY148" fmla="*/ 1484562 h 1542605"/>
              <a:gd name="connsiteX149" fmla="*/ 1726282 w 6373450"/>
              <a:gd name="connsiteY149" fmla="*/ 1388427 h 1542605"/>
              <a:gd name="connsiteX150" fmla="*/ 1726282 w 6373450"/>
              <a:gd name="connsiteY150" fmla="*/ 1400712 h 1542605"/>
              <a:gd name="connsiteX151" fmla="*/ 1775428 w 6373450"/>
              <a:gd name="connsiteY151" fmla="*/ 1458426 h 1542605"/>
              <a:gd name="connsiteX152" fmla="*/ 1826225 w 6373450"/>
              <a:gd name="connsiteY152" fmla="*/ 1394446 h 1542605"/>
              <a:gd name="connsiteX153" fmla="*/ 1775428 w 6373450"/>
              <a:gd name="connsiteY153" fmla="*/ 1330466 h 1542605"/>
              <a:gd name="connsiteX154" fmla="*/ 1726282 w 6373450"/>
              <a:gd name="connsiteY154" fmla="*/ 1388427 h 1542605"/>
              <a:gd name="connsiteX155" fmla="*/ 1942852 w 6373450"/>
              <a:gd name="connsiteY155" fmla="*/ 1483902 h 1542605"/>
              <a:gd name="connsiteX156" fmla="*/ 1901636 w 6373450"/>
              <a:gd name="connsiteY156" fmla="*/ 1470298 h 1542605"/>
              <a:gd name="connsiteX157" fmla="*/ 1885695 w 6373450"/>
              <a:gd name="connsiteY157" fmla="*/ 1434186 h 1542605"/>
              <a:gd name="connsiteX158" fmla="*/ 1951443 w 6373450"/>
              <a:gd name="connsiteY158" fmla="*/ 1377462 h 1542605"/>
              <a:gd name="connsiteX159" fmla="*/ 1993650 w 6373450"/>
              <a:gd name="connsiteY159" fmla="*/ 1368804 h 1542605"/>
              <a:gd name="connsiteX160" fmla="*/ 1993650 w 6373450"/>
              <a:gd name="connsiteY160" fmla="*/ 1361467 h 1542605"/>
              <a:gd name="connsiteX161" fmla="*/ 1959454 w 6373450"/>
              <a:gd name="connsiteY161" fmla="*/ 1330301 h 1542605"/>
              <a:gd name="connsiteX162" fmla="*/ 1919229 w 6373450"/>
              <a:gd name="connsiteY162" fmla="*/ 1359818 h 1542605"/>
              <a:gd name="connsiteX163" fmla="*/ 1890981 w 6373450"/>
              <a:gd name="connsiteY163" fmla="*/ 1352480 h 1542605"/>
              <a:gd name="connsiteX164" fmla="*/ 1960446 w 6373450"/>
              <a:gd name="connsiteY164" fmla="*/ 1304083 h 1542605"/>
              <a:gd name="connsiteX165" fmla="*/ 2023219 w 6373450"/>
              <a:gd name="connsiteY165" fmla="*/ 1360148 h 1542605"/>
              <a:gd name="connsiteX166" fmla="*/ 2023219 w 6373450"/>
              <a:gd name="connsiteY166" fmla="*/ 1444739 h 1542605"/>
              <a:gd name="connsiteX167" fmla="*/ 2041804 w 6373450"/>
              <a:gd name="connsiteY167" fmla="*/ 1457024 h 1542605"/>
              <a:gd name="connsiteX168" fmla="*/ 2041804 w 6373450"/>
              <a:gd name="connsiteY168" fmla="*/ 1480934 h 1542605"/>
              <a:gd name="connsiteX169" fmla="*/ 1996293 w 6373450"/>
              <a:gd name="connsiteY169" fmla="*/ 1461394 h 1542605"/>
              <a:gd name="connsiteX170" fmla="*/ 1942852 w 6373450"/>
              <a:gd name="connsiteY170" fmla="*/ 1483902 h 1542605"/>
              <a:gd name="connsiteX171" fmla="*/ 1980104 w 6373450"/>
              <a:gd name="connsiteY171" fmla="*/ 1449109 h 1542605"/>
              <a:gd name="connsiteX172" fmla="*/ 1993732 w 6373450"/>
              <a:gd name="connsiteY172" fmla="*/ 1421901 h 1542605"/>
              <a:gd name="connsiteX173" fmla="*/ 1993732 w 6373450"/>
              <a:gd name="connsiteY173" fmla="*/ 1392055 h 1542605"/>
              <a:gd name="connsiteX174" fmla="*/ 1959867 w 6373450"/>
              <a:gd name="connsiteY174" fmla="*/ 1399393 h 1542605"/>
              <a:gd name="connsiteX175" fmla="*/ 1915347 w 6373450"/>
              <a:gd name="connsiteY175" fmla="*/ 1432867 h 1542605"/>
              <a:gd name="connsiteX176" fmla="*/ 1946569 w 6373450"/>
              <a:gd name="connsiteY176" fmla="*/ 1459745 h 1542605"/>
              <a:gd name="connsiteX177" fmla="*/ 1980104 w 6373450"/>
              <a:gd name="connsiteY177" fmla="*/ 1449109 h 1542605"/>
              <a:gd name="connsiteX178" fmla="*/ 2094501 w 6373450"/>
              <a:gd name="connsiteY178" fmla="*/ 1394363 h 1542605"/>
              <a:gd name="connsiteX179" fmla="*/ 2146620 w 6373450"/>
              <a:gd name="connsiteY179" fmla="*/ 1458343 h 1542605"/>
              <a:gd name="connsiteX180" fmla="*/ 2189818 w 6373450"/>
              <a:gd name="connsiteY180" fmla="*/ 1421571 h 1542605"/>
              <a:gd name="connsiteX181" fmla="*/ 2216414 w 6373450"/>
              <a:gd name="connsiteY181" fmla="*/ 1433856 h 1542605"/>
              <a:gd name="connsiteX182" fmla="*/ 2146620 w 6373450"/>
              <a:gd name="connsiteY182" fmla="*/ 1484562 h 1542605"/>
              <a:gd name="connsiteX183" fmla="*/ 2086159 w 6373450"/>
              <a:gd name="connsiteY183" fmla="*/ 1458013 h 1542605"/>
              <a:gd name="connsiteX184" fmla="*/ 2064601 w 6373450"/>
              <a:gd name="connsiteY184" fmla="*/ 1394363 h 1542605"/>
              <a:gd name="connsiteX185" fmla="*/ 2086159 w 6373450"/>
              <a:gd name="connsiteY185" fmla="*/ 1330713 h 1542605"/>
              <a:gd name="connsiteX186" fmla="*/ 2146620 w 6373450"/>
              <a:gd name="connsiteY186" fmla="*/ 1304165 h 1542605"/>
              <a:gd name="connsiteX187" fmla="*/ 2215754 w 6373450"/>
              <a:gd name="connsiteY187" fmla="*/ 1353881 h 1542605"/>
              <a:gd name="connsiteX188" fmla="*/ 2189818 w 6373450"/>
              <a:gd name="connsiteY188" fmla="*/ 1366826 h 1542605"/>
              <a:gd name="connsiteX189" fmla="*/ 2146620 w 6373450"/>
              <a:gd name="connsiteY189" fmla="*/ 1330054 h 1542605"/>
              <a:gd name="connsiteX190" fmla="*/ 2094501 w 6373450"/>
              <a:gd name="connsiteY190" fmla="*/ 1394363 h 1542605"/>
              <a:gd name="connsiteX191" fmla="*/ 2264321 w 6373450"/>
              <a:gd name="connsiteY191" fmla="*/ 1457684 h 1542605"/>
              <a:gd name="connsiteX192" fmla="*/ 2243093 w 6373450"/>
              <a:gd name="connsiteY192" fmla="*/ 1394363 h 1542605"/>
              <a:gd name="connsiteX193" fmla="*/ 2263991 w 6373450"/>
              <a:gd name="connsiteY193" fmla="*/ 1331373 h 1542605"/>
              <a:gd name="connsiteX194" fmla="*/ 2323130 w 6373450"/>
              <a:gd name="connsiteY194" fmla="*/ 1304165 h 1542605"/>
              <a:gd name="connsiteX195" fmla="*/ 2377314 w 6373450"/>
              <a:gd name="connsiteY195" fmla="*/ 1327416 h 1542605"/>
              <a:gd name="connsiteX196" fmla="*/ 2397220 w 6373450"/>
              <a:gd name="connsiteY196" fmla="*/ 1389087 h 1542605"/>
              <a:gd name="connsiteX197" fmla="*/ 2397220 w 6373450"/>
              <a:gd name="connsiteY197" fmla="*/ 1399063 h 1542605"/>
              <a:gd name="connsiteX198" fmla="*/ 2271672 w 6373450"/>
              <a:gd name="connsiteY198" fmla="*/ 1399063 h 1542605"/>
              <a:gd name="connsiteX199" fmla="*/ 2324534 w 6373450"/>
              <a:gd name="connsiteY199" fmla="*/ 1458755 h 1542605"/>
              <a:gd name="connsiteX200" fmla="*/ 2369715 w 6373450"/>
              <a:gd name="connsiteY200" fmla="*/ 1425611 h 1542605"/>
              <a:gd name="connsiteX201" fmla="*/ 2395981 w 6373450"/>
              <a:gd name="connsiteY201" fmla="*/ 1434928 h 1542605"/>
              <a:gd name="connsiteX202" fmla="*/ 2324534 w 6373450"/>
              <a:gd name="connsiteY202" fmla="*/ 1484644 h 1542605"/>
              <a:gd name="connsiteX203" fmla="*/ 2264321 w 6373450"/>
              <a:gd name="connsiteY203" fmla="*/ 1457684 h 1542605"/>
              <a:gd name="connsiteX204" fmla="*/ 2273241 w 6373450"/>
              <a:gd name="connsiteY204" fmla="*/ 1376142 h 1542605"/>
              <a:gd name="connsiteX205" fmla="*/ 2366907 w 6373450"/>
              <a:gd name="connsiteY205" fmla="*/ 1376142 h 1542605"/>
              <a:gd name="connsiteX206" fmla="*/ 2322717 w 6373450"/>
              <a:gd name="connsiteY206" fmla="*/ 1329724 h 1542605"/>
              <a:gd name="connsiteX207" fmla="*/ 2273241 w 6373450"/>
              <a:gd name="connsiteY207" fmla="*/ 1376142 h 1542605"/>
              <a:gd name="connsiteX208" fmla="*/ 2538957 w 6373450"/>
              <a:gd name="connsiteY208" fmla="*/ 1394363 h 1542605"/>
              <a:gd name="connsiteX209" fmla="*/ 2591075 w 6373450"/>
              <a:gd name="connsiteY209" fmla="*/ 1458343 h 1542605"/>
              <a:gd name="connsiteX210" fmla="*/ 2634274 w 6373450"/>
              <a:gd name="connsiteY210" fmla="*/ 1421571 h 1542605"/>
              <a:gd name="connsiteX211" fmla="*/ 2660870 w 6373450"/>
              <a:gd name="connsiteY211" fmla="*/ 1433856 h 1542605"/>
              <a:gd name="connsiteX212" fmla="*/ 2591075 w 6373450"/>
              <a:gd name="connsiteY212" fmla="*/ 1484562 h 1542605"/>
              <a:gd name="connsiteX213" fmla="*/ 2530614 w 6373450"/>
              <a:gd name="connsiteY213" fmla="*/ 1458013 h 1542605"/>
              <a:gd name="connsiteX214" fmla="*/ 2509056 w 6373450"/>
              <a:gd name="connsiteY214" fmla="*/ 1394363 h 1542605"/>
              <a:gd name="connsiteX215" fmla="*/ 2530614 w 6373450"/>
              <a:gd name="connsiteY215" fmla="*/ 1330713 h 1542605"/>
              <a:gd name="connsiteX216" fmla="*/ 2591075 w 6373450"/>
              <a:gd name="connsiteY216" fmla="*/ 1304165 h 1542605"/>
              <a:gd name="connsiteX217" fmla="*/ 2660209 w 6373450"/>
              <a:gd name="connsiteY217" fmla="*/ 1353881 h 1542605"/>
              <a:gd name="connsiteX218" fmla="*/ 2634274 w 6373450"/>
              <a:gd name="connsiteY218" fmla="*/ 1366826 h 1542605"/>
              <a:gd name="connsiteX219" fmla="*/ 2591075 w 6373450"/>
              <a:gd name="connsiteY219" fmla="*/ 1330054 h 1542605"/>
              <a:gd name="connsiteX220" fmla="*/ 2538957 w 6373450"/>
              <a:gd name="connsiteY220" fmla="*/ 1394363 h 1542605"/>
              <a:gd name="connsiteX221" fmla="*/ 2849027 w 6373450"/>
              <a:gd name="connsiteY221" fmla="*/ 1394363 h 1542605"/>
              <a:gd name="connsiteX222" fmla="*/ 2828130 w 6373450"/>
              <a:gd name="connsiteY222" fmla="*/ 1457684 h 1542605"/>
              <a:gd name="connsiteX223" fmla="*/ 2768329 w 6373450"/>
              <a:gd name="connsiteY223" fmla="*/ 1484562 h 1542605"/>
              <a:gd name="connsiteX224" fmla="*/ 2708529 w 6373450"/>
              <a:gd name="connsiteY224" fmla="*/ 1457684 h 1542605"/>
              <a:gd name="connsiteX225" fmla="*/ 2687632 w 6373450"/>
              <a:gd name="connsiteY225" fmla="*/ 1394363 h 1542605"/>
              <a:gd name="connsiteX226" fmla="*/ 2708529 w 6373450"/>
              <a:gd name="connsiteY226" fmla="*/ 1331043 h 1542605"/>
              <a:gd name="connsiteX227" fmla="*/ 2768329 w 6373450"/>
              <a:gd name="connsiteY227" fmla="*/ 1304165 h 1542605"/>
              <a:gd name="connsiteX228" fmla="*/ 2828130 w 6373450"/>
              <a:gd name="connsiteY228" fmla="*/ 1331043 h 1542605"/>
              <a:gd name="connsiteX229" fmla="*/ 2849027 w 6373450"/>
              <a:gd name="connsiteY229" fmla="*/ 1394363 h 1542605"/>
              <a:gd name="connsiteX230" fmla="*/ 2717780 w 6373450"/>
              <a:gd name="connsiteY230" fmla="*/ 1394363 h 1542605"/>
              <a:gd name="connsiteX231" fmla="*/ 2768247 w 6373450"/>
              <a:gd name="connsiteY231" fmla="*/ 1459003 h 1542605"/>
              <a:gd name="connsiteX232" fmla="*/ 2818714 w 6373450"/>
              <a:gd name="connsiteY232" fmla="*/ 1394363 h 1542605"/>
              <a:gd name="connsiteX233" fmla="*/ 2768247 w 6373450"/>
              <a:gd name="connsiteY233" fmla="*/ 1329394 h 1542605"/>
              <a:gd name="connsiteX234" fmla="*/ 2717780 w 6373450"/>
              <a:gd name="connsiteY234" fmla="*/ 1394363 h 1542605"/>
              <a:gd name="connsiteX235" fmla="*/ 2920225 w 6373450"/>
              <a:gd name="connsiteY235" fmla="*/ 1377132 h 1542605"/>
              <a:gd name="connsiteX236" fmla="*/ 2920225 w 6373450"/>
              <a:gd name="connsiteY236" fmla="*/ 1480934 h 1542605"/>
              <a:gd name="connsiteX237" fmla="*/ 2890325 w 6373450"/>
              <a:gd name="connsiteY237" fmla="*/ 1480934 h 1542605"/>
              <a:gd name="connsiteX238" fmla="*/ 2890325 w 6373450"/>
              <a:gd name="connsiteY238" fmla="*/ 1307546 h 1542605"/>
              <a:gd name="connsiteX239" fmla="*/ 2920225 w 6373450"/>
              <a:gd name="connsiteY239" fmla="*/ 1307546 h 1542605"/>
              <a:gd name="connsiteX240" fmla="*/ 2920225 w 6373450"/>
              <a:gd name="connsiteY240" fmla="*/ 1331126 h 1542605"/>
              <a:gd name="connsiteX241" fmla="*/ 2970362 w 6373450"/>
              <a:gd name="connsiteY241" fmla="*/ 1304248 h 1542605"/>
              <a:gd name="connsiteX242" fmla="*/ 3018516 w 6373450"/>
              <a:gd name="connsiteY242" fmla="*/ 1333764 h 1542605"/>
              <a:gd name="connsiteX243" fmla="*/ 3074021 w 6373450"/>
              <a:gd name="connsiteY243" fmla="*/ 1304248 h 1542605"/>
              <a:gd name="connsiteX244" fmla="*/ 3131509 w 6373450"/>
              <a:gd name="connsiteY244" fmla="*/ 1366578 h 1542605"/>
              <a:gd name="connsiteX245" fmla="*/ 3131509 w 6373450"/>
              <a:gd name="connsiteY245" fmla="*/ 1481017 h 1542605"/>
              <a:gd name="connsiteX246" fmla="*/ 3101609 w 6373450"/>
              <a:gd name="connsiteY246" fmla="*/ 1481017 h 1542605"/>
              <a:gd name="connsiteX247" fmla="*/ 3101609 w 6373450"/>
              <a:gd name="connsiteY247" fmla="*/ 1374576 h 1542605"/>
              <a:gd name="connsiteX248" fmla="*/ 3067083 w 6373450"/>
              <a:gd name="connsiteY248" fmla="*/ 1332115 h 1542605"/>
              <a:gd name="connsiteX249" fmla="*/ 3037183 w 6373450"/>
              <a:gd name="connsiteY249" fmla="*/ 1345719 h 1542605"/>
              <a:gd name="connsiteX250" fmla="*/ 3025867 w 6373450"/>
              <a:gd name="connsiteY250" fmla="*/ 1377214 h 1542605"/>
              <a:gd name="connsiteX251" fmla="*/ 3025867 w 6373450"/>
              <a:gd name="connsiteY251" fmla="*/ 1481017 h 1542605"/>
              <a:gd name="connsiteX252" fmla="*/ 2995967 w 6373450"/>
              <a:gd name="connsiteY252" fmla="*/ 1481017 h 1542605"/>
              <a:gd name="connsiteX253" fmla="*/ 2995967 w 6373450"/>
              <a:gd name="connsiteY253" fmla="*/ 1374576 h 1542605"/>
              <a:gd name="connsiteX254" fmla="*/ 2961442 w 6373450"/>
              <a:gd name="connsiteY254" fmla="*/ 1332115 h 1542605"/>
              <a:gd name="connsiteX255" fmla="*/ 2931541 w 6373450"/>
              <a:gd name="connsiteY255" fmla="*/ 1345719 h 1542605"/>
              <a:gd name="connsiteX256" fmla="*/ 2920225 w 6373450"/>
              <a:gd name="connsiteY256" fmla="*/ 1377132 h 1542605"/>
              <a:gd name="connsiteX257" fmla="*/ 3266060 w 6373450"/>
              <a:gd name="connsiteY257" fmla="*/ 1484562 h 1542605"/>
              <a:gd name="connsiteX258" fmla="*/ 3212207 w 6373450"/>
              <a:gd name="connsiteY258" fmla="*/ 1455705 h 1542605"/>
              <a:gd name="connsiteX259" fmla="*/ 3212207 w 6373450"/>
              <a:gd name="connsiteY259" fmla="*/ 1540626 h 1542605"/>
              <a:gd name="connsiteX260" fmla="*/ 3182307 w 6373450"/>
              <a:gd name="connsiteY260" fmla="*/ 1540626 h 1542605"/>
              <a:gd name="connsiteX261" fmla="*/ 3182307 w 6373450"/>
              <a:gd name="connsiteY261" fmla="*/ 1307546 h 1542605"/>
              <a:gd name="connsiteX262" fmla="*/ 3212207 w 6373450"/>
              <a:gd name="connsiteY262" fmla="*/ 1307546 h 1542605"/>
              <a:gd name="connsiteX263" fmla="*/ 3212207 w 6373450"/>
              <a:gd name="connsiteY263" fmla="*/ 1332775 h 1542605"/>
              <a:gd name="connsiteX264" fmla="*/ 3266060 w 6373450"/>
              <a:gd name="connsiteY264" fmla="*/ 1304248 h 1542605"/>
              <a:gd name="connsiteX265" fmla="*/ 3323217 w 6373450"/>
              <a:gd name="connsiteY265" fmla="*/ 1332115 h 1542605"/>
              <a:gd name="connsiteX266" fmla="*/ 3341802 w 6373450"/>
              <a:gd name="connsiteY266" fmla="*/ 1394446 h 1542605"/>
              <a:gd name="connsiteX267" fmla="*/ 3322887 w 6373450"/>
              <a:gd name="connsiteY267" fmla="*/ 1456777 h 1542605"/>
              <a:gd name="connsiteX268" fmla="*/ 3266060 w 6373450"/>
              <a:gd name="connsiteY268" fmla="*/ 1484562 h 1542605"/>
              <a:gd name="connsiteX269" fmla="*/ 3211546 w 6373450"/>
              <a:gd name="connsiteY269" fmla="*/ 1388427 h 1542605"/>
              <a:gd name="connsiteX270" fmla="*/ 3211546 w 6373450"/>
              <a:gd name="connsiteY270" fmla="*/ 1400712 h 1542605"/>
              <a:gd name="connsiteX271" fmla="*/ 3260691 w 6373450"/>
              <a:gd name="connsiteY271" fmla="*/ 1458426 h 1542605"/>
              <a:gd name="connsiteX272" fmla="*/ 3311488 w 6373450"/>
              <a:gd name="connsiteY272" fmla="*/ 1394446 h 1542605"/>
              <a:gd name="connsiteX273" fmla="*/ 3260691 w 6373450"/>
              <a:gd name="connsiteY273" fmla="*/ 1330466 h 1542605"/>
              <a:gd name="connsiteX274" fmla="*/ 3211546 w 6373450"/>
              <a:gd name="connsiteY274" fmla="*/ 1388427 h 1542605"/>
              <a:gd name="connsiteX275" fmla="*/ 3428116 w 6373450"/>
              <a:gd name="connsiteY275" fmla="*/ 1483902 h 1542605"/>
              <a:gd name="connsiteX276" fmla="*/ 3386900 w 6373450"/>
              <a:gd name="connsiteY276" fmla="*/ 1470298 h 1542605"/>
              <a:gd name="connsiteX277" fmla="*/ 3370959 w 6373450"/>
              <a:gd name="connsiteY277" fmla="*/ 1434186 h 1542605"/>
              <a:gd name="connsiteX278" fmla="*/ 3436706 w 6373450"/>
              <a:gd name="connsiteY278" fmla="*/ 1377462 h 1542605"/>
              <a:gd name="connsiteX279" fmla="*/ 3478913 w 6373450"/>
              <a:gd name="connsiteY279" fmla="*/ 1368804 h 1542605"/>
              <a:gd name="connsiteX280" fmla="*/ 3478913 w 6373450"/>
              <a:gd name="connsiteY280" fmla="*/ 1361467 h 1542605"/>
              <a:gd name="connsiteX281" fmla="*/ 3444718 w 6373450"/>
              <a:gd name="connsiteY281" fmla="*/ 1330301 h 1542605"/>
              <a:gd name="connsiteX282" fmla="*/ 3404493 w 6373450"/>
              <a:gd name="connsiteY282" fmla="*/ 1359818 h 1542605"/>
              <a:gd name="connsiteX283" fmla="*/ 3376245 w 6373450"/>
              <a:gd name="connsiteY283" fmla="*/ 1352480 h 1542605"/>
              <a:gd name="connsiteX284" fmla="*/ 3445709 w 6373450"/>
              <a:gd name="connsiteY284" fmla="*/ 1304083 h 1542605"/>
              <a:gd name="connsiteX285" fmla="*/ 3508483 w 6373450"/>
              <a:gd name="connsiteY285" fmla="*/ 1360148 h 1542605"/>
              <a:gd name="connsiteX286" fmla="*/ 3508483 w 6373450"/>
              <a:gd name="connsiteY286" fmla="*/ 1444739 h 1542605"/>
              <a:gd name="connsiteX287" fmla="*/ 3527067 w 6373450"/>
              <a:gd name="connsiteY287" fmla="*/ 1457024 h 1542605"/>
              <a:gd name="connsiteX288" fmla="*/ 3527067 w 6373450"/>
              <a:gd name="connsiteY288" fmla="*/ 1480934 h 1542605"/>
              <a:gd name="connsiteX289" fmla="*/ 3481556 w 6373450"/>
              <a:gd name="connsiteY289" fmla="*/ 1461394 h 1542605"/>
              <a:gd name="connsiteX290" fmla="*/ 3428116 w 6373450"/>
              <a:gd name="connsiteY290" fmla="*/ 1483902 h 1542605"/>
              <a:gd name="connsiteX291" fmla="*/ 3465367 w 6373450"/>
              <a:gd name="connsiteY291" fmla="*/ 1449109 h 1542605"/>
              <a:gd name="connsiteX292" fmla="*/ 3478996 w 6373450"/>
              <a:gd name="connsiteY292" fmla="*/ 1421901 h 1542605"/>
              <a:gd name="connsiteX293" fmla="*/ 3478996 w 6373450"/>
              <a:gd name="connsiteY293" fmla="*/ 1392055 h 1542605"/>
              <a:gd name="connsiteX294" fmla="*/ 3445131 w 6373450"/>
              <a:gd name="connsiteY294" fmla="*/ 1399393 h 1542605"/>
              <a:gd name="connsiteX295" fmla="*/ 3400611 w 6373450"/>
              <a:gd name="connsiteY295" fmla="*/ 1432867 h 1542605"/>
              <a:gd name="connsiteX296" fmla="*/ 3431833 w 6373450"/>
              <a:gd name="connsiteY296" fmla="*/ 1459745 h 1542605"/>
              <a:gd name="connsiteX297" fmla="*/ 3465367 w 6373450"/>
              <a:gd name="connsiteY297" fmla="*/ 1449109 h 1542605"/>
              <a:gd name="connsiteX298" fmla="*/ 3563245 w 6373450"/>
              <a:gd name="connsiteY298" fmla="*/ 1480934 h 1542605"/>
              <a:gd name="connsiteX299" fmla="*/ 3563245 w 6373450"/>
              <a:gd name="connsiteY299" fmla="*/ 1307546 h 1542605"/>
              <a:gd name="connsiteX300" fmla="*/ 3593145 w 6373450"/>
              <a:gd name="connsiteY300" fmla="*/ 1307546 h 1542605"/>
              <a:gd name="connsiteX301" fmla="*/ 3593145 w 6373450"/>
              <a:gd name="connsiteY301" fmla="*/ 1331126 h 1542605"/>
              <a:gd name="connsiteX302" fmla="*/ 3644933 w 6373450"/>
              <a:gd name="connsiteY302" fmla="*/ 1304248 h 1542605"/>
              <a:gd name="connsiteX303" fmla="*/ 3702752 w 6373450"/>
              <a:gd name="connsiteY303" fmla="*/ 1366578 h 1542605"/>
              <a:gd name="connsiteX304" fmla="*/ 3702752 w 6373450"/>
              <a:gd name="connsiteY304" fmla="*/ 1481017 h 1542605"/>
              <a:gd name="connsiteX305" fmla="*/ 3672851 w 6373450"/>
              <a:gd name="connsiteY305" fmla="*/ 1481017 h 1542605"/>
              <a:gd name="connsiteX306" fmla="*/ 3672851 w 6373450"/>
              <a:gd name="connsiteY306" fmla="*/ 1374576 h 1542605"/>
              <a:gd name="connsiteX307" fmla="*/ 3636674 w 6373450"/>
              <a:gd name="connsiteY307" fmla="*/ 1332115 h 1542605"/>
              <a:gd name="connsiteX308" fmla="*/ 3605782 w 6373450"/>
              <a:gd name="connsiteY308" fmla="*/ 1345060 h 1542605"/>
              <a:gd name="connsiteX309" fmla="*/ 3593145 w 6373450"/>
              <a:gd name="connsiteY309" fmla="*/ 1377544 h 1542605"/>
              <a:gd name="connsiteX310" fmla="*/ 3593145 w 6373450"/>
              <a:gd name="connsiteY310" fmla="*/ 1481017 h 1542605"/>
              <a:gd name="connsiteX311" fmla="*/ 3563245 w 6373450"/>
              <a:gd name="connsiteY311" fmla="*/ 1481017 h 1542605"/>
              <a:gd name="connsiteX312" fmla="*/ 3812606 w 6373450"/>
              <a:gd name="connsiteY312" fmla="*/ 1499815 h 1542605"/>
              <a:gd name="connsiteX313" fmla="*/ 3758753 w 6373450"/>
              <a:gd name="connsiteY313" fmla="*/ 1542605 h 1542605"/>
              <a:gd name="connsiteX314" fmla="*/ 3742481 w 6373450"/>
              <a:gd name="connsiteY314" fmla="*/ 1541286 h 1542605"/>
              <a:gd name="connsiteX315" fmla="*/ 3742481 w 6373450"/>
              <a:gd name="connsiteY315" fmla="*/ 1515397 h 1542605"/>
              <a:gd name="connsiteX316" fmla="*/ 3756770 w 6373450"/>
              <a:gd name="connsiteY316" fmla="*/ 1517046 h 1542605"/>
              <a:gd name="connsiteX317" fmla="*/ 3783697 w 6373450"/>
              <a:gd name="connsiteY317" fmla="*/ 1495198 h 1542605"/>
              <a:gd name="connsiteX318" fmla="*/ 3792039 w 6373450"/>
              <a:gd name="connsiteY318" fmla="*/ 1474668 h 1542605"/>
              <a:gd name="connsiteX319" fmla="*/ 3727613 w 6373450"/>
              <a:gd name="connsiteY319" fmla="*/ 1307546 h 1542605"/>
              <a:gd name="connsiteX320" fmla="*/ 3759166 w 6373450"/>
              <a:gd name="connsiteY320" fmla="*/ 1307546 h 1542605"/>
              <a:gd name="connsiteX321" fmla="*/ 3807980 w 6373450"/>
              <a:gd name="connsiteY321" fmla="*/ 1440205 h 1542605"/>
              <a:gd name="connsiteX322" fmla="*/ 3856135 w 6373450"/>
              <a:gd name="connsiteY322" fmla="*/ 1307546 h 1542605"/>
              <a:gd name="connsiteX323" fmla="*/ 3887357 w 6373450"/>
              <a:gd name="connsiteY323" fmla="*/ 1307546 h 1542605"/>
              <a:gd name="connsiteX324" fmla="*/ 3812606 w 6373450"/>
              <a:gd name="connsiteY324" fmla="*/ 1499815 h 1542605"/>
              <a:gd name="connsiteX325" fmla="*/ 1637490 w 6373450"/>
              <a:gd name="connsiteY325" fmla="*/ 238935 h 1542605"/>
              <a:gd name="connsiteX326" fmla="*/ 1508556 w 6373450"/>
              <a:gd name="connsiteY326" fmla="*/ 238935 h 1542605"/>
              <a:gd name="connsiteX327" fmla="*/ 1508556 w 6373450"/>
              <a:gd name="connsiteY327" fmla="*/ 264164 h 1542605"/>
              <a:gd name="connsiteX328" fmla="*/ 1579425 w 6373450"/>
              <a:gd name="connsiteY328" fmla="*/ 334904 h 1542605"/>
              <a:gd name="connsiteX329" fmla="*/ 1579425 w 6373450"/>
              <a:gd name="connsiteY329" fmla="*/ 938755 h 1542605"/>
              <a:gd name="connsiteX330" fmla="*/ 1699025 w 6373450"/>
              <a:gd name="connsiteY330" fmla="*/ 938755 h 1542605"/>
              <a:gd name="connsiteX331" fmla="*/ 1699025 w 6373450"/>
              <a:gd name="connsiteY331" fmla="*/ 301183 h 1542605"/>
              <a:gd name="connsiteX332" fmla="*/ 1637490 w 6373450"/>
              <a:gd name="connsiteY332" fmla="*/ 238935 h 1542605"/>
              <a:gd name="connsiteX333" fmla="*/ 1174781 w 6373450"/>
              <a:gd name="connsiteY333" fmla="*/ 775508 h 1542605"/>
              <a:gd name="connsiteX334" fmla="*/ 940535 w 6373450"/>
              <a:gd name="connsiteY334" fmla="*/ 275542 h 1542605"/>
              <a:gd name="connsiteX335" fmla="*/ 884534 w 6373450"/>
              <a:gd name="connsiteY335" fmla="*/ 239017 h 1542605"/>
              <a:gd name="connsiteX336" fmla="*/ 714631 w 6373450"/>
              <a:gd name="connsiteY336" fmla="*/ 239017 h 1542605"/>
              <a:gd name="connsiteX337" fmla="*/ 714631 w 6373450"/>
              <a:gd name="connsiteY337" fmla="*/ 264246 h 1542605"/>
              <a:gd name="connsiteX338" fmla="*/ 749900 w 6373450"/>
              <a:gd name="connsiteY338" fmla="*/ 264246 h 1542605"/>
              <a:gd name="connsiteX339" fmla="*/ 805571 w 6373450"/>
              <a:gd name="connsiteY339" fmla="*/ 299946 h 1542605"/>
              <a:gd name="connsiteX340" fmla="*/ 1119027 w 6373450"/>
              <a:gd name="connsiteY340" fmla="*/ 938837 h 1542605"/>
              <a:gd name="connsiteX341" fmla="*/ 1192869 w 6373450"/>
              <a:gd name="connsiteY341" fmla="*/ 938837 h 1542605"/>
              <a:gd name="connsiteX342" fmla="*/ 1457263 w 6373450"/>
              <a:gd name="connsiteY342" fmla="*/ 239017 h 1542605"/>
              <a:gd name="connsiteX343" fmla="*/ 1365911 w 6373450"/>
              <a:gd name="connsiteY343" fmla="*/ 239017 h 1542605"/>
              <a:gd name="connsiteX344" fmla="*/ 1174781 w 6373450"/>
              <a:gd name="connsiteY344" fmla="*/ 775508 h 1542605"/>
              <a:gd name="connsiteX345" fmla="*/ 1620062 w 6373450"/>
              <a:gd name="connsiteY345" fmla="*/ 0 h 1542605"/>
              <a:gd name="connsiteX346" fmla="*/ 1545725 w 6373450"/>
              <a:gd name="connsiteY346" fmla="*/ 76842 h 1542605"/>
              <a:gd name="connsiteX347" fmla="*/ 1620062 w 6373450"/>
              <a:gd name="connsiteY347" fmla="*/ 153683 h 1542605"/>
              <a:gd name="connsiteX348" fmla="*/ 1694730 w 6373450"/>
              <a:gd name="connsiteY348" fmla="*/ 76842 h 1542605"/>
              <a:gd name="connsiteX349" fmla="*/ 1620062 w 6373450"/>
              <a:gd name="connsiteY349" fmla="*/ 0 h 1542605"/>
              <a:gd name="connsiteX350" fmla="*/ 4291588 w 6373450"/>
              <a:gd name="connsiteY350" fmla="*/ 264164 h 1542605"/>
              <a:gd name="connsiteX351" fmla="*/ 4356922 w 6373450"/>
              <a:gd name="connsiteY351" fmla="*/ 329380 h 1542605"/>
              <a:gd name="connsiteX352" fmla="*/ 4356922 w 6373450"/>
              <a:gd name="connsiteY352" fmla="*/ 938755 h 1542605"/>
              <a:gd name="connsiteX353" fmla="*/ 4476688 w 6373450"/>
              <a:gd name="connsiteY353" fmla="*/ 938755 h 1542605"/>
              <a:gd name="connsiteX354" fmla="*/ 4476688 w 6373450"/>
              <a:gd name="connsiteY354" fmla="*/ 581424 h 1542605"/>
              <a:gd name="connsiteX355" fmla="*/ 4706556 w 6373450"/>
              <a:gd name="connsiteY355" fmla="*/ 349745 h 1542605"/>
              <a:gd name="connsiteX356" fmla="*/ 4706556 w 6373450"/>
              <a:gd name="connsiteY356" fmla="*/ 227722 h 1542605"/>
              <a:gd name="connsiteX357" fmla="*/ 4479579 w 6373450"/>
              <a:gd name="connsiteY357" fmla="*/ 409438 h 1542605"/>
              <a:gd name="connsiteX358" fmla="*/ 4476688 w 6373450"/>
              <a:gd name="connsiteY358" fmla="*/ 409438 h 1542605"/>
              <a:gd name="connsiteX359" fmla="*/ 4476688 w 6373450"/>
              <a:gd name="connsiteY359" fmla="*/ 285930 h 1542605"/>
              <a:gd name="connsiteX360" fmla="*/ 4429525 w 6373450"/>
              <a:gd name="connsiteY360" fmla="*/ 239100 h 1542605"/>
              <a:gd name="connsiteX361" fmla="*/ 4291588 w 6373450"/>
              <a:gd name="connsiteY361" fmla="*/ 239100 h 1542605"/>
              <a:gd name="connsiteX362" fmla="*/ 4291588 w 6373450"/>
              <a:gd name="connsiteY362" fmla="*/ 264164 h 1542605"/>
              <a:gd name="connsiteX363" fmla="*/ 5066350 w 6373450"/>
              <a:gd name="connsiteY363" fmla="*/ 955822 h 1542605"/>
              <a:gd name="connsiteX364" fmla="*/ 4718615 w 6373450"/>
              <a:gd name="connsiteY364" fmla="*/ 588845 h 1542605"/>
              <a:gd name="connsiteX365" fmla="*/ 5066350 w 6373450"/>
              <a:gd name="connsiteY365" fmla="*/ 221868 h 1542605"/>
              <a:gd name="connsiteX366" fmla="*/ 5414084 w 6373450"/>
              <a:gd name="connsiteY366" fmla="*/ 588845 h 1542605"/>
              <a:gd name="connsiteX367" fmla="*/ 5066350 w 6373450"/>
              <a:gd name="connsiteY367" fmla="*/ 955822 h 1542605"/>
              <a:gd name="connsiteX368" fmla="*/ 5066350 w 6373450"/>
              <a:gd name="connsiteY368" fmla="*/ 267379 h 1542605"/>
              <a:gd name="connsiteX369" fmla="*/ 4856388 w 6373450"/>
              <a:gd name="connsiteY369" fmla="*/ 588845 h 1542605"/>
              <a:gd name="connsiteX370" fmla="*/ 5066350 w 6373450"/>
              <a:gd name="connsiteY370" fmla="*/ 910310 h 1542605"/>
              <a:gd name="connsiteX371" fmla="*/ 5276312 w 6373450"/>
              <a:gd name="connsiteY371" fmla="*/ 588845 h 1542605"/>
              <a:gd name="connsiteX372" fmla="*/ 5066350 w 6373450"/>
              <a:gd name="connsiteY372" fmla="*/ 267379 h 1542605"/>
              <a:gd name="connsiteX373" fmla="*/ 2154879 w 6373450"/>
              <a:gd name="connsiteY373" fmla="*/ 955822 h 1542605"/>
              <a:gd name="connsiteX374" fmla="*/ 1807145 w 6373450"/>
              <a:gd name="connsiteY374" fmla="*/ 588845 h 1542605"/>
              <a:gd name="connsiteX375" fmla="*/ 2154879 w 6373450"/>
              <a:gd name="connsiteY375" fmla="*/ 221868 h 1542605"/>
              <a:gd name="connsiteX376" fmla="*/ 2502614 w 6373450"/>
              <a:gd name="connsiteY376" fmla="*/ 588845 h 1542605"/>
              <a:gd name="connsiteX377" fmla="*/ 2154879 w 6373450"/>
              <a:gd name="connsiteY377" fmla="*/ 955822 h 1542605"/>
              <a:gd name="connsiteX378" fmla="*/ 2154879 w 6373450"/>
              <a:gd name="connsiteY378" fmla="*/ 267379 h 1542605"/>
              <a:gd name="connsiteX379" fmla="*/ 1944917 w 6373450"/>
              <a:gd name="connsiteY379" fmla="*/ 588845 h 1542605"/>
              <a:gd name="connsiteX380" fmla="*/ 2154879 w 6373450"/>
              <a:gd name="connsiteY380" fmla="*/ 910310 h 1542605"/>
              <a:gd name="connsiteX381" fmla="*/ 2364842 w 6373450"/>
              <a:gd name="connsiteY381" fmla="*/ 588845 h 1542605"/>
              <a:gd name="connsiteX382" fmla="*/ 2154879 w 6373450"/>
              <a:gd name="connsiteY382" fmla="*/ 267379 h 1542605"/>
              <a:gd name="connsiteX383" fmla="*/ 3175864 w 6373450"/>
              <a:gd name="connsiteY383" fmla="*/ 0 h 1542605"/>
              <a:gd name="connsiteX384" fmla="*/ 3152737 w 6373450"/>
              <a:gd name="connsiteY384" fmla="*/ 0 h 1542605"/>
              <a:gd name="connsiteX385" fmla="*/ 2706051 w 6373450"/>
              <a:gd name="connsiteY385" fmla="*/ 938755 h 1542605"/>
              <a:gd name="connsiteX386" fmla="*/ 2784023 w 6373450"/>
              <a:gd name="connsiteY386" fmla="*/ 938755 h 1542605"/>
              <a:gd name="connsiteX387" fmla="*/ 2938562 w 6373450"/>
              <a:gd name="connsiteY387" fmla="*/ 615476 h 1542605"/>
              <a:gd name="connsiteX388" fmla="*/ 3341141 w 6373450"/>
              <a:gd name="connsiteY388" fmla="*/ 615476 h 1542605"/>
              <a:gd name="connsiteX389" fmla="*/ 3497993 w 6373450"/>
              <a:gd name="connsiteY389" fmla="*/ 938755 h 1542605"/>
              <a:gd name="connsiteX390" fmla="*/ 3632709 w 6373450"/>
              <a:gd name="connsiteY390" fmla="*/ 938755 h 1542605"/>
              <a:gd name="connsiteX391" fmla="*/ 3175864 w 6373450"/>
              <a:gd name="connsiteY391" fmla="*/ 0 h 1542605"/>
              <a:gd name="connsiteX392" fmla="*/ 2977548 w 6373450"/>
              <a:gd name="connsiteY392" fmla="*/ 534429 h 1542605"/>
              <a:gd name="connsiteX393" fmla="*/ 3138695 w 6373450"/>
              <a:gd name="connsiteY393" fmla="*/ 197628 h 1542605"/>
              <a:gd name="connsiteX394" fmla="*/ 3302568 w 6373450"/>
              <a:gd name="connsiteY394" fmla="*/ 534429 h 1542605"/>
              <a:gd name="connsiteX395" fmla="*/ 2977548 w 6373450"/>
              <a:gd name="connsiteY395" fmla="*/ 534429 h 1542605"/>
              <a:gd name="connsiteX396" fmla="*/ 469813 w 6373450"/>
              <a:gd name="connsiteY396" fmla="*/ 0 h 1542605"/>
              <a:gd name="connsiteX397" fmla="*/ 446686 w 6373450"/>
              <a:gd name="connsiteY397" fmla="*/ 0 h 1542605"/>
              <a:gd name="connsiteX398" fmla="*/ 0 w 6373450"/>
              <a:gd name="connsiteY398" fmla="*/ 938755 h 1542605"/>
              <a:gd name="connsiteX399" fmla="*/ 77972 w 6373450"/>
              <a:gd name="connsiteY399" fmla="*/ 938755 h 1542605"/>
              <a:gd name="connsiteX400" fmla="*/ 232511 w 6373450"/>
              <a:gd name="connsiteY400" fmla="*/ 615476 h 1542605"/>
              <a:gd name="connsiteX401" fmla="*/ 635090 w 6373450"/>
              <a:gd name="connsiteY401" fmla="*/ 615476 h 1542605"/>
              <a:gd name="connsiteX402" fmla="*/ 791942 w 6373450"/>
              <a:gd name="connsiteY402" fmla="*/ 938755 h 1542605"/>
              <a:gd name="connsiteX403" fmla="*/ 926659 w 6373450"/>
              <a:gd name="connsiteY403" fmla="*/ 938755 h 1542605"/>
              <a:gd name="connsiteX404" fmla="*/ 469813 w 6373450"/>
              <a:gd name="connsiteY404" fmla="*/ 0 h 1542605"/>
              <a:gd name="connsiteX405" fmla="*/ 271497 w 6373450"/>
              <a:gd name="connsiteY405" fmla="*/ 534429 h 1542605"/>
              <a:gd name="connsiteX406" fmla="*/ 432644 w 6373450"/>
              <a:gd name="connsiteY406" fmla="*/ 197628 h 1542605"/>
              <a:gd name="connsiteX407" fmla="*/ 596517 w 6373450"/>
              <a:gd name="connsiteY407" fmla="*/ 534429 h 1542605"/>
              <a:gd name="connsiteX408" fmla="*/ 271497 w 6373450"/>
              <a:gd name="connsiteY408" fmla="*/ 534429 h 1542605"/>
              <a:gd name="connsiteX409" fmla="*/ 4209982 w 6373450"/>
              <a:gd name="connsiteY409" fmla="*/ 710621 h 1542605"/>
              <a:gd name="connsiteX410" fmla="*/ 3991429 w 6373450"/>
              <a:gd name="connsiteY410" fmla="*/ 877578 h 1542605"/>
              <a:gd name="connsiteX411" fmla="*/ 3743390 w 6373450"/>
              <a:gd name="connsiteY411" fmla="*/ 557515 h 1542605"/>
              <a:gd name="connsiteX412" fmla="*/ 3744711 w 6373450"/>
              <a:gd name="connsiteY412" fmla="*/ 510602 h 1542605"/>
              <a:gd name="connsiteX413" fmla="*/ 4228979 w 6373450"/>
              <a:gd name="connsiteY413" fmla="*/ 510602 h 1542605"/>
              <a:gd name="connsiteX414" fmla="*/ 3942862 w 6373450"/>
              <a:gd name="connsiteY414" fmla="*/ 221868 h 1542605"/>
              <a:gd name="connsiteX415" fmla="*/ 3610821 w 6373450"/>
              <a:gd name="connsiteY415" fmla="*/ 593132 h 1542605"/>
              <a:gd name="connsiteX416" fmla="*/ 3949387 w 6373450"/>
              <a:gd name="connsiteY416" fmla="*/ 955822 h 1542605"/>
              <a:gd name="connsiteX417" fmla="*/ 4235174 w 6373450"/>
              <a:gd name="connsiteY417" fmla="*/ 717464 h 1542605"/>
              <a:gd name="connsiteX418" fmla="*/ 4209982 w 6373450"/>
              <a:gd name="connsiteY418" fmla="*/ 710621 h 1542605"/>
              <a:gd name="connsiteX419" fmla="*/ 3942862 w 6373450"/>
              <a:gd name="connsiteY419" fmla="*/ 263092 h 1542605"/>
              <a:gd name="connsiteX420" fmla="*/ 4089803 w 6373450"/>
              <a:gd name="connsiteY420" fmla="*/ 460803 h 1542605"/>
              <a:gd name="connsiteX421" fmla="*/ 3751236 w 6373450"/>
              <a:gd name="connsiteY421" fmla="*/ 460803 h 1542605"/>
              <a:gd name="connsiteX422" fmla="*/ 3942862 w 6373450"/>
              <a:gd name="connsiteY422" fmla="*/ 263092 h 1542605"/>
              <a:gd name="connsiteX423" fmla="*/ 5951874 w 6373450"/>
              <a:gd name="connsiteY423" fmla="*/ 776332 h 1542605"/>
              <a:gd name="connsiteX424" fmla="*/ 5896452 w 6373450"/>
              <a:gd name="connsiteY424" fmla="*/ 811702 h 1542605"/>
              <a:gd name="connsiteX425" fmla="*/ 5860109 w 6373450"/>
              <a:gd name="connsiteY425" fmla="*/ 811702 h 1542605"/>
              <a:gd name="connsiteX426" fmla="*/ 5860109 w 6373450"/>
              <a:gd name="connsiteY426" fmla="*/ 836354 h 1542605"/>
              <a:gd name="connsiteX427" fmla="*/ 6064372 w 6373450"/>
              <a:gd name="connsiteY427" fmla="*/ 836354 h 1542605"/>
              <a:gd name="connsiteX428" fmla="*/ 6113352 w 6373450"/>
              <a:gd name="connsiteY428" fmla="*/ 811867 h 1542605"/>
              <a:gd name="connsiteX429" fmla="*/ 6373451 w 6373450"/>
              <a:gd name="connsiteY429" fmla="*/ 443819 h 1542605"/>
              <a:gd name="connsiteX430" fmla="*/ 6146061 w 6373450"/>
              <a:gd name="connsiteY430" fmla="*/ 443819 h 1542605"/>
              <a:gd name="connsiteX431" fmla="*/ 6090473 w 6373450"/>
              <a:gd name="connsiteY431" fmla="*/ 479601 h 1542605"/>
              <a:gd name="connsiteX432" fmla="*/ 5951874 w 6373450"/>
              <a:gd name="connsiteY432" fmla="*/ 776332 h 1542605"/>
              <a:gd name="connsiteX433" fmla="*/ 6090473 w 6373450"/>
              <a:gd name="connsiteY433" fmla="*/ 356836 h 1542605"/>
              <a:gd name="connsiteX434" fmla="*/ 6146061 w 6373450"/>
              <a:gd name="connsiteY434" fmla="*/ 392618 h 1542605"/>
              <a:gd name="connsiteX435" fmla="*/ 6373451 w 6373450"/>
              <a:gd name="connsiteY435" fmla="*/ 392618 h 1542605"/>
              <a:gd name="connsiteX436" fmla="*/ 6113352 w 6373450"/>
              <a:gd name="connsiteY436" fmla="*/ 24570 h 1542605"/>
              <a:gd name="connsiteX437" fmla="*/ 6064372 w 6373450"/>
              <a:gd name="connsiteY437" fmla="*/ 82 h 1542605"/>
              <a:gd name="connsiteX438" fmla="*/ 5860109 w 6373450"/>
              <a:gd name="connsiteY438" fmla="*/ 82 h 1542605"/>
              <a:gd name="connsiteX439" fmla="*/ 5860109 w 6373450"/>
              <a:gd name="connsiteY439" fmla="*/ 24734 h 1542605"/>
              <a:gd name="connsiteX440" fmla="*/ 5896452 w 6373450"/>
              <a:gd name="connsiteY440" fmla="*/ 24734 h 1542605"/>
              <a:gd name="connsiteX441" fmla="*/ 5951874 w 6373450"/>
              <a:gd name="connsiteY441" fmla="*/ 60105 h 1542605"/>
              <a:gd name="connsiteX442" fmla="*/ 6090473 w 6373450"/>
              <a:gd name="connsiteY442" fmla="*/ 356836 h 1542605"/>
              <a:gd name="connsiteX443" fmla="*/ 5698301 w 6373450"/>
              <a:gd name="connsiteY443" fmla="*/ 459236 h 1542605"/>
              <a:gd name="connsiteX444" fmla="*/ 5753889 w 6373450"/>
              <a:gd name="connsiteY444" fmla="*/ 495019 h 1542605"/>
              <a:gd name="connsiteX445" fmla="*/ 5981279 w 6373450"/>
              <a:gd name="connsiteY445" fmla="*/ 495019 h 1542605"/>
              <a:gd name="connsiteX446" fmla="*/ 5721180 w 6373450"/>
              <a:gd name="connsiteY446" fmla="*/ 126970 h 1542605"/>
              <a:gd name="connsiteX447" fmla="*/ 5672200 w 6373450"/>
              <a:gd name="connsiteY447" fmla="*/ 102483 h 1542605"/>
              <a:gd name="connsiteX448" fmla="*/ 5467937 w 6373450"/>
              <a:gd name="connsiteY448" fmla="*/ 102483 h 1542605"/>
              <a:gd name="connsiteX449" fmla="*/ 5467937 w 6373450"/>
              <a:gd name="connsiteY449" fmla="*/ 127218 h 1542605"/>
              <a:gd name="connsiteX450" fmla="*/ 5504280 w 6373450"/>
              <a:gd name="connsiteY450" fmla="*/ 127218 h 1542605"/>
              <a:gd name="connsiteX451" fmla="*/ 5559703 w 6373450"/>
              <a:gd name="connsiteY451" fmla="*/ 162588 h 1542605"/>
              <a:gd name="connsiteX452" fmla="*/ 5698301 w 6373450"/>
              <a:gd name="connsiteY452" fmla="*/ 459236 h 1542605"/>
              <a:gd name="connsiteX453" fmla="*/ 5559703 w 6373450"/>
              <a:gd name="connsiteY453" fmla="*/ 878650 h 1542605"/>
              <a:gd name="connsiteX454" fmla="*/ 5504280 w 6373450"/>
              <a:gd name="connsiteY454" fmla="*/ 914020 h 1542605"/>
              <a:gd name="connsiteX455" fmla="*/ 5467937 w 6373450"/>
              <a:gd name="connsiteY455" fmla="*/ 914020 h 1542605"/>
              <a:gd name="connsiteX456" fmla="*/ 5467937 w 6373450"/>
              <a:gd name="connsiteY456" fmla="*/ 938672 h 1542605"/>
              <a:gd name="connsiteX457" fmla="*/ 5672200 w 6373450"/>
              <a:gd name="connsiteY457" fmla="*/ 938672 h 1542605"/>
              <a:gd name="connsiteX458" fmla="*/ 5721180 w 6373450"/>
              <a:gd name="connsiteY458" fmla="*/ 914185 h 1542605"/>
              <a:gd name="connsiteX459" fmla="*/ 5981279 w 6373450"/>
              <a:gd name="connsiteY459" fmla="*/ 546137 h 1542605"/>
              <a:gd name="connsiteX460" fmla="*/ 5753889 w 6373450"/>
              <a:gd name="connsiteY460" fmla="*/ 546137 h 1542605"/>
              <a:gd name="connsiteX461" fmla="*/ 5698301 w 6373450"/>
              <a:gd name="connsiteY461" fmla="*/ 581919 h 1542605"/>
              <a:gd name="connsiteX462" fmla="*/ 5559703 w 6373450"/>
              <a:gd name="connsiteY462" fmla="*/ 878650 h 1542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</a:cxnLst>
            <a:rect l="l" t="t" r="r" b="b"/>
            <a:pathLst>
              <a:path w="6373450" h="1542605">
                <a:moveTo>
                  <a:pt x="57157" y="1483902"/>
                </a:moveTo>
                <a:cubicBezTo>
                  <a:pt x="40555" y="1483902"/>
                  <a:pt x="26927" y="1479285"/>
                  <a:pt x="15941" y="1470298"/>
                </a:cubicBezTo>
                <a:cubicBezTo>
                  <a:pt x="5286" y="1460981"/>
                  <a:pt x="0" y="1449109"/>
                  <a:pt x="0" y="1434186"/>
                </a:cubicBezTo>
                <a:cubicBezTo>
                  <a:pt x="0" y="1404669"/>
                  <a:pt x="19245" y="1387108"/>
                  <a:pt x="65747" y="1377462"/>
                </a:cubicBezTo>
                <a:lnTo>
                  <a:pt x="107955" y="1368804"/>
                </a:lnTo>
                <a:lnTo>
                  <a:pt x="107955" y="1361467"/>
                </a:lnTo>
                <a:cubicBezTo>
                  <a:pt x="107955" y="1341267"/>
                  <a:pt x="96308" y="1330301"/>
                  <a:pt x="73759" y="1330301"/>
                </a:cubicBezTo>
                <a:cubicBezTo>
                  <a:pt x="52532" y="1330301"/>
                  <a:pt x="38903" y="1339948"/>
                  <a:pt x="33535" y="1359818"/>
                </a:cubicBezTo>
                <a:lnTo>
                  <a:pt x="5286" y="1352480"/>
                </a:lnTo>
                <a:cubicBezTo>
                  <a:pt x="14289" y="1322963"/>
                  <a:pt x="40473" y="1304083"/>
                  <a:pt x="74751" y="1304083"/>
                </a:cubicBezTo>
                <a:cubicBezTo>
                  <a:pt x="114975" y="1304083"/>
                  <a:pt x="137524" y="1324283"/>
                  <a:pt x="137524" y="1360148"/>
                </a:cubicBezTo>
                <a:lnTo>
                  <a:pt x="137524" y="1444739"/>
                </a:lnTo>
                <a:cubicBezTo>
                  <a:pt x="137524" y="1455375"/>
                  <a:pt x="144132" y="1459663"/>
                  <a:pt x="156109" y="1457024"/>
                </a:cubicBezTo>
                <a:lnTo>
                  <a:pt x="156109" y="1480934"/>
                </a:lnTo>
                <a:cubicBezTo>
                  <a:pt x="129182" y="1484562"/>
                  <a:pt x="114232" y="1477636"/>
                  <a:pt x="110598" y="1461394"/>
                </a:cubicBezTo>
                <a:cubicBezTo>
                  <a:pt x="99695" y="1475575"/>
                  <a:pt x="79706" y="1483902"/>
                  <a:pt x="57157" y="1483902"/>
                </a:cubicBezTo>
                <a:close/>
                <a:moveTo>
                  <a:pt x="94326" y="1449109"/>
                </a:moveTo>
                <a:cubicBezTo>
                  <a:pt x="103329" y="1441771"/>
                  <a:pt x="107955" y="1432867"/>
                  <a:pt x="107955" y="1421901"/>
                </a:cubicBezTo>
                <a:lnTo>
                  <a:pt x="107955" y="1392055"/>
                </a:lnTo>
                <a:lnTo>
                  <a:pt x="74090" y="1399393"/>
                </a:lnTo>
                <a:cubicBezTo>
                  <a:pt x="40886" y="1405989"/>
                  <a:pt x="29570" y="1415635"/>
                  <a:pt x="29570" y="1432867"/>
                </a:cubicBezTo>
                <a:cubicBezTo>
                  <a:pt x="29570" y="1449769"/>
                  <a:pt x="41216" y="1459745"/>
                  <a:pt x="60792" y="1459745"/>
                </a:cubicBezTo>
                <a:cubicBezTo>
                  <a:pt x="74090" y="1459663"/>
                  <a:pt x="85406" y="1456035"/>
                  <a:pt x="94326" y="1449109"/>
                </a:cubicBezTo>
                <a:close/>
                <a:moveTo>
                  <a:pt x="437848" y="1480934"/>
                </a:moveTo>
                <a:lnTo>
                  <a:pt x="437848" y="1445481"/>
                </a:lnTo>
                <a:cubicBezTo>
                  <a:pt x="427523" y="1469061"/>
                  <a:pt x="400349" y="1484644"/>
                  <a:pt x="368384" y="1484644"/>
                </a:cubicBezTo>
                <a:cubicBezTo>
                  <a:pt x="336832" y="1484644"/>
                  <a:pt x="308583" y="1471040"/>
                  <a:pt x="289669" y="1447130"/>
                </a:cubicBezTo>
                <a:cubicBezTo>
                  <a:pt x="272075" y="1424869"/>
                  <a:pt x="262411" y="1395765"/>
                  <a:pt x="262411" y="1362538"/>
                </a:cubicBezTo>
                <a:cubicBezTo>
                  <a:pt x="262411" y="1329065"/>
                  <a:pt x="272075" y="1299218"/>
                  <a:pt x="290329" y="1276957"/>
                </a:cubicBezTo>
                <a:cubicBezTo>
                  <a:pt x="309905" y="1252718"/>
                  <a:pt x="338484" y="1239196"/>
                  <a:pt x="370366" y="1239196"/>
                </a:cubicBezTo>
                <a:cubicBezTo>
                  <a:pt x="415216" y="1239196"/>
                  <a:pt x="448420" y="1263106"/>
                  <a:pt x="463040" y="1305154"/>
                </a:cubicBezTo>
                <a:lnTo>
                  <a:pt x="432479" y="1315131"/>
                </a:lnTo>
                <a:cubicBezTo>
                  <a:pt x="423476" y="1284625"/>
                  <a:pt x="401588" y="1267393"/>
                  <a:pt x="370696" y="1267393"/>
                </a:cubicBezTo>
                <a:cubicBezTo>
                  <a:pt x="346743" y="1267393"/>
                  <a:pt x="326177" y="1278029"/>
                  <a:pt x="312548" y="1297569"/>
                </a:cubicBezTo>
                <a:cubicBezTo>
                  <a:pt x="300571" y="1314471"/>
                  <a:pt x="294294" y="1337062"/>
                  <a:pt x="294294" y="1362209"/>
                </a:cubicBezTo>
                <a:cubicBezTo>
                  <a:pt x="294294" y="1387355"/>
                  <a:pt x="300571" y="1409946"/>
                  <a:pt x="312878" y="1426848"/>
                </a:cubicBezTo>
                <a:cubicBezTo>
                  <a:pt x="326507" y="1446388"/>
                  <a:pt x="347074" y="1457024"/>
                  <a:pt x="371027" y="1457024"/>
                </a:cubicBezTo>
                <a:cubicBezTo>
                  <a:pt x="389942" y="1457024"/>
                  <a:pt x="405552" y="1450428"/>
                  <a:pt x="417529" y="1437154"/>
                </a:cubicBezTo>
                <a:cubicBezTo>
                  <a:pt x="429506" y="1423880"/>
                  <a:pt x="435783" y="1406648"/>
                  <a:pt x="436113" y="1385129"/>
                </a:cubicBezTo>
                <a:lnTo>
                  <a:pt x="367640" y="1385129"/>
                </a:lnTo>
                <a:lnTo>
                  <a:pt x="367640" y="1357262"/>
                </a:lnTo>
                <a:lnTo>
                  <a:pt x="467005" y="1357262"/>
                </a:lnTo>
                <a:lnTo>
                  <a:pt x="467005" y="1480934"/>
                </a:lnTo>
                <a:lnTo>
                  <a:pt x="437848" y="1480934"/>
                </a:lnTo>
                <a:close/>
                <a:moveTo>
                  <a:pt x="519950" y="1242824"/>
                </a:moveTo>
                <a:lnTo>
                  <a:pt x="675728" y="1242824"/>
                </a:lnTo>
                <a:lnTo>
                  <a:pt x="675728" y="1270691"/>
                </a:lnTo>
                <a:lnTo>
                  <a:pt x="551502" y="1270691"/>
                </a:lnTo>
                <a:lnTo>
                  <a:pt x="551502" y="1343988"/>
                </a:lnTo>
                <a:lnTo>
                  <a:pt x="656813" y="1343988"/>
                </a:lnTo>
                <a:lnTo>
                  <a:pt x="656813" y="1371855"/>
                </a:lnTo>
                <a:lnTo>
                  <a:pt x="551502" y="1371855"/>
                </a:lnTo>
                <a:lnTo>
                  <a:pt x="551502" y="1453067"/>
                </a:lnTo>
                <a:lnTo>
                  <a:pt x="675728" y="1453067"/>
                </a:lnTo>
                <a:lnTo>
                  <a:pt x="675728" y="1480934"/>
                </a:lnTo>
                <a:lnTo>
                  <a:pt x="519950" y="1480934"/>
                </a:lnTo>
                <a:lnTo>
                  <a:pt x="519950" y="1242824"/>
                </a:lnTo>
                <a:close/>
                <a:moveTo>
                  <a:pt x="875366" y="1242824"/>
                </a:moveTo>
                <a:lnTo>
                  <a:pt x="910552" y="1242824"/>
                </a:lnTo>
                <a:lnTo>
                  <a:pt x="1002565" y="1480934"/>
                </a:lnTo>
                <a:lnTo>
                  <a:pt x="970352" y="1480934"/>
                </a:lnTo>
                <a:lnTo>
                  <a:pt x="946069" y="1418273"/>
                </a:lnTo>
                <a:lnTo>
                  <a:pt x="839105" y="1418273"/>
                </a:lnTo>
                <a:lnTo>
                  <a:pt x="815152" y="1480934"/>
                </a:lnTo>
                <a:lnTo>
                  <a:pt x="783270" y="1480934"/>
                </a:lnTo>
                <a:lnTo>
                  <a:pt x="875366" y="1242824"/>
                </a:lnTo>
                <a:close/>
                <a:moveTo>
                  <a:pt x="892298" y="1278606"/>
                </a:moveTo>
                <a:lnTo>
                  <a:pt x="849760" y="1390323"/>
                </a:lnTo>
                <a:lnTo>
                  <a:pt x="935496" y="1390323"/>
                </a:lnTo>
                <a:lnTo>
                  <a:pt x="892298" y="1278606"/>
                </a:lnTo>
                <a:close/>
                <a:moveTo>
                  <a:pt x="1040973" y="1457684"/>
                </a:moveTo>
                <a:cubicBezTo>
                  <a:pt x="1027344" y="1441771"/>
                  <a:pt x="1019746" y="1419510"/>
                  <a:pt x="1019746" y="1394363"/>
                </a:cubicBezTo>
                <a:cubicBezTo>
                  <a:pt x="1019746" y="1370124"/>
                  <a:pt x="1027014" y="1347615"/>
                  <a:pt x="1040643" y="1331373"/>
                </a:cubicBezTo>
                <a:cubicBezTo>
                  <a:pt x="1055262" y="1313812"/>
                  <a:pt x="1076159" y="1304165"/>
                  <a:pt x="1099782" y="1304165"/>
                </a:cubicBezTo>
                <a:cubicBezTo>
                  <a:pt x="1122744" y="1304165"/>
                  <a:pt x="1140668" y="1311833"/>
                  <a:pt x="1153966" y="1327416"/>
                </a:cubicBezTo>
                <a:cubicBezTo>
                  <a:pt x="1167264" y="1342998"/>
                  <a:pt x="1173872" y="1363528"/>
                  <a:pt x="1173872" y="1389087"/>
                </a:cubicBezTo>
                <a:lnTo>
                  <a:pt x="1173872" y="1399063"/>
                </a:lnTo>
                <a:lnTo>
                  <a:pt x="1048324" y="1399063"/>
                </a:lnTo>
                <a:cubicBezTo>
                  <a:pt x="1049976" y="1435175"/>
                  <a:pt x="1070625" y="1458755"/>
                  <a:pt x="1101186" y="1458755"/>
                </a:cubicBezTo>
                <a:cubicBezTo>
                  <a:pt x="1124066" y="1458755"/>
                  <a:pt x="1141081" y="1446471"/>
                  <a:pt x="1146367" y="1425611"/>
                </a:cubicBezTo>
                <a:lnTo>
                  <a:pt x="1172633" y="1434928"/>
                </a:lnTo>
                <a:cubicBezTo>
                  <a:pt x="1161978" y="1466423"/>
                  <a:pt x="1135464" y="1484644"/>
                  <a:pt x="1101186" y="1484644"/>
                </a:cubicBezTo>
                <a:cubicBezTo>
                  <a:pt x="1076820" y="1484562"/>
                  <a:pt x="1055593" y="1475245"/>
                  <a:pt x="1040973" y="1457684"/>
                </a:cubicBezTo>
                <a:close/>
                <a:moveTo>
                  <a:pt x="1049894" y="1376142"/>
                </a:moveTo>
                <a:lnTo>
                  <a:pt x="1143559" y="1376142"/>
                </a:lnTo>
                <a:cubicBezTo>
                  <a:pt x="1142568" y="1347945"/>
                  <a:pt x="1126296" y="1329724"/>
                  <a:pt x="1099369" y="1329724"/>
                </a:cubicBezTo>
                <a:cubicBezTo>
                  <a:pt x="1073847" y="1329724"/>
                  <a:pt x="1055262" y="1346956"/>
                  <a:pt x="1049894" y="1376142"/>
                </a:cubicBezTo>
                <a:close/>
                <a:moveTo>
                  <a:pt x="1305367" y="1306804"/>
                </a:moveTo>
                <a:lnTo>
                  <a:pt x="1305367" y="1336979"/>
                </a:lnTo>
                <a:cubicBezTo>
                  <a:pt x="1300411" y="1335990"/>
                  <a:pt x="1296364" y="1335660"/>
                  <a:pt x="1290747" y="1335660"/>
                </a:cubicBezTo>
                <a:cubicBezTo>
                  <a:pt x="1277779" y="1335660"/>
                  <a:pt x="1266794" y="1340277"/>
                  <a:pt x="1258204" y="1349924"/>
                </a:cubicBezTo>
                <a:cubicBezTo>
                  <a:pt x="1249531" y="1359241"/>
                  <a:pt x="1245236" y="1371113"/>
                  <a:pt x="1245236" y="1386036"/>
                </a:cubicBezTo>
                <a:lnTo>
                  <a:pt x="1245236" y="1480852"/>
                </a:lnTo>
                <a:lnTo>
                  <a:pt x="1215336" y="1480852"/>
                </a:lnTo>
                <a:lnTo>
                  <a:pt x="1215336" y="1307463"/>
                </a:lnTo>
                <a:lnTo>
                  <a:pt x="1245236" y="1307463"/>
                </a:lnTo>
                <a:lnTo>
                  <a:pt x="1245236" y="1336979"/>
                </a:lnTo>
                <a:cubicBezTo>
                  <a:pt x="1253578" y="1318099"/>
                  <a:pt x="1271832" y="1306144"/>
                  <a:pt x="1293390" y="1306144"/>
                </a:cubicBezTo>
                <a:cubicBezTo>
                  <a:pt x="1297438" y="1306144"/>
                  <a:pt x="1301402" y="1306474"/>
                  <a:pt x="1305367" y="1306804"/>
                </a:cubicBezTo>
                <a:close/>
                <a:moveTo>
                  <a:pt x="1489311" y="1394363"/>
                </a:moveTo>
                <a:cubicBezTo>
                  <a:pt x="1489311" y="1419593"/>
                  <a:pt x="1481960" y="1441771"/>
                  <a:pt x="1468414" y="1457684"/>
                </a:cubicBezTo>
                <a:cubicBezTo>
                  <a:pt x="1453794" y="1474915"/>
                  <a:pt x="1432567" y="1484562"/>
                  <a:pt x="1408613" y="1484562"/>
                </a:cubicBezTo>
                <a:cubicBezTo>
                  <a:pt x="1384660" y="1484562"/>
                  <a:pt x="1363433" y="1474915"/>
                  <a:pt x="1348813" y="1457684"/>
                </a:cubicBezTo>
                <a:cubicBezTo>
                  <a:pt x="1335184" y="1441771"/>
                  <a:pt x="1327916" y="1419510"/>
                  <a:pt x="1327916" y="1394363"/>
                </a:cubicBezTo>
                <a:cubicBezTo>
                  <a:pt x="1327916" y="1369134"/>
                  <a:pt x="1335184" y="1346956"/>
                  <a:pt x="1348813" y="1331043"/>
                </a:cubicBezTo>
                <a:cubicBezTo>
                  <a:pt x="1363433" y="1313812"/>
                  <a:pt x="1384660" y="1304165"/>
                  <a:pt x="1408613" y="1304165"/>
                </a:cubicBezTo>
                <a:cubicBezTo>
                  <a:pt x="1432567" y="1304165"/>
                  <a:pt x="1453794" y="1313812"/>
                  <a:pt x="1468414" y="1331043"/>
                </a:cubicBezTo>
                <a:cubicBezTo>
                  <a:pt x="1481960" y="1346956"/>
                  <a:pt x="1489311" y="1369134"/>
                  <a:pt x="1489311" y="1394363"/>
                </a:cubicBezTo>
                <a:close/>
                <a:moveTo>
                  <a:pt x="1358064" y="1394363"/>
                </a:moveTo>
                <a:cubicBezTo>
                  <a:pt x="1358064" y="1433856"/>
                  <a:pt x="1377970" y="1459003"/>
                  <a:pt x="1408531" y="1459003"/>
                </a:cubicBezTo>
                <a:cubicBezTo>
                  <a:pt x="1439092" y="1459003"/>
                  <a:pt x="1458998" y="1433774"/>
                  <a:pt x="1458998" y="1394363"/>
                </a:cubicBezTo>
                <a:cubicBezTo>
                  <a:pt x="1458998" y="1354541"/>
                  <a:pt x="1439092" y="1329394"/>
                  <a:pt x="1408531" y="1329394"/>
                </a:cubicBezTo>
                <a:cubicBezTo>
                  <a:pt x="1378052" y="1329394"/>
                  <a:pt x="1358064" y="1354541"/>
                  <a:pt x="1358064" y="1394363"/>
                </a:cubicBezTo>
                <a:close/>
                <a:moveTo>
                  <a:pt x="1512934" y="1444080"/>
                </a:moveTo>
                <a:lnTo>
                  <a:pt x="1536143" y="1427178"/>
                </a:lnTo>
                <a:cubicBezTo>
                  <a:pt x="1545477" y="1447048"/>
                  <a:pt x="1566374" y="1459663"/>
                  <a:pt x="1589336" y="1459663"/>
                </a:cubicBezTo>
                <a:cubicBezTo>
                  <a:pt x="1612216" y="1459663"/>
                  <a:pt x="1627496" y="1449357"/>
                  <a:pt x="1627496" y="1432125"/>
                </a:cubicBezTo>
                <a:cubicBezTo>
                  <a:pt x="1627496" y="1421819"/>
                  <a:pt x="1622870" y="1415553"/>
                  <a:pt x="1610894" y="1411595"/>
                </a:cubicBezTo>
                <a:cubicBezTo>
                  <a:pt x="1608581" y="1410606"/>
                  <a:pt x="1605608" y="1409946"/>
                  <a:pt x="1602634" y="1409287"/>
                </a:cubicBezTo>
                <a:cubicBezTo>
                  <a:pt x="1599661" y="1408297"/>
                  <a:pt x="1592640" y="1406978"/>
                  <a:pt x="1582398" y="1404669"/>
                </a:cubicBezTo>
                <a:cubicBezTo>
                  <a:pt x="1570091" y="1402031"/>
                  <a:pt x="1561501" y="1399723"/>
                  <a:pt x="1556132" y="1398074"/>
                </a:cubicBezTo>
                <a:cubicBezTo>
                  <a:pt x="1550846" y="1396095"/>
                  <a:pt x="1546220" y="1393704"/>
                  <a:pt x="1542504" y="1391478"/>
                </a:cubicBezTo>
                <a:cubicBezTo>
                  <a:pt x="1529701" y="1383645"/>
                  <a:pt x="1523919" y="1372597"/>
                  <a:pt x="1523919" y="1356685"/>
                </a:cubicBezTo>
                <a:cubicBezTo>
                  <a:pt x="1523919" y="1341432"/>
                  <a:pt x="1529866" y="1328817"/>
                  <a:pt x="1541843" y="1319171"/>
                </a:cubicBezTo>
                <a:cubicBezTo>
                  <a:pt x="1553819" y="1309195"/>
                  <a:pt x="1569100" y="1304248"/>
                  <a:pt x="1587684" y="1304248"/>
                </a:cubicBezTo>
                <a:cubicBezTo>
                  <a:pt x="1617915" y="1304248"/>
                  <a:pt x="1644181" y="1318511"/>
                  <a:pt x="1654753" y="1340030"/>
                </a:cubicBezTo>
                <a:lnTo>
                  <a:pt x="1633526" y="1356932"/>
                </a:lnTo>
                <a:cubicBezTo>
                  <a:pt x="1624192" y="1338711"/>
                  <a:pt x="1607260" y="1328735"/>
                  <a:pt x="1586363" y="1328735"/>
                </a:cubicBezTo>
                <a:cubicBezTo>
                  <a:pt x="1566457" y="1328735"/>
                  <a:pt x="1553159" y="1338711"/>
                  <a:pt x="1553159" y="1354294"/>
                </a:cubicBezTo>
                <a:cubicBezTo>
                  <a:pt x="1553159" y="1363280"/>
                  <a:pt x="1557454" y="1368557"/>
                  <a:pt x="1567778" y="1372515"/>
                </a:cubicBezTo>
                <a:cubicBezTo>
                  <a:pt x="1572073" y="1373834"/>
                  <a:pt x="1575708" y="1375153"/>
                  <a:pt x="1592723" y="1378781"/>
                </a:cubicBezTo>
                <a:cubicBezTo>
                  <a:pt x="1607673" y="1382409"/>
                  <a:pt x="1617337" y="1385047"/>
                  <a:pt x="1622292" y="1386696"/>
                </a:cubicBezTo>
                <a:cubicBezTo>
                  <a:pt x="1627248" y="1388345"/>
                  <a:pt x="1631874" y="1390076"/>
                  <a:pt x="1635591" y="1392302"/>
                </a:cubicBezTo>
                <a:cubicBezTo>
                  <a:pt x="1649963" y="1400959"/>
                  <a:pt x="1656818" y="1412502"/>
                  <a:pt x="1656818" y="1429404"/>
                </a:cubicBezTo>
                <a:cubicBezTo>
                  <a:pt x="1656818" y="1445316"/>
                  <a:pt x="1650541" y="1458591"/>
                  <a:pt x="1637573" y="1468897"/>
                </a:cubicBezTo>
                <a:cubicBezTo>
                  <a:pt x="1624605" y="1479203"/>
                  <a:pt x="1608664" y="1484479"/>
                  <a:pt x="1589419" y="1484479"/>
                </a:cubicBezTo>
                <a:cubicBezTo>
                  <a:pt x="1555141" y="1484562"/>
                  <a:pt x="1525241" y="1469309"/>
                  <a:pt x="1512934" y="1444080"/>
                </a:cubicBezTo>
                <a:close/>
                <a:moveTo>
                  <a:pt x="1780714" y="1484562"/>
                </a:moveTo>
                <a:cubicBezTo>
                  <a:pt x="1757835" y="1484562"/>
                  <a:pt x="1737515" y="1473926"/>
                  <a:pt x="1726861" y="1455705"/>
                </a:cubicBezTo>
                <a:lnTo>
                  <a:pt x="1726861" y="1540626"/>
                </a:lnTo>
                <a:lnTo>
                  <a:pt x="1696960" y="1540626"/>
                </a:lnTo>
                <a:lnTo>
                  <a:pt x="1696960" y="1307546"/>
                </a:lnTo>
                <a:lnTo>
                  <a:pt x="1726861" y="1307546"/>
                </a:lnTo>
                <a:lnTo>
                  <a:pt x="1726861" y="1332775"/>
                </a:lnTo>
                <a:cubicBezTo>
                  <a:pt x="1737846" y="1315213"/>
                  <a:pt x="1757752" y="1304248"/>
                  <a:pt x="1780714" y="1304248"/>
                </a:cubicBezTo>
                <a:cubicBezTo>
                  <a:pt x="1804337" y="1304248"/>
                  <a:pt x="1824243" y="1313894"/>
                  <a:pt x="1837871" y="1332115"/>
                </a:cubicBezTo>
                <a:cubicBezTo>
                  <a:pt x="1849848" y="1348357"/>
                  <a:pt x="1856456" y="1370289"/>
                  <a:pt x="1856456" y="1394446"/>
                </a:cubicBezTo>
                <a:cubicBezTo>
                  <a:pt x="1856456" y="1418356"/>
                  <a:pt x="1849848" y="1440534"/>
                  <a:pt x="1837541" y="1456777"/>
                </a:cubicBezTo>
                <a:cubicBezTo>
                  <a:pt x="1823912" y="1474915"/>
                  <a:pt x="1804337" y="1484562"/>
                  <a:pt x="1780714" y="1484562"/>
                </a:cubicBezTo>
                <a:close/>
                <a:moveTo>
                  <a:pt x="1726282" y="1388427"/>
                </a:moveTo>
                <a:lnTo>
                  <a:pt x="1726282" y="1400712"/>
                </a:lnTo>
                <a:cubicBezTo>
                  <a:pt x="1726282" y="1436165"/>
                  <a:pt x="1746519" y="1458426"/>
                  <a:pt x="1775428" y="1458426"/>
                </a:cubicBezTo>
                <a:cubicBezTo>
                  <a:pt x="1806319" y="1458426"/>
                  <a:pt x="1826225" y="1433196"/>
                  <a:pt x="1826225" y="1394446"/>
                </a:cubicBezTo>
                <a:cubicBezTo>
                  <a:pt x="1826225" y="1355613"/>
                  <a:pt x="1806980" y="1330466"/>
                  <a:pt x="1775428" y="1330466"/>
                </a:cubicBezTo>
                <a:cubicBezTo>
                  <a:pt x="1746519" y="1330384"/>
                  <a:pt x="1726282" y="1352562"/>
                  <a:pt x="1726282" y="1388427"/>
                </a:cubicBezTo>
                <a:close/>
                <a:moveTo>
                  <a:pt x="1942852" y="1483902"/>
                </a:moveTo>
                <a:cubicBezTo>
                  <a:pt x="1926250" y="1483902"/>
                  <a:pt x="1912622" y="1479285"/>
                  <a:pt x="1901636" y="1470298"/>
                </a:cubicBezTo>
                <a:cubicBezTo>
                  <a:pt x="1890981" y="1460981"/>
                  <a:pt x="1885695" y="1449109"/>
                  <a:pt x="1885695" y="1434186"/>
                </a:cubicBezTo>
                <a:cubicBezTo>
                  <a:pt x="1885695" y="1404669"/>
                  <a:pt x="1904940" y="1387108"/>
                  <a:pt x="1951443" y="1377462"/>
                </a:cubicBezTo>
                <a:lnTo>
                  <a:pt x="1993650" y="1368804"/>
                </a:lnTo>
                <a:lnTo>
                  <a:pt x="1993650" y="1361467"/>
                </a:lnTo>
                <a:cubicBezTo>
                  <a:pt x="1993650" y="1341267"/>
                  <a:pt x="1982003" y="1330301"/>
                  <a:pt x="1959454" y="1330301"/>
                </a:cubicBezTo>
                <a:cubicBezTo>
                  <a:pt x="1938227" y="1330301"/>
                  <a:pt x="1924598" y="1339948"/>
                  <a:pt x="1919229" y="1359818"/>
                </a:cubicBezTo>
                <a:lnTo>
                  <a:pt x="1890981" y="1352480"/>
                </a:lnTo>
                <a:cubicBezTo>
                  <a:pt x="1899984" y="1322963"/>
                  <a:pt x="1926168" y="1304083"/>
                  <a:pt x="1960446" y="1304083"/>
                </a:cubicBezTo>
                <a:cubicBezTo>
                  <a:pt x="2000670" y="1304083"/>
                  <a:pt x="2023219" y="1324283"/>
                  <a:pt x="2023219" y="1360148"/>
                </a:cubicBezTo>
                <a:lnTo>
                  <a:pt x="2023219" y="1444739"/>
                </a:lnTo>
                <a:cubicBezTo>
                  <a:pt x="2023219" y="1455375"/>
                  <a:pt x="2029827" y="1459663"/>
                  <a:pt x="2041804" y="1457024"/>
                </a:cubicBezTo>
                <a:lnTo>
                  <a:pt x="2041804" y="1480934"/>
                </a:lnTo>
                <a:cubicBezTo>
                  <a:pt x="2014877" y="1484562"/>
                  <a:pt x="1999927" y="1477636"/>
                  <a:pt x="1996293" y="1461394"/>
                </a:cubicBezTo>
                <a:cubicBezTo>
                  <a:pt x="1985390" y="1475575"/>
                  <a:pt x="1965484" y="1483902"/>
                  <a:pt x="1942852" y="1483902"/>
                </a:cubicBezTo>
                <a:close/>
                <a:moveTo>
                  <a:pt x="1980104" y="1449109"/>
                </a:moveTo>
                <a:cubicBezTo>
                  <a:pt x="1989107" y="1441771"/>
                  <a:pt x="1993732" y="1432867"/>
                  <a:pt x="1993732" y="1421901"/>
                </a:cubicBezTo>
                <a:lnTo>
                  <a:pt x="1993732" y="1392055"/>
                </a:lnTo>
                <a:lnTo>
                  <a:pt x="1959867" y="1399393"/>
                </a:lnTo>
                <a:cubicBezTo>
                  <a:pt x="1926663" y="1405989"/>
                  <a:pt x="1915347" y="1415635"/>
                  <a:pt x="1915347" y="1432867"/>
                </a:cubicBezTo>
                <a:cubicBezTo>
                  <a:pt x="1915347" y="1449769"/>
                  <a:pt x="1926994" y="1459745"/>
                  <a:pt x="1946569" y="1459745"/>
                </a:cubicBezTo>
                <a:cubicBezTo>
                  <a:pt x="1959785" y="1459663"/>
                  <a:pt x="1971100" y="1456035"/>
                  <a:pt x="1980104" y="1449109"/>
                </a:cubicBezTo>
                <a:close/>
                <a:moveTo>
                  <a:pt x="2094501" y="1394363"/>
                </a:moveTo>
                <a:cubicBezTo>
                  <a:pt x="2094501" y="1433196"/>
                  <a:pt x="2115068" y="1458343"/>
                  <a:pt x="2146620" y="1458343"/>
                </a:cubicBezTo>
                <a:cubicBezTo>
                  <a:pt x="2168838" y="1458343"/>
                  <a:pt x="2184449" y="1445069"/>
                  <a:pt x="2189818" y="1421571"/>
                </a:cubicBezTo>
                <a:lnTo>
                  <a:pt x="2216414" y="1433856"/>
                </a:lnTo>
                <a:cubicBezTo>
                  <a:pt x="2207411" y="1464692"/>
                  <a:pt x="2180898" y="1484562"/>
                  <a:pt x="2146620" y="1484562"/>
                </a:cubicBezTo>
                <a:cubicBezTo>
                  <a:pt x="2122336" y="1484562"/>
                  <a:pt x="2100778" y="1475245"/>
                  <a:pt x="2086159" y="1458013"/>
                </a:cubicBezTo>
                <a:cubicBezTo>
                  <a:pt x="2071869" y="1441771"/>
                  <a:pt x="2064601" y="1419510"/>
                  <a:pt x="2064601" y="1394363"/>
                </a:cubicBezTo>
                <a:cubicBezTo>
                  <a:pt x="2064601" y="1369134"/>
                  <a:pt x="2071869" y="1346956"/>
                  <a:pt x="2086159" y="1330713"/>
                </a:cubicBezTo>
                <a:cubicBezTo>
                  <a:pt x="2100778" y="1313482"/>
                  <a:pt x="2122336" y="1304165"/>
                  <a:pt x="2146620" y="1304165"/>
                </a:cubicBezTo>
                <a:cubicBezTo>
                  <a:pt x="2180815" y="1304165"/>
                  <a:pt x="2206750" y="1323376"/>
                  <a:pt x="2215754" y="1353881"/>
                </a:cubicBezTo>
                <a:lnTo>
                  <a:pt x="2189818" y="1366826"/>
                </a:lnTo>
                <a:cubicBezTo>
                  <a:pt x="2184532" y="1343246"/>
                  <a:pt x="2168921" y="1330054"/>
                  <a:pt x="2146620" y="1330054"/>
                </a:cubicBezTo>
                <a:cubicBezTo>
                  <a:pt x="2115068" y="1330054"/>
                  <a:pt x="2094501" y="1355530"/>
                  <a:pt x="2094501" y="1394363"/>
                </a:cubicBezTo>
                <a:close/>
                <a:moveTo>
                  <a:pt x="2264321" y="1457684"/>
                </a:moveTo>
                <a:cubicBezTo>
                  <a:pt x="2250692" y="1441771"/>
                  <a:pt x="2243093" y="1419510"/>
                  <a:pt x="2243093" y="1394363"/>
                </a:cubicBezTo>
                <a:cubicBezTo>
                  <a:pt x="2243093" y="1370124"/>
                  <a:pt x="2250362" y="1347615"/>
                  <a:pt x="2263991" y="1331373"/>
                </a:cubicBezTo>
                <a:cubicBezTo>
                  <a:pt x="2278610" y="1313812"/>
                  <a:pt x="2299507" y="1304165"/>
                  <a:pt x="2323130" y="1304165"/>
                </a:cubicBezTo>
                <a:cubicBezTo>
                  <a:pt x="2346092" y="1304165"/>
                  <a:pt x="2364016" y="1311833"/>
                  <a:pt x="2377314" y="1327416"/>
                </a:cubicBezTo>
                <a:cubicBezTo>
                  <a:pt x="2390612" y="1342998"/>
                  <a:pt x="2397220" y="1363528"/>
                  <a:pt x="2397220" y="1389087"/>
                </a:cubicBezTo>
                <a:lnTo>
                  <a:pt x="2397220" y="1399063"/>
                </a:lnTo>
                <a:lnTo>
                  <a:pt x="2271672" y="1399063"/>
                </a:lnTo>
                <a:cubicBezTo>
                  <a:pt x="2273324" y="1435175"/>
                  <a:pt x="2293973" y="1458755"/>
                  <a:pt x="2324534" y="1458755"/>
                </a:cubicBezTo>
                <a:cubicBezTo>
                  <a:pt x="2347414" y="1458755"/>
                  <a:pt x="2364429" y="1446471"/>
                  <a:pt x="2369715" y="1425611"/>
                </a:cubicBezTo>
                <a:lnTo>
                  <a:pt x="2395981" y="1434928"/>
                </a:lnTo>
                <a:cubicBezTo>
                  <a:pt x="2385326" y="1466423"/>
                  <a:pt x="2358812" y="1484644"/>
                  <a:pt x="2324534" y="1484644"/>
                </a:cubicBezTo>
                <a:cubicBezTo>
                  <a:pt x="2300168" y="1484562"/>
                  <a:pt x="2278941" y="1475245"/>
                  <a:pt x="2264321" y="1457684"/>
                </a:cubicBezTo>
                <a:close/>
                <a:moveTo>
                  <a:pt x="2273241" y="1376142"/>
                </a:moveTo>
                <a:lnTo>
                  <a:pt x="2366907" y="1376142"/>
                </a:lnTo>
                <a:cubicBezTo>
                  <a:pt x="2365915" y="1347945"/>
                  <a:pt x="2349644" y="1329724"/>
                  <a:pt x="2322717" y="1329724"/>
                </a:cubicBezTo>
                <a:cubicBezTo>
                  <a:pt x="2297195" y="1329724"/>
                  <a:pt x="2278610" y="1346956"/>
                  <a:pt x="2273241" y="1376142"/>
                </a:cubicBezTo>
                <a:close/>
                <a:moveTo>
                  <a:pt x="2538957" y="1394363"/>
                </a:moveTo>
                <a:cubicBezTo>
                  <a:pt x="2538957" y="1433196"/>
                  <a:pt x="2559523" y="1458343"/>
                  <a:pt x="2591075" y="1458343"/>
                </a:cubicBezTo>
                <a:cubicBezTo>
                  <a:pt x="2613294" y="1458343"/>
                  <a:pt x="2628905" y="1445069"/>
                  <a:pt x="2634274" y="1421571"/>
                </a:cubicBezTo>
                <a:lnTo>
                  <a:pt x="2660870" y="1433856"/>
                </a:lnTo>
                <a:cubicBezTo>
                  <a:pt x="2651867" y="1464692"/>
                  <a:pt x="2625353" y="1484562"/>
                  <a:pt x="2591075" y="1484562"/>
                </a:cubicBezTo>
                <a:cubicBezTo>
                  <a:pt x="2566792" y="1484562"/>
                  <a:pt x="2545234" y="1475245"/>
                  <a:pt x="2530614" y="1458013"/>
                </a:cubicBezTo>
                <a:cubicBezTo>
                  <a:pt x="2516325" y="1441771"/>
                  <a:pt x="2509056" y="1419510"/>
                  <a:pt x="2509056" y="1394363"/>
                </a:cubicBezTo>
                <a:cubicBezTo>
                  <a:pt x="2509056" y="1369134"/>
                  <a:pt x="2516325" y="1346956"/>
                  <a:pt x="2530614" y="1330713"/>
                </a:cubicBezTo>
                <a:cubicBezTo>
                  <a:pt x="2545234" y="1313482"/>
                  <a:pt x="2566792" y="1304165"/>
                  <a:pt x="2591075" y="1304165"/>
                </a:cubicBezTo>
                <a:cubicBezTo>
                  <a:pt x="2625271" y="1304165"/>
                  <a:pt x="2651206" y="1323376"/>
                  <a:pt x="2660209" y="1353881"/>
                </a:cubicBezTo>
                <a:lnTo>
                  <a:pt x="2634274" y="1366826"/>
                </a:lnTo>
                <a:cubicBezTo>
                  <a:pt x="2628988" y="1343246"/>
                  <a:pt x="2613377" y="1330054"/>
                  <a:pt x="2591075" y="1330054"/>
                </a:cubicBezTo>
                <a:cubicBezTo>
                  <a:pt x="2559606" y="1330054"/>
                  <a:pt x="2538957" y="1355530"/>
                  <a:pt x="2538957" y="1394363"/>
                </a:cubicBezTo>
                <a:close/>
                <a:moveTo>
                  <a:pt x="2849027" y="1394363"/>
                </a:moveTo>
                <a:cubicBezTo>
                  <a:pt x="2849027" y="1419593"/>
                  <a:pt x="2841676" y="1441771"/>
                  <a:pt x="2828130" y="1457684"/>
                </a:cubicBezTo>
                <a:cubicBezTo>
                  <a:pt x="2813510" y="1474915"/>
                  <a:pt x="2792282" y="1484562"/>
                  <a:pt x="2768329" y="1484562"/>
                </a:cubicBezTo>
                <a:cubicBezTo>
                  <a:pt x="2744376" y="1484562"/>
                  <a:pt x="2723149" y="1474915"/>
                  <a:pt x="2708529" y="1457684"/>
                </a:cubicBezTo>
                <a:cubicBezTo>
                  <a:pt x="2694900" y="1441771"/>
                  <a:pt x="2687632" y="1419510"/>
                  <a:pt x="2687632" y="1394363"/>
                </a:cubicBezTo>
                <a:cubicBezTo>
                  <a:pt x="2687632" y="1369134"/>
                  <a:pt x="2694900" y="1346956"/>
                  <a:pt x="2708529" y="1331043"/>
                </a:cubicBezTo>
                <a:cubicBezTo>
                  <a:pt x="2723149" y="1313812"/>
                  <a:pt x="2744376" y="1304165"/>
                  <a:pt x="2768329" y="1304165"/>
                </a:cubicBezTo>
                <a:cubicBezTo>
                  <a:pt x="2792282" y="1304165"/>
                  <a:pt x="2813510" y="1313812"/>
                  <a:pt x="2828130" y="1331043"/>
                </a:cubicBezTo>
                <a:cubicBezTo>
                  <a:pt x="2841676" y="1346956"/>
                  <a:pt x="2849027" y="1369134"/>
                  <a:pt x="2849027" y="1394363"/>
                </a:cubicBezTo>
                <a:close/>
                <a:moveTo>
                  <a:pt x="2717780" y="1394363"/>
                </a:moveTo>
                <a:cubicBezTo>
                  <a:pt x="2717780" y="1433856"/>
                  <a:pt x="2737685" y="1459003"/>
                  <a:pt x="2768247" y="1459003"/>
                </a:cubicBezTo>
                <a:cubicBezTo>
                  <a:pt x="2798808" y="1459003"/>
                  <a:pt x="2818714" y="1433774"/>
                  <a:pt x="2818714" y="1394363"/>
                </a:cubicBezTo>
                <a:cubicBezTo>
                  <a:pt x="2818714" y="1354541"/>
                  <a:pt x="2798808" y="1329394"/>
                  <a:pt x="2768247" y="1329394"/>
                </a:cubicBezTo>
                <a:cubicBezTo>
                  <a:pt x="2737685" y="1329394"/>
                  <a:pt x="2717780" y="1354541"/>
                  <a:pt x="2717780" y="1394363"/>
                </a:cubicBezTo>
                <a:close/>
                <a:moveTo>
                  <a:pt x="2920225" y="1377132"/>
                </a:moveTo>
                <a:lnTo>
                  <a:pt x="2920225" y="1480934"/>
                </a:lnTo>
                <a:lnTo>
                  <a:pt x="2890325" y="1480934"/>
                </a:lnTo>
                <a:lnTo>
                  <a:pt x="2890325" y="1307546"/>
                </a:lnTo>
                <a:lnTo>
                  <a:pt x="2920225" y="1307546"/>
                </a:lnTo>
                <a:lnTo>
                  <a:pt x="2920225" y="1331126"/>
                </a:lnTo>
                <a:cubicBezTo>
                  <a:pt x="2931211" y="1313894"/>
                  <a:pt x="2949134" y="1304248"/>
                  <a:pt x="2970362" y="1304248"/>
                </a:cubicBezTo>
                <a:cubicBezTo>
                  <a:pt x="2992663" y="1304248"/>
                  <a:pt x="3009265" y="1314883"/>
                  <a:pt x="3018516" y="1333764"/>
                </a:cubicBezTo>
                <a:cubicBezTo>
                  <a:pt x="3030823" y="1315213"/>
                  <a:pt x="3051390" y="1304248"/>
                  <a:pt x="3074021" y="1304248"/>
                </a:cubicBezTo>
                <a:cubicBezTo>
                  <a:pt x="3108877" y="1304248"/>
                  <a:pt x="3131509" y="1329147"/>
                  <a:pt x="3131509" y="1366578"/>
                </a:cubicBezTo>
                <a:lnTo>
                  <a:pt x="3131509" y="1481017"/>
                </a:lnTo>
                <a:lnTo>
                  <a:pt x="3101609" y="1481017"/>
                </a:lnTo>
                <a:lnTo>
                  <a:pt x="3101609" y="1374576"/>
                </a:lnTo>
                <a:cubicBezTo>
                  <a:pt x="3101609" y="1347698"/>
                  <a:pt x="3089302" y="1332115"/>
                  <a:pt x="3067083" y="1332115"/>
                </a:cubicBezTo>
                <a:cubicBezTo>
                  <a:pt x="3056098" y="1332115"/>
                  <a:pt x="3045195" y="1337392"/>
                  <a:pt x="3037183" y="1345719"/>
                </a:cubicBezTo>
                <a:cubicBezTo>
                  <a:pt x="3030245" y="1354046"/>
                  <a:pt x="3025867" y="1364929"/>
                  <a:pt x="3025867" y="1377214"/>
                </a:cubicBezTo>
                <a:lnTo>
                  <a:pt x="3025867" y="1481017"/>
                </a:lnTo>
                <a:lnTo>
                  <a:pt x="2995967" y="1481017"/>
                </a:lnTo>
                <a:lnTo>
                  <a:pt x="2995967" y="1374576"/>
                </a:lnTo>
                <a:cubicBezTo>
                  <a:pt x="2995967" y="1347698"/>
                  <a:pt x="2983660" y="1332115"/>
                  <a:pt x="2961442" y="1332115"/>
                </a:cubicBezTo>
                <a:cubicBezTo>
                  <a:pt x="2950456" y="1332115"/>
                  <a:pt x="2939553" y="1337392"/>
                  <a:pt x="2931541" y="1345719"/>
                </a:cubicBezTo>
                <a:cubicBezTo>
                  <a:pt x="2924521" y="1353881"/>
                  <a:pt x="2920225" y="1364847"/>
                  <a:pt x="2920225" y="1377132"/>
                </a:cubicBezTo>
                <a:close/>
                <a:moveTo>
                  <a:pt x="3266060" y="1484562"/>
                </a:moveTo>
                <a:cubicBezTo>
                  <a:pt x="3243181" y="1484562"/>
                  <a:pt x="3222862" y="1473926"/>
                  <a:pt x="3212207" y="1455705"/>
                </a:cubicBezTo>
                <a:lnTo>
                  <a:pt x="3212207" y="1540626"/>
                </a:lnTo>
                <a:lnTo>
                  <a:pt x="3182307" y="1540626"/>
                </a:lnTo>
                <a:lnTo>
                  <a:pt x="3182307" y="1307546"/>
                </a:lnTo>
                <a:lnTo>
                  <a:pt x="3212207" y="1307546"/>
                </a:lnTo>
                <a:lnTo>
                  <a:pt x="3212207" y="1332775"/>
                </a:lnTo>
                <a:cubicBezTo>
                  <a:pt x="3223192" y="1315213"/>
                  <a:pt x="3243098" y="1304248"/>
                  <a:pt x="3266060" y="1304248"/>
                </a:cubicBezTo>
                <a:cubicBezTo>
                  <a:pt x="3289683" y="1304248"/>
                  <a:pt x="3309589" y="1313894"/>
                  <a:pt x="3323217" y="1332115"/>
                </a:cubicBezTo>
                <a:cubicBezTo>
                  <a:pt x="3335194" y="1348357"/>
                  <a:pt x="3341802" y="1370289"/>
                  <a:pt x="3341802" y="1394446"/>
                </a:cubicBezTo>
                <a:cubicBezTo>
                  <a:pt x="3341802" y="1418356"/>
                  <a:pt x="3335194" y="1440534"/>
                  <a:pt x="3322887" y="1456777"/>
                </a:cubicBezTo>
                <a:cubicBezTo>
                  <a:pt x="3309176" y="1474915"/>
                  <a:pt x="3289600" y="1484562"/>
                  <a:pt x="3266060" y="1484562"/>
                </a:cubicBezTo>
                <a:close/>
                <a:moveTo>
                  <a:pt x="3211546" y="1388427"/>
                </a:moveTo>
                <a:lnTo>
                  <a:pt x="3211546" y="1400712"/>
                </a:lnTo>
                <a:cubicBezTo>
                  <a:pt x="3211546" y="1436165"/>
                  <a:pt x="3231782" y="1458426"/>
                  <a:pt x="3260691" y="1458426"/>
                </a:cubicBezTo>
                <a:cubicBezTo>
                  <a:pt x="3291583" y="1458426"/>
                  <a:pt x="3311488" y="1433196"/>
                  <a:pt x="3311488" y="1394446"/>
                </a:cubicBezTo>
                <a:cubicBezTo>
                  <a:pt x="3311488" y="1355613"/>
                  <a:pt x="3292243" y="1330466"/>
                  <a:pt x="3260691" y="1330466"/>
                </a:cubicBezTo>
                <a:cubicBezTo>
                  <a:pt x="3231782" y="1330384"/>
                  <a:pt x="3211546" y="1352562"/>
                  <a:pt x="3211546" y="1388427"/>
                </a:cubicBezTo>
                <a:close/>
                <a:moveTo>
                  <a:pt x="3428116" y="1483902"/>
                </a:moveTo>
                <a:cubicBezTo>
                  <a:pt x="3411514" y="1483902"/>
                  <a:pt x="3397885" y="1479285"/>
                  <a:pt x="3386900" y="1470298"/>
                </a:cubicBezTo>
                <a:cubicBezTo>
                  <a:pt x="3376245" y="1460981"/>
                  <a:pt x="3370959" y="1449109"/>
                  <a:pt x="3370959" y="1434186"/>
                </a:cubicBezTo>
                <a:cubicBezTo>
                  <a:pt x="3370959" y="1404669"/>
                  <a:pt x="3390204" y="1387108"/>
                  <a:pt x="3436706" y="1377462"/>
                </a:cubicBezTo>
                <a:lnTo>
                  <a:pt x="3478913" y="1368804"/>
                </a:lnTo>
                <a:lnTo>
                  <a:pt x="3478913" y="1361467"/>
                </a:lnTo>
                <a:cubicBezTo>
                  <a:pt x="3478913" y="1341267"/>
                  <a:pt x="3467267" y="1330301"/>
                  <a:pt x="3444718" y="1330301"/>
                </a:cubicBezTo>
                <a:cubicBezTo>
                  <a:pt x="3423490" y="1330301"/>
                  <a:pt x="3409862" y="1339948"/>
                  <a:pt x="3404493" y="1359818"/>
                </a:cubicBezTo>
                <a:lnTo>
                  <a:pt x="3376245" y="1352480"/>
                </a:lnTo>
                <a:cubicBezTo>
                  <a:pt x="3385248" y="1322963"/>
                  <a:pt x="3411431" y="1304083"/>
                  <a:pt x="3445709" y="1304083"/>
                </a:cubicBezTo>
                <a:cubicBezTo>
                  <a:pt x="3485934" y="1304083"/>
                  <a:pt x="3508483" y="1324283"/>
                  <a:pt x="3508483" y="1360148"/>
                </a:cubicBezTo>
                <a:lnTo>
                  <a:pt x="3508483" y="1444739"/>
                </a:lnTo>
                <a:cubicBezTo>
                  <a:pt x="3508483" y="1455375"/>
                  <a:pt x="3515091" y="1459663"/>
                  <a:pt x="3527067" y="1457024"/>
                </a:cubicBezTo>
                <a:lnTo>
                  <a:pt x="3527067" y="1480934"/>
                </a:lnTo>
                <a:cubicBezTo>
                  <a:pt x="3500141" y="1484562"/>
                  <a:pt x="3485190" y="1477636"/>
                  <a:pt x="3481556" y="1461394"/>
                </a:cubicBezTo>
                <a:cubicBezTo>
                  <a:pt x="3470654" y="1475575"/>
                  <a:pt x="3450748" y="1483902"/>
                  <a:pt x="3428116" y="1483902"/>
                </a:cubicBezTo>
                <a:close/>
                <a:moveTo>
                  <a:pt x="3465367" y="1449109"/>
                </a:moveTo>
                <a:cubicBezTo>
                  <a:pt x="3474370" y="1441771"/>
                  <a:pt x="3478996" y="1432867"/>
                  <a:pt x="3478996" y="1421901"/>
                </a:cubicBezTo>
                <a:lnTo>
                  <a:pt x="3478996" y="1392055"/>
                </a:lnTo>
                <a:lnTo>
                  <a:pt x="3445131" y="1399393"/>
                </a:lnTo>
                <a:cubicBezTo>
                  <a:pt x="3411927" y="1405989"/>
                  <a:pt x="3400611" y="1415635"/>
                  <a:pt x="3400611" y="1432867"/>
                </a:cubicBezTo>
                <a:cubicBezTo>
                  <a:pt x="3400611" y="1449769"/>
                  <a:pt x="3412257" y="1459745"/>
                  <a:pt x="3431833" y="1459745"/>
                </a:cubicBezTo>
                <a:cubicBezTo>
                  <a:pt x="3445048" y="1459663"/>
                  <a:pt x="3456364" y="1456035"/>
                  <a:pt x="3465367" y="1449109"/>
                </a:cubicBezTo>
                <a:close/>
                <a:moveTo>
                  <a:pt x="3563245" y="1480934"/>
                </a:moveTo>
                <a:lnTo>
                  <a:pt x="3563245" y="1307546"/>
                </a:lnTo>
                <a:lnTo>
                  <a:pt x="3593145" y="1307546"/>
                </a:lnTo>
                <a:lnTo>
                  <a:pt x="3593145" y="1331126"/>
                </a:lnTo>
                <a:cubicBezTo>
                  <a:pt x="3605122" y="1313894"/>
                  <a:pt x="3623706" y="1304248"/>
                  <a:pt x="3644933" y="1304248"/>
                </a:cubicBezTo>
                <a:cubicBezTo>
                  <a:pt x="3680450" y="1304248"/>
                  <a:pt x="3702752" y="1328487"/>
                  <a:pt x="3702752" y="1366578"/>
                </a:cubicBezTo>
                <a:lnTo>
                  <a:pt x="3702752" y="1481017"/>
                </a:lnTo>
                <a:lnTo>
                  <a:pt x="3672851" y="1481017"/>
                </a:lnTo>
                <a:lnTo>
                  <a:pt x="3672851" y="1374576"/>
                </a:lnTo>
                <a:cubicBezTo>
                  <a:pt x="3672851" y="1347038"/>
                  <a:pt x="3660214" y="1332115"/>
                  <a:pt x="3636674" y="1332115"/>
                </a:cubicBezTo>
                <a:cubicBezTo>
                  <a:pt x="3624697" y="1332115"/>
                  <a:pt x="3614372" y="1336402"/>
                  <a:pt x="3605782" y="1345060"/>
                </a:cubicBezTo>
                <a:cubicBezTo>
                  <a:pt x="3597440" y="1353387"/>
                  <a:pt x="3593145" y="1364270"/>
                  <a:pt x="3593145" y="1377544"/>
                </a:cubicBezTo>
                <a:lnTo>
                  <a:pt x="3593145" y="1481017"/>
                </a:lnTo>
                <a:lnTo>
                  <a:pt x="3563245" y="1481017"/>
                </a:lnTo>
                <a:close/>
                <a:moveTo>
                  <a:pt x="3812606" y="1499815"/>
                </a:moveTo>
                <a:cubicBezTo>
                  <a:pt x="3800630" y="1530650"/>
                  <a:pt x="3785019" y="1542605"/>
                  <a:pt x="3758753" y="1542605"/>
                </a:cubicBezTo>
                <a:cubicBezTo>
                  <a:pt x="3751814" y="1542605"/>
                  <a:pt x="3747767" y="1542276"/>
                  <a:pt x="3742481" y="1541286"/>
                </a:cubicBezTo>
                <a:lnTo>
                  <a:pt x="3742481" y="1515397"/>
                </a:lnTo>
                <a:cubicBezTo>
                  <a:pt x="3747767" y="1516717"/>
                  <a:pt x="3751484" y="1517046"/>
                  <a:pt x="3756770" y="1517046"/>
                </a:cubicBezTo>
                <a:cubicBezTo>
                  <a:pt x="3770399" y="1517046"/>
                  <a:pt x="3777006" y="1511440"/>
                  <a:pt x="3783697" y="1495198"/>
                </a:cubicBezTo>
                <a:lnTo>
                  <a:pt x="3792039" y="1474668"/>
                </a:lnTo>
                <a:lnTo>
                  <a:pt x="3727613" y="1307546"/>
                </a:lnTo>
                <a:lnTo>
                  <a:pt x="3759166" y="1307546"/>
                </a:lnTo>
                <a:lnTo>
                  <a:pt x="3807980" y="1440205"/>
                </a:lnTo>
                <a:lnTo>
                  <a:pt x="3856135" y="1307546"/>
                </a:lnTo>
                <a:lnTo>
                  <a:pt x="3887357" y="1307546"/>
                </a:lnTo>
                <a:lnTo>
                  <a:pt x="3812606" y="1499815"/>
                </a:lnTo>
                <a:close/>
                <a:moveTo>
                  <a:pt x="1637490" y="238935"/>
                </a:moveTo>
                <a:lnTo>
                  <a:pt x="1508556" y="238935"/>
                </a:lnTo>
                <a:lnTo>
                  <a:pt x="1508556" y="264164"/>
                </a:lnTo>
                <a:cubicBezTo>
                  <a:pt x="1547707" y="264164"/>
                  <a:pt x="1579425" y="275459"/>
                  <a:pt x="1579425" y="334904"/>
                </a:cubicBezTo>
                <a:lnTo>
                  <a:pt x="1579425" y="938755"/>
                </a:lnTo>
                <a:lnTo>
                  <a:pt x="1699025" y="938755"/>
                </a:lnTo>
                <a:lnTo>
                  <a:pt x="1699025" y="301183"/>
                </a:lnTo>
                <a:cubicBezTo>
                  <a:pt x="1699108" y="266802"/>
                  <a:pt x="1671603" y="238935"/>
                  <a:pt x="1637490" y="238935"/>
                </a:cubicBezTo>
                <a:close/>
                <a:moveTo>
                  <a:pt x="1174781" y="775508"/>
                </a:moveTo>
                <a:lnTo>
                  <a:pt x="940535" y="275542"/>
                </a:lnTo>
                <a:cubicBezTo>
                  <a:pt x="930871" y="253940"/>
                  <a:pt x="909396" y="239017"/>
                  <a:pt x="884534" y="239017"/>
                </a:cubicBezTo>
                <a:lnTo>
                  <a:pt x="714631" y="239017"/>
                </a:lnTo>
                <a:lnTo>
                  <a:pt x="714631" y="264246"/>
                </a:lnTo>
                <a:lnTo>
                  <a:pt x="749900" y="264246"/>
                </a:lnTo>
                <a:cubicBezTo>
                  <a:pt x="774432" y="264246"/>
                  <a:pt x="795659" y="278840"/>
                  <a:pt x="805571" y="299946"/>
                </a:cubicBezTo>
                <a:lnTo>
                  <a:pt x="1119027" y="938837"/>
                </a:lnTo>
                <a:lnTo>
                  <a:pt x="1192869" y="938837"/>
                </a:lnTo>
                <a:lnTo>
                  <a:pt x="1457263" y="239017"/>
                </a:lnTo>
                <a:lnTo>
                  <a:pt x="1365911" y="239017"/>
                </a:lnTo>
                <a:lnTo>
                  <a:pt x="1174781" y="775508"/>
                </a:lnTo>
                <a:close/>
                <a:moveTo>
                  <a:pt x="1620062" y="0"/>
                </a:moveTo>
                <a:cubicBezTo>
                  <a:pt x="1579094" y="0"/>
                  <a:pt x="1545725" y="34463"/>
                  <a:pt x="1545725" y="76842"/>
                </a:cubicBezTo>
                <a:cubicBezTo>
                  <a:pt x="1545725" y="119220"/>
                  <a:pt x="1579094" y="153683"/>
                  <a:pt x="1620062" y="153683"/>
                </a:cubicBezTo>
                <a:cubicBezTo>
                  <a:pt x="1661443" y="153683"/>
                  <a:pt x="1694730" y="119220"/>
                  <a:pt x="1694730" y="76842"/>
                </a:cubicBezTo>
                <a:cubicBezTo>
                  <a:pt x="1694730" y="34463"/>
                  <a:pt x="1661443" y="0"/>
                  <a:pt x="1620062" y="0"/>
                </a:cubicBezTo>
                <a:close/>
                <a:moveTo>
                  <a:pt x="4291588" y="264164"/>
                </a:moveTo>
                <a:cubicBezTo>
                  <a:pt x="4327683" y="264164"/>
                  <a:pt x="4356922" y="293351"/>
                  <a:pt x="4356922" y="329380"/>
                </a:cubicBezTo>
                <a:lnTo>
                  <a:pt x="4356922" y="938755"/>
                </a:lnTo>
                <a:lnTo>
                  <a:pt x="4476688" y="938755"/>
                </a:lnTo>
                <a:lnTo>
                  <a:pt x="4476688" y="581424"/>
                </a:lnTo>
                <a:cubicBezTo>
                  <a:pt x="4475367" y="465832"/>
                  <a:pt x="4542766" y="301266"/>
                  <a:pt x="4706556" y="349745"/>
                </a:cubicBezTo>
                <a:lnTo>
                  <a:pt x="4706556" y="227722"/>
                </a:lnTo>
                <a:cubicBezTo>
                  <a:pt x="4612560" y="213458"/>
                  <a:pt x="4505597" y="285765"/>
                  <a:pt x="4479579" y="409438"/>
                </a:cubicBezTo>
                <a:lnTo>
                  <a:pt x="4476688" y="409438"/>
                </a:lnTo>
                <a:lnTo>
                  <a:pt x="4476688" y="285930"/>
                </a:lnTo>
                <a:cubicBezTo>
                  <a:pt x="4476688" y="259959"/>
                  <a:pt x="4455543" y="239017"/>
                  <a:pt x="4429525" y="239100"/>
                </a:cubicBezTo>
                <a:lnTo>
                  <a:pt x="4291588" y="239100"/>
                </a:lnTo>
                <a:lnTo>
                  <a:pt x="4291588" y="264164"/>
                </a:lnTo>
                <a:close/>
                <a:moveTo>
                  <a:pt x="5066350" y="955822"/>
                </a:moveTo>
                <a:cubicBezTo>
                  <a:pt x="4878688" y="955822"/>
                  <a:pt x="4718615" y="799335"/>
                  <a:pt x="4718615" y="588845"/>
                </a:cubicBezTo>
                <a:cubicBezTo>
                  <a:pt x="4718615" y="378355"/>
                  <a:pt x="4878688" y="221868"/>
                  <a:pt x="5066350" y="221868"/>
                </a:cubicBezTo>
                <a:cubicBezTo>
                  <a:pt x="5254010" y="221868"/>
                  <a:pt x="5414084" y="378355"/>
                  <a:pt x="5414084" y="588845"/>
                </a:cubicBezTo>
                <a:cubicBezTo>
                  <a:pt x="5414084" y="799335"/>
                  <a:pt x="5254010" y="955822"/>
                  <a:pt x="5066350" y="955822"/>
                </a:cubicBezTo>
                <a:close/>
                <a:moveTo>
                  <a:pt x="5066350" y="267379"/>
                </a:moveTo>
                <a:cubicBezTo>
                  <a:pt x="4903633" y="267379"/>
                  <a:pt x="4856388" y="445220"/>
                  <a:pt x="4856388" y="588845"/>
                </a:cubicBezTo>
                <a:cubicBezTo>
                  <a:pt x="4856388" y="726781"/>
                  <a:pt x="4902312" y="910310"/>
                  <a:pt x="5066350" y="910310"/>
                </a:cubicBezTo>
                <a:cubicBezTo>
                  <a:pt x="5230388" y="910310"/>
                  <a:pt x="5276312" y="723977"/>
                  <a:pt x="5276312" y="588845"/>
                </a:cubicBezTo>
                <a:cubicBezTo>
                  <a:pt x="5276312" y="450909"/>
                  <a:pt x="5230388" y="267379"/>
                  <a:pt x="5066350" y="267379"/>
                </a:cubicBezTo>
                <a:close/>
                <a:moveTo>
                  <a:pt x="2154879" y="955822"/>
                </a:moveTo>
                <a:cubicBezTo>
                  <a:pt x="1967218" y="955822"/>
                  <a:pt x="1807145" y="799335"/>
                  <a:pt x="1807145" y="588845"/>
                </a:cubicBezTo>
                <a:cubicBezTo>
                  <a:pt x="1807145" y="378355"/>
                  <a:pt x="1967218" y="221868"/>
                  <a:pt x="2154879" y="221868"/>
                </a:cubicBezTo>
                <a:cubicBezTo>
                  <a:pt x="2342540" y="221868"/>
                  <a:pt x="2502614" y="378355"/>
                  <a:pt x="2502614" y="588845"/>
                </a:cubicBezTo>
                <a:cubicBezTo>
                  <a:pt x="2502614" y="799335"/>
                  <a:pt x="2342540" y="955822"/>
                  <a:pt x="2154879" y="955822"/>
                </a:cubicBezTo>
                <a:close/>
                <a:moveTo>
                  <a:pt x="2154879" y="267379"/>
                </a:moveTo>
                <a:cubicBezTo>
                  <a:pt x="1992163" y="267379"/>
                  <a:pt x="1944917" y="445220"/>
                  <a:pt x="1944917" y="588845"/>
                </a:cubicBezTo>
                <a:cubicBezTo>
                  <a:pt x="1944917" y="726781"/>
                  <a:pt x="1990841" y="910310"/>
                  <a:pt x="2154879" y="910310"/>
                </a:cubicBezTo>
                <a:cubicBezTo>
                  <a:pt x="2318918" y="910310"/>
                  <a:pt x="2364842" y="723977"/>
                  <a:pt x="2364842" y="588845"/>
                </a:cubicBezTo>
                <a:cubicBezTo>
                  <a:pt x="2364842" y="450909"/>
                  <a:pt x="2318918" y="267379"/>
                  <a:pt x="2154879" y="267379"/>
                </a:cubicBezTo>
                <a:close/>
                <a:moveTo>
                  <a:pt x="3175864" y="0"/>
                </a:moveTo>
                <a:lnTo>
                  <a:pt x="3152737" y="0"/>
                </a:lnTo>
                <a:lnTo>
                  <a:pt x="2706051" y="938755"/>
                </a:lnTo>
                <a:lnTo>
                  <a:pt x="2784023" y="938755"/>
                </a:lnTo>
                <a:lnTo>
                  <a:pt x="2938562" y="615476"/>
                </a:lnTo>
                <a:lnTo>
                  <a:pt x="3341141" y="615476"/>
                </a:lnTo>
                <a:lnTo>
                  <a:pt x="3497993" y="938755"/>
                </a:lnTo>
                <a:lnTo>
                  <a:pt x="3632709" y="938755"/>
                </a:lnTo>
                <a:lnTo>
                  <a:pt x="3175864" y="0"/>
                </a:lnTo>
                <a:close/>
                <a:moveTo>
                  <a:pt x="2977548" y="534429"/>
                </a:moveTo>
                <a:lnTo>
                  <a:pt x="3138695" y="197628"/>
                </a:lnTo>
                <a:lnTo>
                  <a:pt x="3302568" y="534429"/>
                </a:lnTo>
                <a:lnTo>
                  <a:pt x="2977548" y="534429"/>
                </a:lnTo>
                <a:close/>
                <a:moveTo>
                  <a:pt x="469813" y="0"/>
                </a:moveTo>
                <a:lnTo>
                  <a:pt x="446686" y="0"/>
                </a:lnTo>
                <a:lnTo>
                  <a:pt x="0" y="938755"/>
                </a:lnTo>
                <a:lnTo>
                  <a:pt x="77972" y="938755"/>
                </a:lnTo>
                <a:lnTo>
                  <a:pt x="232511" y="615476"/>
                </a:lnTo>
                <a:lnTo>
                  <a:pt x="635090" y="615476"/>
                </a:lnTo>
                <a:lnTo>
                  <a:pt x="791942" y="938755"/>
                </a:lnTo>
                <a:lnTo>
                  <a:pt x="926659" y="938755"/>
                </a:lnTo>
                <a:lnTo>
                  <a:pt x="469813" y="0"/>
                </a:lnTo>
                <a:close/>
                <a:moveTo>
                  <a:pt x="271497" y="534429"/>
                </a:moveTo>
                <a:lnTo>
                  <a:pt x="432644" y="197628"/>
                </a:lnTo>
                <a:lnTo>
                  <a:pt x="596517" y="534429"/>
                </a:lnTo>
                <a:lnTo>
                  <a:pt x="271497" y="534429"/>
                </a:lnTo>
                <a:close/>
                <a:moveTo>
                  <a:pt x="4209982" y="710621"/>
                </a:moveTo>
                <a:cubicBezTo>
                  <a:pt x="4168683" y="831160"/>
                  <a:pt x="4080469" y="877578"/>
                  <a:pt x="3991429" y="877578"/>
                </a:cubicBezTo>
                <a:cubicBezTo>
                  <a:pt x="3828712" y="877578"/>
                  <a:pt x="3743390" y="742446"/>
                  <a:pt x="3743390" y="557515"/>
                </a:cubicBezTo>
                <a:cubicBezTo>
                  <a:pt x="3743390" y="541849"/>
                  <a:pt x="3743390" y="526184"/>
                  <a:pt x="3744711" y="510602"/>
                </a:cubicBezTo>
                <a:lnTo>
                  <a:pt x="4228979" y="510602"/>
                </a:lnTo>
                <a:cubicBezTo>
                  <a:pt x="4218489" y="329958"/>
                  <a:pt x="4095088" y="221868"/>
                  <a:pt x="3942862" y="221868"/>
                </a:cubicBezTo>
                <a:cubicBezTo>
                  <a:pt x="3764369" y="221868"/>
                  <a:pt x="3610821" y="372666"/>
                  <a:pt x="3610821" y="593132"/>
                </a:cubicBezTo>
                <a:cubicBezTo>
                  <a:pt x="3610821" y="815000"/>
                  <a:pt x="3749915" y="955822"/>
                  <a:pt x="3949387" y="955822"/>
                </a:cubicBezTo>
                <a:cubicBezTo>
                  <a:pt x="4100870" y="955822"/>
                  <a:pt x="4196105" y="876671"/>
                  <a:pt x="4235174" y="717464"/>
                </a:cubicBezTo>
                <a:lnTo>
                  <a:pt x="4209982" y="710621"/>
                </a:lnTo>
                <a:close/>
                <a:moveTo>
                  <a:pt x="3942862" y="263092"/>
                </a:moveTo>
                <a:cubicBezTo>
                  <a:pt x="4038675" y="263092"/>
                  <a:pt x="4080634" y="331359"/>
                  <a:pt x="4089803" y="460803"/>
                </a:cubicBezTo>
                <a:lnTo>
                  <a:pt x="3751236" y="460803"/>
                </a:lnTo>
                <a:cubicBezTo>
                  <a:pt x="3768334" y="362689"/>
                  <a:pt x="3822105" y="263092"/>
                  <a:pt x="3942862" y="263092"/>
                </a:cubicBezTo>
                <a:close/>
                <a:moveTo>
                  <a:pt x="5951874" y="776332"/>
                </a:moveTo>
                <a:cubicBezTo>
                  <a:pt x="5942128" y="797191"/>
                  <a:pt x="5921066" y="811702"/>
                  <a:pt x="5896452" y="811702"/>
                </a:cubicBezTo>
                <a:lnTo>
                  <a:pt x="5860109" y="811702"/>
                </a:lnTo>
                <a:lnTo>
                  <a:pt x="5860109" y="836354"/>
                </a:lnTo>
                <a:lnTo>
                  <a:pt x="6064372" y="836354"/>
                </a:lnTo>
                <a:cubicBezTo>
                  <a:pt x="6084361" y="836354"/>
                  <a:pt x="6102201" y="826708"/>
                  <a:pt x="6113352" y="811867"/>
                </a:cubicBezTo>
                <a:cubicBezTo>
                  <a:pt x="6120951" y="801726"/>
                  <a:pt x="6373451" y="443819"/>
                  <a:pt x="6373451" y="443819"/>
                </a:cubicBezTo>
                <a:lnTo>
                  <a:pt x="6146061" y="443819"/>
                </a:lnTo>
                <a:cubicBezTo>
                  <a:pt x="6121364" y="443819"/>
                  <a:pt x="6100136" y="458494"/>
                  <a:pt x="6090473" y="479601"/>
                </a:cubicBezTo>
                <a:lnTo>
                  <a:pt x="5951874" y="776332"/>
                </a:lnTo>
                <a:close/>
                <a:moveTo>
                  <a:pt x="6090473" y="356836"/>
                </a:moveTo>
                <a:cubicBezTo>
                  <a:pt x="6100054" y="377942"/>
                  <a:pt x="6121364" y="392618"/>
                  <a:pt x="6146061" y="392618"/>
                </a:cubicBezTo>
                <a:lnTo>
                  <a:pt x="6373451" y="392618"/>
                </a:lnTo>
                <a:cubicBezTo>
                  <a:pt x="6373451" y="392618"/>
                  <a:pt x="6120951" y="34711"/>
                  <a:pt x="6113352" y="24570"/>
                </a:cubicBezTo>
                <a:cubicBezTo>
                  <a:pt x="6102201" y="9646"/>
                  <a:pt x="6084443" y="82"/>
                  <a:pt x="6064372" y="82"/>
                </a:cubicBezTo>
                <a:lnTo>
                  <a:pt x="5860109" y="82"/>
                </a:lnTo>
                <a:lnTo>
                  <a:pt x="5860109" y="24734"/>
                </a:lnTo>
                <a:lnTo>
                  <a:pt x="5896452" y="24734"/>
                </a:lnTo>
                <a:cubicBezTo>
                  <a:pt x="5920983" y="24734"/>
                  <a:pt x="5942128" y="39245"/>
                  <a:pt x="5951874" y="60105"/>
                </a:cubicBezTo>
                <a:lnTo>
                  <a:pt x="6090473" y="356836"/>
                </a:lnTo>
                <a:close/>
                <a:moveTo>
                  <a:pt x="5698301" y="459236"/>
                </a:moveTo>
                <a:cubicBezTo>
                  <a:pt x="5707882" y="480343"/>
                  <a:pt x="5729193" y="495019"/>
                  <a:pt x="5753889" y="495019"/>
                </a:cubicBezTo>
                <a:lnTo>
                  <a:pt x="5981279" y="495019"/>
                </a:lnTo>
                <a:cubicBezTo>
                  <a:pt x="5981279" y="495019"/>
                  <a:pt x="5728780" y="137194"/>
                  <a:pt x="5721180" y="126970"/>
                </a:cubicBezTo>
                <a:cubicBezTo>
                  <a:pt x="5710030" y="112047"/>
                  <a:pt x="5692271" y="102483"/>
                  <a:pt x="5672200" y="102483"/>
                </a:cubicBezTo>
                <a:lnTo>
                  <a:pt x="5467937" y="102483"/>
                </a:lnTo>
                <a:lnTo>
                  <a:pt x="5467937" y="127218"/>
                </a:lnTo>
                <a:lnTo>
                  <a:pt x="5504280" y="127218"/>
                </a:lnTo>
                <a:cubicBezTo>
                  <a:pt x="5528812" y="127218"/>
                  <a:pt x="5549956" y="141728"/>
                  <a:pt x="5559703" y="162588"/>
                </a:cubicBezTo>
                <a:lnTo>
                  <a:pt x="5698301" y="459236"/>
                </a:lnTo>
                <a:close/>
                <a:moveTo>
                  <a:pt x="5559703" y="878650"/>
                </a:moveTo>
                <a:cubicBezTo>
                  <a:pt x="5549956" y="899510"/>
                  <a:pt x="5528894" y="914020"/>
                  <a:pt x="5504280" y="914020"/>
                </a:cubicBezTo>
                <a:lnTo>
                  <a:pt x="5467937" y="914020"/>
                </a:lnTo>
                <a:lnTo>
                  <a:pt x="5467937" y="938672"/>
                </a:lnTo>
                <a:lnTo>
                  <a:pt x="5672200" y="938672"/>
                </a:lnTo>
                <a:cubicBezTo>
                  <a:pt x="5692189" y="938672"/>
                  <a:pt x="5710030" y="929026"/>
                  <a:pt x="5721180" y="914185"/>
                </a:cubicBezTo>
                <a:cubicBezTo>
                  <a:pt x="5728780" y="904044"/>
                  <a:pt x="5981279" y="546137"/>
                  <a:pt x="5981279" y="546137"/>
                </a:cubicBezTo>
                <a:lnTo>
                  <a:pt x="5753889" y="546137"/>
                </a:lnTo>
                <a:cubicBezTo>
                  <a:pt x="5729193" y="546137"/>
                  <a:pt x="5707965" y="560812"/>
                  <a:pt x="5698301" y="581919"/>
                </a:cubicBezTo>
                <a:lnTo>
                  <a:pt x="5559703" y="878650"/>
                </a:lnTo>
                <a:close/>
              </a:path>
            </a:pathLst>
          </a:custGeom>
          <a:solidFill>
            <a:srgbClr val="FFFFFF"/>
          </a:solidFill>
          <a:ln w="826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026335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sh dir="u"/>
  </p:transition>
  <p:extLst>
    <p:ext uri="{DCECCB84-F9BA-43D5-87BE-67443E8EF086}">
      <p15:sldGuideLst xmlns:p15="http://schemas.microsoft.com/office/powerpoint/2012/main">
        <p15:guide id="1" pos="672" userDrawn="1">
          <p15:clr>
            <a:srgbClr val="FBAE40"/>
          </p15:clr>
        </p15:guide>
        <p15:guide id="2" pos="432" userDrawn="1">
          <p15:clr>
            <a:srgbClr val="FBAE40"/>
          </p15:clr>
        </p15:guide>
        <p15:guide id="3" orient="horz" pos="2736" userDrawn="1">
          <p15:clr>
            <a:srgbClr val="FBAE40"/>
          </p15:clr>
        </p15:guide>
        <p15:guide id="4" orient="horz" pos="1498" userDrawn="1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7406596"/>
      </p:ext>
    </p:extLst>
  </p:cSld>
  <p:clrMapOvr>
    <a:masterClrMapping/>
  </p:clrMapOvr>
  <p:transition spd="slow">
    <p:push dir="u"/>
  </p:transition>
  <p:extLst>
    <p:ext uri="{DCECCB84-F9BA-43D5-87BE-67443E8EF086}">
      <p15:sldGuideLst xmlns:p15="http://schemas.microsoft.com/office/powerpoint/2012/main"/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60143" y="2906713"/>
            <a:ext cx="4447619" cy="50359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>
            <a:outerShdw dist="38100" dir="10800000" algn="ctr" rotWithShape="0">
              <a:schemeClr val="bg2"/>
            </a:outerShdw>
          </a:effectLst>
        </p:spPr>
        <p:txBody>
          <a:bodyPr vert="horz" wrap="none" lIns="72000" tIns="36000" rIns="0" bIns="36000" numCol="1" anchor="ctr" anchorCtr="0" compatLnSpc="1">
            <a:prstTxWarp prst="textNoShape">
              <a:avLst/>
            </a:prstTxWarp>
            <a:spAutoFit/>
          </a:bodyPr>
          <a:lstStyle>
            <a:lvl1pPr marL="0" indent="0" algn="r" rtl="0" eaLnBrk="1" fontAlgn="base" hangingPunct="1">
              <a:spcBef>
                <a:spcPct val="0"/>
              </a:spcBef>
              <a:spcAft>
                <a:spcPct val="0"/>
              </a:spcAft>
              <a:buNone/>
              <a:defRPr lang="en-US" sz="2800" smtClean="0"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1275907" y="6343404"/>
            <a:ext cx="365760" cy="13589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407D4A-E512-419B-AA98-7EFEC97A1B71}" type="slidenum">
              <a:rPr lang="en-GB">
                <a:solidFill>
                  <a:srgbClr val="69676D"/>
                </a:solidFill>
              </a:rPr>
              <a:pPr>
                <a:defRPr/>
              </a:pPr>
              <a:t>‹#›</a:t>
            </a:fld>
            <a:endParaRPr lang="en-GB" dirty="0">
              <a:solidFill>
                <a:srgbClr val="69676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3124255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5 Pictur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25CEF20C-EAFB-9B5D-58D9-EE58889CA62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1998" cy="68580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B080E39D-2464-BB4E-9B7F-942FB1283A16}"/>
              </a:ext>
            </a:extLst>
          </p:cNvPr>
          <p:cNvSpPr/>
          <p:nvPr userDrawn="1"/>
        </p:nvSpPr>
        <p:spPr>
          <a:xfrm>
            <a:off x="0" y="0"/>
            <a:ext cx="12191999" cy="6858000"/>
          </a:xfrm>
          <a:prstGeom prst="rect">
            <a:avLst/>
          </a:prstGeom>
          <a:gradFill flip="none" rotWithShape="1">
            <a:gsLst>
              <a:gs pos="11000">
                <a:schemeClr val="bg1">
                  <a:alpha val="80000"/>
                </a:schemeClr>
              </a:gs>
              <a:gs pos="100000">
                <a:schemeClr val="bg1">
                  <a:alpha val="3132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>
              <a:spcAft>
                <a:spcPts val="600"/>
              </a:spcAft>
            </a:pPr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6E390D8-FB2D-714E-887C-226EFBAA75C4}"/>
              </a:ext>
            </a:extLst>
          </p:cNvPr>
          <p:cNvCxnSpPr/>
          <p:nvPr userDrawn="1"/>
        </p:nvCxnSpPr>
        <p:spPr>
          <a:xfrm>
            <a:off x="558800" y="2825750"/>
            <a:ext cx="256032" cy="0"/>
          </a:xfrm>
          <a:prstGeom prst="line">
            <a:avLst/>
          </a:prstGeom>
          <a:ln w="254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370033-E5A1-7B48-AE34-D9C6694ED5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800" y="6492875"/>
            <a:ext cx="45720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To edit the confidentiality disclosure, go to the View tab &gt; Slide Master &gt; Insert tab &gt; Header &amp; Footer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A14E021-5666-C143-A40F-6113F80F8F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66800" y="2378075"/>
            <a:ext cx="10706100" cy="1965325"/>
          </a:xfrm>
        </p:spPr>
        <p:txBody>
          <a:bodyPr anchor="t" anchorCtr="0"/>
          <a:lstStyle>
            <a:lvl1pPr algn="l">
              <a:lnSpc>
                <a:spcPct val="85000"/>
              </a:lnSpc>
              <a:defRPr sz="72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A2F35A6-FF25-0745-8AB1-FA8EE7D667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66800" y="4343399"/>
            <a:ext cx="10706100" cy="974725"/>
          </a:xfrm>
        </p:spPr>
        <p:txBody>
          <a:bodyPr>
            <a:noAutofit/>
          </a:bodyPr>
          <a:lstStyle>
            <a:lvl1pPr marL="0" indent="0" algn="l">
              <a:spcAft>
                <a:spcPts val="400"/>
              </a:spcAft>
              <a:buNone/>
              <a:defRPr sz="1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04E506E-8BB3-C8AC-0A59-08CCAF0B0BE3}"/>
              </a:ext>
            </a:extLst>
          </p:cNvPr>
          <p:cNvCxnSpPr/>
          <p:nvPr userDrawn="1"/>
        </p:nvCxnSpPr>
        <p:spPr>
          <a:xfrm>
            <a:off x="558800" y="4485585"/>
            <a:ext cx="256032" cy="0"/>
          </a:xfrm>
          <a:prstGeom prst="line">
            <a:avLst/>
          </a:prstGeom>
          <a:ln w="254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reeform 5">
            <a:extLst>
              <a:ext uri="{FF2B5EF4-FFF2-40B4-BE49-F238E27FC236}">
                <a16:creationId xmlns:a16="http://schemas.microsoft.com/office/drawing/2014/main" id="{F93B65B2-9F00-684E-FFAF-A6B9926E7ABA}"/>
              </a:ext>
            </a:extLst>
          </p:cNvPr>
          <p:cNvSpPr/>
          <p:nvPr userDrawn="1"/>
        </p:nvSpPr>
        <p:spPr>
          <a:xfrm>
            <a:off x="536577" y="555636"/>
            <a:ext cx="1863723" cy="451089"/>
          </a:xfrm>
          <a:custGeom>
            <a:avLst/>
            <a:gdLst>
              <a:gd name="connsiteX0" fmla="*/ 57157 w 6373450"/>
              <a:gd name="connsiteY0" fmla="*/ 1483902 h 1542605"/>
              <a:gd name="connsiteX1" fmla="*/ 15941 w 6373450"/>
              <a:gd name="connsiteY1" fmla="*/ 1470298 h 1542605"/>
              <a:gd name="connsiteX2" fmla="*/ 0 w 6373450"/>
              <a:gd name="connsiteY2" fmla="*/ 1434186 h 1542605"/>
              <a:gd name="connsiteX3" fmla="*/ 65747 w 6373450"/>
              <a:gd name="connsiteY3" fmla="*/ 1377462 h 1542605"/>
              <a:gd name="connsiteX4" fmla="*/ 107955 w 6373450"/>
              <a:gd name="connsiteY4" fmla="*/ 1368804 h 1542605"/>
              <a:gd name="connsiteX5" fmla="*/ 107955 w 6373450"/>
              <a:gd name="connsiteY5" fmla="*/ 1361467 h 1542605"/>
              <a:gd name="connsiteX6" fmla="*/ 73759 w 6373450"/>
              <a:gd name="connsiteY6" fmla="*/ 1330301 h 1542605"/>
              <a:gd name="connsiteX7" fmla="*/ 33535 w 6373450"/>
              <a:gd name="connsiteY7" fmla="*/ 1359818 h 1542605"/>
              <a:gd name="connsiteX8" fmla="*/ 5286 w 6373450"/>
              <a:gd name="connsiteY8" fmla="*/ 1352480 h 1542605"/>
              <a:gd name="connsiteX9" fmla="*/ 74751 w 6373450"/>
              <a:gd name="connsiteY9" fmla="*/ 1304083 h 1542605"/>
              <a:gd name="connsiteX10" fmla="*/ 137524 w 6373450"/>
              <a:gd name="connsiteY10" fmla="*/ 1360148 h 1542605"/>
              <a:gd name="connsiteX11" fmla="*/ 137524 w 6373450"/>
              <a:gd name="connsiteY11" fmla="*/ 1444739 h 1542605"/>
              <a:gd name="connsiteX12" fmla="*/ 156109 w 6373450"/>
              <a:gd name="connsiteY12" fmla="*/ 1457024 h 1542605"/>
              <a:gd name="connsiteX13" fmla="*/ 156109 w 6373450"/>
              <a:gd name="connsiteY13" fmla="*/ 1480934 h 1542605"/>
              <a:gd name="connsiteX14" fmla="*/ 110598 w 6373450"/>
              <a:gd name="connsiteY14" fmla="*/ 1461394 h 1542605"/>
              <a:gd name="connsiteX15" fmla="*/ 57157 w 6373450"/>
              <a:gd name="connsiteY15" fmla="*/ 1483902 h 1542605"/>
              <a:gd name="connsiteX16" fmla="*/ 94326 w 6373450"/>
              <a:gd name="connsiteY16" fmla="*/ 1449109 h 1542605"/>
              <a:gd name="connsiteX17" fmla="*/ 107955 w 6373450"/>
              <a:gd name="connsiteY17" fmla="*/ 1421901 h 1542605"/>
              <a:gd name="connsiteX18" fmla="*/ 107955 w 6373450"/>
              <a:gd name="connsiteY18" fmla="*/ 1392055 h 1542605"/>
              <a:gd name="connsiteX19" fmla="*/ 74090 w 6373450"/>
              <a:gd name="connsiteY19" fmla="*/ 1399393 h 1542605"/>
              <a:gd name="connsiteX20" fmla="*/ 29570 w 6373450"/>
              <a:gd name="connsiteY20" fmla="*/ 1432867 h 1542605"/>
              <a:gd name="connsiteX21" fmla="*/ 60792 w 6373450"/>
              <a:gd name="connsiteY21" fmla="*/ 1459745 h 1542605"/>
              <a:gd name="connsiteX22" fmla="*/ 94326 w 6373450"/>
              <a:gd name="connsiteY22" fmla="*/ 1449109 h 1542605"/>
              <a:gd name="connsiteX23" fmla="*/ 437848 w 6373450"/>
              <a:gd name="connsiteY23" fmla="*/ 1480934 h 1542605"/>
              <a:gd name="connsiteX24" fmla="*/ 437848 w 6373450"/>
              <a:gd name="connsiteY24" fmla="*/ 1445481 h 1542605"/>
              <a:gd name="connsiteX25" fmla="*/ 368384 w 6373450"/>
              <a:gd name="connsiteY25" fmla="*/ 1484644 h 1542605"/>
              <a:gd name="connsiteX26" fmla="*/ 289669 w 6373450"/>
              <a:gd name="connsiteY26" fmla="*/ 1447130 h 1542605"/>
              <a:gd name="connsiteX27" fmla="*/ 262411 w 6373450"/>
              <a:gd name="connsiteY27" fmla="*/ 1362538 h 1542605"/>
              <a:gd name="connsiteX28" fmla="*/ 290329 w 6373450"/>
              <a:gd name="connsiteY28" fmla="*/ 1276957 h 1542605"/>
              <a:gd name="connsiteX29" fmla="*/ 370366 w 6373450"/>
              <a:gd name="connsiteY29" fmla="*/ 1239196 h 1542605"/>
              <a:gd name="connsiteX30" fmla="*/ 463040 w 6373450"/>
              <a:gd name="connsiteY30" fmla="*/ 1305154 h 1542605"/>
              <a:gd name="connsiteX31" fmla="*/ 432479 w 6373450"/>
              <a:gd name="connsiteY31" fmla="*/ 1315131 h 1542605"/>
              <a:gd name="connsiteX32" fmla="*/ 370696 w 6373450"/>
              <a:gd name="connsiteY32" fmla="*/ 1267393 h 1542605"/>
              <a:gd name="connsiteX33" fmla="*/ 312548 w 6373450"/>
              <a:gd name="connsiteY33" fmla="*/ 1297569 h 1542605"/>
              <a:gd name="connsiteX34" fmla="*/ 294294 w 6373450"/>
              <a:gd name="connsiteY34" fmla="*/ 1362209 h 1542605"/>
              <a:gd name="connsiteX35" fmla="*/ 312878 w 6373450"/>
              <a:gd name="connsiteY35" fmla="*/ 1426848 h 1542605"/>
              <a:gd name="connsiteX36" fmla="*/ 371027 w 6373450"/>
              <a:gd name="connsiteY36" fmla="*/ 1457024 h 1542605"/>
              <a:gd name="connsiteX37" fmla="*/ 417529 w 6373450"/>
              <a:gd name="connsiteY37" fmla="*/ 1437154 h 1542605"/>
              <a:gd name="connsiteX38" fmla="*/ 436113 w 6373450"/>
              <a:gd name="connsiteY38" fmla="*/ 1385129 h 1542605"/>
              <a:gd name="connsiteX39" fmla="*/ 367640 w 6373450"/>
              <a:gd name="connsiteY39" fmla="*/ 1385129 h 1542605"/>
              <a:gd name="connsiteX40" fmla="*/ 367640 w 6373450"/>
              <a:gd name="connsiteY40" fmla="*/ 1357262 h 1542605"/>
              <a:gd name="connsiteX41" fmla="*/ 467005 w 6373450"/>
              <a:gd name="connsiteY41" fmla="*/ 1357262 h 1542605"/>
              <a:gd name="connsiteX42" fmla="*/ 467005 w 6373450"/>
              <a:gd name="connsiteY42" fmla="*/ 1480934 h 1542605"/>
              <a:gd name="connsiteX43" fmla="*/ 437848 w 6373450"/>
              <a:gd name="connsiteY43" fmla="*/ 1480934 h 1542605"/>
              <a:gd name="connsiteX44" fmla="*/ 519950 w 6373450"/>
              <a:gd name="connsiteY44" fmla="*/ 1242824 h 1542605"/>
              <a:gd name="connsiteX45" fmla="*/ 675728 w 6373450"/>
              <a:gd name="connsiteY45" fmla="*/ 1242824 h 1542605"/>
              <a:gd name="connsiteX46" fmla="*/ 675728 w 6373450"/>
              <a:gd name="connsiteY46" fmla="*/ 1270691 h 1542605"/>
              <a:gd name="connsiteX47" fmla="*/ 551502 w 6373450"/>
              <a:gd name="connsiteY47" fmla="*/ 1270691 h 1542605"/>
              <a:gd name="connsiteX48" fmla="*/ 551502 w 6373450"/>
              <a:gd name="connsiteY48" fmla="*/ 1343988 h 1542605"/>
              <a:gd name="connsiteX49" fmla="*/ 656813 w 6373450"/>
              <a:gd name="connsiteY49" fmla="*/ 1343988 h 1542605"/>
              <a:gd name="connsiteX50" fmla="*/ 656813 w 6373450"/>
              <a:gd name="connsiteY50" fmla="*/ 1371855 h 1542605"/>
              <a:gd name="connsiteX51" fmla="*/ 551502 w 6373450"/>
              <a:gd name="connsiteY51" fmla="*/ 1371855 h 1542605"/>
              <a:gd name="connsiteX52" fmla="*/ 551502 w 6373450"/>
              <a:gd name="connsiteY52" fmla="*/ 1453067 h 1542605"/>
              <a:gd name="connsiteX53" fmla="*/ 675728 w 6373450"/>
              <a:gd name="connsiteY53" fmla="*/ 1453067 h 1542605"/>
              <a:gd name="connsiteX54" fmla="*/ 675728 w 6373450"/>
              <a:gd name="connsiteY54" fmla="*/ 1480934 h 1542605"/>
              <a:gd name="connsiteX55" fmla="*/ 519950 w 6373450"/>
              <a:gd name="connsiteY55" fmla="*/ 1480934 h 1542605"/>
              <a:gd name="connsiteX56" fmla="*/ 519950 w 6373450"/>
              <a:gd name="connsiteY56" fmla="*/ 1242824 h 1542605"/>
              <a:gd name="connsiteX57" fmla="*/ 875366 w 6373450"/>
              <a:gd name="connsiteY57" fmla="*/ 1242824 h 1542605"/>
              <a:gd name="connsiteX58" fmla="*/ 910552 w 6373450"/>
              <a:gd name="connsiteY58" fmla="*/ 1242824 h 1542605"/>
              <a:gd name="connsiteX59" fmla="*/ 1002565 w 6373450"/>
              <a:gd name="connsiteY59" fmla="*/ 1480934 h 1542605"/>
              <a:gd name="connsiteX60" fmla="*/ 970352 w 6373450"/>
              <a:gd name="connsiteY60" fmla="*/ 1480934 h 1542605"/>
              <a:gd name="connsiteX61" fmla="*/ 946069 w 6373450"/>
              <a:gd name="connsiteY61" fmla="*/ 1418273 h 1542605"/>
              <a:gd name="connsiteX62" fmla="*/ 839105 w 6373450"/>
              <a:gd name="connsiteY62" fmla="*/ 1418273 h 1542605"/>
              <a:gd name="connsiteX63" fmla="*/ 815152 w 6373450"/>
              <a:gd name="connsiteY63" fmla="*/ 1480934 h 1542605"/>
              <a:gd name="connsiteX64" fmla="*/ 783270 w 6373450"/>
              <a:gd name="connsiteY64" fmla="*/ 1480934 h 1542605"/>
              <a:gd name="connsiteX65" fmla="*/ 875366 w 6373450"/>
              <a:gd name="connsiteY65" fmla="*/ 1242824 h 1542605"/>
              <a:gd name="connsiteX66" fmla="*/ 892298 w 6373450"/>
              <a:gd name="connsiteY66" fmla="*/ 1278606 h 1542605"/>
              <a:gd name="connsiteX67" fmla="*/ 849760 w 6373450"/>
              <a:gd name="connsiteY67" fmla="*/ 1390323 h 1542605"/>
              <a:gd name="connsiteX68" fmla="*/ 935496 w 6373450"/>
              <a:gd name="connsiteY68" fmla="*/ 1390323 h 1542605"/>
              <a:gd name="connsiteX69" fmla="*/ 892298 w 6373450"/>
              <a:gd name="connsiteY69" fmla="*/ 1278606 h 1542605"/>
              <a:gd name="connsiteX70" fmla="*/ 1040973 w 6373450"/>
              <a:gd name="connsiteY70" fmla="*/ 1457684 h 1542605"/>
              <a:gd name="connsiteX71" fmla="*/ 1019746 w 6373450"/>
              <a:gd name="connsiteY71" fmla="*/ 1394363 h 1542605"/>
              <a:gd name="connsiteX72" fmla="*/ 1040643 w 6373450"/>
              <a:gd name="connsiteY72" fmla="*/ 1331373 h 1542605"/>
              <a:gd name="connsiteX73" fmla="*/ 1099782 w 6373450"/>
              <a:gd name="connsiteY73" fmla="*/ 1304165 h 1542605"/>
              <a:gd name="connsiteX74" fmla="*/ 1153966 w 6373450"/>
              <a:gd name="connsiteY74" fmla="*/ 1327416 h 1542605"/>
              <a:gd name="connsiteX75" fmla="*/ 1173872 w 6373450"/>
              <a:gd name="connsiteY75" fmla="*/ 1389087 h 1542605"/>
              <a:gd name="connsiteX76" fmla="*/ 1173872 w 6373450"/>
              <a:gd name="connsiteY76" fmla="*/ 1399063 h 1542605"/>
              <a:gd name="connsiteX77" fmla="*/ 1048324 w 6373450"/>
              <a:gd name="connsiteY77" fmla="*/ 1399063 h 1542605"/>
              <a:gd name="connsiteX78" fmla="*/ 1101186 w 6373450"/>
              <a:gd name="connsiteY78" fmla="*/ 1458755 h 1542605"/>
              <a:gd name="connsiteX79" fmla="*/ 1146367 w 6373450"/>
              <a:gd name="connsiteY79" fmla="*/ 1425611 h 1542605"/>
              <a:gd name="connsiteX80" fmla="*/ 1172633 w 6373450"/>
              <a:gd name="connsiteY80" fmla="*/ 1434928 h 1542605"/>
              <a:gd name="connsiteX81" fmla="*/ 1101186 w 6373450"/>
              <a:gd name="connsiteY81" fmla="*/ 1484644 h 1542605"/>
              <a:gd name="connsiteX82" fmla="*/ 1040973 w 6373450"/>
              <a:gd name="connsiteY82" fmla="*/ 1457684 h 1542605"/>
              <a:gd name="connsiteX83" fmla="*/ 1049894 w 6373450"/>
              <a:gd name="connsiteY83" fmla="*/ 1376142 h 1542605"/>
              <a:gd name="connsiteX84" fmla="*/ 1143559 w 6373450"/>
              <a:gd name="connsiteY84" fmla="*/ 1376142 h 1542605"/>
              <a:gd name="connsiteX85" fmla="*/ 1099369 w 6373450"/>
              <a:gd name="connsiteY85" fmla="*/ 1329724 h 1542605"/>
              <a:gd name="connsiteX86" fmla="*/ 1049894 w 6373450"/>
              <a:gd name="connsiteY86" fmla="*/ 1376142 h 1542605"/>
              <a:gd name="connsiteX87" fmla="*/ 1305367 w 6373450"/>
              <a:gd name="connsiteY87" fmla="*/ 1306804 h 1542605"/>
              <a:gd name="connsiteX88" fmla="*/ 1305367 w 6373450"/>
              <a:gd name="connsiteY88" fmla="*/ 1336979 h 1542605"/>
              <a:gd name="connsiteX89" fmla="*/ 1290747 w 6373450"/>
              <a:gd name="connsiteY89" fmla="*/ 1335660 h 1542605"/>
              <a:gd name="connsiteX90" fmla="*/ 1258204 w 6373450"/>
              <a:gd name="connsiteY90" fmla="*/ 1349924 h 1542605"/>
              <a:gd name="connsiteX91" fmla="*/ 1245236 w 6373450"/>
              <a:gd name="connsiteY91" fmla="*/ 1386036 h 1542605"/>
              <a:gd name="connsiteX92" fmla="*/ 1245236 w 6373450"/>
              <a:gd name="connsiteY92" fmla="*/ 1480852 h 1542605"/>
              <a:gd name="connsiteX93" fmla="*/ 1215336 w 6373450"/>
              <a:gd name="connsiteY93" fmla="*/ 1480852 h 1542605"/>
              <a:gd name="connsiteX94" fmla="*/ 1215336 w 6373450"/>
              <a:gd name="connsiteY94" fmla="*/ 1307463 h 1542605"/>
              <a:gd name="connsiteX95" fmla="*/ 1245236 w 6373450"/>
              <a:gd name="connsiteY95" fmla="*/ 1307463 h 1542605"/>
              <a:gd name="connsiteX96" fmla="*/ 1245236 w 6373450"/>
              <a:gd name="connsiteY96" fmla="*/ 1336979 h 1542605"/>
              <a:gd name="connsiteX97" fmla="*/ 1293390 w 6373450"/>
              <a:gd name="connsiteY97" fmla="*/ 1306144 h 1542605"/>
              <a:gd name="connsiteX98" fmla="*/ 1305367 w 6373450"/>
              <a:gd name="connsiteY98" fmla="*/ 1306804 h 1542605"/>
              <a:gd name="connsiteX99" fmla="*/ 1489311 w 6373450"/>
              <a:gd name="connsiteY99" fmla="*/ 1394363 h 1542605"/>
              <a:gd name="connsiteX100" fmla="*/ 1468414 w 6373450"/>
              <a:gd name="connsiteY100" fmla="*/ 1457684 h 1542605"/>
              <a:gd name="connsiteX101" fmla="*/ 1408613 w 6373450"/>
              <a:gd name="connsiteY101" fmla="*/ 1484562 h 1542605"/>
              <a:gd name="connsiteX102" fmla="*/ 1348813 w 6373450"/>
              <a:gd name="connsiteY102" fmla="*/ 1457684 h 1542605"/>
              <a:gd name="connsiteX103" fmla="*/ 1327916 w 6373450"/>
              <a:gd name="connsiteY103" fmla="*/ 1394363 h 1542605"/>
              <a:gd name="connsiteX104" fmla="*/ 1348813 w 6373450"/>
              <a:gd name="connsiteY104" fmla="*/ 1331043 h 1542605"/>
              <a:gd name="connsiteX105" fmla="*/ 1408613 w 6373450"/>
              <a:gd name="connsiteY105" fmla="*/ 1304165 h 1542605"/>
              <a:gd name="connsiteX106" fmla="*/ 1468414 w 6373450"/>
              <a:gd name="connsiteY106" fmla="*/ 1331043 h 1542605"/>
              <a:gd name="connsiteX107" fmla="*/ 1489311 w 6373450"/>
              <a:gd name="connsiteY107" fmla="*/ 1394363 h 1542605"/>
              <a:gd name="connsiteX108" fmla="*/ 1358064 w 6373450"/>
              <a:gd name="connsiteY108" fmla="*/ 1394363 h 1542605"/>
              <a:gd name="connsiteX109" fmla="*/ 1408531 w 6373450"/>
              <a:gd name="connsiteY109" fmla="*/ 1459003 h 1542605"/>
              <a:gd name="connsiteX110" fmla="*/ 1458998 w 6373450"/>
              <a:gd name="connsiteY110" fmla="*/ 1394363 h 1542605"/>
              <a:gd name="connsiteX111" fmla="*/ 1408531 w 6373450"/>
              <a:gd name="connsiteY111" fmla="*/ 1329394 h 1542605"/>
              <a:gd name="connsiteX112" fmla="*/ 1358064 w 6373450"/>
              <a:gd name="connsiteY112" fmla="*/ 1394363 h 1542605"/>
              <a:gd name="connsiteX113" fmla="*/ 1512934 w 6373450"/>
              <a:gd name="connsiteY113" fmla="*/ 1444080 h 1542605"/>
              <a:gd name="connsiteX114" fmla="*/ 1536143 w 6373450"/>
              <a:gd name="connsiteY114" fmla="*/ 1427178 h 1542605"/>
              <a:gd name="connsiteX115" fmla="*/ 1589336 w 6373450"/>
              <a:gd name="connsiteY115" fmla="*/ 1459663 h 1542605"/>
              <a:gd name="connsiteX116" fmla="*/ 1627496 w 6373450"/>
              <a:gd name="connsiteY116" fmla="*/ 1432125 h 1542605"/>
              <a:gd name="connsiteX117" fmla="*/ 1610894 w 6373450"/>
              <a:gd name="connsiteY117" fmla="*/ 1411595 h 1542605"/>
              <a:gd name="connsiteX118" fmla="*/ 1602634 w 6373450"/>
              <a:gd name="connsiteY118" fmla="*/ 1409287 h 1542605"/>
              <a:gd name="connsiteX119" fmla="*/ 1582398 w 6373450"/>
              <a:gd name="connsiteY119" fmla="*/ 1404669 h 1542605"/>
              <a:gd name="connsiteX120" fmla="*/ 1556132 w 6373450"/>
              <a:gd name="connsiteY120" fmla="*/ 1398074 h 1542605"/>
              <a:gd name="connsiteX121" fmla="*/ 1542504 w 6373450"/>
              <a:gd name="connsiteY121" fmla="*/ 1391478 h 1542605"/>
              <a:gd name="connsiteX122" fmla="*/ 1523919 w 6373450"/>
              <a:gd name="connsiteY122" fmla="*/ 1356685 h 1542605"/>
              <a:gd name="connsiteX123" fmla="*/ 1541843 w 6373450"/>
              <a:gd name="connsiteY123" fmla="*/ 1319171 h 1542605"/>
              <a:gd name="connsiteX124" fmla="*/ 1587684 w 6373450"/>
              <a:gd name="connsiteY124" fmla="*/ 1304248 h 1542605"/>
              <a:gd name="connsiteX125" fmla="*/ 1654753 w 6373450"/>
              <a:gd name="connsiteY125" fmla="*/ 1340030 h 1542605"/>
              <a:gd name="connsiteX126" fmla="*/ 1633526 w 6373450"/>
              <a:gd name="connsiteY126" fmla="*/ 1356932 h 1542605"/>
              <a:gd name="connsiteX127" fmla="*/ 1586363 w 6373450"/>
              <a:gd name="connsiteY127" fmla="*/ 1328735 h 1542605"/>
              <a:gd name="connsiteX128" fmla="*/ 1553159 w 6373450"/>
              <a:gd name="connsiteY128" fmla="*/ 1354294 h 1542605"/>
              <a:gd name="connsiteX129" fmla="*/ 1567778 w 6373450"/>
              <a:gd name="connsiteY129" fmla="*/ 1372515 h 1542605"/>
              <a:gd name="connsiteX130" fmla="*/ 1592723 w 6373450"/>
              <a:gd name="connsiteY130" fmla="*/ 1378781 h 1542605"/>
              <a:gd name="connsiteX131" fmla="*/ 1622292 w 6373450"/>
              <a:gd name="connsiteY131" fmla="*/ 1386696 h 1542605"/>
              <a:gd name="connsiteX132" fmla="*/ 1635591 w 6373450"/>
              <a:gd name="connsiteY132" fmla="*/ 1392302 h 1542605"/>
              <a:gd name="connsiteX133" fmla="*/ 1656818 w 6373450"/>
              <a:gd name="connsiteY133" fmla="*/ 1429404 h 1542605"/>
              <a:gd name="connsiteX134" fmla="*/ 1637573 w 6373450"/>
              <a:gd name="connsiteY134" fmla="*/ 1468897 h 1542605"/>
              <a:gd name="connsiteX135" fmla="*/ 1589419 w 6373450"/>
              <a:gd name="connsiteY135" fmla="*/ 1484479 h 1542605"/>
              <a:gd name="connsiteX136" fmla="*/ 1512934 w 6373450"/>
              <a:gd name="connsiteY136" fmla="*/ 1444080 h 1542605"/>
              <a:gd name="connsiteX137" fmla="*/ 1780714 w 6373450"/>
              <a:gd name="connsiteY137" fmla="*/ 1484562 h 1542605"/>
              <a:gd name="connsiteX138" fmla="*/ 1726861 w 6373450"/>
              <a:gd name="connsiteY138" fmla="*/ 1455705 h 1542605"/>
              <a:gd name="connsiteX139" fmla="*/ 1726861 w 6373450"/>
              <a:gd name="connsiteY139" fmla="*/ 1540626 h 1542605"/>
              <a:gd name="connsiteX140" fmla="*/ 1696960 w 6373450"/>
              <a:gd name="connsiteY140" fmla="*/ 1540626 h 1542605"/>
              <a:gd name="connsiteX141" fmla="*/ 1696960 w 6373450"/>
              <a:gd name="connsiteY141" fmla="*/ 1307546 h 1542605"/>
              <a:gd name="connsiteX142" fmla="*/ 1726861 w 6373450"/>
              <a:gd name="connsiteY142" fmla="*/ 1307546 h 1542605"/>
              <a:gd name="connsiteX143" fmla="*/ 1726861 w 6373450"/>
              <a:gd name="connsiteY143" fmla="*/ 1332775 h 1542605"/>
              <a:gd name="connsiteX144" fmla="*/ 1780714 w 6373450"/>
              <a:gd name="connsiteY144" fmla="*/ 1304248 h 1542605"/>
              <a:gd name="connsiteX145" fmla="*/ 1837871 w 6373450"/>
              <a:gd name="connsiteY145" fmla="*/ 1332115 h 1542605"/>
              <a:gd name="connsiteX146" fmla="*/ 1856456 w 6373450"/>
              <a:gd name="connsiteY146" fmla="*/ 1394446 h 1542605"/>
              <a:gd name="connsiteX147" fmla="*/ 1837541 w 6373450"/>
              <a:gd name="connsiteY147" fmla="*/ 1456777 h 1542605"/>
              <a:gd name="connsiteX148" fmla="*/ 1780714 w 6373450"/>
              <a:gd name="connsiteY148" fmla="*/ 1484562 h 1542605"/>
              <a:gd name="connsiteX149" fmla="*/ 1726282 w 6373450"/>
              <a:gd name="connsiteY149" fmla="*/ 1388427 h 1542605"/>
              <a:gd name="connsiteX150" fmla="*/ 1726282 w 6373450"/>
              <a:gd name="connsiteY150" fmla="*/ 1400712 h 1542605"/>
              <a:gd name="connsiteX151" fmla="*/ 1775428 w 6373450"/>
              <a:gd name="connsiteY151" fmla="*/ 1458426 h 1542605"/>
              <a:gd name="connsiteX152" fmla="*/ 1826225 w 6373450"/>
              <a:gd name="connsiteY152" fmla="*/ 1394446 h 1542605"/>
              <a:gd name="connsiteX153" fmla="*/ 1775428 w 6373450"/>
              <a:gd name="connsiteY153" fmla="*/ 1330466 h 1542605"/>
              <a:gd name="connsiteX154" fmla="*/ 1726282 w 6373450"/>
              <a:gd name="connsiteY154" fmla="*/ 1388427 h 1542605"/>
              <a:gd name="connsiteX155" fmla="*/ 1942852 w 6373450"/>
              <a:gd name="connsiteY155" fmla="*/ 1483902 h 1542605"/>
              <a:gd name="connsiteX156" fmla="*/ 1901636 w 6373450"/>
              <a:gd name="connsiteY156" fmla="*/ 1470298 h 1542605"/>
              <a:gd name="connsiteX157" fmla="*/ 1885695 w 6373450"/>
              <a:gd name="connsiteY157" fmla="*/ 1434186 h 1542605"/>
              <a:gd name="connsiteX158" fmla="*/ 1951443 w 6373450"/>
              <a:gd name="connsiteY158" fmla="*/ 1377462 h 1542605"/>
              <a:gd name="connsiteX159" fmla="*/ 1993650 w 6373450"/>
              <a:gd name="connsiteY159" fmla="*/ 1368804 h 1542605"/>
              <a:gd name="connsiteX160" fmla="*/ 1993650 w 6373450"/>
              <a:gd name="connsiteY160" fmla="*/ 1361467 h 1542605"/>
              <a:gd name="connsiteX161" fmla="*/ 1959454 w 6373450"/>
              <a:gd name="connsiteY161" fmla="*/ 1330301 h 1542605"/>
              <a:gd name="connsiteX162" fmla="*/ 1919229 w 6373450"/>
              <a:gd name="connsiteY162" fmla="*/ 1359818 h 1542605"/>
              <a:gd name="connsiteX163" fmla="*/ 1890981 w 6373450"/>
              <a:gd name="connsiteY163" fmla="*/ 1352480 h 1542605"/>
              <a:gd name="connsiteX164" fmla="*/ 1960446 w 6373450"/>
              <a:gd name="connsiteY164" fmla="*/ 1304083 h 1542605"/>
              <a:gd name="connsiteX165" fmla="*/ 2023219 w 6373450"/>
              <a:gd name="connsiteY165" fmla="*/ 1360148 h 1542605"/>
              <a:gd name="connsiteX166" fmla="*/ 2023219 w 6373450"/>
              <a:gd name="connsiteY166" fmla="*/ 1444739 h 1542605"/>
              <a:gd name="connsiteX167" fmla="*/ 2041804 w 6373450"/>
              <a:gd name="connsiteY167" fmla="*/ 1457024 h 1542605"/>
              <a:gd name="connsiteX168" fmla="*/ 2041804 w 6373450"/>
              <a:gd name="connsiteY168" fmla="*/ 1480934 h 1542605"/>
              <a:gd name="connsiteX169" fmla="*/ 1996293 w 6373450"/>
              <a:gd name="connsiteY169" fmla="*/ 1461394 h 1542605"/>
              <a:gd name="connsiteX170" fmla="*/ 1942852 w 6373450"/>
              <a:gd name="connsiteY170" fmla="*/ 1483902 h 1542605"/>
              <a:gd name="connsiteX171" fmla="*/ 1980104 w 6373450"/>
              <a:gd name="connsiteY171" fmla="*/ 1449109 h 1542605"/>
              <a:gd name="connsiteX172" fmla="*/ 1993732 w 6373450"/>
              <a:gd name="connsiteY172" fmla="*/ 1421901 h 1542605"/>
              <a:gd name="connsiteX173" fmla="*/ 1993732 w 6373450"/>
              <a:gd name="connsiteY173" fmla="*/ 1392055 h 1542605"/>
              <a:gd name="connsiteX174" fmla="*/ 1959867 w 6373450"/>
              <a:gd name="connsiteY174" fmla="*/ 1399393 h 1542605"/>
              <a:gd name="connsiteX175" fmla="*/ 1915347 w 6373450"/>
              <a:gd name="connsiteY175" fmla="*/ 1432867 h 1542605"/>
              <a:gd name="connsiteX176" fmla="*/ 1946569 w 6373450"/>
              <a:gd name="connsiteY176" fmla="*/ 1459745 h 1542605"/>
              <a:gd name="connsiteX177" fmla="*/ 1980104 w 6373450"/>
              <a:gd name="connsiteY177" fmla="*/ 1449109 h 1542605"/>
              <a:gd name="connsiteX178" fmla="*/ 2094501 w 6373450"/>
              <a:gd name="connsiteY178" fmla="*/ 1394363 h 1542605"/>
              <a:gd name="connsiteX179" fmla="*/ 2146620 w 6373450"/>
              <a:gd name="connsiteY179" fmla="*/ 1458343 h 1542605"/>
              <a:gd name="connsiteX180" fmla="*/ 2189818 w 6373450"/>
              <a:gd name="connsiteY180" fmla="*/ 1421571 h 1542605"/>
              <a:gd name="connsiteX181" fmla="*/ 2216414 w 6373450"/>
              <a:gd name="connsiteY181" fmla="*/ 1433856 h 1542605"/>
              <a:gd name="connsiteX182" fmla="*/ 2146620 w 6373450"/>
              <a:gd name="connsiteY182" fmla="*/ 1484562 h 1542605"/>
              <a:gd name="connsiteX183" fmla="*/ 2086159 w 6373450"/>
              <a:gd name="connsiteY183" fmla="*/ 1458013 h 1542605"/>
              <a:gd name="connsiteX184" fmla="*/ 2064601 w 6373450"/>
              <a:gd name="connsiteY184" fmla="*/ 1394363 h 1542605"/>
              <a:gd name="connsiteX185" fmla="*/ 2086159 w 6373450"/>
              <a:gd name="connsiteY185" fmla="*/ 1330713 h 1542605"/>
              <a:gd name="connsiteX186" fmla="*/ 2146620 w 6373450"/>
              <a:gd name="connsiteY186" fmla="*/ 1304165 h 1542605"/>
              <a:gd name="connsiteX187" fmla="*/ 2215754 w 6373450"/>
              <a:gd name="connsiteY187" fmla="*/ 1353881 h 1542605"/>
              <a:gd name="connsiteX188" fmla="*/ 2189818 w 6373450"/>
              <a:gd name="connsiteY188" fmla="*/ 1366826 h 1542605"/>
              <a:gd name="connsiteX189" fmla="*/ 2146620 w 6373450"/>
              <a:gd name="connsiteY189" fmla="*/ 1330054 h 1542605"/>
              <a:gd name="connsiteX190" fmla="*/ 2094501 w 6373450"/>
              <a:gd name="connsiteY190" fmla="*/ 1394363 h 1542605"/>
              <a:gd name="connsiteX191" fmla="*/ 2264321 w 6373450"/>
              <a:gd name="connsiteY191" fmla="*/ 1457684 h 1542605"/>
              <a:gd name="connsiteX192" fmla="*/ 2243093 w 6373450"/>
              <a:gd name="connsiteY192" fmla="*/ 1394363 h 1542605"/>
              <a:gd name="connsiteX193" fmla="*/ 2263991 w 6373450"/>
              <a:gd name="connsiteY193" fmla="*/ 1331373 h 1542605"/>
              <a:gd name="connsiteX194" fmla="*/ 2323130 w 6373450"/>
              <a:gd name="connsiteY194" fmla="*/ 1304165 h 1542605"/>
              <a:gd name="connsiteX195" fmla="*/ 2377314 w 6373450"/>
              <a:gd name="connsiteY195" fmla="*/ 1327416 h 1542605"/>
              <a:gd name="connsiteX196" fmla="*/ 2397220 w 6373450"/>
              <a:gd name="connsiteY196" fmla="*/ 1389087 h 1542605"/>
              <a:gd name="connsiteX197" fmla="*/ 2397220 w 6373450"/>
              <a:gd name="connsiteY197" fmla="*/ 1399063 h 1542605"/>
              <a:gd name="connsiteX198" fmla="*/ 2271672 w 6373450"/>
              <a:gd name="connsiteY198" fmla="*/ 1399063 h 1542605"/>
              <a:gd name="connsiteX199" fmla="*/ 2324534 w 6373450"/>
              <a:gd name="connsiteY199" fmla="*/ 1458755 h 1542605"/>
              <a:gd name="connsiteX200" fmla="*/ 2369715 w 6373450"/>
              <a:gd name="connsiteY200" fmla="*/ 1425611 h 1542605"/>
              <a:gd name="connsiteX201" fmla="*/ 2395981 w 6373450"/>
              <a:gd name="connsiteY201" fmla="*/ 1434928 h 1542605"/>
              <a:gd name="connsiteX202" fmla="*/ 2324534 w 6373450"/>
              <a:gd name="connsiteY202" fmla="*/ 1484644 h 1542605"/>
              <a:gd name="connsiteX203" fmla="*/ 2264321 w 6373450"/>
              <a:gd name="connsiteY203" fmla="*/ 1457684 h 1542605"/>
              <a:gd name="connsiteX204" fmla="*/ 2273241 w 6373450"/>
              <a:gd name="connsiteY204" fmla="*/ 1376142 h 1542605"/>
              <a:gd name="connsiteX205" fmla="*/ 2366907 w 6373450"/>
              <a:gd name="connsiteY205" fmla="*/ 1376142 h 1542605"/>
              <a:gd name="connsiteX206" fmla="*/ 2322717 w 6373450"/>
              <a:gd name="connsiteY206" fmla="*/ 1329724 h 1542605"/>
              <a:gd name="connsiteX207" fmla="*/ 2273241 w 6373450"/>
              <a:gd name="connsiteY207" fmla="*/ 1376142 h 1542605"/>
              <a:gd name="connsiteX208" fmla="*/ 2538957 w 6373450"/>
              <a:gd name="connsiteY208" fmla="*/ 1394363 h 1542605"/>
              <a:gd name="connsiteX209" fmla="*/ 2591075 w 6373450"/>
              <a:gd name="connsiteY209" fmla="*/ 1458343 h 1542605"/>
              <a:gd name="connsiteX210" fmla="*/ 2634274 w 6373450"/>
              <a:gd name="connsiteY210" fmla="*/ 1421571 h 1542605"/>
              <a:gd name="connsiteX211" fmla="*/ 2660870 w 6373450"/>
              <a:gd name="connsiteY211" fmla="*/ 1433856 h 1542605"/>
              <a:gd name="connsiteX212" fmla="*/ 2591075 w 6373450"/>
              <a:gd name="connsiteY212" fmla="*/ 1484562 h 1542605"/>
              <a:gd name="connsiteX213" fmla="*/ 2530614 w 6373450"/>
              <a:gd name="connsiteY213" fmla="*/ 1458013 h 1542605"/>
              <a:gd name="connsiteX214" fmla="*/ 2509056 w 6373450"/>
              <a:gd name="connsiteY214" fmla="*/ 1394363 h 1542605"/>
              <a:gd name="connsiteX215" fmla="*/ 2530614 w 6373450"/>
              <a:gd name="connsiteY215" fmla="*/ 1330713 h 1542605"/>
              <a:gd name="connsiteX216" fmla="*/ 2591075 w 6373450"/>
              <a:gd name="connsiteY216" fmla="*/ 1304165 h 1542605"/>
              <a:gd name="connsiteX217" fmla="*/ 2660209 w 6373450"/>
              <a:gd name="connsiteY217" fmla="*/ 1353881 h 1542605"/>
              <a:gd name="connsiteX218" fmla="*/ 2634274 w 6373450"/>
              <a:gd name="connsiteY218" fmla="*/ 1366826 h 1542605"/>
              <a:gd name="connsiteX219" fmla="*/ 2591075 w 6373450"/>
              <a:gd name="connsiteY219" fmla="*/ 1330054 h 1542605"/>
              <a:gd name="connsiteX220" fmla="*/ 2538957 w 6373450"/>
              <a:gd name="connsiteY220" fmla="*/ 1394363 h 1542605"/>
              <a:gd name="connsiteX221" fmla="*/ 2849027 w 6373450"/>
              <a:gd name="connsiteY221" fmla="*/ 1394363 h 1542605"/>
              <a:gd name="connsiteX222" fmla="*/ 2828130 w 6373450"/>
              <a:gd name="connsiteY222" fmla="*/ 1457684 h 1542605"/>
              <a:gd name="connsiteX223" fmla="*/ 2768329 w 6373450"/>
              <a:gd name="connsiteY223" fmla="*/ 1484562 h 1542605"/>
              <a:gd name="connsiteX224" fmla="*/ 2708529 w 6373450"/>
              <a:gd name="connsiteY224" fmla="*/ 1457684 h 1542605"/>
              <a:gd name="connsiteX225" fmla="*/ 2687632 w 6373450"/>
              <a:gd name="connsiteY225" fmla="*/ 1394363 h 1542605"/>
              <a:gd name="connsiteX226" fmla="*/ 2708529 w 6373450"/>
              <a:gd name="connsiteY226" fmla="*/ 1331043 h 1542605"/>
              <a:gd name="connsiteX227" fmla="*/ 2768329 w 6373450"/>
              <a:gd name="connsiteY227" fmla="*/ 1304165 h 1542605"/>
              <a:gd name="connsiteX228" fmla="*/ 2828130 w 6373450"/>
              <a:gd name="connsiteY228" fmla="*/ 1331043 h 1542605"/>
              <a:gd name="connsiteX229" fmla="*/ 2849027 w 6373450"/>
              <a:gd name="connsiteY229" fmla="*/ 1394363 h 1542605"/>
              <a:gd name="connsiteX230" fmla="*/ 2717780 w 6373450"/>
              <a:gd name="connsiteY230" fmla="*/ 1394363 h 1542605"/>
              <a:gd name="connsiteX231" fmla="*/ 2768247 w 6373450"/>
              <a:gd name="connsiteY231" fmla="*/ 1459003 h 1542605"/>
              <a:gd name="connsiteX232" fmla="*/ 2818714 w 6373450"/>
              <a:gd name="connsiteY232" fmla="*/ 1394363 h 1542605"/>
              <a:gd name="connsiteX233" fmla="*/ 2768247 w 6373450"/>
              <a:gd name="connsiteY233" fmla="*/ 1329394 h 1542605"/>
              <a:gd name="connsiteX234" fmla="*/ 2717780 w 6373450"/>
              <a:gd name="connsiteY234" fmla="*/ 1394363 h 1542605"/>
              <a:gd name="connsiteX235" fmla="*/ 2920225 w 6373450"/>
              <a:gd name="connsiteY235" fmla="*/ 1377132 h 1542605"/>
              <a:gd name="connsiteX236" fmla="*/ 2920225 w 6373450"/>
              <a:gd name="connsiteY236" fmla="*/ 1480934 h 1542605"/>
              <a:gd name="connsiteX237" fmla="*/ 2890325 w 6373450"/>
              <a:gd name="connsiteY237" fmla="*/ 1480934 h 1542605"/>
              <a:gd name="connsiteX238" fmla="*/ 2890325 w 6373450"/>
              <a:gd name="connsiteY238" fmla="*/ 1307546 h 1542605"/>
              <a:gd name="connsiteX239" fmla="*/ 2920225 w 6373450"/>
              <a:gd name="connsiteY239" fmla="*/ 1307546 h 1542605"/>
              <a:gd name="connsiteX240" fmla="*/ 2920225 w 6373450"/>
              <a:gd name="connsiteY240" fmla="*/ 1331126 h 1542605"/>
              <a:gd name="connsiteX241" fmla="*/ 2970362 w 6373450"/>
              <a:gd name="connsiteY241" fmla="*/ 1304248 h 1542605"/>
              <a:gd name="connsiteX242" fmla="*/ 3018516 w 6373450"/>
              <a:gd name="connsiteY242" fmla="*/ 1333764 h 1542605"/>
              <a:gd name="connsiteX243" fmla="*/ 3074021 w 6373450"/>
              <a:gd name="connsiteY243" fmla="*/ 1304248 h 1542605"/>
              <a:gd name="connsiteX244" fmla="*/ 3131509 w 6373450"/>
              <a:gd name="connsiteY244" fmla="*/ 1366578 h 1542605"/>
              <a:gd name="connsiteX245" fmla="*/ 3131509 w 6373450"/>
              <a:gd name="connsiteY245" fmla="*/ 1481017 h 1542605"/>
              <a:gd name="connsiteX246" fmla="*/ 3101609 w 6373450"/>
              <a:gd name="connsiteY246" fmla="*/ 1481017 h 1542605"/>
              <a:gd name="connsiteX247" fmla="*/ 3101609 w 6373450"/>
              <a:gd name="connsiteY247" fmla="*/ 1374576 h 1542605"/>
              <a:gd name="connsiteX248" fmla="*/ 3067083 w 6373450"/>
              <a:gd name="connsiteY248" fmla="*/ 1332115 h 1542605"/>
              <a:gd name="connsiteX249" fmla="*/ 3037183 w 6373450"/>
              <a:gd name="connsiteY249" fmla="*/ 1345719 h 1542605"/>
              <a:gd name="connsiteX250" fmla="*/ 3025867 w 6373450"/>
              <a:gd name="connsiteY250" fmla="*/ 1377214 h 1542605"/>
              <a:gd name="connsiteX251" fmla="*/ 3025867 w 6373450"/>
              <a:gd name="connsiteY251" fmla="*/ 1481017 h 1542605"/>
              <a:gd name="connsiteX252" fmla="*/ 2995967 w 6373450"/>
              <a:gd name="connsiteY252" fmla="*/ 1481017 h 1542605"/>
              <a:gd name="connsiteX253" fmla="*/ 2995967 w 6373450"/>
              <a:gd name="connsiteY253" fmla="*/ 1374576 h 1542605"/>
              <a:gd name="connsiteX254" fmla="*/ 2961442 w 6373450"/>
              <a:gd name="connsiteY254" fmla="*/ 1332115 h 1542605"/>
              <a:gd name="connsiteX255" fmla="*/ 2931541 w 6373450"/>
              <a:gd name="connsiteY255" fmla="*/ 1345719 h 1542605"/>
              <a:gd name="connsiteX256" fmla="*/ 2920225 w 6373450"/>
              <a:gd name="connsiteY256" fmla="*/ 1377132 h 1542605"/>
              <a:gd name="connsiteX257" fmla="*/ 3266060 w 6373450"/>
              <a:gd name="connsiteY257" fmla="*/ 1484562 h 1542605"/>
              <a:gd name="connsiteX258" fmla="*/ 3212207 w 6373450"/>
              <a:gd name="connsiteY258" fmla="*/ 1455705 h 1542605"/>
              <a:gd name="connsiteX259" fmla="*/ 3212207 w 6373450"/>
              <a:gd name="connsiteY259" fmla="*/ 1540626 h 1542605"/>
              <a:gd name="connsiteX260" fmla="*/ 3182307 w 6373450"/>
              <a:gd name="connsiteY260" fmla="*/ 1540626 h 1542605"/>
              <a:gd name="connsiteX261" fmla="*/ 3182307 w 6373450"/>
              <a:gd name="connsiteY261" fmla="*/ 1307546 h 1542605"/>
              <a:gd name="connsiteX262" fmla="*/ 3212207 w 6373450"/>
              <a:gd name="connsiteY262" fmla="*/ 1307546 h 1542605"/>
              <a:gd name="connsiteX263" fmla="*/ 3212207 w 6373450"/>
              <a:gd name="connsiteY263" fmla="*/ 1332775 h 1542605"/>
              <a:gd name="connsiteX264" fmla="*/ 3266060 w 6373450"/>
              <a:gd name="connsiteY264" fmla="*/ 1304248 h 1542605"/>
              <a:gd name="connsiteX265" fmla="*/ 3323217 w 6373450"/>
              <a:gd name="connsiteY265" fmla="*/ 1332115 h 1542605"/>
              <a:gd name="connsiteX266" fmla="*/ 3341802 w 6373450"/>
              <a:gd name="connsiteY266" fmla="*/ 1394446 h 1542605"/>
              <a:gd name="connsiteX267" fmla="*/ 3322887 w 6373450"/>
              <a:gd name="connsiteY267" fmla="*/ 1456777 h 1542605"/>
              <a:gd name="connsiteX268" fmla="*/ 3266060 w 6373450"/>
              <a:gd name="connsiteY268" fmla="*/ 1484562 h 1542605"/>
              <a:gd name="connsiteX269" fmla="*/ 3211546 w 6373450"/>
              <a:gd name="connsiteY269" fmla="*/ 1388427 h 1542605"/>
              <a:gd name="connsiteX270" fmla="*/ 3211546 w 6373450"/>
              <a:gd name="connsiteY270" fmla="*/ 1400712 h 1542605"/>
              <a:gd name="connsiteX271" fmla="*/ 3260691 w 6373450"/>
              <a:gd name="connsiteY271" fmla="*/ 1458426 h 1542605"/>
              <a:gd name="connsiteX272" fmla="*/ 3311488 w 6373450"/>
              <a:gd name="connsiteY272" fmla="*/ 1394446 h 1542605"/>
              <a:gd name="connsiteX273" fmla="*/ 3260691 w 6373450"/>
              <a:gd name="connsiteY273" fmla="*/ 1330466 h 1542605"/>
              <a:gd name="connsiteX274" fmla="*/ 3211546 w 6373450"/>
              <a:gd name="connsiteY274" fmla="*/ 1388427 h 1542605"/>
              <a:gd name="connsiteX275" fmla="*/ 3428116 w 6373450"/>
              <a:gd name="connsiteY275" fmla="*/ 1483902 h 1542605"/>
              <a:gd name="connsiteX276" fmla="*/ 3386900 w 6373450"/>
              <a:gd name="connsiteY276" fmla="*/ 1470298 h 1542605"/>
              <a:gd name="connsiteX277" fmla="*/ 3370959 w 6373450"/>
              <a:gd name="connsiteY277" fmla="*/ 1434186 h 1542605"/>
              <a:gd name="connsiteX278" fmla="*/ 3436706 w 6373450"/>
              <a:gd name="connsiteY278" fmla="*/ 1377462 h 1542605"/>
              <a:gd name="connsiteX279" fmla="*/ 3478913 w 6373450"/>
              <a:gd name="connsiteY279" fmla="*/ 1368804 h 1542605"/>
              <a:gd name="connsiteX280" fmla="*/ 3478913 w 6373450"/>
              <a:gd name="connsiteY280" fmla="*/ 1361467 h 1542605"/>
              <a:gd name="connsiteX281" fmla="*/ 3444718 w 6373450"/>
              <a:gd name="connsiteY281" fmla="*/ 1330301 h 1542605"/>
              <a:gd name="connsiteX282" fmla="*/ 3404493 w 6373450"/>
              <a:gd name="connsiteY282" fmla="*/ 1359818 h 1542605"/>
              <a:gd name="connsiteX283" fmla="*/ 3376245 w 6373450"/>
              <a:gd name="connsiteY283" fmla="*/ 1352480 h 1542605"/>
              <a:gd name="connsiteX284" fmla="*/ 3445709 w 6373450"/>
              <a:gd name="connsiteY284" fmla="*/ 1304083 h 1542605"/>
              <a:gd name="connsiteX285" fmla="*/ 3508483 w 6373450"/>
              <a:gd name="connsiteY285" fmla="*/ 1360148 h 1542605"/>
              <a:gd name="connsiteX286" fmla="*/ 3508483 w 6373450"/>
              <a:gd name="connsiteY286" fmla="*/ 1444739 h 1542605"/>
              <a:gd name="connsiteX287" fmla="*/ 3527067 w 6373450"/>
              <a:gd name="connsiteY287" fmla="*/ 1457024 h 1542605"/>
              <a:gd name="connsiteX288" fmla="*/ 3527067 w 6373450"/>
              <a:gd name="connsiteY288" fmla="*/ 1480934 h 1542605"/>
              <a:gd name="connsiteX289" fmla="*/ 3481556 w 6373450"/>
              <a:gd name="connsiteY289" fmla="*/ 1461394 h 1542605"/>
              <a:gd name="connsiteX290" fmla="*/ 3428116 w 6373450"/>
              <a:gd name="connsiteY290" fmla="*/ 1483902 h 1542605"/>
              <a:gd name="connsiteX291" fmla="*/ 3465367 w 6373450"/>
              <a:gd name="connsiteY291" fmla="*/ 1449109 h 1542605"/>
              <a:gd name="connsiteX292" fmla="*/ 3478996 w 6373450"/>
              <a:gd name="connsiteY292" fmla="*/ 1421901 h 1542605"/>
              <a:gd name="connsiteX293" fmla="*/ 3478996 w 6373450"/>
              <a:gd name="connsiteY293" fmla="*/ 1392055 h 1542605"/>
              <a:gd name="connsiteX294" fmla="*/ 3445131 w 6373450"/>
              <a:gd name="connsiteY294" fmla="*/ 1399393 h 1542605"/>
              <a:gd name="connsiteX295" fmla="*/ 3400611 w 6373450"/>
              <a:gd name="connsiteY295" fmla="*/ 1432867 h 1542605"/>
              <a:gd name="connsiteX296" fmla="*/ 3431833 w 6373450"/>
              <a:gd name="connsiteY296" fmla="*/ 1459745 h 1542605"/>
              <a:gd name="connsiteX297" fmla="*/ 3465367 w 6373450"/>
              <a:gd name="connsiteY297" fmla="*/ 1449109 h 1542605"/>
              <a:gd name="connsiteX298" fmla="*/ 3563245 w 6373450"/>
              <a:gd name="connsiteY298" fmla="*/ 1480934 h 1542605"/>
              <a:gd name="connsiteX299" fmla="*/ 3563245 w 6373450"/>
              <a:gd name="connsiteY299" fmla="*/ 1307546 h 1542605"/>
              <a:gd name="connsiteX300" fmla="*/ 3593145 w 6373450"/>
              <a:gd name="connsiteY300" fmla="*/ 1307546 h 1542605"/>
              <a:gd name="connsiteX301" fmla="*/ 3593145 w 6373450"/>
              <a:gd name="connsiteY301" fmla="*/ 1331126 h 1542605"/>
              <a:gd name="connsiteX302" fmla="*/ 3644933 w 6373450"/>
              <a:gd name="connsiteY302" fmla="*/ 1304248 h 1542605"/>
              <a:gd name="connsiteX303" fmla="*/ 3702752 w 6373450"/>
              <a:gd name="connsiteY303" fmla="*/ 1366578 h 1542605"/>
              <a:gd name="connsiteX304" fmla="*/ 3702752 w 6373450"/>
              <a:gd name="connsiteY304" fmla="*/ 1481017 h 1542605"/>
              <a:gd name="connsiteX305" fmla="*/ 3672851 w 6373450"/>
              <a:gd name="connsiteY305" fmla="*/ 1481017 h 1542605"/>
              <a:gd name="connsiteX306" fmla="*/ 3672851 w 6373450"/>
              <a:gd name="connsiteY306" fmla="*/ 1374576 h 1542605"/>
              <a:gd name="connsiteX307" fmla="*/ 3636674 w 6373450"/>
              <a:gd name="connsiteY307" fmla="*/ 1332115 h 1542605"/>
              <a:gd name="connsiteX308" fmla="*/ 3605782 w 6373450"/>
              <a:gd name="connsiteY308" fmla="*/ 1345060 h 1542605"/>
              <a:gd name="connsiteX309" fmla="*/ 3593145 w 6373450"/>
              <a:gd name="connsiteY309" fmla="*/ 1377544 h 1542605"/>
              <a:gd name="connsiteX310" fmla="*/ 3593145 w 6373450"/>
              <a:gd name="connsiteY310" fmla="*/ 1481017 h 1542605"/>
              <a:gd name="connsiteX311" fmla="*/ 3563245 w 6373450"/>
              <a:gd name="connsiteY311" fmla="*/ 1481017 h 1542605"/>
              <a:gd name="connsiteX312" fmla="*/ 3812606 w 6373450"/>
              <a:gd name="connsiteY312" fmla="*/ 1499815 h 1542605"/>
              <a:gd name="connsiteX313" fmla="*/ 3758753 w 6373450"/>
              <a:gd name="connsiteY313" fmla="*/ 1542605 h 1542605"/>
              <a:gd name="connsiteX314" fmla="*/ 3742481 w 6373450"/>
              <a:gd name="connsiteY314" fmla="*/ 1541286 h 1542605"/>
              <a:gd name="connsiteX315" fmla="*/ 3742481 w 6373450"/>
              <a:gd name="connsiteY315" fmla="*/ 1515397 h 1542605"/>
              <a:gd name="connsiteX316" fmla="*/ 3756770 w 6373450"/>
              <a:gd name="connsiteY316" fmla="*/ 1517046 h 1542605"/>
              <a:gd name="connsiteX317" fmla="*/ 3783697 w 6373450"/>
              <a:gd name="connsiteY317" fmla="*/ 1495198 h 1542605"/>
              <a:gd name="connsiteX318" fmla="*/ 3792039 w 6373450"/>
              <a:gd name="connsiteY318" fmla="*/ 1474668 h 1542605"/>
              <a:gd name="connsiteX319" fmla="*/ 3727613 w 6373450"/>
              <a:gd name="connsiteY319" fmla="*/ 1307546 h 1542605"/>
              <a:gd name="connsiteX320" fmla="*/ 3759166 w 6373450"/>
              <a:gd name="connsiteY320" fmla="*/ 1307546 h 1542605"/>
              <a:gd name="connsiteX321" fmla="*/ 3807980 w 6373450"/>
              <a:gd name="connsiteY321" fmla="*/ 1440205 h 1542605"/>
              <a:gd name="connsiteX322" fmla="*/ 3856135 w 6373450"/>
              <a:gd name="connsiteY322" fmla="*/ 1307546 h 1542605"/>
              <a:gd name="connsiteX323" fmla="*/ 3887357 w 6373450"/>
              <a:gd name="connsiteY323" fmla="*/ 1307546 h 1542605"/>
              <a:gd name="connsiteX324" fmla="*/ 3812606 w 6373450"/>
              <a:gd name="connsiteY324" fmla="*/ 1499815 h 1542605"/>
              <a:gd name="connsiteX325" fmla="*/ 1637490 w 6373450"/>
              <a:gd name="connsiteY325" fmla="*/ 238935 h 1542605"/>
              <a:gd name="connsiteX326" fmla="*/ 1508556 w 6373450"/>
              <a:gd name="connsiteY326" fmla="*/ 238935 h 1542605"/>
              <a:gd name="connsiteX327" fmla="*/ 1508556 w 6373450"/>
              <a:gd name="connsiteY327" fmla="*/ 264164 h 1542605"/>
              <a:gd name="connsiteX328" fmla="*/ 1579425 w 6373450"/>
              <a:gd name="connsiteY328" fmla="*/ 334904 h 1542605"/>
              <a:gd name="connsiteX329" fmla="*/ 1579425 w 6373450"/>
              <a:gd name="connsiteY329" fmla="*/ 938755 h 1542605"/>
              <a:gd name="connsiteX330" fmla="*/ 1699025 w 6373450"/>
              <a:gd name="connsiteY330" fmla="*/ 938755 h 1542605"/>
              <a:gd name="connsiteX331" fmla="*/ 1699025 w 6373450"/>
              <a:gd name="connsiteY331" fmla="*/ 301183 h 1542605"/>
              <a:gd name="connsiteX332" fmla="*/ 1637490 w 6373450"/>
              <a:gd name="connsiteY332" fmla="*/ 238935 h 1542605"/>
              <a:gd name="connsiteX333" fmla="*/ 1174781 w 6373450"/>
              <a:gd name="connsiteY333" fmla="*/ 775508 h 1542605"/>
              <a:gd name="connsiteX334" fmla="*/ 940535 w 6373450"/>
              <a:gd name="connsiteY334" fmla="*/ 275542 h 1542605"/>
              <a:gd name="connsiteX335" fmla="*/ 884534 w 6373450"/>
              <a:gd name="connsiteY335" fmla="*/ 239017 h 1542605"/>
              <a:gd name="connsiteX336" fmla="*/ 714631 w 6373450"/>
              <a:gd name="connsiteY336" fmla="*/ 239017 h 1542605"/>
              <a:gd name="connsiteX337" fmla="*/ 714631 w 6373450"/>
              <a:gd name="connsiteY337" fmla="*/ 264246 h 1542605"/>
              <a:gd name="connsiteX338" fmla="*/ 749900 w 6373450"/>
              <a:gd name="connsiteY338" fmla="*/ 264246 h 1542605"/>
              <a:gd name="connsiteX339" fmla="*/ 805571 w 6373450"/>
              <a:gd name="connsiteY339" fmla="*/ 299946 h 1542605"/>
              <a:gd name="connsiteX340" fmla="*/ 1119027 w 6373450"/>
              <a:gd name="connsiteY340" fmla="*/ 938837 h 1542605"/>
              <a:gd name="connsiteX341" fmla="*/ 1192869 w 6373450"/>
              <a:gd name="connsiteY341" fmla="*/ 938837 h 1542605"/>
              <a:gd name="connsiteX342" fmla="*/ 1457263 w 6373450"/>
              <a:gd name="connsiteY342" fmla="*/ 239017 h 1542605"/>
              <a:gd name="connsiteX343" fmla="*/ 1365911 w 6373450"/>
              <a:gd name="connsiteY343" fmla="*/ 239017 h 1542605"/>
              <a:gd name="connsiteX344" fmla="*/ 1174781 w 6373450"/>
              <a:gd name="connsiteY344" fmla="*/ 775508 h 1542605"/>
              <a:gd name="connsiteX345" fmla="*/ 1620062 w 6373450"/>
              <a:gd name="connsiteY345" fmla="*/ 0 h 1542605"/>
              <a:gd name="connsiteX346" fmla="*/ 1545725 w 6373450"/>
              <a:gd name="connsiteY346" fmla="*/ 76842 h 1542605"/>
              <a:gd name="connsiteX347" fmla="*/ 1620062 w 6373450"/>
              <a:gd name="connsiteY347" fmla="*/ 153683 h 1542605"/>
              <a:gd name="connsiteX348" fmla="*/ 1694730 w 6373450"/>
              <a:gd name="connsiteY348" fmla="*/ 76842 h 1542605"/>
              <a:gd name="connsiteX349" fmla="*/ 1620062 w 6373450"/>
              <a:gd name="connsiteY349" fmla="*/ 0 h 1542605"/>
              <a:gd name="connsiteX350" fmla="*/ 4291588 w 6373450"/>
              <a:gd name="connsiteY350" fmla="*/ 264164 h 1542605"/>
              <a:gd name="connsiteX351" fmla="*/ 4356922 w 6373450"/>
              <a:gd name="connsiteY351" fmla="*/ 329380 h 1542605"/>
              <a:gd name="connsiteX352" fmla="*/ 4356922 w 6373450"/>
              <a:gd name="connsiteY352" fmla="*/ 938755 h 1542605"/>
              <a:gd name="connsiteX353" fmla="*/ 4476688 w 6373450"/>
              <a:gd name="connsiteY353" fmla="*/ 938755 h 1542605"/>
              <a:gd name="connsiteX354" fmla="*/ 4476688 w 6373450"/>
              <a:gd name="connsiteY354" fmla="*/ 581424 h 1542605"/>
              <a:gd name="connsiteX355" fmla="*/ 4706556 w 6373450"/>
              <a:gd name="connsiteY355" fmla="*/ 349745 h 1542605"/>
              <a:gd name="connsiteX356" fmla="*/ 4706556 w 6373450"/>
              <a:gd name="connsiteY356" fmla="*/ 227722 h 1542605"/>
              <a:gd name="connsiteX357" fmla="*/ 4479579 w 6373450"/>
              <a:gd name="connsiteY357" fmla="*/ 409438 h 1542605"/>
              <a:gd name="connsiteX358" fmla="*/ 4476688 w 6373450"/>
              <a:gd name="connsiteY358" fmla="*/ 409438 h 1542605"/>
              <a:gd name="connsiteX359" fmla="*/ 4476688 w 6373450"/>
              <a:gd name="connsiteY359" fmla="*/ 285930 h 1542605"/>
              <a:gd name="connsiteX360" fmla="*/ 4429525 w 6373450"/>
              <a:gd name="connsiteY360" fmla="*/ 239100 h 1542605"/>
              <a:gd name="connsiteX361" fmla="*/ 4291588 w 6373450"/>
              <a:gd name="connsiteY361" fmla="*/ 239100 h 1542605"/>
              <a:gd name="connsiteX362" fmla="*/ 4291588 w 6373450"/>
              <a:gd name="connsiteY362" fmla="*/ 264164 h 1542605"/>
              <a:gd name="connsiteX363" fmla="*/ 5066350 w 6373450"/>
              <a:gd name="connsiteY363" fmla="*/ 955822 h 1542605"/>
              <a:gd name="connsiteX364" fmla="*/ 4718615 w 6373450"/>
              <a:gd name="connsiteY364" fmla="*/ 588845 h 1542605"/>
              <a:gd name="connsiteX365" fmla="*/ 5066350 w 6373450"/>
              <a:gd name="connsiteY365" fmla="*/ 221868 h 1542605"/>
              <a:gd name="connsiteX366" fmla="*/ 5414084 w 6373450"/>
              <a:gd name="connsiteY366" fmla="*/ 588845 h 1542605"/>
              <a:gd name="connsiteX367" fmla="*/ 5066350 w 6373450"/>
              <a:gd name="connsiteY367" fmla="*/ 955822 h 1542605"/>
              <a:gd name="connsiteX368" fmla="*/ 5066350 w 6373450"/>
              <a:gd name="connsiteY368" fmla="*/ 267379 h 1542605"/>
              <a:gd name="connsiteX369" fmla="*/ 4856388 w 6373450"/>
              <a:gd name="connsiteY369" fmla="*/ 588845 h 1542605"/>
              <a:gd name="connsiteX370" fmla="*/ 5066350 w 6373450"/>
              <a:gd name="connsiteY370" fmla="*/ 910310 h 1542605"/>
              <a:gd name="connsiteX371" fmla="*/ 5276312 w 6373450"/>
              <a:gd name="connsiteY371" fmla="*/ 588845 h 1542605"/>
              <a:gd name="connsiteX372" fmla="*/ 5066350 w 6373450"/>
              <a:gd name="connsiteY372" fmla="*/ 267379 h 1542605"/>
              <a:gd name="connsiteX373" fmla="*/ 2154879 w 6373450"/>
              <a:gd name="connsiteY373" fmla="*/ 955822 h 1542605"/>
              <a:gd name="connsiteX374" fmla="*/ 1807145 w 6373450"/>
              <a:gd name="connsiteY374" fmla="*/ 588845 h 1542605"/>
              <a:gd name="connsiteX375" fmla="*/ 2154879 w 6373450"/>
              <a:gd name="connsiteY375" fmla="*/ 221868 h 1542605"/>
              <a:gd name="connsiteX376" fmla="*/ 2502614 w 6373450"/>
              <a:gd name="connsiteY376" fmla="*/ 588845 h 1542605"/>
              <a:gd name="connsiteX377" fmla="*/ 2154879 w 6373450"/>
              <a:gd name="connsiteY377" fmla="*/ 955822 h 1542605"/>
              <a:gd name="connsiteX378" fmla="*/ 2154879 w 6373450"/>
              <a:gd name="connsiteY378" fmla="*/ 267379 h 1542605"/>
              <a:gd name="connsiteX379" fmla="*/ 1944917 w 6373450"/>
              <a:gd name="connsiteY379" fmla="*/ 588845 h 1542605"/>
              <a:gd name="connsiteX380" fmla="*/ 2154879 w 6373450"/>
              <a:gd name="connsiteY380" fmla="*/ 910310 h 1542605"/>
              <a:gd name="connsiteX381" fmla="*/ 2364842 w 6373450"/>
              <a:gd name="connsiteY381" fmla="*/ 588845 h 1542605"/>
              <a:gd name="connsiteX382" fmla="*/ 2154879 w 6373450"/>
              <a:gd name="connsiteY382" fmla="*/ 267379 h 1542605"/>
              <a:gd name="connsiteX383" fmla="*/ 3175864 w 6373450"/>
              <a:gd name="connsiteY383" fmla="*/ 0 h 1542605"/>
              <a:gd name="connsiteX384" fmla="*/ 3152737 w 6373450"/>
              <a:gd name="connsiteY384" fmla="*/ 0 h 1542605"/>
              <a:gd name="connsiteX385" fmla="*/ 2706051 w 6373450"/>
              <a:gd name="connsiteY385" fmla="*/ 938755 h 1542605"/>
              <a:gd name="connsiteX386" fmla="*/ 2784023 w 6373450"/>
              <a:gd name="connsiteY386" fmla="*/ 938755 h 1542605"/>
              <a:gd name="connsiteX387" fmla="*/ 2938562 w 6373450"/>
              <a:gd name="connsiteY387" fmla="*/ 615476 h 1542605"/>
              <a:gd name="connsiteX388" fmla="*/ 3341141 w 6373450"/>
              <a:gd name="connsiteY388" fmla="*/ 615476 h 1542605"/>
              <a:gd name="connsiteX389" fmla="*/ 3497993 w 6373450"/>
              <a:gd name="connsiteY389" fmla="*/ 938755 h 1542605"/>
              <a:gd name="connsiteX390" fmla="*/ 3632709 w 6373450"/>
              <a:gd name="connsiteY390" fmla="*/ 938755 h 1542605"/>
              <a:gd name="connsiteX391" fmla="*/ 3175864 w 6373450"/>
              <a:gd name="connsiteY391" fmla="*/ 0 h 1542605"/>
              <a:gd name="connsiteX392" fmla="*/ 2977548 w 6373450"/>
              <a:gd name="connsiteY392" fmla="*/ 534429 h 1542605"/>
              <a:gd name="connsiteX393" fmla="*/ 3138695 w 6373450"/>
              <a:gd name="connsiteY393" fmla="*/ 197628 h 1542605"/>
              <a:gd name="connsiteX394" fmla="*/ 3302568 w 6373450"/>
              <a:gd name="connsiteY394" fmla="*/ 534429 h 1542605"/>
              <a:gd name="connsiteX395" fmla="*/ 2977548 w 6373450"/>
              <a:gd name="connsiteY395" fmla="*/ 534429 h 1542605"/>
              <a:gd name="connsiteX396" fmla="*/ 469813 w 6373450"/>
              <a:gd name="connsiteY396" fmla="*/ 0 h 1542605"/>
              <a:gd name="connsiteX397" fmla="*/ 446686 w 6373450"/>
              <a:gd name="connsiteY397" fmla="*/ 0 h 1542605"/>
              <a:gd name="connsiteX398" fmla="*/ 0 w 6373450"/>
              <a:gd name="connsiteY398" fmla="*/ 938755 h 1542605"/>
              <a:gd name="connsiteX399" fmla="*/ 77972 w 6373450"/>
              <a:gd name="connsiteY399" fmla="*/ 938755 h 1542605"/>
              <a:gd name="connsiteX400" fmla="*/ 232511 w 6373450"/>
              <a:gd name="connsiteY400" fmla="*/ 615476 h 1542605"/>
              <a:gd name="connsiteX401" fmla="*/ 635090 w 6373450"/>
              <a:gd name="connsiteY401" fmla="*/ 615476 h 1542605"/>
              <a:gd name="connsiteX402" fmla="*/ 791942 w 6373450"/>
              <a:gd name="connsiteY402" fmla="*/ 938755 h 1542605"/>
              <a:gd name="connsiteX403" fmla="*/ 926659 w 6373450"/>
              <a:gd name="connsiteY403" fmla="*/ 938755 h 1542605"/>
              <a:gd name="connsiteX404" fmla="*/ 469813 w 6373450"/>
              <a:gd name="connsiteY404" fmla="*/ 0 h 1542605"/>
              <a:gd name="connsiteX405" fmla="*/ 271497 w 6373450"/>
              <a:gd name="connsiteY405" fmla="*/ 534429 h 1542605"/>
              <a:gd name="connsiteX406" fmla="*/ 432644 w 6373450"/>
              <a:gd name="connsiteY406" fmla="*/ 197628 h 1542605"/>
              <a:gd name="connsiteX407" fmla="*/ 596517 w 6373450"/>
              <a:gd name="connsiteY407" fmla="*/ 534429 h 1542605"/>
              <a:gd name="connsiteX408" fmla="*/ 271497 w 6373450"/>
              <a:gd name="connsiteY408" fmla="*/ 534429 h 1542605"/>
              <a:gd name="connsiteX409" fmla="*/ 4209982 w 6373450"/>
              <a:gd name="connsiteY409" fmla="*/ 710621 h 1542605"/>
              <a:gd name="connsiteX410" fmla="*/ 3991429 w 6373450"/>
              <a:gd name="connsiteY410" fmla="*/ 877578 h 1542605"/>
              <a:gd name="connsiteX411" fmla="*/ 3743390 w 6373450"/>
              <a:gd name="connsiteY411" fmla="*/ 557515 h 1542605"/>
              <a:gd name="connsiteX412" fmla="*/ 3744711 w 6373450"/>
              <a:gd name="connsiteY412" fmla="*/ 510602 h 1542605"/>
              <a:gd name="connsiteX413" fmla="*/ 4228979 w 6373450"/>
              <a:gd name="connsiteY413" fmla="*/ 510602 h 1542605"/>
              <a:gd name="connsiteX414" fmla="*/ 3942862 w 6373450"/>
              <a:gd name="connsiteY414" fmla="*/ 221868 h 1542605"/>
              <a:gd name="connsiteX415" fmla="*/ 3610821 w 6373450"/>
              <a:gd name="connsiteY415" fmla="*/ 593132 h 1542605"/>
              <a:gd name="connsiteX416" fmla="*/ 3949387 w 6373450"/>
              <a:gd name="connsiteY416" fmla="*/ 955822 h 1542605"/>
              <a:gd name="connsiteX417" fmla="*/ 4235174 w 6373450"/>
              <a:gd name="connsiteY417" fmla="*/ 717464 h 1542605"/>
              <a:gd name="connsiteX418" fmla="*/ 4209982 w 6373450"/>
              <a:gd name="connsiteY418" fmla="*/ 710621 h 1542605"/>
              <a:gd name="connsiteX419" fmla="*/ 3942862 w 6373450"/>
              <a:gd name="connsiteY419" fmla="*/ 263092 h 1542605"/>
              <a:gd name="connsiteX420" fmla="*/ 4089803 w 6373450"/>
              <a:gd name="connsiteY420" fmla="*/ 460803 h 1542605"/>
              <a:gd name="connsiteX421" fmla="*/ 3751236 w 6373450"/>
              <a:gd name="connsiteY421" fmla="*/ 460803 h 1542605"/>
              <a:gd name="connsiteX422" fmla="*/ 3942862 w 6373450"/>
              <a:gd name="connsiteY422" fmla="*/ 263092 h 1542605"/>
              <a:gd name="connsiteX423" fmla="*/ 5951874 w 6373450"/>
              <a:gd name="connsiteY423" fmla="*/ 776332 h 1542605"/>
              <a:gd name="connsiteX424" fmla="*/ 5896452 w 6373450"/>
              <a:gd name="connsiteY424" fmla="*/ 811702 h 1542605"/>
              <a:gd name="connsiteX425" fmla="*/ 5860109 w 6373450"/>
              <a:gd name="connsiteY425" fmla="*/ 811702 h 1542605"/>
              <a:gd name="connsiteX426" fmla="*/ 5860109 w 6373450"/>
              <a:gd name="connsiteY426" fmla="*/ 836354 h 1542605"/>
              <a:gd name="connsiteX427" fmla="*/ 6064372 w 6373450"/>
              <a:gd name="connsiteY427" fmla="*/ 836354 h 1542605"/>
              <a:gd name="connsiteX428" fmla="*/ 6113352 w 6373450"/>
              <a:gd name="connsiteY428" fmla="*/ 811867 h 1542605"/>
              <a:gd name="connsiteX429" fmla="*/ 6373451 w 6373450"/>
              <a:gd name="connsiteY429" fmla="*/ 443819 h 1542605"/>
              <a:gd name="connsiteX430" fmla="*/ 6146061 w 6373450"/>
              <a:gd name="connsiteY430" fmla="*/ 443819 h 1542605"/>
              <a:gd name="connsiteX431" fmla="*/ 6090473 w 6373450"/>
              <a:gd name="connsiteY431" fmla="*/ 479601 h 1542605"/>
              <a:gd name="connsiteX432" fmla="*/ 5951874 w 6373450"/>
              <a:gd name="connsiteY432" fmla="*/ 776332 h 1542605"/>
              <a:gd name="connsiteX433" fmla="*/ 6090473 w 6373450"/>
              <a:gd name="connsiteY433" fmla="*/ 356836 h 1542605"/>
              <a:gd name="connsiteX434" fmla="*/ 6146061 w 6373450"/>
              <a:gd name="connsiteY434" fmla="*/ 392618 h 1542605"/>
              <a:gd name="connsiteX435" fmla="*/ 6373451 w 6373450"/>
              <a:gd name="connsiteY435" fmla="*/ 392618 h 1542605"/>
              <a:gd name="connsiteX436" fmla="*/ 6113352 w 6373450"/>
              <a:gd name="connsiteY436" fmla="*/ 24570 h 1542605"/>
              <a:gd name="connsiteX437" fmla="*/ 6064372 w 6373450"/>
              <a:gd name="connsiteY437" fmla="*/ 82 h 1542605"/>
              <a:gd name="connsiteX438" fmla="*/ 5860109 w 6373450"/>
              <a:gd name="connsiteY438" fmla="*/ 82 h 1542605"/>
              <a:gd name="connsiteX439" fmla="*/ 5860109 w 6373450"/>
              <a:gd name="connsiteY439" fmla="*/ 24734 h 1542605"/>
              <a:gd name="connsiteX440" fmla="*/ 5896452 w 6373450"/>
              <a:gd name="connsiteY440" fmla="*/ 24734 h 1542605"/>
              <a:gd name="connsiteX441" fmla="*/ 5951874 w 6373450"/>
              <a:gd name="connsiteY441" fmla="*/ 60105 h 1542605"/>
              <a:gd name="connsiteX442" fmla="*/ 6090473 w 6373450"/>
              <a:gd name="connsiteY442" fmla="*/ 356836 h 1542605"/>
              <a:gd name="connsiteX443" fmla="*/ 5698301 w 6373450"/>
              <a:gd name="connsiteY443" fmla="*/ 459236 h 1542605"/>
              <a:gd name="connsiteX444" fmla="*/ 5753889 w 6373450"/>
              <a:gd name="connsiteY444" fmla="*/ 495019 h 1542605"/>
              <a:gd name="connsiteX445" fmla="*/ 5981279 w 6373450"/>
              <a:gd name="connsiteY445" fmla="*/ 495019 h 1542605"/>
              <a:gd name="connsiteX446" fmla="*/ 5721180 w 6373450"/>
              <a:gd name="connsiteY446" fmla="*/ 126970 h 1542605"/>
              <a:gd name="connsiteX447" fmla="*/ 5672200 w 6373450"/>
              <a:gd name="connsiteY447" fmla="*/ 102483 h 1542605"/>
              <a:gd name="connsiteX448" fmla="*/ 5467937 w 6373450"/>
              <a:gd name="connsiteY448" fmla="*/ 102483 h 1542605"/>
              <a:gd name="connsiteX449" fmla="*/ 5467937 w 6373450"/>
              <a:gd name="connsiteY449" fmla="*/ 127218 h 1542605"/>
              <a:gd name="connsiteX450" fmla="*/ 5504280 w 6373450"/>
              <a:gd name="connsiteY450" fmla="*/ 127218 h 1542605"/>
              <a:gd name="connsiteX451" fmla="*/ 5559703 w 6373450"/>
              <a:gd name="connsiteY451" fmla="*/ 162588 h 1542605"/>
              <a:gd name="connsiteX452" fmla="*/ 5698301 w 6373450"/>
              <a:gd name="connsiteY452" fmla="*/ 459236 h 1542605"/>
              <a:gd name="connsiteX453" fmla="*/ 5559703 w 6373450"/>
              <a:gd name="connsiteY453" fmla="*/ 878650 h 1542605"/>
              <a:gd name="connsiteX454" fmla="*/ 5504280 w 6373450"/>
              <a:gd name="connsiteY454" fmla="*/ 914020 h 1542605"/>
              <a:gd name="connsiteX455" fmla="*/ 5467937 w 6373450"/>
              <a:gd name="connsiteY455" fmla="*/ 914020 h 1542605"/>
              <a:gd name="connsiteX456" fmla="*/ 5467937 w 6373450"/>
              <a:gd name="connsiteY456" fmla="*/ 938672 h 1542605"/>
              <a:gd name="connsiteX457" fmla="*/ 5672200 w 6373450"/>
              <a:gd name="connsiteY457" fmla="*/ 938672 h 1542605"/>
              <a:gd name="connsiteX458" fmla="*/ 5721180 w 6373450"/>
              <a:gd name="connsiteY458" fmla="*/ 914185 h 1542605"/>
              <a:gd name="connsiteX459" fmla="*/ 5981279 w 6373450"/>
              <a:gd name="connsiteY459" fmla="*/ 546137 h 1542605"/>
              <a:gd name="connsiteX460" fmla="*/ 5753889 w 6373450"/>
              <a:gd name="connsiteY460" fmla="*/ 546137 h 1542605"/>
              <a:gd name="connsiteX461" fmla="*/ 5698301 w 6373450"/>
              <a:gd name="connsiteY461" fmla="*/ 581919 h 1542605"/>
              <a:gd name="connsiteX462" fmla="*/ 5559703 w 6373450"/>
              <a:gd name="connsiteY462" fmla="*/ 878650 h 1542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</a:cxnLst>
            <a:rect l="l" t="t" r="r" b="b"/>
            <a:pathLst>
              <a:path w="6373450" h="1542605">
                <a:moveTo>
                  <a:pt x="57157" y="1483902"/>
                </a:moveTo>
                <a:cubicBezTo>
                  <a:pt x="40555" y="1483902"/>
                  <a:pt x="26927" y="1479285"/>
                  <a:pt x="15941" y="1470298"/>
                </a:cubicBezTo>
                <a:cubicBezTo>
                  <a:pt x="5286" y="1460981"/>
                  <a:pt x="0" y="1449109"/>
                  <a:pt x="0" y="1434186"/>
                </a:cubicBezTo>
                <a:cubicBezTo>
                  <a:pt x="0" y="1404669"/>
                  <a:pt x="19245" y="1387108"/>
                  <a:pt x="65747" y="1377462"/>
                </a:cubicBezTo>
                <a:lnTo>
                  <a:pt x="107955" y="1368804"/>
                </a:lnTo>
                <a:lnTo>
                  <a:pt x="107955" y="1361467"/>
                </a:lnTo>
                <a:cubicBezTo>
                  <a:pt x="107955" y="1341267"/>
                  <a:pt x="96308" y="1330301"/>
                  <a:pt x="73759" y="1330301"/>
                </a:cubicBezTo>
                <a:cubicBezTo>
                  <a:pt x="52532" y="1330301"/>
                  <a:pt x="38903" y="1339948"/>
                  <a:pt x="33535" y="1359818"/>
                </a:cubicBezTo>
                <a:lnTo>
                  <a:pt x="5286" y="1352480"/>
                </a:lnTo>
                <a:cubicBezTo>
                  <a:pt x="14289" y="1322963"/>
                  <a:pt x="40473" y="1304083"/>
                  <a:pt x="74751" y="1304083"/>
                </a:cubicBezTo>
                <a:cubicBezTo>
                  <a:pt x="114975" y="1304083"/>
                  <a:pt x="137524" y="1324283"/>
                  <a:pt x="137524" y="1360148"/>
                </a:cubicBezTo>
                <a:lnTo>
                  <a:pt x="137524" y="1444739"/>
                </a:lnTo>
                <a:cubicBezTo>
                  <a:pt x="137524" y="1455375"/>
                  <a:pt x="144132" y="1459663"/>
                  <a:pt x="156109" y="1457024"/>
                </a:cubicBezTo>
                <a:lnTo>
                  <a:pt x="156109" y="1480934"/>
                </a:lnTo>
                <a:cubicBezTo>
                  <a:pt x="129182" y="1484562"/>
                  <a:pt x="114232" y="1477636"/>
                  <a:pt x="110598" y="1461394"/>
                </a:cubicBezTo>
                <a:cubicBezTo>
                  <a:pt x="99695" y="1475575"/>
                  <a:pt x="79706" y="1483902"/>
                  <a:pt x="57157" y="1483902"/>
                </a:cubicBezTo>
                <a:close/>
                <a:moveTo>
                  <a:pt x="94326" y="1449109"/>
                </a:moveTo>
                <a:cubicBezTo>
                  <a:pt x="103329" y="1441771"/>
                  <a:pt x="107955" y="1432867"/>
                  <a:pt x="107955" y="1421901"/>
                </a:cubicBezTo>
                <a:lnTo>
                  <a:pt x="107955" y="1392055"/>
                </a:lnTo>
                <a:lnTo>
                  <a:pt x="74090" y="1399393"/>
                </a:lnTo>
                <a:cubicBezTo>
                  <a:pt x="40886" y="1405989"/>
                  <a:pt x="29570" y="1415635"/>
                  <a:pt x="29570" y="1432867"/>
                </a:cubicBezTo>
                <a:cubicBezTo>
                  <a:pt x="29570" y="1449769"/>
                  <a:pt x="41216" y="1459745"/>
                  <a:pt x="60792" y="1459745"/>
                </a:cubicBezTo>
                <a:cubicBezTo>
                  <a:pt x="74090" y="1459663"/>
                  <a:pt x="85406" y="1456035"/>
                  <a:pt x="94326" y="1449109"/>
                </a:cubicBezTo>
                <a:close/>
                <a:moveTo>
                  <a:pt x="437848" y="1480934"/>
                </a:moveTo>
                <a:lnTo>
                  <a:pt x="437848" y="1445481"/>
                </a:lnTo>
                <a:cubicBezTo>
                  <a:pt x="427523" y="1469061"/>
                  <a:pt x="400349" y="1484644"/>
                  <a:pt x="368384" y="1484644"/>
                </a:cubicBezTo>
                <a:cubicBezTo>
                  <a:pt x="336832" y="1484644"/>
                  <a:pt x="308583" y="1471040"/>
                  <a:pt x="289669" y="1447130"/>
                </a:cubicBezTo>
                <a:cubicBezTo>
                  <a:pt x="272075" y="1424869"/>
                  <a:pt x="262411" y="1395765"/>
                  <a:pt x="262411" y="1362538"/>
                </a:cubicBezTo>
                <a:cubicBezTo>
                  <a:pt x="262411" y="1329065"/>
                  <a:pt x="272075" y="1299218"/>
                  <a:pt x="290329" y="1276957"/>
                </a:cubicBezTo>
                <a:cubicBezTo>
                  <a:pt x="309905" y="1252718"/>
                  <a:pt x="338484" y="1239196"/>
                  <a:pt x="370366" y="1239196"/>
                </a:cubicBezTo>
                <a:cubicBezTo>
                  <a:pt x="415216" y="1239196"/>
                  <a:pt x="448420" y="1263106"/>
                  <a:pt x="463040" y="1305154"/>
                </a:cubicBezTo>
                <a:lnTo>
                  <a:pt x="432479" y="1315131"/>
                </a:lnTo>
                <a:cubicBezTo>
                  <a:pt x="423476" y="1284625"/>
                  <a:pt x="401588" y="1267393"/>
                  <a:pt x="370696" y="1267393"/>
                </a:cubicBezTo>
                <a:cubicBezTo>
                  <a:pt x="346743" y="1267393"/>
                  <a:pt x="326177" y="1278029"/>
                  <a:pt x="312548" y="1297569"/>
                </a:cubicBezTo>
                <a:cubicBezTo>
                  <a:pt x="300571" y="1314471"/>
                  <a:pt x="294294" y="1337062"/>
                  <a:pt x="294294" y="1362209"/>
                </a:cubicBezTo>
                <a:cubicBezTo>
                  <a:pt x="294294" y="1387355"/>
                  <a:pt x="300571" y="1409946"/>
                  <a:pt x="312878" y="1426848"/>
                </a:cubicBezTo>
                <a:cubicBezTo>
                  <a:pt x="326507" y="1446388"/>
                  <a:pt x="347074" y="1457024"/>
                  <a:pt x="371027" y="1457024"/>
                </a:cubicBezTo>
                <a:cubicBezTo>
                  <a:pt x="389942" y="1457024"/>
                  <a:pt x="405552" y="1450428"/>
                  <a:pt x="417529" y="1437154"/>
                </a:cubicBezTo>
                <a:cubicBezTo>
                  <a:pt x="429506" y="1423880"/>
                  <a:pt x="435783" y="1406648"/>
                  <a:pt x="436113" y="1385129"/>
                </a:cubicBezTo>
                <a:lnTo>
                  <a:pt x="367640" y="1385129"/>
                </a:lnTo>
                <a:lnTo>
                  <a:pt x="367640" y="1357262"/>
                </a:lnTo>
                <a:lnTo>
                  <a:pt x="467005" y="1357262"/>
                </a:lnTo>
                <a:lnTo>
                  <a:pt x="467005" y="1480934"/>
                </a:lnTo>
                <a:lnTo>
                  <a:pt x="437848" y="1480934"/>
                </a:lnTo>
                <a:close/>
                <a:moveTo>
                  <a:pt x="519950" y="1242824"/>
                </a:moveTo>
                <a:lnTo>
                  <a:pt x="675728" y="1242824"/>
                </a:lnTo>
                <a:lnTo>
                  <a:pt x="675728" y="1270691"/>
                </a:lnTo>
                <a:lnTo>
                  <a:pt x="551502" y="1270691"/>
                </a:lnTo>
                <a:lnTo>
                  <a:pt x="551502" y="1343988"/>
                </a:lnTo>
                <a:lnTo>
                  <a:pt x="656813" y="1343988"/>
                </a:lnTo>
                <a:lnTo>
                  <a:pt x="656813" y="1371855"/>
                </a:lnTo>
                <a:lnTo>
                  <a:pt x="551502" y="1371855"/>
                </a:lnTo>
                <a:lnTo>
                  <a:pt x="551502" y="1453067"/>
                </a:lnTo>
                <a:lnTo>
                  <a:pt x="675728" y="1453067"/>
                </a:lnTo>
                <a:lnTo>
                  <a:pt x="675728" y="1480934"/>
                </a:lnTo>
                <a:lnTo>
                  <a:pt x="519950" y="1480934"/>
                </a:lnTo>
                <a:lnTo>
                  <a:pt x="519950" y="1242824"/>
                </a:lnTo>
                <a:close/>
                <a:moveTo>
                  <a:pt x="875366" y="1242824"/>
                </a:moveTo>
                <a:lnTo>
                  <a:pt x="910552" y="1242824"/>
                </a:lnTo>
                <a:lnTo>
                  <a:pt x="1002565" y="1480934"/>
                </a:lnTo>
                <a:lnTo>
                  <a:pt x="970352" y="1480934"/>
                </a:lnTo>
                <a:lnTo>
                  <a:pt x="946069" y="1418273"/>
                </a:lnTo>
                <a:lnTo>
                  <a:pt x="839105" y="1418273"/>
                </a:lnTo>
                <a:lnTo>
                  <a:pt x="815152" y="1480934"/>
                </a:lnTo>
                <a:lnTo>
                  <a:pt x="783270" y="1480934"/>
                </a:lnTo>
                <a:lnTo>
                  <a:pt x="875366" y="1242824"/>
                </a:lnTo>
                <a:close/>
                <a:moveTo>
                  <a:pt x="892298" y="1278606"/>
                </a:moveTo>
                <a:lnTo>
                  <a:pt x="849760" y="1390323"/>
                </a:lnTo>
                <a:lnTo>
                  <a:pt x="935496" y="1390323"/>
                </a:lnTo>
                <a:lnTo>
                  <a:pt x="892298" y="1278606"/>
                </a:lnTo>
                <a:close/>
                <a:moveTo>
                  <a:pt x="1040973" y="1457684"/>
                </a:moveTo>
                <a:cubicBezTo>
                  <a:pt x="1027344" y="1441771"/>
                  <a:pt x="1019746" y="1419510"/>
                  <a:pt x="1019746" y="1394363"/>
                </a:cubicBezTo>
                <a:cubicBezTo>
                  <a:pt x="1019746" y="1370124"/>
                  <a:pt x="1027014" y="1347615"/>
                  <a:pt x="1040643" y="1331373"/>
                </a:cubicBezTo>
                <a:cubicBezTo>
                  <a:pt x="1055262" y="1313812"/>
                  <a:pt x="1076159" y="1304165"/>
                  <a:pt x="1099782" y="1304165"/>
                </a:cubicBezTo>
                <a:cubicBezTo>
                  <a:pt x="1122744" y="1304165"/>
                  <a:pt x="1140668" y="1311833"/>
                  <a:pt x="1153966" y="1327416"/>
                </a:cubicBezTo>
                <a:cubicBezTo>
                  <a:pt x="1167264" y="1342998"/>
                  <a:pt x="1173872" y="1363528"/>
                  <a:pt x="1173872" y="1389087"/>
                </a:cubicBezTo>
                <a:lnTo>
                  <a:pt x="1173872" y="1399063"/>
                </a:lnTo>
                <a:lnTo>
                  <a:pt x="1048324" y="1399063"/>
                </a:lnTo>
                <a:cubicBezTo>
                  <a:pt x="1049976" y="1435175"/>
                  <a:pt x="1070625" y="1458755"/>
                  <a:pt x="1101186" y="1458755"/>
                </a:cubicBezTo>
                <a:cubicBezTo>
                  <a:pt x="1124066" y="1458755"/>
                  <a:pt x="1141081" y="1446471"/>
                  <a:pt x="1146367" y="1425611"/>
                </a:cubicBezTo>
                <a:lnTo>
                  <a:pt x="1172633" y="1434928"/>
                </a:lnTo>
                <a:cubicBezTo>
                  <a:pt x="1161978" y="1466423"/>
                  <a:pt x="1135464" y="1484644"/>
                  <a:pt x="1101186" y="1484644"/>
                </a:cubicBezTo>
                <a:cubicBezTo>
                  <a:pt x="1076820" y="1484562"/>
                  <a:pt x="1055593" y="1475245"/>
                  <a:pt x="1040973" y="1457684"/>
                </a:cubicBezTo>
                <a:close/>
                <a:moveTo>
                  <a:pt x="1049894" y="1376142"/>
                </a:moveTo>
                <a:lnTo>
                  <a:pt x="1143559" y="1376142"/>
                </a:lnTo>
                <a:cubicBezTo>
                  <a:pt x="1142568" y="1347945"/>
                  <a:pt x="1126296" y="1329724"/>
                  <a:pt x="1099369" y="1329724"/>
                </a:cubicBezTo>
                <a:cubicBezTo>
                  <a:pt x="1073847" y="1329724"/>
                  <a:pt x="1055262" y="1346956"/>
                  <a:pt x="1049894" y="1376142"/>
                </a:cubicBezTo>
                <a:close/>
                <a:moveTo>
                  <a:pt x="1305367" y="1306804"/>
                </a:moveTo>
                <a:lnTo>
                  <a:pt x="1305367" y="1336979"/>
                </a:lnTo>
                <a:cubicBezTo>
                  <a:pt x="1300411" y="1335990"/>
                  <a:pt x="1296364" y="1335660"/>
                  <a:pt x="1290747" y="1335660"/>
                </a:cubicBezTo>
                <a:cubicBezTo>
                  <a:pt x="1277779" y="1335660"/>
                  <a:pt x="1266794" y="1340277"/>
                  <a:pt x="1258204" y="1349924"/>
                </a:cubicBezTo>
                <a:cubicBezTo>
                  <a:pt x="1249531" y="1359241"/>
                  <a:pt x="1245236" y="1371113"/>
                  <a:pt x="1245236" y="1386036"/>
                </a:cubicBezTo>
                <a:lnTo>
                  <a:pt x="1245236" y="1480852"/>
                </a:lnTo>
                <a:lnTo>
                  <a:pt x="1215336" y="1480852"/>
                </a:lnTo>
                <a:lnTo>
                  <a:pt x="1215336" y="1307463"/>
                </a:lnTo>
                <a:lnTo>
                  <a:pt x="1245236" y="1307463"/>
                </a:lnTo>
                <a:lnTo>
                  <a:pt x="1245236" y="1336979"/>
                </a:lnTo>
                <a:cubicBezTo>
                  <a:pt x="1253578" y="1318099"/>
                  <a:pt x="1271832" y="1306144"/>
                  <a:pt x="1293390" y="1306144"/>
                </a:cubicBezTo>
                <a:cubicBezTo>
                  <a:pt x="1297438" y="1306144"/>
                  <a:pt x="1301402" y="1306474"/>
                  <a:pt x="1305367" y="1306804"/>
                </a:cubicBezTo>
                <a:close/>
                <a:moveTo>
                  <a:pt x="1489311" y="1394363"/>
                </a:moveTo>
                <a:cubicBezTo>
                  <a:pt x="1489311" y="1419593"/>
                  <a:pt x="1481960" y="1441771"/>
                  <a:pt x="1468414" y="1457684"/>
                </a:cubicBezTo>
                <a:cubicBezTo>
                  <a:pt x="1453794" y="1474915"/>
                  <a:pt x="1432567" y="1484562"/>
                  <a:pt x="1408613" y="1484562"/>
                </a:cubicBezTo>
                <a:cubicBezTo>
                  <a:pt x="1384660" y="1484562"/>
                  <a:pt x="1363433" y="1474915"/>
                  <a:pt x="1348813" y="1457684"/>
                </a:cubicBezTo>
                <a:cubicBezTo>
                  <a:pt x="1335184" y="1441771"/>
                  <a:pt x="1327916" y="1419510"/>
                  <a:pt x="1327916" y="1394363"/>
                </a:cubicBezTo>
                <a:cubicBezTo>
                  <a:pt x="1327916" y="1369134"/>
                  <a:pt x="1335184" y="1346956"/>
                  <a:pt x="1348813" y="1331043"/>
                </a:cubicBezTo>
                <a:cubicBezTo>
                  <a:pt x="1363433" y="1313812"/>
                  <a:pt x="1384660" y="1304165"/>
                  <a:pt x="1408613" y="1304165"/>
                </a:cubicBezTo>
                <a:cubicBezTo>
                  <a:pt x="1432567" y="1304165"/>
                  <a:pt x="1453794" y="1313812"/>
                  <a:pt x="1468414" y="1331043"/>
                </a:cubicBezTo>
                <a:cubicBezTo>
                  <a:pt x="1481960" y="1346956"/>
                  <a:pt x="1489311" y="1369134"/>
                  <a:pt x="1489311" y="1394363"/>
                </a:cubicBezTo>
                <a:close/>
                <a:moveTo>
                  <a:pt x="1358064" y="1394363"/>
                </a:moveTo>
                <a:cubicBezTo>
                  <a:pt x="1358064" y="1433856"/>
                  <a:pt x="1377970" y="1459003"/>
                  <a:pt x="1408531" y="1459003"/>
                </a:cubicBezTo>
                <a:cubicBezTo>
                  <a:pt x="1439092" y="1459003"/>
                  <a:pt x="1458998" y="1433774"/>
                  <a:pt x="1458998" y="1394363"/>
                </a:cubicBezTo>
                <a:cubicBezTo>
                  <a:pt x="1458998" y="1354541"/>
                  <a:pt x="1439092" y="1329394"/>
                  <a:pt x="1408531" y="1329394"/>
                </a:cubicBezTo>
                <a:cubicBezTo>
                  <a:pt x="1378052" y="1329394"/>
                  <a:pt x="1358064" y="1354541"/>
                  <a:pt x="1358064" y="1394363"/>
                </a:cubicBezTo>
                <a:close/>
                <a:moveTo>
                  <a:pt x="1512934" y="1444080"/>
                </a:moveTo>
                <a:lnTo>
                  <a:pt x="1536143" y="1427178"/>
                </a:lnTo>
                <a:cubicBezTo>
                  <a:pt x="1545477" y="1447048"/>
                  <a:pt x="1566374" y="1459663"/>
                  <a:pt x="1589336" y="1459663"/>
                </a:cubicBezTo>
                <a:cubicBezTo>
                  <a:pt x="1612216" y="1459663"/>
                  <a:pt x="1627496" y="1449357"/>
                  <a:pt x="1627496" y="1432125"/>
                </a:cubicBezTo>
                <a:cubicBezTo>
                  <a:pt x="1627496" y="1421819"/>
                  <a:pt x="1622870" y="1415553"/>
                  <a:pt x="1610894" y="1411595"/>
                </a:cubicBezTo>
                <a:cubicBezTo>
                  <a:pt x="1608581" y="1410606"/>
                  <a:pt x="1605608" y="1409946"/>
                  <a:pt x="1602634" y="1409287"/>
                </a:cubicBezTo>
                <a:cubicBezTo>
                  <a:pt x="1599661" y="1408297"/>
                  <a:pt x="1592640" y="1406978"/>
                  <a:pt x="1582398" y="1404669"/>
                </a:cubicBezTo>
                <a:cubicBezTo>
                  <a:pt x="1570091" y="1402031"/>
                  <a:pt x="1561501" y="1399723"/>
                  <a:pt x="1556132" y="1398074"/>
                </a:cubicBezTo>
                <a:cubicBezTo>
                  <a:pt x="1550846" y="1396095"/>
                  <a:pt x="1546220" y="1393704"/>
                  <a:pt x="1542504" y="1391478"/>
                </a:cubicBezTo>
                <a:cubicBezTo>
                  <a:pt x="1529701" y="1383645"/>
                  <a:pt x="1523919" y="1372597"/>
                  <a:pt x="1523919" y="1356685"/>
                </a:cubicBezTo>
                <a:cubicBezTo>
                  <a:pt x="1523919" y="1341432"/>
                  <a:pt x="1529866" y="1328817"/>
                  <a:pt x="1541843" y="1319171"/>
                </a:cubicBezTo>
                <a:cubicBezTo>
                  <a:pt x="1553819" y="1309195"/>
                  <a:pt x="1569100" y="1304248"/>
                  <a:pt x="1587684" y="1304248"/>
                </a:cubicBezTo>
                <a:cubicBezTo>
                  <a:pt x="1617915" y="1304248"/>
                  <a:pt x="1644181" y="1318511"/>
                  <a:pt x="1654753" y="1340030"/>
                </a:cubicBezTo>
                <a:lnTo>
                  <a:pt x="1633526" y="1356932"/>
                </a:lnTo>
                <a:cubicBezTo>
                  <a:pt x="1624192" y="1338711"/>
                  <a:pt x="1607260" y="1328735"/>
                  <a:pt x="1586363" y="1328735"/>
                </a:cubicBezTo>
                <a:cubicBezTo>
                  <a:pt x="1566457" y="1328735"/>
                  <a:pt x="1553159" y="1338711"/>
                  <a:pt x="1553159" y="1354294"/>
                </a:cubicBezTo>
                <a:cubicBezTo>
                  <a:pt x="1553159" y="1363280"/>
                  <a:pt x="1557454" y="1368557"/>
                  <a:pt x="1567778" y="1372515"/>
                </a:cubicBezTo>
                <a:cubicBezTo>
                  <a:pt x="1572073" y="1373834"/>
                  <a:pt x="1575708" y="1375153"/>
                  <a:pt x="1592723" y="1378781"/>
                </a:cubicBezTo>
                <a:cubicBezTo>
                  <a:pt x="1607673" y="1382409"/>
                  <a:pt x="1617337" y="1385047"/>
                  <a:pt x="1622292" y="1386696"/>
                </a:cubicBezTo>
                <a:cubicBezTo>
                  <a:pt x="1627248" y="1388345"/>
                  <a:pt x="1631874" y="1390076"/>
                  <a:pt x="1635591" y="1392302"/>
                </a:cubicBezTo>
                <a:cubicBezTo>
                  <a:pt x="1649963" y="1400959"/>
                  <a:pt x="1656818" y="1412502"/>
                  <a:pt x="1656818" y="1429404"/>
                </a:cubicBezTo>
                <a:cubicBezTo>
                  <a:pt x="1656818" y="1445316"/>
                  <a:pt x="1650541" y="1458591"/>
                  <a:pt x="1637573" y="1468897"/>
                </a:cubicBezTo>
                <a:cubicBezTo>
                  <a:pt x="1624605" y="1479203"/>
                  <a:pt x="1608664" y="1484479"/>
                  <a:pt x="1589419" y="1484479"/>
                </a:cubicBezTo>
                <a:cubicBezTo>
                  <a:pt x="1555141" y="1484562"/>
                  <a:pt x="1525241" y="1469309"/>
                  <a:pt x="1512934" y="1444080"/>
                </a:cubicBezTo>
                <a:close/>
                <a:moveTo>
                  <a:pt x="1780714" y="1484562"/>
                </a:moveTo>
                <a:cubicBezTo>
                  <a:pt x="1757835" y="1484562"/>
                  <a:pt x="1737515" y="1473926"/>
                  <a:pt x="1726861" y="1455705"/>
                </a:cubicBezTo>
                <a:lnTo>
                  <a:pt x="1726861" y="1540626"/>
                </a:lnTo>
                <a:lnTo>
                  <a:pt x="1696960" y="1540626"/>
                </a:lnTo>
                <a:lnTo>
                  <a:pt x="1696960" y="1307546"/>
                </a:lnTo>
                <a:lnTo>
                  <a:pt x="1726861" y="1307546"/>
                </a:lnTo>
                <a:lnTo>
                  <a:pt x="1726861" y="1332775"/>
                </a:lnTo>
                <a:cubicBezTo>
                  <a:pt x="1737846" y="1315213"/>
                  <a:pt x="1757752" y="1304248"/>
                  <a:pt x="1780714" y="1304248"/>
                </a:cubicBezTo>
                <a:cubicBezTo>
                  <a:pt x="1804337" y="1304248"/>
                  <a:pt x="1824243" y="1313894"/>
                  <a:pt x="1837871" y="1332115"/>
                </a:cubicBezTo>
                <a:cubicBezTo>
                  <a:pt x="1849848" y="1348357"/>
                  <a:pt x="1856456" y="1370289"/>
                  <a:pt x="1856456" y="1394446"/>
                </a:cubicBezTo>
                <a:cubicBezTo>
                  <a:pt x="1856456" y="1418356"/>
                  <a:pt x="1849848" y="1440534"/>
                  <a:pt x="1837541" y="1456777"/>
                </a:cubicBezTo>
                <a:cubicBezTo>
                  <a:pt x="1823912" y="1474915"/>
                  <a:pt x="1804337" y="1484562"/>
                  <a:pt x="1780714" y="1484562"/>
                </a:cubicBezTo>
                <a:close/>
                <a:moveTo>
                  <a:pt x="1726282" y="1388427"/>
                </a:moveTo>
                <a:lnTo>
                  <a:pt x="1726282" y="1400712"/>
                </a:lnTo>
                <a:cubicBezTo>
                  <a:pt x="1726282" y="1436165"/>
                  <a:pt x="1746519" y="1458426"/>
                  <a:pt x="1775428" y="1458426"/>
                </a:cubicBezTo>
                <a:cubicBezTo>
                  <a:pt x="1806319" y="1458426"/>
                  <a:pt x="1826225" y="1433196"/>
                  <a:pt x="1826225" y="1394446"/>
                </a:cubicBezTo>
                <a:cubicBezTo>
                  <a:pt x="1826225" y="1355613"/>
                  <a:pt x="1806980" y="1330466"/>
                  <a:pt x="1775428" y="1330466"/>
                </a:cubicBezTo>
                <a:cubicBezTo>
                  <a:pt x="1746519" y="1330384"/>
                  <a:pt x="1726282" y="1352562"/>
                  <a:pt x="1726282" y="1388427"/>
                </a:cubicBezTo>
                <a:close/>
                <a:moveTo>
                  <a:pt x="1942852" y="1483902"/>
                </a:moveTo>
                <a:cubicBezTo>
                  <a:pt x="1926250" y="1483902"/>
                  <a:pt x="1912622" y="1479285"/>
                  <a:pt x="1901636" y="1470298"/>
                </a:cubicBezTo>
                <a:cubicBezTo>
                  <a:pt x="1890981" y="1460981"/>
                  <a:pt x="1885695" y="1449109"/>
                  <a:pt x="1885695" y="1434186"/>
                </a:cubicBezTo>
                <a:cubicBezTo>
                  <a:pt x="1885695" y="1404669"/>
                  <a:pt x="1904940" y="1387108"/>
                  <a:pt x="1951443" y="1377462"/>
                </a:cubicBezTo>
                <a:lnTo>
                  <a:pt x="1993650" y="1368804"/>
                </a:lnTo>
                <a:lnTo>
                  <a:pt x="1993650" y="1361467"/>
                </a:lnTo>
                <a:cubicBezTo>
                  <a:pt x="1993650" y="1341267"/>
                  <a:pt x="1982003" y="1330301"/>
                  <a:pt x="1959454" y="1330301"/>
                </a:cubicBezTo>
                <a:cubicBezTo>
                  <a:pt x="1938227" y="1330301"/>
                  <a:pt x="1924598" y="1339948"/>
                  <a:pt x="1919229" y="1359818"/>
                </a:cubicBezTo>
                <a:lnTo>
                  <a:pt x="1890981" y="1352480"/>
                </a:lnTo>
                <a:cubicBezTo>
                  <a:pt x="1899984" y="1322963"/>
                  <a:pt x="1926168" y="1304083"/>
                  <a:pt x="1960446" y="1304083"/>
                </a:cubicBezTo>
                <a:cubicBezTo>
                  <a:pt x="2000670" y="1304083"/>
                  <a:pt x="2023219" y="1324283"/>
                  <a:pt x="2023219" y="1360148"/>
                </a:cubicBezTo>
                <a:lnTo>
                  <a:pt x="2023219" y="1444739"/>
                </a:lnTo>
                <a:cubicBezTo>
                  <a:pt x="2023219" y="1455375"/>
                  <a:pt x="2029827" y="1459663"/>
                  <a:pt x="2041804" y="1457024"/>
                </a:cubicBezTo>
                <a:lnTo>
                  <a:pt x="2041804" y="1480934"/>
                </a:lnTo>
                <a:cubicBezTo>
                  <a:pt x="2014877" y="1484562"/>
                  <a:pt x="1999927" y="1477636"/>
                  <a:pt x="1996293" y="1461394"/>
                </a:cubicBezTo>
                <a:cubicBezTo>
                  <a:pt x="1985390" y="1475575"/>
                  <a:pt x="1965484" y="1483902"/>
                  <a:pt x="1942852" y="1483902"/>
                </a:cubicBezTo>
                <a:close/>
                <a:moveTo>
                  <a:pt x="1980104" y="1449109"/>
                </a:moveTo>
                <a:cubicBezTo>
                  <a:pt x="1989107" y="1441771"/>
                  <a:pt x="1993732" y="1432867"/>
                  <a:pt x="1993732" y="1421901"/>
                </a:cubicBezTo>
                <a:lnTo>
                  <a:pt x="1993732" y="1392055"/>
                </a:lnTo>
                <a:lnTo>
                  <a:pt x="1959867" y="1399393"/>
                </a:lnTo>
                <a:cubicBezTo>
                  <a:pt x="1926663" y="1405989"/>
                  <a:pt x="1915347" y="1415635"/>
                  <a:pt x="1915347" y="1432867"/>
                </a:cubicBezTo>
                <a:cubicBezTo>
                  <a:pt x="1915347" y="1449769"/>
                  <a:pt x="1926994" y="1459745"/>
                  <a:pt x="1946569" y="1459745"/>
                </a:cubicBezTo>
                <a:cubicBezTo>
                  <a:pt x="1959785" y="1459663"/>
                  <a:pt x="1971100" y="1456035"/>
                  <a:pt x="1980104" y="1449109"/>
                </a:cubicBezTo>
                <a:close/>
                <a:moveTo>
                  <a:pt x="2094501" y="1394363"/>
                </a:moveTo>
                <a:cubicBezTo>
                  <a:pt x="2094501" y="1433196"/>
                  <a:pt x="2115068" y="1458343"/>
                  <a:pt x="2146620" y="1458343"/>
                </a:cubicBezTo>
                <a:cubicBezTo>
                  <a:pt x="2168838" y="1458343"/>
                  <a:pt x="2184449" y="1445069"/>
                  <a:pt x="2189818" y="1421571"/>
                </a:cubicBezTo>
                <a:lnTo>
                  <a:pt x="2216414" y="1433856"/>
                </a:lnTo>
                <a:cubicBezTo>
                  <a:pt x="2207411" y="1464692"/>
                  <a:pt x="2180898" y="1484562"/>
                  <a:pt x="2146620" y="1484562"/>
                </a:cubicBezTo>
                <a:cubicBezTo>
                  <a:pt x="2122336" y="1484562"/>
                  <a:pt x="2100778" y="1475245"/>
                  <a:pt x="2086159" y="1458013"/>
                </a:cubicBezTo>
                <a:cubicBezTo>
                  <a:pt x="2071869" y="1441771"/>
                  <a:pt x="2064601" y="1419510"/>
                  <a:pt x="2064601" y="1394363"/>
                </a:cubicBezTo>
                <a:cubicBezTo>
                  <a:pt x="2064601" y="1369134"/>
                  <a:pt x="2071869" y="1346956"/>
                  <a:pt x="2086159" y="1330713"/>
                </a:cubicBezTo>
                <a:cubicBezTo>
                  <a:pt x="2100778" y="1313482"/>
                  <a:pt x="2122336" y="1304165"/>
                  <a:pt x="2146620" y="1304165"/>
                </a:cubicBezTo>
                <a:cubicBezTo>
                  <a:pt x="2180815" y="1304165"/>
                  <a:pt x="2206750" y="1323376"/>
                  <a:pt x="2215754" y="1353881"/>
                </a:cubicBezTo>
                <a:lnTo>
                  <a:pt x="2189818" y="1366826"/>
                </a:lnTo>
                <a:cubicBezTo>
                  <a:pt x="2184532" y="1343246"/>
                  <a:pt x="2168921" y="1330054"/>
                  <a:pt x="2146620" y="1330054"/>
                </a:cubicBezTo>
                <a:cubicBezTo>
                  <a:pt x="2115068" y="1330054"/>
                  <a:pt x="2094501" y="1355530"/>
                  <a:pt x="2094501" y="1394363"/>
                </a:cubicBezTo>
                <a:close/>
                <a:moveTo>
                  <a:pt x="2264321" y="1457684"/>
                </a:moveTo>
                <a:cubicBezTo>
                  <a:pt x="2250692" y="1441771"/>
                  <a:pt x="2243093" y="1419510"/>
                  <a:pt x="2243093" y="1394363"/>
                </a:cubicBezTo>
                <a:cubicBezTo>
                  <a:pt x="2243093" y="1370124"/>
                  <a:pt x="2250362" y="1347615"/>
                  <a:pt x="2263991" y="1331373"/>
                </a:cubicBezTo>
                <a:cubicBezTo>
                  <a:pt x="2278610" y="1313812"/>
                  <a:pt x="2299507" y="1304165"/>
                  <a:pt x="2323130" y="1304165"/>
                </a:cubicBezTo>
                <a:cubicBezTo>
                  <a:pt x="2346092" y="1304165"/>
                  <a:pt x="2364016" y="1311833"/>
                  <a:pt x="2377314" y="1327416"/>
                </a:cubicBezTo>
                <a:cubicBezTo>
                  <a:pt x="2390612" y="1342998"/>
                  <a:pt x="2397220" y="1363528"/>
                  <a:pt x="2397220" y="1389087"/>
                </a:cubicBezTo>
                <a:lnTo>
                  <a:pt x="2397220" y="1399063"/>
                </a:lnTo>
                <a:lnTo>
                  <a:pt x="2271672" y="1399063"/>
                </a:lnTo>
                <a:cubicBezTo>
                  <a:pt x="2273324" y="1435175"/>
                  <a:pt x="2293973" y="1458755"/>
                  <a:pt x="2324534" y="1458755"/>
                </a:cubicBezTo>
                <a:cubicBezTo>
                  <a:pt x="2347414" y="1458755"/>
                  <a:pt x="2364429" y="1446471"/>
                  <a:pt x="2369715" y="1425611"/>
                </a:cubicBezTo>
                <a:lnTo>
                  <a:pt x="2395981" y="1434928"/>
                </a:lnTo>
                <a:cubicBezTo>
                  <a:pt x="2385326" y="1466423"/>
                  <a:pt x="2358812" y="1484644"/>
                  <a:pt x="2324534" y="1484644"/>
                </a:cubicBezTo>
                <a:cubicBezTo>
                  <a:pt x="2300168" y="1484562"/>
                  <a:pt x="2278941" y="1475245"/>
                  <a:pt x="2264321" y="1457684"/>
                </a:cubicBezTo>
                <a:close/>
                <a:moveTo>
                  <a:pt x="2273241" y="1376142"/>
                </a:moveTo>
                <a:lnTo>
                  <a:pt x="2366907" y="1376142"/>
                </a:lnTo>
                <a:cubicBezTo>
                  <a:pt x="2365915" y="1347945"/>
                  <a:pt x="2349644" y="1329724"/>
                  <a:pt x="2322717" y="1329724"/>
                </a:cubicBezTo>
                <a:cubicBezTo>
                  <a:pt x="2297195" y="1329724"/>
                  <a:pt x="2278610" y="1346956"/>
                  <a:pt x="2273241" y="1376142"/>
                </a:cubicBezTo>
                <a:close/>
                <a:moveTo>
                  <a:pt x="2538957" y="1394363"/>
                </a:moveTo>
                <a:cubicBezTo>
                  <a:pt x="2538957" y="1433196"/>
                  <a:pt x="2559523" y="1458343"/>
                  <a:pt x="2591075" y="1458343"/>
                </a:cubicBezTo>
                <a:cubicBezTo>
                  <a:pt x="2613294" y="1458343"/>
                  <a:pt x="2628905" y="1445069"/>
                  <a:pt x="2634274" y="1421571"/>
                </a:cubicBezTo>
                <a:lnTo>
                  <a:pt x="2660870" y="1433856"/>
                </a:lnTo>
                <a:cubicBezTo>
                  <a:pt x="2651867" y="1464692"/>
                  <a:pt x="2625353" y="1484562"/>
                  <a:pt x="2591075" y="1484562"/>
                </a:cubicBezTo>
                <a:cubicBezTo>
                  <a:pt x="2566792" y="1484562"/>
                  <a:pt x="2545234" y="1475245"/>
                  <a:pt x="2530614" y="1458013"/>
                </a:cubicBezTo>
                <a:cubicBezTo>
                  <a:pt x="2516325" y="1441771"/>
                  <a:pt x="2509056" y="1419510"/>
                  <a:pt x="2509056" y="1394363"/>
                </a:cubicBezTo>
                <a:cubicBezTo>
                  <a:pt x="2509056" y="1369134"/>
                  <a:pt x="2516325" y="1346956"/>
                  <a:pt x="2530614" y="1330713"/>
                </a:cubicBezTo>
                <a:cubicBezTo>
                  <a:pt x="2545234" y="1313482"/>
                  <a:pt x="2566792" y="1304165"/>
                  <a:pt x="2591075" y="1304165"/>
                </a:cubicBezTo>
                <a:cubicBezTo>
                  <a:pt x="2625271" y="1304165"/>
                  <a:pt x="2651206" y="1323376"/>
                  <a:pt x="2660209" y="1353881"/>
                </a:cubicBezTo>
                <a:lnTo>
                  <a:pt x="2634274" y="1366826"/>
                </a:lnTo>
                <a:cubicBezTo>
                  <a:pt x="2628988" y="1343246"/>
                  <a:pt x="2613377" y="1330054"/>
                  <a:pt x="2591075" y="1330054"/>
                </a:cubicBezTo>
                <a:cubicBezTo>
                  <a:pt x="2559606" y="1330054"/>
                  <a:pt x="2538957" y="1355530"/>
                  <a:pt x="2538957" y="1394363"/>
                </a:cubicBezTo>
                <a:close/>
                <a:moveTo>
                  <a:pt x="2849027" y="1394363"/>
                </a:moveTo>
                <a:cubicBezTo>
                  <a:pt x="2849027" y="1419593"/>
                  <a:pt x="2841676" y="1441771"/>
                  <a:pt x="2828130" y="1457684"/>
                </a:cubicBezTo>
                <a:cubicBezTo>
                  <a:pt x="2813510" y="1474915"/>
                  <a:pt x="2792282" y="1484562"/>
                  <a:pt x="2768329" y="1484562"/>
                </a:cubicBezTo>
                <a:cubicBezTo>
                  <a:pt x="2744376" y="1484562"/>
                  <a:pt x="2723149" y="1474915"/>
                  <a:pt x="2708529" y="1457684"/>
                </a:cubicBezTo>
                <a:cubicBezTo>
                  <a:pt x="2694900" y="1441771"/>
                  <a:pt x="2687632" y="1419510"/>
                  <a:pt x="2687632" y="1394363"/>
                </a:cubicBezTo>
                <a:cubicBezTo>
                  <a:pt x="2687632" y="1369134"/>
                  <a:pt x="2694900" y="1346956"/>
                  <a:pt x="2708529" y="1331043"/>
                </a:cubicBezTo>
                <a:cubicBezTo>
                  <a:pt x="2723149" y="1313812"/>
                  <a:pt x="2744376" y="1304165"/>
                  <a:pt x="2768329" y="1304165"/>
                </a:cubicBezTo>
                <a:cubicBezTo>
                  <a:pt x="2792282" y="1304165"/>
                  <a:pt x="2813510" y="1313812"/>
                  <a:pt x="2828130" y="1331043"/>
                </a:cubicBezTo>
                <a:cubicBezTo>
                  <a:pt x="2841676" y="1346956"/>
                  <a:pt x="2849027" y="1369134"/>
                  <a:pt x="2849027" y="1394363"/>
                </a:cubicBezTo>
                <a:close/>
                <a:moveTo>
                  <a:pt x="2717780" y="1394363"/>
                </a:moveTo>
                <a:cubicBezTo>
                  <a:pt x="2717780" y="1433856"/>
                  <a:pt x="2737685" y="1459003"/>
                  <a:pt x="2768247" y="1459003"/>
                </a:cubicBezTo>
                <a:cubicBezTo>
                  <a:pt x="2798808" y="1459003"/>
                  <a:pt x="2818714" y="1433774"/>
                  <a:pt x="2818714" y="1394363"/>
                </a:cubicBezTo>
                <a:cubicBezTo>
                  <a:pt x="2818714" y="1354541"/>
                  <a:pt x="2798808" y="1329394"/>
                  <a:pt x="2768247" y="1329394"/>
                </a:cubicBezTo>
                <a:cubicBezTo>
                  <a:pt x="2737685" y="1329394"/>
                  <a:pt x="2717780" y="1354541"/>
                  <a:pt x="2717780" y="1394363"/>
                </a:cubicBezTo>
                <a:close/>
                <a:moveTo>
                  <a:pt x="2920225" y="1377132"/>
                </a:moveTo>
                <a:lnTo>
                  <a:pt x="2920225" y="1480934"/>
                </a:lnTo>
                <a:lnTo>
                  <a:pt x="2890325" y="1480934"/>
                </a:lnTo>
                <a:lnTo>
                  <a:pt x="2890325" y="1307546"/>
                </a:lnTo>
                <a:lnTo>
                  <a:pt x="2920225" y="1307546"/>
                </a:lnTo>
                <a:lnTo>
                  <a:pt x="2920225" y="1331126"/>
                </a:lnTo>
                <a:cubicBezTo>
                  <a:pt x="2931211" y="1313894"/>
                  <a:pt x="2949134" y="1304248"/>
                  <a:pt x="2970362" y="1304248"/>
                </a:cubicBezTo>
                <a:cubicBezTo>
                  <a:pt x="2992663" y="1304248"/>
                  <a:pt x="3009265" y="1314883"/>
                  <a:pt x="3018516" y="1333764"/>
                </a:cubicBezTo>
                <a:cubicBezTo>
                  <a:pt x="3030823" y="1315213"/>
                  <a:pt x="3051390" y="1304248"/>
                  <a:pt x="3074021" y="1304248"/>
                </a:cubicBezTo>
                <a:cubicBezTo>
                  <a:pt x="3108877" y="1304248"/>
                  <a:pt x="3131509" y="1329147"/>
                  <a:pt x="3131509" y="1366578"/>
                </a:cubicBezTo>
                <a:lnTo>
                  <a:pt x="3131509" y="1481017"/>
                </a:lnTo>
                <a:lnTo>
                  <a:pt x="3101609" y="1481017"/>
                </a:lnTo>
                <a:lnTo>
                  <a:pt x="3101609" y="1374576"/>
                </a:lnTo>
                <a:cubicBezTo>
                  <a:pt x="3101609" y="1347698"/>
                  <a:pt x="3089302" y="1332115"/>
                  <a:pt x="3067083" y="1332115"/>
                </a:cubicBezTo>
                <a:cubicBezTo>
                  <a:pt x="3056098" y="1332115"/>
                  <a:pt x="3045195" y="1337392"/>
                  <a:pt x="3037183" y="1345719"/>
                </a:cubicBezTo>
                <a:cubicBezTo>
                  <a:pt x="3030245" y="1354046"/>
                  <a:pt x="3025867" y="1364929"/>
                  <a:pt x="3025867" y="1377214"/>
                </a:cubicBezTo>
                <a:lnTo>
                  <a:pt x="3025867" y="1481017"/>
                </a:lnTo>
                <a:lnTo>
                  <a:pt x="2995967" y="1481017"/>
                </a:lnTo>
                <a:lnTo>
                  <a:pt x="2995967" y="1374576"/>
                </a:lnTo>
                <a:cubicBezTo>
                  <a:pt x="2995967" y="1347698"/>
                  <a:pt x="2983660" y="1332115"/>
                  <a:pt x="2961442" y="1332115"/>
                </a:cubicBezTo>
                <a:cubicBezTo>
                  <a:pt x="2950456" y="1332115"/>
                  <a:pt x="2939553" y="1337392"/>
                  <a:pt x="2931541" y="1345719"/>
                </a:cubicBezTo>
                <a:cubicBezTo>
                  <a:pt x="2924521" y="1353881"/>
                  <a:pt x="2920225" y="1364847"/>
                  <a:pt x="2920225" y="1377132"/>
                </a:cubicBezTo>
                <a:close/>
                <a:moveTo>
                  <a:pt x="3266060" y="1484562"/>
                </a:moveTo>
                <a:cubicBezTo>
                  <a:pt x="3243181" y="1484562"/>
                  <a:pt x="3222862" y="1473926"/>
                  <a:pt x="3212207" y="1455705"/>
                </a:cubicBezTo>
                <a:lnTo>
                  <a:pt x="3212207" y="1540626"/>
                </a:lnTo>
                <a:lnTo>
                  <a:pt x="3182307" y="1540626"/>
                </a:lnTo>
                <a:lnTo>
                  <a:pt x="3182307" y="1307546"/>
                </a:lnTo>
                <a:lnTo>
                  <a:pt x="3212207" y="1307546"/>
                </a:lnTo>
                <a:lnTo>
                  <a:pt x="3212207" y="1332775"/>
                </a:lnTo>
                <a:cubicBezTo>
                  <a:pt x="3223192" y="1315213"/>
                  <a:pt x="3243098" y="1304248"/>
                  <a:pt x="3266060" y="1304248"/>
                </a:cubicBezTo>
                <a:cubicBezTo>
                  <a:pt x="3289683" y="1304248"/>
                  <a:pt x="3309589" y="1313894"/>
                  <a:pt x="3323217" y="1332115"/>
                </a:cubicBezTo>
                <a:cubicBezTo>
                  <a:pt x="3335194" y="1348357"/>
                  <a:pt x="3341802" y="1370289"/>
                  <a:pt x="3341802" y="1394446"/>
                </a:cubicBezTo>
                <a:cubicBezTo>
                  <a:pt x="3341802" y="1418356"/>
                  <a:pt x="3335194" y="1440534"/>
                  <a:pt x="3322887" y="1456777"/>
                </a:cubicBezTo>
                <a:cubicBezTo>
                  <a:pt x="3309176" y="1474915"/>
                  <a:pt x="3289600" y="1484562"/>
                  <a:pt x="3266060" y="1484562"/>
                </a:cubicBezTo>
                <a:close/>
                <a:moveTo>
                  <a:pt x="3211546" y="1388427"/>
                </a:moveTo>
                <a:lnTo>
                  <a:pt x="3211546" y="1400712"/>
                </a:lnTo>
                <a:cubicBezTo>
                  <a:pt x="3211546" y="1436165"/>
                  <a:pt x="3231782" y="1458426"/>
                  <a:pt x="3260691" y="1458426"/>
                </a:cubicBezTo>
                <a:cubicBezTo>
                  <a:pt x="3291583" y="1458426"/>
                  <a:pt x="3311488" y="1433196"/>
                  <a:pt x="3311488" y="1394446"/>
                </a:cubicBezTo>
                <a:cubicBezTo>
                  <a:pt x="3311488" y="1355613"/>
                  <a:pt x="3292243" y="1330466"/>
                  <a:pt x="3260691" y="1330466"/>
                </a:cubicBezTo>
                <a:cubicBezTo>
                  <a:pt x="3231782" y="1330384"/>
                  <a:pt x="3211546" y="1352562"/>
                  <a:pt x="3211546" y="1388427"/>
                </a:cubicBezTo>
                <a:close/>
                <a:moveTo>
                  <a:pt x="3428116" y="1483902"/>
                </a:moveTo>
                <a:cubicBezTo>
                  <a:pt x="3411514" y="1483902"/>
                  <a:pt x="3397885" y="1479285"/>
                  <a:pt x="3386900" y="1470298"/>
                </a:cubicBezTo>
                <a:cubicBezTo>
                  <a:pt x="3376245" y="1460981"/>
                  <a:pt x="3370959" y="1449109"/>
                  <a:pt x="3370959" y="1434186"/>
                </a:cubicBezTo>
                <a:cubicBezTo>
                  <a:pt x="3370959" y="1404669"/>
                  <a:pt x="3390204" y="1387108"/>
                  <a:pt x="3436706" y="1377462"/>
                </a:cubicBezTo>
                <a:lnTo>
                  <a:pt x="3478913" y="1368804"/>
                </a:lnTo>
                <a:lnTo>
                  <a:pt x="3478913" y="1361467"/>
                </a:lnTo>
                <a:cubicBezTo>
                  <a:pt x="3478913" y="1341267"/>
                  <a:pt x="3467267" y="1330301"/>
                  <a:pt x="3444718" y="1330301"/>
                </a:cubicBezTo>
                <a:cubicBezTo>
                  <a:pt x="3423490" y="1330301"/>
                  <a:pt x="3409862" y="1339948"/>
                  <a:pt x="3404493" y="1359818"/>
                </a:cubicBezTo>
                <a:lnTo>
                  <a:pt x="3376245" y="1352480"/>
                </a:lnTo>
                <a:cubicBezTo>
                  <a:pt x="3385248" y="1322963"/>
                  <a:pt x="3411431" y="1304083"/>
                  <a:pt x="3445709" y="1304083"/>
                </a:cubicBezTo>
                <a:cubicBezTo>
                  <a:pt x="3485934" y="1304083"/>
                  <a:pt x="3508483" y="1324283"/>
                  <a:pt x="3508483" y="1360148"/>
                </a:cubicBezTo>
                <a:lnTo>
                  <a:pt x="3508483" y="1444739"/>
                </a:lnTo>
                <a:cubicBezTo>
                  <a:pt x="3508483" y="1455375"/>
                  <a:pt x="3515091" y="1459663"/>
                  <a:pt x="3527067" y="1457024"/>
                </a:cubicBezTo>
                <a:lnTo>
                  <a:pt x="3527067" y="1480934"/>
                </a:lnTo>
                <a:cubicBezTo>
                  <a:pt x="3500141" y="1484562"/>
                  <a:pt x="3485190" y="1477636"/>
                  <a:pt x="3481556" y="1461394"/>
                </a:cubicBezTo>
                <a:cubicBezTo>
                  <a:pt x="3470654" y="1475575"/>
                  <a:pt x="3450748" y="1483902"/>
                  <a:pt x="3428116" y="1483902"/>
                </a:cubicBezTo>
                <a:close/>
                <a:moveTo>
                  <a:pt x="3465367" y="1449109"/>
                </a:moveTo>
                <a:cubicBezTo>
                  <a:pt x="3474370" y="1441771"/>
                  <a:pt x="3478996" y="1432867"/>
                  <a:pt x="3478996" y="1421901"/>
                </a:cubicBezTo>
                <a:lnTo>
                  <a:pt x="3478996" y="1392055"/>
                </a:lnTo>
                <a:lnTo>
                  <a:pt x="3445131" y="1399393"/>
                </a:lnTo>
                <a:cubicBezTo>
                  <a:pt x="3411927" y="1405989"/>
                  <a:pt x="3400611" y="1415635"/>
                  <a:pt x="3400611" y="1432867"/>
                </a:cubicBezTo>
                <a:cubicBezTo>
                  <a:pt x="3400611" y="1449769"/>
                  <a:pt x="3412257" y="1459745"/>
                  <a:pt x="3431833" y="1459745"/>
                </a:cubicBezTo>
                <a:cubicBezTo>
                  <a:pt x="3445048" y="1459663"/>
                  <a:pt x="3456364" y="1456035"/>
                  <a:pt x="3465367" y="1449109"/>
                </a:cubicBezTo>
                <a:close/>
                <a:moveTo>
                  <a:pt x="3563245" y="1480934"/>
                </a:moveTo>
                <a:lnTo>
                  <a:pt x="3563245" y="1307546"/>
                </a:lnTo>
                <a:lnTo>
                  <a:pt x="3593145" y="1307546"/>
                </a:lnTo>
                <a:lnTo>
                  <a:pt x="3593145" y="1331126"/>
                </a:lnTo>
                <a:cubicBezTo>
                  <a:pt x="3605122" y="1313894"/>
                  <a:pt x="3623706" y="1304248"/>
                  <a:pt x="3644933" y="1304248"/>
                </a:cubicBezTo>
                <a:cubicBezTo>
                  <a:pt x="3680450" y="1304248"/>
                  <a:pt x="3702752" y="1328487"/>
                  <a:pt x="3702752" y="1366578"/>
                </a:cubicBezTo>
                <a:lnTo>
                  <a:pt x="3702752" y="1481017"/>
                </a:lnTo>
                <a:lnTo>
                  <a:pt x="3672851" y="1481017"/>
                </a:lnTo>
                <a:lnTo>
                  <a:pt x="3672851" y="1374576"/>
                </a:lnTo>
                <a:cubicBezTo>
                  <a:pt x="3672851" y="1347038"/>
                  <a:pt x="3660214" y="1332115"/>
                  <a:pt x="3636674" y="1332115"/>
                </a:cubicBezTo>
                <a:cubicBezTo>
                  <a:pt x="3624697" y="1332115"/>
                  <a:pt x="3614372" y="1336402"/>
                  <a:pt x="3605782" y="1345060"/>
                </a:cubicBezTo>
                <a:cubicBezTo>
                  <a:pt x="3597440" y="1353387"/>
                  <a:pt x="3593145" y="1364270"/>
                  <a:pt x="3593145" y="1377544"/>
                </a:cubicBezTo>
                <a:lnTo>
                  <a:pt x="3593145" y="1481017"/>
                </a:lnTo>
                <a:lnTo>
                  <a:pt x="3563245" y="1481017"/>
                </a:lnTo>
                <a:close/>
                <a:moveTo>
                  <a:pt x="3812606" y="1499815"/>
                </a:moveTo>
                <a:cubicBezTo>
                  <a:pt x="3800630" y="1530650"/>
                  <a:pt x="3785019" y="1542605"/>
                  <a:pt x="3758753" y="1542605"/>
                </a:cubicBezTo>
                <a:cubicBezTo>
                  <a:pt x="3751814" y="1542605"/>
                  <a:pt x="3747767" y="1542276"/>
                  <a:pt x="3742481" y="1541286"/>
                </a:cubicBezTo>
                <a:lnTo>
                  <a:pt x="3742481" y="1515397"/>
                </a:lnTo>
                <a:cubicBezTo>
                  <a:pt x="3747767" y="1516717"/>
                  <a:pt x="3751484" y="1517046"/>
                  <a:pt x="3756770" y="1517046"/>
                </a:cubicBezTo>
                <a:cubicBezTo>
                  <a:pt x="3770399" y="1517046"/>
                  <a:pt x="3777006" y="1511440"/>
                  <a:pt x="3783697" y="1495198"/>
                </a:cubicBezTo>
                <a:lnTo>
                  <a:pt x="3792039" y="1474668"/>
                </a:lnTo>
                <a:lnTo>
                  <a:pt x="3727613" y="1307546"/>
                </a:lnTo>
                <a:lnTo>
                  <a:pt x="3759166" y="1307546"/>
                </a:lnTo>
                <a:lnTo>
                  <a:pt x="3807980" y="1440205"/>
                </a:lnTo>
                <a:lnTo>
                  <a:pt x="3856135" y="1307546"/>
                </a:lnTo>
                <a:lnTo>
                  <a:pt x="3887357" y="1307546"/>
                </a:lnTo>
                <a:lnTo>
                  <a:pt x="3812606" y="1499815"/>
                </a:lnTo>
                <a:close/>
                <a:moveTo>
                  <a:pt x="1637490" y="238935"/>
                </a:moveTo>
                <a:lnTo>
                  <a:pt x="1508556" y="238935"/>
                </a:lnTo>
                <a:lnTo>
                  <a:pt x="1508556" y="264164"/>
                </a:lnTo>
                <a:cubicBezTo>
                  <a:pt x="1547707" y="264164"/>
                  <a:pt x="1579425" y="275459"/>
                  <a:pt x="1579425" y="334904"/>
                </a:cubicBezTo>
                <a:lnTo>
                  <a:pt x="1579425" y="938755"/>
                </a:lnTo>
                <a:lnTo>
                  <a:pt x="1699025" y="938755"/>
                </a:lnTo>
                <a:lnTo>
                  <a:pt x="1699025" y="301183"/>
                </a:lnTo>
                <a:cubicBezTo>
                  <a:pt x="1699108" y="266802"/>
                  <a:pt x="1671603" y="238935"/>
                  <a:pt x="1637490" y="238935"/>
                </a:cubicBezTo>
                <a:close/>
                <a:moveTo>
                  <a:pt x="1174781" y="775508"/>
                </a:moveTo>
                <a:lnTo>
                  <a:pt x="940535" y="275542"/>
                </a:lnTo>
                <a:cubicBezTo>
                  <a:pt x="930871" y="253940"/>
                  <a:pt x="909396" y="239017"/>
                  <a:pt x="884534" y="239017"/>
                </a:cubicBezTo>
                <a:lnTo>
                  <a:pt x="714631" y="239017"/>
                </a:lnTo>
                <a:lnTo>
                  <a:pt x="714631" y="264246"/>
                </a:lnTo>
                <a:lnTo>
                  <a:pt x="749900" y="264246"/>
                </a:lnTo>
                <a:cubicBezTo>
                  <a:pt x="774432" y="264246"/>
                  <a:pt x="795659" y="278840"/>
                  <a:pt x="805571" y="299946"/>
                </a:cubicBezTo>
                <a:lnTo>
                  <a:pt x="1119027" y="938837"/>
                </a:lnTo>
                <a:lnTo>
                  <a:pt x="1192869" y="938837"/>
                </a:lnTo>
                <a:lnTo>
                  <a:pt x="1457263" y="239017"/>
                </a:lnTo>
                <a:lnTo>
                  <a:pt x="1365911" y="239017"/>
                </a:lnTo>
                <a:lnTo>
                  <a:pt x="1174781" y="775508"/>
                </a:lnTo>
                <a:close/>
                <a:moveTo>
                  <a:pt x="1620062" y="0"/>
                </a:moveTo>
                <a:cubicBezTo>
                  <a:pt x="1579094" y="0"/>
                  <a:pt x="1545725" y="34463"/>
                  <a:pt x="1545725" y="76842"/>
                </a:cubicBezTo>
                <a:cubicBezTo>
                  <a:pt x="1545725" y="119220"/>
                  <a:pt x="1579094" y="153683"/>
                  <a:pt x="1620062" y="153683"/>
                </a:cubicBezTo>
                <a:cubicBezTo>
                  <a:pt x="1661443" y="153683"/>
                  <a:pt x="1694730" y="119220"/>
                  <a:pt x="1694730" y="76842"/>
                </a:cubicBezTo>
                <a:cubicBezTo>
                  <a:pt x="1694730" y="34463"/>
                  <a:pt x="1661443" y="0"/>
                  <a:pt x="1620062" y="0"/>
                </a:cubicBezTo>
                <a:close/>
                <a:moveTo>
                  <a:pt x="4291588" y="264164"/>
                </a:moveTo>
                <a:cubicBezTo>
                  <a:pt x="4327683" y="264164"/>
                  <a:pt x="4356922" y="293351"/>
                  <a:pt x="4356922" y="329380"/>
                </a:cubicBezTo>
                <a:lnTo>
                  <a:pt x="4356922" y="938755"/>
                </a:lnTo>
                <a:lnTo>
                  <a:pt x="4476688" y="938755"/>
                </a:lnTo>
                <a:lnTo>
                  <a:pt x="4476688" y="581424"/>
                </a:lnTo>
                <a:cubicBezTo>
                  <a:pt x="4475367" y="465832"/>
                  <a:pt x="4542766" y="301266"/>
                  <a:pt x="4706556" y="349745"/>
                </a:cubicBezTo>
                <a:lnTo>
                  <a:pt x="4706556" y="227722"/>
                </a:lnTo>
                <a:cubicBezTo>
                  <a:pt x="4612560" y="213458"/>
                  <a:pt x="4505597" y="285765"/>
                  <a:pt x="4479579" y="409438"/>
                </a:cubicBezTo>
                <a:lnTo>
                  <a:pt x="4476688" y="409438"/>
                </a:lnTo>
                <a:lnTo>
                  <a:pt x="4476688" y="285930"/>
                </a:lnTo>
                <a:cubicBezTo>
                  <a:pt x="4476688" y="259959"/>
                  <a:pt x="4455543" y="239017"/>
                  <a:pt x="4429525" y="239100"/>
                </a:cubicBezTo>
                <a:lnTo>
                  <a:pt x="4291588" y="239100"/>
                </a:lnTo>
                <a:lnTo>
                  <a:pt x="4291588" y="264164"/>
                </a:lnTo>
                <a:close/>
                <a:moveTo>
                  <a:pt x="5066350" y="955822"/>
                </a:moveTo>
                <a:cubicBezTo>
                  <a:pt x="4878688" y="955822"/>
                  <a:pt x="4718615" y="799335"/>
                  <a:pt x="4718615" y="588845"/>
                </a:cubicBezTo>
                <a:cubicBezTo>
                  <a:pt x="4718615" y="378355"/>
                  <a:pt x="4878688" y="221868"/>
                  <a:pt x="5066350" y="221868"/>
                </a:cubicBezTo>
                <a:cubicBezTo>
                  <a:pt x="5254010" y="221868"/>
                  <a:pt x="5414084" y="378355"/>
                  <a:pt x="5414084" y="588845"/>
                </a:cubicBezTo>
                <a:cubicBezTo>
                  <a:pt x="5414084" y="799335"/>
                  <a:pt x="5254010" y="955822"/>
                  <a:pt x="5066350" y="955822"/>
                </a:cubicBezTo>
                <a:close/>
                <a:moveTo>
                  <a:pt x="5066350" y="267379"/>
                </a:moveTo>
                <a:cubicBezTo>
                  <a:pt x="4903633" y="267379"/>
                  <a:pt x="4856388" y="445220"/>
                  <a:pt x="4856388" y="588845"/>
                </a:cubicBezTo>
                <a:cubicBezTo>
                  <a:pt x="4856388" y="726781"/>
                  <a:pt x="4902312" y="910310"/>
                  <a:pt x="5066350" y="910310"/>
                </a:cubicBezTo>
                <a:cubicBezTo>
                  <a:pt x="5230388" y="910310"/>
                  <a:pt x="5276312" y="723977"/>
                  <a:pt x="5276312" y="588845"/>
                </a:cubicBezTo>
                <a:cubicBezTo>
                  <a:pt x="5276312" y="450909"/>
                  <a:pt x="5230388" y="267379"/>
                  <a:pt x="5066350" y="267379"/>
                </a:cubicBezTo>
                <a:close/>
                <a:moveTo>
                  <a:pt x="2154879" y="955822"/>
                </a:moveTo>
                <a:cubicBezTo>
                  <a:pt x="1967218" y="955822"/>
                  <a:pt x="1807145" y="799335"/>
                  <a:pt x="1807145" y="588845"/>
                </a:cubicBezTo>
                <a:cubicBezTo>
                  <a:pt x="1807145" y="378355"/>
                  <a:pt x="1967218" y="221868"/>
                  <a:pt x="2154879" y="221868"/>
                </a:cubicBezTo>
                <a:cubicBezTo>
                  <a:pt x="2342540" y="221868"/>
                  <a:pt x="2502614" y="378355"/>
                  <a:pt x="2502614" y="588845"/>
                </a:cubicBezTo>
                <a:cubicBezTo>
                  <a:pt x="2502614" y="799335"/>
                  <a:pt x="2342540" y="955822"/>
                  <a:pt x="2154879" y="955822"/>
                </a:cubicBezTo>
                <a:close/>
                <a:moveTo>
                  <a:pt x="2154879" y="267379"/>
                </a:moveTo>
                <a:cubicBezTo>
                  <a:pt x="1992163" y="267379"/>
                  <a:pt x="1944917" y="445220"/>
                  <a:pt x="1944917" y="588845"/>
                </a:cubicBezTo>
                <a:cubicBezTo>
                  <a:pt x="1944917" y="726781"/>
                  <a:pt x="1990841" y="910310"/>
                  <a:pt x="2154879" y="910310"/>
                </a:cubicBezTo>
                <a:cubicBezTo>
                  <a:pt x="2318918" y="910310"/>
                  <a:pt x="2364842" y="723977"/>
                  <a:pt x="2364842" y="588845"/>
                </a:cubicBezTo>
                <a:cubicBezTo>
                  <a:pt x="2364842" y="450909"/>
                  <a:pt x="2318918" y="267379"/>
                  <a:pt x="2154879" y="267379"/>
                </a:cubicBezTo>
                <a:close/>
                <a:moveTo>
                  <a:pt x="3175864" y="0"/>
                </a:moveTo>
                <a:lnTo>
                  <a:pt x="3152737" y="0"/>
                </a:lnTo>
                <a:lnTo>
                  <a:pt x="2706051" y="938755"/>
                </a:lnTo>
                <a:lnTo>
                  <a:pt x="2784023" y="938755"/>
                </a:lnTo>
                <a:lnTo>
                  <a:pt x="2938562" y="615476"/>
                </a:lnTo>
                <a:lnTo>
                  <a:pt x="3341141" y="615476"/>
                </a:lnTo>
                <a:lnTo>
                  <a:pt x="3497993" y="938755"/>
                </a:lnTo>
                <a:lnTo>
                  <a:pt x="3632709" y="938755"/>
                </a:lnTo>
                <a:lnTo>
                  <a:pt x="3175864" y="0"/>
                </a:lnTo>
                <a:close/>
                <a:moveTo>
                  <a:pt x="2977548" y="534429"/>
                </a:moveTo>
                <a:lnTo>
                  <a:pt x="3138695" y="197628"/>
                </a:lnTo>
                <a:lnTo>
                  <a:pt x="3302568" y="534429"/>
                </a:lnTo>
                <a:lnTo>
                  <a:pt x="2977548" y="534429"/>
                </a:lnTo>
                <a:close/>
                <a:moveTo>
                  <a:pt x="469813" y="0"/>
                </a:moveTo>
                <a:lnTo>
                  <a:pt x="446686" y="0"/>
                </a:lnTo>
                <a:lnTo>
                  <a:pt x="0" y="938755"/>
                </a:lnTo>
                <a:lnTo>
                  <a:pt x="77972" y="938755"/>
                </a:lnTo>
                <a:lnTo>
                  <a:pt x="232511" y="615476"/>
                </a:lnTo>
                <a:lnTo>
                  <a:pt x="635090" y="615476"/>
                </a:lnTo>
                <a:lnTo>
                  <a:pt x="791942" y="938755"/>
                </a:lnTo>
                <a:lnTo>
                  <a:pt x="926659" y="938755"/>
                </a:lnTo>
                <a:lnTo>
                  <a:pt x="469813" y="0"/>
                </a:lnTo>
                <a:close/>
                <a:moveTo>
                  <a:pt x="271497" y="534429"/>
                </a:moveTo>
                <a:lnTo>
                  <a:pt x="432644" y="197628"/>
                </a:lnTo>
                <a:lnTo>
                  <a:pt x="596517" y="534429"/>
                </a:lnTo>
                <a:lnTo>
                  <a:pt x="271497" y="534429"/>
                </a:lnTo>
                <a:close/>
                <a:moveTo>
                  <a:pt x="4209982" y="710621"/>
                </a:moveTo>
                <a:cubicBezTo>
                  <a:pt x="4168683" y="831160"/>
                  <a:pt x="4080469" y="877578"/>
                  <a:pt x="3991429" y="877578"/>
                </a:cubicBezTo>
                <a:cubicBezTo>
                  <a:pt x="3828712" y="877578"/>
                  <a:pt x="3743390" y="742446"/>
                  <a:pt x="3743390" y="557515"/>
                </a:cubicBezTo>
                <a:cubicBezTo>
                  <a:pt x="3743390" y="541849"/>
                  <a:pt x="3743390" y="526184"/>
                  <a:pt x="3744711" y="510602"/>
                </a:cubicBezTo>
                <a:lnTo>
                  <a:pt x="4228979" y="510602"/>
                </a:lnTo>
                <a:cubicBezTo>
                  <a:pt x="4218489" y="329958"/>
                  <a:pt x="4095088" y="221868"/>
                  <a:pt x="3942862" y="221868"/>
                </a:cubicBezTo>
                <a:cubicBezTo>
                  <a:pt x="3764369" y="221868"/>
                  <a:pt x="3610821" y="372666"/>
                  <a:pt x="3610821" y="593132"/>
                </a:cubicBezTo>
                <a:cubicBezTo>
                  <a:pt x="3610821" y="815000"/>
                  <a:pt x="3749915" y="955822"/>
                  <a:pt x="3949387" y="955822"/>
                </a:cubicBezTo>
                <a:cubicBezTo>
                  <a:pt x="4100870" y="955822"/>
                  <a:pt x="4196105" y="876671"/>
                  <a:pt x="4235174" y="717464"/>
                </a:cubicBezTo>
                <a:lnTo>
                  <a:pt x="4209982" y="710621"/>
                </a:lnTo>
                <a:close/>
                <a:moveTo>
                  <a:pt x="3942862" y="263092"/>
                </a:moveTo>
                <a:cubicBezTo>
                  <a:pt x="4038675" y="263092"/>
                  <a:pt x="4080634" y="331359"/>
                  <a:pt x="4089803" y="460803"/>
                </a:cubicBezTo>
                <a:lnTo>
                  <a:pt x="3751236" y="460803"/>
                </a:lnTo>
                <a:cubicBezTo>
                  <a:pt x="3768334" y="362689"/>
                  <a:pt x="3822105" y="263092"/>
                  <a:pt x="3942862" y="263092"/>
                </a:cubicBezTo>
                <a:close/>
                <a:moveTo>
                  <a:pt x="5951874" y="776332"/>
                </a:moveTo>
                <a:cubicBezTo>
                  <a:pt x="5942128" y="797191"/>
                  <a:pt x="5921066" y="811702"/>
                  <a:pt x="5896452" y="811702"/>
                </a:cubicBezTo>
                <a:lnTo>
                  <a:pt x="5860109" y="811702"/>
                </a:lnTo>
                <a:lnTo>
                  <a:pt x="5860109" y="836354"/>
                </a:lnTo>
                <a:lnTo>
                  <a:pt x="6064372" y="836354"/>
                </a:lnTo>
                <a:cubicBezTo>
                  <a:pt x="6084361" y="836354"/>
                  <a:pt x="6102201" y="826708"/>
                  <a:pt x="6113352" y="811867"/>
                </a:cubicBezTo>
                <a:cubicBezTo>
                  <a:pt x="6120951" y="801726"/>
                  <a:pt x="6373451" y="443819"/>
                  <a:pt x="6373451" y="443819"/>
                </a:cubicBezTo>
                <a:lnTo>
                  <a:pt x="6146061" y="443819"/>
                </a:lnTo>
                <a:cubicBezTo>
                  <a:pt x="6121364" y="443819"/>
                  <a:pt x="6100136" y="458494"/>
                  <a:pt x="6090473" y="479601"/>
                </a:cubicBezTo>
                <a:lnTo>
                  <a:pt x="5951874" y="776332"/>
                </a:lnTo>
                <a:close/>
                <a:moveTo>
                  <a:pt x="6090473" y="356836"/>
                </a:moveTo>
                <a:cubicBezTo>
                  <a:pt x="6100054" y="377942"/>
                  <a:pt x="6121364" y="392618"/>
                  <a:pt x="6146061" y="392618"/>
                </a:cubicBezTo>
                <a:lnTo>
                  <a:pt x="6373451" y="392618"/>
                </a:lnTo>
                <a:cubicBezTo>
                  <a:pt x="6373451" y="392618"/>
                  <a:pt x="6120951" y="34711"/>
                  <a:pt x="6113352" y="24570"/>
                </a:cubicBezTo>
                <a:cubicBezTo>
                  <a:pt x="6102201" y="9646"/>
                  <a:pt x="6084443" y="82"/>
                  <a:pt x="6064372" y="82"/>
                </a:cubicBezTo>
                <a:lnTo>
                  <a:pt x="5860109" y="82"/>
                </a:lnTo>
                <a:lnTo>
                  <a:pt x="5860109" y="24734"/>
                </a:lnTo>
                <a:lnTo>
                  <a:pt x="5896452" y="24734"/>
                </a:lnTo>
                <a:cubicBezTo>
                  <a:pt x="5920983" y="24734"/>
                  <a:pt x="5942128" y="39245"/>
                  <a:pt x="5951874" y="60105"/>
                </a:cubicBezTo>
                <a:lnTo>
                  <a:pt x="6090473" y="356836"/>
                </a:lnTo>
                <a:close/>
                <a:moveTo>
                  <a:pt x="5698301" y="459236"/>
                </a:moveTo>
                <a:cubicBezTo>
                  <a:pt x="5707882" y="480343"/>
                  <a:pt x="5729193" y="495019"/>
                  <a:pt x="5753889" y="495019"/>
                </a:cubicBezTo>
                <a:lnTo>
                  <a:pt x="5981279" y="495019"/>
                </a:lnTo>
                <a:cubicBezTo>
                  <a:pt x="5981279" y="495019"/>
                  <a:pt x="5728780" y="137194"/>
                  <a:pt x="5721180" y="126970"/>
                </a:cubicBezTo>
                <a:cubicBezTo>
                  <a:pt x="5710030" y="112047"/>
                  <a:pt x="5692271" y="102483"/>
                  <a:pt x="5672200" y="102483"/>
                </a:cubicBezTo>
                <a:lnTo>
                  <a:pt x="5467937" y="102483"/>
                </a:lnTo>
                <a:lnTo>
                  <a:pt x="5467937" y="127218"/>
                </a:lnTo>
                <a:lnTo>
                  <a:pt x="5504280" y="127218"/>
                </a:lnTo>
                <a:cubicBezTo>
                  <a:pt x="5528812" y="127218"/>
                  <a:pt x="5549956" y="141728"/>
                  <a:pt x="5559703" y="162588"/>
                </a:cubicBezTo>
                <a:lnTo>
                  <a:pt x="5698301" y="459236"/>
                </a:lnTo>
                <a:close/>
                <a:moveTo>
                  <a:pt x="5559703" y="878650"/>
                </a:moveTo>
                <a:cubicBezTo>
                  <a:pt x="5549956" y="899510"/>
                  <a:pt x="5528894" y="914020"/>
                  <a:pt x="5504280" y="914020"/>
                </a:cubicBezTo>
                <a:lnTo>
                  <a:pt x="5467937" y="914020"/>
                </a:lnTo>
                <a:lnTo>
                  <a:pt x="5467937" y="938672"/>
                </a:lnTo>
                <a:lnTo>
                  <a:pt x="5672200" y="938672"/>
                </a:lnTo>
                <a:cubicBezTo>
                  <a:pt x="5692189" y="938672"/>
                  <a:pt x="5710030" y="929026"/>
                  <a:pt x="5721180" y="914185"/>
                </a:cubicBezTo>
                <a:cubicBezTo>
                  <a:pt x="5728780" y="904044"/>
                  <a:pt x="5981279" y="546137"/>
                  <a:pt x="5981279" y="546137"/>
                </a:cubicBezTo>
                <a:lnTo>
                  <a:pt x="5753889" y="546137"/>
                </a:lnTo>
                <a:cubicBezTo>
                  <a:pt x="5729193" y="546137"/>
                  <a:pt x="5707965" y="560812"/>
                  <a:pt x="5698301" y="581919"/>
                </a:cubicBezTo>
                <a:lnTo>
                  <a:pt x="5559703" y="878650"/>
                </a:lnTo>
                <a:close/>
              </a:path>
            </a:pathLst>
          </a:custGeom>
          <a:solidFill>
            <a:srgbClr val="FFFFFF"/>
          </a:solidFill>
          <a:ln w="826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027319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sh dir="u"/>
  </p:transition>
  <p:extLst>
    <p:ext uri="{DCECCB84-F9BA-43D5-87BE-67443E8EF086}">
      <p15:sldGuideLst xmlns:p15="http://schemas.microsoft.com/office/powerpoint/2012/main">
        <p15:guide id="1" pos="672" userDrawn="1">
          <p15:clr>
            <a:srgbClr val="FBAE40"/>
          </p15:clr>
        </p15:guide>
        <p15:guide id="2" pos="432" userDrawn="1">
          <p15:clr>
            <a:srgbClr val="FBAE40"/>
          </p15:clr>
        </p15:guide>
        <p15:guide id="3" orient="horz" pos="2736" userDrawn="1">
          <p15:clr>
            <a:srgbClr val="FBAE40"/>
          </p15:clr>
        </p15:guide>
        <p15:guide id="4" orient="horz" pos="1498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6 Picture">
    <p:bg>
      <p:bgPr>
        <a:gradFill>
          <a:gsLst>
            <a:gs pos="11000">
              <a:schemeClr val="bg1">
                <a:alpha val="80000"/>
              </a:schemeClr>
            </a:gs>
            <a:gs pos="80000">
              <a:schemeClr val="bg1">
                <a:alpha val="31320"/>
              </a:schemeClr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D88C0CCB-18F3-7264-0556-F063E271857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75E7486E-8BA9-B841-9113-DD5BE51C6A51}"/>
              </a:ext>
            </a:extLst>
          </p:cNvPr>
          <p:cNvSpPr/>
          <p:nvPr userDrawn="1"/>
        </p:nvSpPr>
        <p:spPr>
          <a:xfrm>
            <a:off x="0" y="0"/>
            <a:ext cx="12183533" cy="6858000"/>
          </a:xfrm>
          <a:prstGeom prst="rect">
            <a:avLst/>
          </a:prstGeom>
          <a:gradFill flip="none" rotWithShape="1">
            <a:gsLst>
              <a:gs pos="3000">
                <a:schemeClr val="bg1">
                  <a:alpha val="67000"/>
                </a:schemeClr>
              </a:gs>
              <a:gs pos="99000">
                <a:schemeClr val="bg1">
                  <a:alpha val="7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>
              <a:spcAft>
                <a:spcPts val="600"/>
              </a:spcAft>
            </a:pPr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6E390D8-FB2D-714E-887C-226EFBAA75C4}"/>
              </a:ext>
            </a:extLst>
          </p:cNvPr>
          <p:cNvCxnSpPr/>
          <p:nvPr userDrawn="1"/>
        </p:nvCxnSpPr>
        <p:spPr>
          <a:xfrm>
            <a:off x="558800" y="2825750"/>
            <a:ext cx="256032" cy="0"/>
          </a:xfrm>
          <a:prstGeom prst="line">
            <a:avLst/>
          </a:prstGeom>
          <a:ln w="254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370033-E5A1-7B48-AE34-D9C6694ED5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800" y="6492875"/>
            <a:ext cx="4572000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To edit the confidentiality disclosure, go to the View tab &gt; Slide Master &gt; Insert tab &gt; Header &amp; Footer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A14E021-5666-C143-A40F-6113F80F8F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66800" y="2378075"/>
            <a:ext cx="10706100" cy="1965325"/>
          </a:xfrm>
        </p:spPr>
        <p:txBody>
          <a:bodyPr anchor="t" anchorCtr="0"/>
          <a:lstStyle>
            <a:lvl1pPr algn="l">
              <a:lnSpc>
                <a:spcPct val="85000"/>
              </a:lnSpc>
              <a:defRPr sz="72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A2F35A6-FF25-0745-8AB1-FA8EE7D667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66800" y="4343399"/>
            <a:ext cx="10706100" cy="974725"/>
          </a:xfrm>
        </p:spPr>
        <p:txBody>
          <a:bodyPr>
            <a:noAutofit/>
          </a:bodyPr>
          <a:lstStyle>
            <a:lvl1pPr marL="0" indent="0" algn="l">
              <a:spcAft>
                <a:spcPts val="400"/>
              </a:spcAft>
              <a:buNone/>
              <a:defRPr sz="1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2C61BB8-691E-8258-4120-F795A4D9094D}"/>
              </a:ext>
            </a:extLst>
          </p:cNvPr>
          <p:cNvCxnSpPr/>
          <p:nvPr userDrawn="1"/>
        </p:nvCxnSpPr>
        <p:spPr>
          <a:xfrm>
            <a:off x="558800" y="4475646"/>
            <a:ext cx="256032" cy="0"/>
          </a:xfrm>
          <a:prstGeom prst="line">
            <a:avLst/>
          </a:prstGeom>
          <a:ln w="254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0BB6D2D2-528B-F3F6-31D8-80B3185F59C9}"/>
              </a:ext>
            </a:extLst>
          </p:cNvPr>
          <p:cNvSpPr txBox="1"/>
          <p:nvPr userDrawn="1"/>
        </p:nvSpPr>
        <p:spPr>
          <a:xfrm>
            <a:off x="801757" y="-258417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600"/>
              </a:spcAft>
            </a:pPr>
            <a:endParaRPr lang="en-US" dirty="0"/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C0A512D8-08D7-21B2-5872-DC0D67974964}"/>
              </a:ext>
            </a:extLst>
          </p:cNvPr>
          <p:cNvSpPr/>
          <p:nvPr userDrawn="1"/>
        </p:nvSpPr>
        <p:spPr>
          <a:xfrm>
            <a:off x="536577" y="555636"/>
            <a:ext cx="1863723" cy="451089"/>
          </a:xfrm>
          <a:custGeom>
            <a:avLst/>
            <a:gdLst>
              <a:gd name="connsiteX0" fmla="*/ 57157 w 6373450"/>
              <a:gd name="connsiteY0" fmla="*/ 1483902 h 1542605"/>
              <a:gd name="connsiteX1" fmla="*/ 15941 w 6373450"/>
              <a:gd name="connsiteY1" fmla="*/ 1470298 h 1542605"/>
              <a:gd name="connsiteX2" fmla="*/ 0 w 6373450"/>
              <a:gd name="connsiteY2" fmla="*/ 1434186 h 1542605"/>
              <a:gd name="connsiteX3" fmla="*/ 65747 w 6373450"/>
              <a:gd name="connsiteY3" fmla="*/ 1377462 h 1542605"/>
              <a:gd name="connsiteX4" fmla="*/ 107955 w 6373450"/>
              <a:gd name="connsiteY4" fmla="*/ 1368804 h 1542605"/>
              <a:gd name="connsiteX5" fmla="*/ 107955 w 6373450"/>
              <a:gd name="connsiteY5" fmla="*/ 1361467 h 1542605"/>
              <a:gd name="connsiteX6" fmla="*/ 73759 w 6373450"/>
              <a:gd name="connsiteY6" fmla="*/ 1330301 h 1542605"/>
              <a:gd name="connsiteX7" fmla="*/ 33535 w 6373450"/>
              <a:gd name="connsiteY7" fmla="*/ 1359818 h 1542605"/>
              <a:gd name="connsiteX8" fmla="*/ 5286 w 6373450"/>
              <a:gd name="connsiteY8" fmla="*/ 1352480 h 1542605"/>
              <a:gd name="connsiteX9" fmla="*/ 74751 w 6373450"/>
              <a:gd name="connsiteY9" fmla="*/ 1304083 h 1542605"/>
              <a:gd name="connsiteX10" fmla="*/ 137524 w 6373450"/>
              <a:gd name="connsiteY10" fmla="*/ 1360148 h 1542605"/>
              <a:gd name="connsiteX11" fmla="*/ 137524 w 6373450"/>
              <a:gd name="connsiteY11" fmla="*/ 1444739 h 1542605"/>
              <a:gd name="connsiteX12" fmla="*/ 156109 w 6373450"/>
              <a:gd name="connsiteY12" fmla="*/ 1457024 h 1542605"/>
              <a:gd name="connsiteX13" fmla="*/ 156109 w 6373450"/>
              <a:gd name="connsiteY13" fmla="*/ 1480934 h 1542605"/>
              <a:gd name="connsiteX14" fmla="*/ 110598 w 6373450"/>
              <a:gd name="connsiteY14" fmla="*/ 1461394 h 1542605"/>
              <a:gd name="connsiteX15" fmla="*/ 57157 w 6373450"/>
              <a:gd name="connsiteY15" fmla="*/ 1483902 h 1542605"/>
              <a:gd name="connsiteX16" fmla="*/ 94326 w 6373450"/>
              <a:gd name="connsiteY16" fmla="*/ 1449109 h 1542605"/>
              <a:gd name="connsiteX17" fmla="*/ 107955 w 6373450"/>
              <a:gd name="connsiteY17" fmla="*/ 1421901 h 1542605"/>
              <a:gd name="connsiteX18" fmla="*/ 107955 w 6373450"/>
              <a:gd name="connsiteY18" fmla="*/ 1392055 h 1542605"/>
              <a:gd name="connsiteX19" fmla="*/ 74090 w 6373450"/>
              <a:gd name="connsiteY19" fmla="*/ 1399393 h 1542605"/>
              <a:gd name="connsiteX20" fmla="*/ 29570 w 6373450"/>
              <a:gd name="connsiteY20" fmla="*/ 1432867 h 1542605"/>
              <a:gd name="connsiteX21" fmla="*/ 60792 w 6373450"/>
              <a:gd name="connsiteY21" fmla="*/ 1459745 h 1542605"/>
              <a:gd name="connsiteX22" fmla="*/ 94326 w 6373450"/>
              <a:gd name="connsiteY22" fmla="*/ 1449109 h 1542605"/>
              <a:gd name="connsiteX23" fmla="*/ 437848 w 6373450"/>
              <a:gd name="connsiteY23" fmla="*/ 1480934 h 1542605"/>
              <a:gd name="connsiteX24" fmla="*/ 437848 w 6373450"/>
              <a:gd name="connsiteY24" fmla="*/ 1445481 h 1542605"/>
              <a:gd name="connsiteX25" fmla="*/ 368384 w 6373450"/>
              <a:gd name="connsiteY25" fmla="*/ 1484644 h 1542605"/>
              <a:gd name="connsiteX26" fmla="*/ 289669 w 6373450"/>
              <a:gd name="connsiteY26" fmla="*/ 1447130 h 1542605"/>
              <a:gd name="connsiteX27" fmla="*/ 262411 w 6373450"/>
              <a:gd name="connsiteY27" fmla="*/ 1362538 h 1542605"/>
              <a:gd name="connsiteX28" fmla="*/ 290329 w 6373450"/>
              <a:gd name="connsiteY28" fmla="*/ 1276957 h 1542605"/>
              <a:gd name="connsiteX29" fmla="*/ 370366 w 6373450"/>
              <a:gd name="connsiteY29" fmla="*/ 1239196 h 1542605"/>
              <a:gd name="connsiteX30" fmla="*/ 463040 w 6373450"/>
              <a:gd name="connsiteY30" fmla="*/ 1305154 h 1542605"/>
              <a:gd name="connsiteX31" fmla="*/ 432479 w 6373450"/>
              <a:gd name="connsiteY31" fmla="*/ 1315131 h 1542605"/>
              <a:gd name="connsiteX32" fmla="*/ 370696 w 6373450"/>
              <a:gd name="connsiteY32" fmla="*/ 1267393 h 1542605"/>
              <a:gd name="connsiteX33" fmla="*/ 312548 w 6373450"/>
              <a:gd name="connsiteY33" fmla="*/ 1297569 h 1542605"/>
              <a:gd name="connsiteX34" fmla="*/ 294294 w 6373450"/>
              <a:gd name="connsiteY34" fmla="*/ 1362209 h 1542605"/>
              <a:gd name="connsiteX35" fmla="*/ 312878 w 6373450"/>
              <a:gd name="connsiteY35" fmla="*/ 1426848 h 1542605"/>
              <a:gd name="connsiteX36" fmla="*/ 371027 w 6373450"/>
              <a:gd name="connsiteY36" fmla="*/ 1457024 h 1542605"/>
              <a:gd name="connsiteX37" fmla="*/ 417529 w 6373450"/>
              <a:gd name="connsiteY37" fmla="*/ 1437154 h 1542605"/>
              <a:gd name="connsiteX38" fmla="*/ 436113 w 6373450"/>
              <a:gd name="connsiteY38" fmla="*/ 1385129 h 1542605"/>
              <a:gd name="connsiteX39" fmla="*/ 367640 w 6373450"/>
              <a:gd name="connsiteY39" fmla="*/ 1385129 h 1542605"/>
              <a:gd name="connsiteX40" fmla="*/ 367640 w 6373450"/>
              <a:gd name="connsiteY40" fmla="*/ 1357262 h 1542605"/>
              <a:gd name="connsiteX41" fmla="*/ 467005 w 6373450"/>
              <a:gd name="connsiteY41" fmla="*/ 1357262 h 1542605"/>
              <a:gd name="connsiteX42" fmla="*/ 467005 w 6373450"/>
              <a:gd name="connsiteY42" fmla="*/ 1480934 h 1542605"/>
              <a:gd name="connsiteX43" fmla="*/ 437848 w 6373450"/>
              <a:gd name="connsiteY43" fmla="*/ 1480934 h 1542605"/>
              <a:gd name="connsiteX44" fmla="*/ 519950 w 6373450"/>
              <a:gd name="connsiteY44" fmla="*/ 1242824 h 1542605"/>
              <a:gd name="connsiteX45" fmla="*/ 675728 w 6373450"/>
              <a:gd name="connsiteY45" fmla="*/ 1242824 h 1542605"/>
              <a:gd name="connsiteX46" fmla="*/ 675728 w 6373450"/>
              <a:gd name="connsiteY46" fmla="*/ 1270691 h 1542605"/>
              <a:gd name="connsiteX47" fmla="*/ 551502 w 6373450"/>
              <a:gd name="connsiteY47" fmla="*/ 1270691 h 1542605"/>
              <a:gd name="connsiteX48" fmla="*/ 551502 w 6373450"/>
              <a:gd name="connsiteY48" fmla="*/ 1343988 h 1542605"/>
              <a:gd name="connsiteX49" fmla="*/ 656813 w 6373450"/>
              <a:gd name="connsiteY49" fmla="*/ 1343988 h 1542605"/>
              <a:gd name="connsiteX50" fmla="*/ 656813 w 6373450"/>
              <a:gd name="connsiteY50" fmla="*/ 1371855 h 1542605"/>
              <a:gd name="connsiteX51" fmla="*/ 551502 w 6373450"/>
              <a:gd name="connsiteY51" fmla="*/ 1371855 h 1542605"/>
              <a:gd name="connsiteX52" fmla="*/ 551502 w 6373450"/>
              <a:gd name="connsiteY52" fmla="*/ 1453067 h 1542605"/>
              <a:gd name="connsiteX53" fmla="*/ 675728 w 6373450"/>
              <a:gd name="connsiteY53" fmla="*/ 1453067 h 1542605"/>
              <a:gd name="connsiteX54" fmla="*/ 675728 w 6373450"/>
              <a:gd name="connsiteY54" fmla="*/ 1480934 h 1542605"/>
              <a:gd name="connsiteX55" fmla="*/ 519950 w 6373450"/>
              <a:gd name="connsiteY55" fmla="*/ 1480934 h 1542605"/>
              <a:gd name="connsiteX56" fmla="*/ 519950 w 6373450"/>
              <a:gd name="connsiteY56" fmla="*/ 1242824 h 1542605"/>
              <a:gd name="connsiteX57" fmla="*/ 875366 w 6373450"/>
              <a:gd name="connsiteY57" fmla="*/ 1242824 h 1542605"/>
              <a:gd name="connsiteX58" fmla="*/ 910552 w 6373450"/>
              <a:gd name="connsiteY58" fmla="*/ 1242824 h 1542605"/>
              <a:gd name="connsiteX59" fmla="*/ 1002565 w 6373450"/>
              <a:gd name="connsiteY59" fmla="*/ 1480934 h 1542605"/>
              <a:gd name="connsiteX60" fmla="*/ 970352 w 6373450"/>
              <a:gd name="connsiteY60" fmla="*/ 1480934 h 1542605"/>
              <a:gd name="connsiteX61" fmla="*/ 946069 w 6373450"/>
              <a:gd name="connsiteY61" fmla="*/ 1418273 h 1542605"/>
              <a:gd name="connsiteX62" fmla="*/ 839105 w 6373450"/>
              <a:gd name="connsiteY62" fmla="*/ 1418273 h 1542605"/>
              <a:gd name="connsiteX63" fmla="*/ 815152 w 6373450"/>
              <a:gd name="connsiteY63" fmla="*/ 1480934 h 1542605"/>
              <a:gd name="connsiteX64" fmla="*/ 783270 w 6373450"/>
              <a:gd name="connsiteY64" fmla="*/ 1480934 h 1542605"/>
              <a:gd name="connsiteX65" fmla="*/ 875366 w 6373450"/>
              <a:gd name="connsiteY65" fmla="*/ 1242824 h 1542605"/>
              <a:gd name="connsiteX66" fmla="*/ 892298 w 6373450"/>
              <a:gd name="connsiteY66" fmla="*/ 1278606 h 1542605"/>
              <a:gd name="connsiteX67" fmla="*/ 849760 w 6373450"/>
              <a:gd name="connsiteY67" fmla="*/ 1390323 h 1542605"/>
              <a:gd name="connsiteX68" fmla="*/ 935496 w 6373450"/>
              <a:gd name="connsiteY68" fmla="*/ 1390323 h 1542605"/>
              <a:gd name="connsiteX69" fmla="*/ 892298 w 6373450"/>
              <a:gd name="connsiteY69" fmla="*/ 1278606 h 1542605"/>
              <a:gd name="connsiteX70" fmla="*/ 1040973 w 6373450"/>
              <a:gd name="connsiteY70" fmla="*/ 1457684 h 1542605"/>
              <a:gd name="connsiteX71" fmla="*/ 1019746 w 6373450"/>
              <a:gd name="connsiteY71" fmla="*/ 1394363 h 1542605"/>
              <a:gd name="connsiteX72" fmla="*/ 1040643 w 6373450"/>
              <a:gd name="connsiteY72" fmla="*/ 1331373 h 1542605"/>
              <a:gd name="connsiteX73" fmla="*/ 1099782 w 6373450"/>
              <a:gd name="connsiteY73" fmla="*/ 1304165 h 1542605"/>
              <a:gd name="connsiteX74" fmla="*/ 1153966 w 6373450"/>
              <a:gd name="connsiteY74" fmla="*/ 1327416 h 1542605"/>
              <a:gd name="connsiteX75" fmla="*/ 1173872 w 6373450"/>
              <a:gd name="connsiteY75" fmla="*/ 1389087 h 1542605"/>
              <a:gd name="connsiteX76" fmla="*/ 1173872 w 6373450"/>
              <a:gd name="connsiteY76" fmla="*/ 1399063 h 1542605"/>
              <a:gd name="connsiteX77" fmla="*/ 1048324 w 6373450"/>
              <a:gd name="connsiteY77" fmla="*/ 1399063 h 1542605"/>
              <a:gd name="connsiteX78" fmla="*/ 1101186 w 6373450"/>
              <a:gd name="connsiteY78" fmla="*/ 1458755 h 1542605"/>
              <a:gd name="connsiteX79" fmla="*/ 1146367 w 6373450"/>
              <a:gd name="connsiteY79" fmla="*/ 1425611 h 1542605"/>
              <a:gd name="connsiteX80" fmla="*/ 1172633 w 6373450"/>
              <a:gd name="connsiteY80" fmla="*/ 1434928 h 1542605"/>
              <a:gd name="connsiteX81" fmla="*/ 1101186 w 6373450"/>
              <a:gd name="connsiteY81" fmla="*/ 1484644 h 1542605"/>
              <a:gd name="connsiteX82" fmla="*/ 1040973 w 6373450"/>
              <a:gd name="connsiteY82" fmla="*/ 1457684 h 1542605"/>
              <a:gd name="connsiteX83" fmla="*/ 1049894 w 6373450"/>
              <a:gd name="connsiteY83" fmla="*/ 1376142 h 1542605"/>
              <a:gd name="connsiteX84" fmla="*/ 1143559 w 6373450"/>
              <a:gd name="connsiteY84" fmla="*/ 1376142 h 1542605"/>
              <a:gd name="connsiteX85" fmla="*/ 1099369 w 6373450"/>
              <a:gd name="connsiteY85" fmla="*/ 1329724 h 1542605"/>
              <a:gd name="connsiteX86" fmla="*/ 1049894 w 6373450"/>
              <a:gd name="connsiteY86" fmla="*/ 1376142 h 1542605"/>
              <a:gd name="connsiteX87" fmla="*/ 1305367 w 6373450"/>
              <a:gd name="connsiteY87" fmla="*/ 1306804 h 1542605"/>
              <a:gd name="connsiteX88" fmla="*/ 1305367 w 6373450"/>
              <a:gd name="connsiteY88" fmla="*/ 1336979 h 1542605"/>
              <a:gd name="connsiteX89" fmla="*/ 1290747 w 6373450"/>
              <a:gd name="connsiteY89" fmla="*/ 1335660 h 1542605"/>
              <a:gd name="connsiteX90" fmla="*/ 1258204 w 6373450"/>
              <a:gd name="connsiteY90" fmla="*/ 1349924 h 1542605"/>
              <a:gd name="connsiteX91" fmla="*/ 1245236 w 6373450"/>
              <a:gd name="connsiteY91" fmla="*/ 1386036 h 1542605"/>
              <a:gd name="connsiteX92" fmla="*/ 1245236 w 6373450"/>
              <a:gd name="connsiteY92" fmla="*/ 1480852 h 1542605"/>
              <a:gd name="connsiteX93" fmla="*/ 1215336 w 6373450"/>
              <a:gd name="connsiteY93" fmla="*/ 1480852 h 1542605"/>
              <a:gd name="connsiteX94" fmla="*/ 1215336 w 6373450"/>
              <a:gd name="connsiteY94" fmla="*/ 1307463 h 1542605"/>
              <a:gd name="connsiteX95" fmla="*/ 1245236 w 6373450"/>
              <a:gd name="connsiteY95" fmla="*/ 1307463 h 1542605"/>
              <a:gd name="connsiteX96" fmla="*/ 1245236 w 6373450"/>
              <a:gd name="connsiteY96" fmla="*/ 1336979 h 1542605"/>
              <a:gd name="connsiteX97" fmla="*/ 1293390 w 6373450"/>
              <a:gd name="connsiteY97" fmla="*/ 1306144 h 1542605"/>
              <a:gd name="connsiteX98" fmla="*/ 1305367 w 6373450"/>
              <a:gd name="connsiteY98" fmla="*/ 1306804 h 1542605"/>
              <a:gd name="connsiteX99" fmla="*/ 1489311 w 6373450"/>
              <a:gd name="connsiteY99" fmla="*/ 1394363 h 1542605"/>
              <a:gd name="connsiteX100" fmla="*/ 1468414 w 6373450"/>
              <a:gd name="connsiteY100" fmla="*/ 1457684 h 1542605"/>
              <a:gd name="connsiteX101" fmla="*/ 1408613 w 6373450"/>
              <a:gd name="connsiteY101" fmla="*/ 1484562 h 1542605"/>
              <a:gd name="connsiteX102" fmla="*/ 1348813 w 6373450"/>
              <a:gd name="connsiteY102" fmla="*/ 1457684 h 1542605"/>
              <a:gd name="connsiteX103" fmla="*/ 1327916 w 6373450"/>
              <a:gd name="connsiteY103" fmla="*/ 1394363 h 1542605"/>
              <a:gd name="connsiteX104" fmla="*/ 1348813 w 6373450"/>
              <a:gd name="connsiteY104" fmla="*/ 1331043 h 1542605"/>
              <a:gd name="connsiteX105" fmla="*/ 1408613 w 6373450"/>
              <a:gd name="connsiteY105" fmla="*/ 1304165 h 1542605"/>
              <a:gd name="connsiteX106" fmla="*/ 1468414 w 6373450"/>
              <a:gd name="connsiteY106" fmla="*/ 1331043 h 1542605"/>
              <a:gd name="connsiteX107" fmla="*/ 1489311 w 6373450"/>
              <a:gd name="connsiteY107" fmla="*/ 1394363 h 1542605"/>
              <a:gd name="connsiteX108" fmla="*/ 1358064 w 6373450"/>
              <a:gd name="connsiteY108" fmla="*/ 1394363 h 1542605"/>
              <a:gd name="connsiteX109" fmla="*/ 1408531 w 6373450"/>
              <a:gd name="connsiteY109" fmla="*/ 1459003 h 1542605"/>
              <a:gd name="connsiteX110" fmla="*/ 1458998 w 6373450"/>
              <a:gd name="connsiteY110" fmla="*/ 1394363 h 1542605"/>
              <a:gd name="connsiteX111" fmla="*/ 1408531 w 6373450"/>
              <a:gd name="connsiteY111" fmla="*/ 1329394 h 1542605"/>
              <a:gd name="connsiteX112" fmla="*/ 1358064 w 6373450"/>
              <a:gd name="connsiteY112" fmla="*/ 1394363 h 1542605"/>
              <a:gd name="connsiteX113" fmla="*/ 1512934 w 6373450"/>
              <a:gd name="connsiteY113" fmla="*/ 1444080 h 1542605"/>
              <a:gd name="connsiteX114" fmla="*/ 1536143 w 6373450"/>
              <a:gd name="connsiteY114" fmla="*/ 1427178 h 1542605"/>
              <a:gd name="connsiteX115" fmla="*/ 1589336 w 6373450"/>
              <a:gd name="connsiteY115" fmla="*/ 1459663 h 1542605"/>
              <a:gd name="connsiteX116" fmla="*/ 1627496 w 6373450"/>
              <a:gd name="connsiteY116" fmla="*/ 1432125 h 1542605"/>
              <a:gd name="connsiteX117" fmla="*/ 1610894 w 6373450"/>
              <a:gd name="connsiteY117" fmla="*/ 1411595 h 1542605"/>
              <a:gd name="connsiteX118" fmla="*/ 1602634 w 6373450"/>
              <a:gd name="connsiteY118" fmla="*/ 1409287 h 1542605"/>
              <a:gd name="connsiteX119" fmla="*/ 1582398 w 6373450"/>
              <a:gd name="connsiteY119" fmla="*/ 1404669 h 1542605"/>
              <a:gd name="connsiteX120" fmla="*/ 1556132 w 6373450"/>
              <a:gd name="connsiteY120" fmla="*/ 1398074 h 1542605"/>
              <a:gd name="connsiteX121" fmla="*/ 1542504 w 6373450"/>
              <a:gd name="connsiteY121" fmla="*/ 1391478 h 1542605"/>
              <a:gd name="connsiteX122" fmla="*/ 1523919 w 6373450"/>
              <a:gd name="connsiteY122" fmla="*/ 1356685 h 1542605"/>
              <a:gd name="connsiteX123" fmla="*/ 1541843 w 6373450"/>
              <a:gd name="connsiteY123" fmla="*/ 1319171 h 1542605"/>
              <a:gd name="connsiteX124" fmla="*/ 1587684 w 6373450"/>
              <a:gd name="connsiteY124" fmla="*/ 1304248 h 1542605"/>
              <a:gd name="connsiteX125" fmla="*/ 1654753 w 6373450"/>
              <a:gd name="connsiteY125" fmla="*/ 1340030 h 1542605"/>
              <a:gd name="connsiteX126" fmla="*/ 1633526 w 6373450"/>
              <a:gd name="connsiteY126" fmla="*/ 1356932 h 1542605"/>
              <a:gd name="connsiteX127" fmla="*/ 1586363 w 6373450"/>
              <a:gd name="connsiteY127" fmla="*/ 1328735 h 1542605"/>
              <a:gd name="connsiteX128" fmla="*/ 1553159 w 6373450"/>
              <a:gd name="connsiteY128" fmla="*/ 1354294 h 1542605"/>
              <a:gd name="connsiteX129" fmla="*/ 1567778 w 6373450"/>
              <a:gd name="connsiteY129" fmla="*/ 1372515 h 1542605"/>
              <a:gd name="connsiteX130" fmla="*/ 1592723 w 6373450"/>
              <a:gd name="connsiteY130" fmla="*/ 1378781 h 1542605"/>
              <a:gd name="connsiteX131" fmla="*/ 1622292 w 6373450"/>
              <a:gd name="connsiteY131" fmla="*/ 1386696 h 1542605"/>
              <a:gd name="connsiteX132" fmla="*/ 1635591 w 6373450"/>
              <a:gd name="connsiteY132" fmla="*/ 1392302 h 1542605"/>
              <a:gd name="connsiteX133" fmla="*/ 1656818 w 6373450"/>
              <a:gd name="connsiteY133" fmla="*/ 1429404 h 1542605"/>
              <a:gd name="connsiteX134" fmla="*/ 1637573 w 6373450"/>
              <a:gd name="connsiteY134" fmla="*/ 1468897 h 1542605"/>
              <a:gd name="connsiteX135" fmla="*/ 1589419 w 6373450"/>
              <a:gd name="connsiteY135" fmla="*/ 1484479 h 1542605"/>
              <a:gd name="connsiteX136" fmla="*/ 1512934 w 6373450"/>
              <a:gd name="connsiteY136" fmla="*/ 1444080 h 1542605"/>
              <a:gd name="connsiteX137" fmla="*/ 1780714 w 6373450"/>
              <a:gd name="connsiteY137" fmla="*/ 1484562 h 1542605"/>
              <a:gd name="connsiteX138" fmla="*/ 1726861 w 6373450"/>
              <a:gd name="connsiteY138" fmla="*/ 1455705 h 1542605"/>
              <a:gd name="connsiteX139" fmla="*/ 1726861 w 6373450"/>
              <a:gd name="connsiteY139" fmla="*/ 1540626 h 1542605"/>
              <a:gd name="connsiteX140" fmla="*/ 1696960 w 6373450"/>
              <a:gd name="connsiteY140" fmla="*/ 1540626 h 1542605"/>
              <a:gd name="connsiteX141" fmla="*/ 1696960 w 6373450"/>
              <a:gd name="connsiteY141" fmla="*/ 1307546 h 1542605"/>
              <a:gd name="connsiteX142" fmla="*/ 1726861 w 6373450"/>
              <a:gd name="connsiteY142" fmla="*/ 1307546 h 1542605"/>
              <a:gd name="connsiteX143" fmla="*/ 1726861 w 6373450"/>
              <a:gd name="connsiteY143" fmla="*/ 1332775 h 1542605"/>
              <a:gd name="connsiteX144" fmla="*/ 1780714 w 6373450"/>
              <a:gd name="connsiteY144" fmla="*/ 1304248 h 1542605"/>
              <a:gd name="connsiteX145" fmla="*/ 1837871 w 6373450"/>
              <a:gd name="connsiteY145" fmla="*/ 1332115 h 1542605"/>
              <a:gd name="connsiteX146" fmla="*/ 1856456 w 6373450"/>
              <a:gd name="connsiteY146" fmla="*/ 1394446 h 1542605"/>
              <a:gd name="connsiteX147" fmla="*/ 1837541 w 6373450"/>
              <a:gd name="connsiteY147" fmla="*/ 1456777 h 1542605"/>
              <a:gd name="connsiteX148" fmla="*/ 1780714 w 6373450"/>
              <a:gd name="connsiteY148" fmla="*/ 1484562 h 1542605"/>
              <a:gd name="connsiteX149" fmla="*/ 1726282 w 6373450"/>
              <a:gd name="connsiteY149" fmla="*/ 1388427 h 1542605"/>
              <a:gd name="connsiteX150" fmla="*/ 1726282 w 6373450"/>
              <a:gd name="connsiteY150" fmla="*/ 1400712 h 1542605"/>
              <a:gd name="connsiteX151" fmla="*/ 1775428 w 6373450"/>
              <a:gd name="connsiteY151" fmla="*/ 1458426 h 1542605"/>
              <a:gd name="connsiteX152" fmla="*/ 1826225 w 6373450"/>
              <a:gd name="connsiteY152" fmla="*/ 1394446 h 1542605"/>
              <a:gd name="connsiteX153" fmla="*/ 1775428 w 6373450"/>
              <a:gd name="connsiteY153" fmla="*/ 1330466 h 1542605"/>
              <a:gd name="connsiteX154" fmla="*/ 1726282 w 6373450"/>
              <a:gd name="connsiteY154" fmla="*/ 1388427 h 1542605"/>
              <a:gd name="connsiteX155" fmla="*/ 1942852 w 6373450"/>
              <a:gd name="connsiteY155" fmla="*/ 1483902 h 1542605"/>
              <a:gd name="connsiteX156" fmla="*/ 1901636 w 6373450"/>
              <a:gd name="connsiteY156" fmla="*/ 1470298 h 1542605"/>
              <a:gd name="connsiteX157" fmla="*/ 1885695 w 6373450"/>
              <a:gd name="connsiteY157" fmla="*/ 1434186 h 1542605"/>
              <a:gd name="connsiteX158" fmla="*/ 1951443 w 6373450"/>
              <a:gd name="connsiteY158" fmla="*/ 1377462 h 1542605"/>
              <a:gd name="connsiteX159" fmla="*/ 1993650 w 6373450"/>
              <a:gd name="connsiteY159" fmla="*/ 1368804 h 1542605"/>
              <a:gd name="connsiteX160" fmla="*/ 1993650 w 6373450"/>
              <a:gd name="connsiteY160" fmla="*/ 1361467 h 1542605"/>
              <a:gd name="connsiteX161" fmla="*/ 1959454 w 6373450"/>
              <a:gd name="connsiteY161" fmla="*/ 1330301 h 1542605"/>
              <a:gd name="connsiteX162" fmla="*/ 1919229 w 6373450"/>
              <a:gd name="connsiteY162" fmla="*/ 1359818 h 1542605"/>
              <a:gd name="connsiteX163" fmla="*/ 1890981 w 6373450"/>
              <a:gd name="connsiteY163" fmla="*/ 1352480 h 1542605"/>
              <a:gd name="connsiteX164" fmla="*/ 1960446 w 6373450"/>
              <a:gd name="connsiteY164" fmla="*/ 1304083 h 1542605"/>
              <a:gd name="connsiteX165" fmla="*/ 2023219 w 6373450"/>
              <a:gd name="connsiteY165" fmla="*/ 1360148 h 1542605"/>
              <a:gd name="connsiteX166" fmla="*/ 2023219 w 6373450"/>
              <a:gd name="connsiteY166" fmla="*/ 1444739 h 1542605"/>
              <a:gd name="connsiteX167" fmla="*/ 2041804 w 6373450"/>
              <a:gd name="connsiteY167" fmla="*/ 1457024 h 1542605"/>
              <a:gd name="connsiteX168" fmla="*/ 2041804 w 6373450"/>
              <a:gd name="connsiteY168" fmla="*/ 1480934 h 1542605"/>
              <a:gd name="connsiteX169" fmla="*/ 1996293 w 6373450"/>
              <a:gd name="connsiteY169" fmla="*/ 1461394 h 1542605"/>
              <a:gd name="connsiteX170" fmla="*/ 1942852 w 6373450"/>
              <a:gd name="connsiteY170" fmla="*/ 1483902 h 1542605"/>
              <a:gd name="connsiteX171" fmla="*/ 1980104 w 6373450"/>
              <a:gd name="connsiteY171" fmla="*/ 1449109 h 1542605"/>
              <a:gd name="connsiteX172" fmla="*/ 1993732 w 6373450"/>
              <a:gd name="connsiteY172" fmla="*/ 1421901 h 1542605"/>
              <a:gd name="connsiteX173" fmla="*/ 1993732 w 6373450"/>
              <a:gd name="connsiteY173" fmla="*/ 1392055 h 1542605"/>
              <a:gd name="connsiteX174" fmla="*/ 1959867 w 6373450"/>
              <a:gd name="connsiteY174" fmla="*/ 1399393 h 1542605"/>
              <a:gd name="connsiteX175" fmla="*/ 1915347 w 6373450"/>
              <a:gd name="connsiteY175" fmla="*/ 1432867 h 1542605"/>
              <a:gd name="connsiteX176" fmla="*/ 1946569 w 6373450"/>
              <a:gd name="connsiteY176" fmla="*/ 1459745 h 1542605"/>
              <a:gd name="connsiteX177" fmla="*/ 1980104 w 6373450"/>
              <a:gd name="connsiteY177" fmla="*/ 1449109 h 1542605"/>
              <a:gd name="connsiteX178" fmla="*/ 2094501 w 6373450"/>
              <a:gd name="connsiteY178" fmla="*/ 1394363 h 1542605"/>
              <a:gd name="connsiteX179" fmla="*/ 2146620 w 6373450"/>
              <a:gd name="connsiteY179" fmla="*/ 1458343 h 1542605"/>
              <a:gd name="connsiteX180" fmla="*/ 2189818 w 6373450"/>
              <a:gd name="connsiteY180" fmla="*/ 1421571 h 1542605"/>
              <a:gd name="connsiteX181" fmla="*/ 2216414 w 6373450"/>
              <a:gd name="connsiteY181" fmla="*/ 1433856 h 1542605"/>
              <a:gd name="connsiteX182" fmla="*/ 2146620 w 6373450"/>
              <a:gd name="connsiteY182" fmla="*/ 1484562 h 1542605"/>
              <a:gd name="connsiteX183" fmla="*/ 2086159 w 6373450"/>
              <a:gd name="connsiteY183" fmla="*/ 1458013 h 1542605"/>
              <a:gd name="connsiteX184" fmla="*/ 2064601 w 6373450"/>
              <a:gd name="connsiteY184" fmla="*/ 1394363 h 1542605"/>
              <a:gd name="connsiteX185" fmla="*/ 2086159 w 6373450"/>
              <a:gd name="connsiteY185" fmla="*/ 1330713 h 1542605"/>
              <a:gd name="connsiteX186" fmla="*/ 2146620 w 6373450"/>
              <a:gd name="connsiteY186" fmla="*/ 1304165 h 1542605"/>
              <a:gd name="connsiteX187" fmla="*/ 2215754 w 6373450"/>
              <a:gd name="connsiteY187" fmla="*/ 1353881 h 1542605"/>
              <a:gd name="connsiteX188" fmla="*/ 2189818 w 6373450"/>
              <a:gd name="connsiteY188" fmla="*/ 1366826 h 1542605"/>
              <a:gd name="connsiteX189" fmla="*/ 2146620 w 6373450"/>
              <a:gd name="connsiteY189" fmla="*/ 1330054 h 1542605"/>
              <a:gd name="connsiteX190" fmla="*/ 2094501 w 6373450"/>
              <a:gd name="connsiteY190" fmla="*/ 1394363 h 1542605"/>
              <a:gd name="connsiteX191" fmla="*/ 2264321 w 6373450"/>
              <a:gd name="connsiteY191" fmla="*/ 1457684 h 1542605"/>
              <a:gd name="connsiteX192" fmla="*/ 2243093 w 6373450"/>
              <a:gd name="connsiteY192" fmla="*/ 1394363 h 1542605"/>
              <a:gd name="connsiteX193" fmla="*/ 2263991 w 6373450"/>
              <a:gd name="connsiteY193" fmla="*/ 1331373 h 1542605"/>
              <a:gd name="connsiteX194" fmla="*/ 2323130 w 6373450"/>
              <a:gd name="connsiteY194" fmla="*/ 1304165 h 1542605"/>
              <a:gd name="connsiteX195" fmla="*/ 2377314 w 6373450"/>
              <a:gd name="connsiteY195" fmla="*/ 1327416 h 1542605"/>
              <a:gd name="connsiteX196" fmla="*/ 2397220 w 6373450"/>
              <a:gd name="connsiteY196" fmla="*/ 1389087 h 1542605"/>
              <a:gd name="connsiteX197" fmla="*/ 2397220 w 6373450"/>
              <a:gd name="connsiteY197" fmla="*/ 1399063 h 1542605"/>
              <a:gd name="connsiteX198" fmla="*/ 2271672 w 6373450"/>
              <a:gd name="connsiteY198" fmla="*/ 1399063 h 1542605"/>
              <a:gd name="connsiteX199" fmla="*/ 2324534 w 6373450"/>
              <a:gd name="connsiteY199" fmla="*/ 1458755 h 1542605"/>
              <a:gd name="connsiteX200" fmla="*/ 2369715 w 6373450"/>
              <a:gd name="connsiteY200" fmla="*/ 1425611 h 1542605"/>
              <a:gd name="connsiteX201" fmla="*/ 2395981 w 6373450"/>
              <a:gd name="connsiteY201" fmla="*/ 1434928 h 1542605"/>
              <a:gd name="connsiteX202" fmla="*/ 2324534 w 6373450"/>
              <a:gd name="connsiteY202" fmla="*/ 1484644 h 1542605"/>
              <a:gd name="connsiteX203" fmla="*/ 2264321 w 6373450"/>
              <a:gd name="connsiteY203" fmla="*/ 1457684 h 1542605"/>
              <a:gd name="connsiteX204" fmla="*/ 2273241 w 6373450"/>
              <a:gd name="connsiteY204" fmla="*/ 1376142 h 1542605"/>
              <a:gd name="connsiteX205" fmla="*/ 2366907 w 6373450"/>
              <a:gd name="connsiteY205" fmla="*/ 1376142 h 1542605"/>
              <a:gd name="connsiteX206" fmla="*/ 2322717 w 6373450"/>
              <a:gd name="connsiteY206" fmla="*/ 1329724 h 1542605"/>
              <a:gd name="connsiteX207" fmla="*/ 2273241 w 6373450"/>
              <a:gd name="connsiteY207" fmla="*/ 1376142 h 1542605"/>
              <a:gd name="connsiteX208" fmla="*/ 2538957 w 6373450"/>
              <a:gd name="connsiteY208" fmla="*/ 1394363 h 1542605"/>
              <a:gd name="connsiteX209" fmla="*/ 2591075 w 6373450"/>
              <a:gd name="connsiteY209" fmla="*/ 1458343 h 1542605"/>
              <a:gd name="connsiteX210" fmla="*/ 2634274 w 6373450"/>
              <a:gd name="connsiteY210" fmla="*/ 1421571 h 1542605"/>
              <a:gd name="connsiteX211" fmla="*/ 2660870 w 6373450"/>
              <a:gd name="connsiteY211" fmla="*/ 1433856 h 1542605"/>
              <a:gd name="connsiteX212" fmla="*/ 2591075 w 6373450"/>
              <a:gd name="connsiteY212" fmla="*/ 1484562 h 1542605"/>
              <a:gd name="connsiteX213" fmla="*/ 2530614 w 6373450"/>
              <a:gd name="connsiteY213" fmla="*/ 1458013 h 1542605"/>
              <a:gd name="connsiteX214" fmla="*/ 2509056 w 6373450"/>
              <a:gd name="connsiteY214" fmla="*/ 1394363 h 1542605"/>
              <a:gd name="connsiteX215" fmla="*/ 2530614 w 6373450"/>
              <a:gd name="connsiteY215" fmla="*/ 1330713 h 1542605"/>
              <a:gd name="connsiteX216" fmla="*/ 2591075 w 6373450"/>
              <a:gd name="connsiteY216" fmla="*/ 1304165 h 1542605"/>
              <a:gd name="connsiteX217" fmla="*/ 2660209 w 6373450"/>
              <a:gd name="connsiteY217" fmla="*/ 1353881 h 1542605"/>
              <a:gd name="connsiteX218" fmla="*/ 2634274 w 6373450"/>
              <a:gd name="connsiteY218" fmla="*/ 1366826 h 1542605"/>
              <a:gd name="connsiteX219" fmla="*/ 2591075 w 6373450"/>
              <a:gd name="connsiteY219" fmla="*/ 1330054 h 1542605"/>
              <a:gd name="connsiteX220" fmla="*/ 2538957 w 6373450"/>
              <a:gd name="connsiteY220" fmla="*/ 1394363 h 1542605"/>
              <a:gd name="connsiteX221" fmla="*/ 2849027 w 6373450"/>
              <a:gd name="connsiteY221" fmla="*/ 1394363 h 1542605"/>
              <a:gd name="connsiteX222" fmla="*/ 2828130 w 6373450"/>
              <a:gd name="connsiteY222" fmla="*/ 1457684 h 1542605"/>
              <a:gd name="connsiteX223" fmla="*/ 2768329 w 6373450"/>
              <a:gd name="connsiteY223" fmla="*/ 1484562 h 1542605"/>
              <a:gd name="connsiteX224" fmla="*/ 2708529 w 6373450"/>
              <a:gd name="connsiteY224" fmla="*/ 1457684 h 1542605"/>
              <a:gd name="connsiteX225" fmla="*/ 2687632 w 6373450"/>
              <a:gd name="connsiteY225" fmla="*/ 1394363 h 1542605"/>
              <a:gd name="connsiteX226" fmla="*/ 2708529 w 6373450"/>
              <a:gd name="connsiteY226" fmla="*/ 1331043 h 1542605"/>
              <a:gd name="connsiteX227" fmla="*/ 2768329 w 6373450"/>
              <a:gd name="connsiteY227" fmla="*/ 1304165 h 1542605"/>
              <a:gd name="connsiteX228" fmla="*/ 2828130 w 6373450"/>
              <a:gd name="connsiteY228" fmla="*/ 1331043 h 1542605"/>
              <a:gd name="connsiteX229" fmla="*/ 2849027 w 6373450"/>
              <a:gd name="connsiteY229" fmla="*/ 1394363 h 1542605"/>
              <a:gd name="connsiteX230" fmla="*/ 2717780 w 6373450"/>
              <a:gd name="connsiteY230" fmla="*/ 1394363 h 1542605"/>
              <a:gd name="connsiteX231" fmla="*/ 2768247 w 6373450"/>
              <a:gd name="connsiteY231" fmla="*/ 1459003 h 1542605"/>
              <a:gd name="connsiteX232" fmla="*/ 2818714 w 6373450"/>
              <a:gd name="connsiteY232" fmla="*/ 1394363 h 1542605"/>
              <a:gd name="connsiteX233" fmla="*/ 2768247 w 6373450"/>
              <a:gd name="connsiteY233" fmla="*/ 1329394 h 1542605"/>
              <a:gd name="connsiteX234" fmla="*/ 2717780 w 6373450"/>
              <a:gd name="connsiteY234" fmla="*/ 1394363 h 1542605"/>
              <a:gd name="connsiteX235" fmla="*/ 2920225 w 6373450"/>
              <a:gd name="connsiteY235" fmla="*/ 1377132 h 1542605"/>
              <a:gd name="connsiteX236" fmla="*/ 2920225 w 6373450"/>
              <a:gd name="connsiteY236" fmla="*/ 1480934 h 1542605"/>
              <a:gd name="connsiteX237" fmla="*/ 2890325 w 6373450"/>
              <a:gd name="connsiteY237" fmla="*/ 1480934 h 1542605"/>
              <a:gd name="connsiteX238" fmla="*/ 2890325 w 6373450"/>
              <a:gd name="connsiteY238" fmla="*/ 1307546 h 1542605"/>
              <a:gd name="connsiteX239" fmla="*/ 2920225 w 6373450"/>
              <a:gd name="connsiteY239" fmla="*/ 1307546 h 1542605"/>
              <a:gd name="connsiteX240" fmla="*/ 2920225 w 6373450"/>
              <a:gd name="connsiteY240" fmla="*/ 1331126 h 1542605"/>
              <a:gd name="connsiteX241" fmla="*/ 2970362 w 6373450"/>
              <a:gd name="connsiteY241" fmla="*/ 1304248 h 1542605"/>
              <a:gd name="connsiteX242" fmla="*/ 3018516 w 6373450"/>
              <a:gd name="connsiteY242" fmla="*/ 1333764 h 1542605"/>
              <a:gd name="connsiteX243" fmla="*/ 3074021 w 6373450"/>
              <a:gd name="connsiteY243" fmla="*/ 1304248 h 1542605"/>
              <a:gd name="connsiteX244" fmla="*/ 3131509 w 6373450"/>
              <a:gd name="connsiteY244" fmla="*/ 1366578 h 1542605"/>
              <a:gd name="connsiteX245" fmla="*/ 3131509 w 6373450"/>
              <a:gd name="connsiteY245" fmla="*/ 1481017 h 1542605"/>
              <a:gd name="connsiteX246" fmla="*/ 3101609 w 6373450"/>
              <a:gd name="connsiteY246" fmla="*/ 1481017 h 1542605"/>
              <a:gd name="connsiteX247" fmla="*/ 3101609 w 6373450"/>
              <a:gd name="connsiteY247" fmla="*/ 1374576 h 1542605"/>
              <a:gd name="connsiteX248" fmla="*/ 3067083 w 6373450"/>
              <a:gd name="connsiteY248" fmla="*/ 1332115 h 1542605"/>
              <a:gd name="connsiteX249" fmla="*/ 3037183 w 6373450"/>
              <a:gd name="connsiteY249" fmla="*/ 1345719 h 1542605"/>
              <a:gd name="connsiteX250" fmla="*/ 3025867 w 6373450"/>
              <a:gd name="connsiteY250" fmla="*/ 1377214 h 1542605"/>
              <a:gd name="connsiteX251" fmla="*/ 3025867 w 6373450"/>
              <a:gd name="connsiteY251" fmla="*/ 1481017 h 1542605"/>
              <a:gd name="connsiteX252" fmla="*/ 2995967 w 6373450"/>
              <a:gd name="connsiteY252" fmla="*/ 1481017 h 1542605"/>
              <a:gd name="connsiteX253" fmla="*/ 2995967 w 6373450"/>
              <a:gd name="connsiteY253" fmla="*/ 1374576 h 1542605"/>
              <a:gd name="connsiteX254" fmla="*/ 2961442 w 6373450"/>
              <a:gd name="connsiteY254" fmla="*/ 1332115 h 1542605"/>
              <a:gd name="connsiteX255" fmla="*/ 2931541 w 6373450"/>
              <a:gd name="connsiteY255" fmla="*/ 1345719 h 1542605"/>
              <a:gd name="connsiteX256" fmla="*/ 2920225 w 6373450"/>
              <a:gd name="connsiteY256" fmla="*/ 1377132 h 1542605"/>
              <a:gd name="connsiteX257" fmla="*/ 3266060 w 6373450"/>
              <a:gd name="connsiteY257" fmla="*/ 1484562 h 1542605"/>
              <a:gd name="connsiteX258" fmla="*/ 3212207 w 6373450"/>
              <a:gd name="connsiteY258" fmla="*/ 1455705 h 1542605"/>
              <a:gd name="connsiteX259" fmla="*/ 3212207 w 6373450"/>
              <a:gd name="connsiteY259" fmla="*/ 1540626 h 1542605"/>
              <a:gd name="connsiteX260" fmla="*/ 3182307 w 6373450"/>
              <a:gd name="connsiteY260" fmla="*/ 1540626 h 1542605"/>
              <a:gd name="connsiteX261" fmla="*/ 3182307 w 6373450"/>
              <a:gd name="connsiteY261" fmla="*/ 1307546 h 1542605"/>
              <a:gd name="connsiteX262" fmla="*/ 3212207 w 6373450"/>
              <a:gd name="connsiteY262" fmla="*/ 1307546 h 1542605"/>
              <a:gd name="connsiteX263" fmla="*/ 3212207 w 6373450"/>
              <a:gd name="connsiteY263" fmla="*/ 1332775 h 1542605"/>
              <a:gd name="connsiteX264" fmla="*/ 3266060 w 6373450"/>
              <a:gd name="connsiteY264" fmla="*/ 1304248 h 1542605"/>
              <a:gd name="connsiteX265" fmla="*/ 3323217 w 6373450"/>
              <a:gd name="connsiteY265" fmla="*/ 1332115 h 1542605"/>
              <a:gd name="connsiteX266" fmla="*/ 3341802 w 6373450"/>
              <a:gd name="connsiteY266" fmla="*/ 1394446 h 1542605"/>
              <a:gd name="connsiteX267" fmla="*/ 3322887 w 6373450"/>
              <a:gd name="connsiteY267" fmla="*/ 1456777 h 1542605"/>
              <a:gd name="connsiteX268" fmla="*/ 3266060 w 6373450"/>
              <a:gd name="connsiteY268" fmla="*/ 1484562 h 1542605"/>
              <a:gd name="connsiteX269" fmla="*/ 3211546 w 6373450"/>
              <a:gd name="connsiteY269" fmla="*/ 1388427 h 1542605"/>
              <a:gd name="connsiteX270" fmla="*/ 3211546 w 6373450"/>
              <a:gd name="connsiteY270" fmla="*/ 1400712 h 1542605"/>
              <a:gd name="connsiteX271" fmla="*/ 3260691 w 6373450"/>
              <a:gd name="connsiteY271" fmla="*/ 1458426 h 1542605"/>
              <a:gd name="connsiteX272" fmla="*/ 3311488 w 6373450"/>
              <a:gd name="connsiteY272" fmla="*/ 1394446 h 1542605"/>
              <a:gd name="connsiteX273" fmla="*/ 3260691 w 6373450"/>
              <a:gd name="connsiteY273" fmla="*/ 1330466 h 1542605"/>
              <a:gd name="connsiteX274" fmla="*/ 3211546 w 6373450"/>
              <a:gd name="connsiteY274" fmla="*/ 1388427 h 1542605"/>
              <a:gd name="connsiteX275" fmla="*/ 3428116 w 6373450"/>
              <a:gd name="connsiteY275" fmla="*/ 1483902 h 1542605"/>
              <a:gd name="connsiteX276" fmla="*/ 3386900 w 6373450"/>
              <a:gd name="connsiteY276" fmla="*/ 1470298 h 1542605"/>
              <a:gd name="connsiteX277" fmla="*/ 3370959 w 6373450"/>
              <a:gd name="connsiteY277" fmla="*/ 1434186 h 1542605"/>
              <a:gd name="connsiteX278" fmla="*/ 3436706 w 6373450"/>
              <a:gd name="connsiteY278" fmla="*/ 1377462 h 1542605"/>
              <a:gd name="connsiteX279" fmla="*/ 3478913 w 6373450"/>
              <a:gd name="connsiteY279" fmla="*/ 1368804 h 1542605"/>
              <a:gd name="connsiteX280" fmla="*/ 3478913 w 6373450"/>
              <a:gd name="connsiteY280" fmla="*/ 1361467 h 1542605"/>
              <a:gd name="connsiteX281" fmla="*/ 3444718 w 6373450"/>
              <a:gd name="connsiteY281" fmla="*/ 1330301 h 1542605"/>
              <a:gd name="connsiteX282" fmla="*/ 3404493 w 6373450"/>
              <a:gd name="connsiteY282" fmla="*/ 1359818 h 1542605"/>
              <a:gd name="connsiteX283" fmla="*/ 3376245 w 6373450"/>
              <a:gd name="connsiteY283" fmla="*/ 1352480 h 1542605"/>
              <a:gd name="connsiteX284" fmla="*/ 3445709 w 6373450"/>
              <a:gd name="connsiteY284" fmla="*/ 1304083 h 1542605"/>
              <a:gd name="connsiteX285" fmla="*/ 3508483 w 6373450"/>
              <a:gd name="connsiteY285" fmla="*/ 1360148 h 1542605"/>
              <a:gd name="connsiteX286" fmla="*/ 3508483 w 6373450"/>
              <a:gd name="connsiteY286" fmla="*/ 1444739 h 1542605"/>
              <a:gd name="connsiteX287" fmla="*/ 3527067 w 6373450"/>
              <a:gd name="connsiteY287" fmla="*/ 1457024 h 1542605"/>
              <a:gd name="connsiteX288" fmla="*/ 3527067 w 6373450"/>
              <a:gd name="connsiteY288" fmla="*/ 1480934 h 1542605"/>
              <a:gd name="connsiteX289" fmla="*/ 3481556 w 6373450"/>
              <a:gd name="connsiteY289" fmla="*/ 1461394 h 1542605"/>
              <a:gd name="connsiteX290" fmla="*/ 3428116 w 6373450"/>
              <a:gd name="connsiteY290" fmla="*/ 1483902 h 1542605"/>
              <a:gd name="connsiteX291" fmla="*/ 3465367 w 6373450"/>
              <a:gd name="connsiteY291" fmla="*/ 1449109 h 1542605"/>
              <a:gd name="connsiteX292" fmla="*/ 3478996 w 6373450"/>
              <a:gd name="connsiteY292" fmla="*/ 1421901 h 1542605"/>
              <a:gd name="connsiteX293" fmla="*/ 3478996 w 6373450"/>
              <a:gd name="connsiteY293" fmla="*/ 1392055 h 1542605"/>
              <a:gd name="connsiteX294" fmla="*/ 3445131 w 6373450"/>
              <a:gd name="connsiteY294" fmla="*/ 1399393 h 1542605"/>
              <a:gd name="connsiteX295" fmla="*/ 3400611 w 6373450"/>
              <a:gd name="connsiteY295" fmla="*/ 1432867 h 1542605"/>
              <a:gd name="connsiteX296" fmla="*/ 3431833 w 6373450"/>
              <a:gd name="connsiteY296" fmla="*/ 1459745 h 1542605"/>
              <a:gd name="connsiteX297" fmla="*/ 3465367 w 6373450"/>
              <a:gd name="connsiteY297" fmla="*/ 1449109 h 1542605"/>
              <a:gd name="connsiteX298" fmla="*/ 3563245 w 6373450"/>
              <a:gd name="connsiteY298" fmla="*/ 1480934 h 1542605"/>
              <a:gd name="connsiteX299" fmla="*/ 3563245 w 6373450"/>
              <a:gd name="connsiteY299" fmla="*/ 1307546 h 1542605"/>
              <a:gd name="connsiteX300" fmla="*/ 3593145 w 6373450"/>
              <a:gd name="connsiteY300" fmla="*/ 1307546 h 1542605"/>
              <a:gd name="connsiteX301" fmla="*/ 3593145 w 6373450"/>
              <a:gd name="connsiteY301" fmla="*/ 1331126 h 1542605"/>
              <a:gd name="connsiteX302" fmla="*/ 3644933 w 6373450"/>
              <a:gd name="connsiteY302" fmla="*/ 1304248 h 1542605"/>
              <a:gd name="connsiteX303" fmla="*/ 3702752 w 6373450"/>
              <a:gd name="connsiteY303" fmla="*/ 1366578 h 1542605"/>
              <a:gd name="connsiteX304" fmla="*/ 3702752 w 6373450"/>
              <a:gd name="connsiteY304" fmla="*/ 1481017 h 1542605"/>
              <a:gd name="connsiteX305" fmla="*/ 3672851 w 6373450"/>
              <a:gd name="connsiteY305" fmla="*/ 1481017 h 1542605"/>
              <a:gd name="connsiteX306" fmla="*/ 3672851 w 6373450"/>
              <a:gd name="connsiteY306" fmla="*/ 1374576 h 1542605"/>
              <a:gd name="connsiteX307" fmla="*/ 3636674 w 6373450"/>
              <a:gd name="connsiteY307" fmla="*/ 1332115 h 1542605"/>
              <a:gd name="connsiteX308" fmla="*/ 3605782 w 6373450"/>
              <a:gd name="connsiteY308" fmla="*/ 1345060 h 1542605"/>
              <a:gd name="connsiteX309" fmla="*/ 3593145 w 6373450"/>
              <a:gd name="connsiteY309" fmla="*/ 1377544 h 1542605"/>
              <a:gd name="connsiteX310" fmla="*/ 3593145 w 6373450"/>
              <a:gd name="connsiteY310" fmla="*/ 1481017 h 1542605"/>
              <a:gd name="connsiteX311" fmla="*/ 3563245 w 6373450"/>
              <a:gd name="connsiteY311" fmla="*/ 1481017 h 1542605"/>
              <a:gd name="connsiteX312" fmla="*/ 3812606 w 6373450"/>
              <a:gd name="connsiteY312" fmla="*/ 1499815 h 1542605"/>
              <a:gd name="connsiteX313" fmla="*/ 3758753 w 6373450"/>
              <a:gd name="connsiteY313" fmla="*/ 1542605 h 1542605"/>
              <a:gd name="connsiteX314" fmla="*/ 3742481 w 6373450"/>
              <a:gd name="connsiteY314" fmla="*/ 1541286 h 1542605"/>
              <a:gd name="connsiteX315" fmla="*/ 3742481 w 6373450"/>
              <a:gd name="connsiteY315" fmla="*/ 1515397 h 1542605"/>
              <a:gd name="connsiteX316" fmla="*/ 3756770 w 6373450"/>
              <a:gd name="connsiteY316" fmla="*/ 1517046 h 1542605"/>
              <a:gd name="connsiteX317" fmla="*/ 3783697 w 6373450"/>
              <a:gd name="connsiteY317" fmla="*/ 1495198 h 1542605"/>
              <a:gd name="connsiteX318" fmla="*/ 3792039 w 6373450"/>
              <a:gd name="connsiteY318" fmla="*/ 1474668 h 1542605"/>
              <a:gd name="connsiteX319" fmla="*/ 3727613 w 6373450"/>
              <a:gd name="connsiteY319" fmla="*/ 1307546 h 1542605"/>
              <a:gd name="connsiteX320" fmla="*/ 3759166 w 6373450"/>
              <a:gd name="connsiteY320" fmla="*/ 1307546 h 1542605"/>
              <a:gd name="connsiteX321" fmla="*/ 3807980 w 6373450"/>
              <a:gd name="connsiteY321" fmla="*/ 1440205 h 1542605"/>
              <a:gd name="connsiteX322" fmla="*/ 3856135 w 6373450"/>
              <a:gd name="connsiteY322" fmla="*/ 1307546 h 1542605"/>
              <a:gd name="connsiteX323" fmla="*/ 3887357 w 6373450"/>
              <a:gd name="connsiteY323" fmla="*/ 1307546 h 1542605"/>
              <a:gd name="connsiteX324" fmla="*/ 3812606 w 6373450"/>
              <a:gd name="connsiteY324" fmla="*/ 1499815 h 1542605"/>
              <a:gd name="connsiteX325" fmla="*/ 1637490 w 6373450"/>
              <a:gd name="connsiteY325" fmla="*/ 238935 h 1542605"/>
              <a:gd name="connsiteX326" fmla="*/ 1508556 w 6373450"/>
              <a:gd name="connsiteY326" fmla="*/ 238935 h 1542605"/>
              <a:gd name="connsiteX327" fmla="*/ 1508556 w 6373450"/>
              <a:gd name="connsiteY327" fmla="*/ 264164 h 1542605"/>
              <a:gd name="connsiteX328" fmla="*/ 1579425 w 6373450"/>
              <a:gd name="connsiteY328" fmla="*/ 334904 h 1542605"/>
              <a:gd name="connsiteX329" fmla="*/ 1579425 w 6373450"/>
              <a:gd name="connsiteY329" fmla="*/ 938755 h 1542605"/>
              <a:gd name="connsiteX330" fmla="*/ 1699025 w 6373450"/>
              <a:gd name="connsiteY330" fmla="*/ 938755 h 1542605"/>
              <a:gd name="connsiteX331" fmla="*/ 1699025 w 6373450"/>
              <a:gd name="connsiteY331" fmla="*/ 301183 h 1542605"/>
              <a:gd name="connsiteX332" fmla="*/ 1637490 w 6373450"/>
              <a:gd name="connsiteY332" fmla="*/ 238935 h 1542605"/>
              <a:gd name="connsiteX333" fmla="*/ 1174781 w 6373450"/>
              <a:gd name="connsiteY333" fmla="*/ 775508 h 1542605"/>
              <a:gd name="connsiteX334" fmla="*/ 940535 w 6373450"/>
              <a:gd name="connsiteY334" fmla="*/ 275542 h 1542605"/>
              <a:gd name="connsiteX335" fmla="*/ 884534 w 6373450"/>
              <a:gd name="connsiteY335" fmla="*/ 239017 h 1542605"/>
              <a:gd name="connsiteX336" fmla="*/ 714631 w 6373450"/>
              <a:gd name="connsiteY336" fmla="*/ 239017 h 1542605"/>
              <a:gd name="connsiteX337" fmla="*/ 714631 w 6373450"/>
              <a:gd name="connsiteY337" fmla="*/ 264246 h 1542605"/>
              <a:gd name="connsiteX338" fmla="*/ 749900 w 6373450"/>
              <a:gd name="connsiteY338" fmla="*/ 264246 h 1542605"/>
              <a:gd name="connsiteX339" fmla="*/ 805571 w 6373450"/>
              <a:gd name="connsiteY339" fmla="*/ 299946 h 1542605"/>
              <a:gd name="connsiteX340" fmla="*/ 1119027 w 6373450"/>
              <a:gd name="connsiteY340" fmla="*/ 938837 h 1542605"/>
              <a:gd name="connsiteX341" fmla="*/ 1192869 w 6373450"/>
              <a:gd name="connsiteY341" fmla="*/ 938837 h 1542605"/>
              <a:gd name="connsiteX342" fmla="*/ 1457263 w 6373450"/>
              <a:gd name="connsiteY342" fmla="*/ 239017 h 1542605"/>
              <a:gd name="connsiteX343" fmla="*/ 1365911 w 6373450"/>
              <a:gd name="connsiteY343" fmla="*/ 239017 h 1542605"/>
              <a:gd name="connsiteX344" fmla="*/ 1174781 w 6373450"/>
              <a:gd name="connsiteY344" fmla="*/ 775508 h 1542605"/>
              <a:gd name="connsiteX345" fmla="*/ 1620062 w 6373450"/>
              <a:gd name="connsiteY345" fmla="*/ 0 h 1542605"/>
              <a:gd name="connsiteX346" fmla="*/ 1545725 w 6373450"/>
              <a:gd name="connsiteY346" fmla="*/ 76842 h 1542605"/>
              <a:gd name="connsiteX347" fmla="*/ 1620062 w 6373450"/>
              <a:gd name="connsiteY347" fmla="*/ 153683 h 1542605"/>
              <a:gd name="connsiteX348" fmla="*/ 1694730 w 6373450"/>
              <a:gd name="connsiteY348" fmla="*/ 76842 h 1542605"/>
              <a:gd name="connsiteX349" fmla="*/ 1620062 w 6373450"/>
              <a:gd name="connsiteY349" fmla="*/ 0 h 1542605"/>
              <a:gd name="connsiteX350" fmla="*/ 4291588 w 6373450"/>
              <a:gd name="connsiteY350" fmla="*/ 264164 h 1542605"/>
              <a:gd name="connsiteX351" fmla="*/ 4356922 w 6373450"/>
              <a:gd name="connsiteY351" fmla="*/ 329380 h 1542605"/>
              <a:gd name="connsiteX352" fmla="*/ 4356922 w 6373450"/>
              <a:gd name="connsiteY352" fmla="*/ 938755 h 1542605"/>
              <a:gd name="connsiteX353" fmla="*/ 4476688 w 6373450"/>
              <a:gd name="connsiteY353" fmla="*/ 938755 h 1542605"/>
              <a:gd name="connsiteX354" fmla="*/ 4476688 w 6373450"/>
              <a:gd name="connsiteY354" fmla="*/ 581424 h 1542605"/>
              <a:gd name="connsiteX355" fmla="*/ 4706556 w 6373450"/>
              <a:gd name="connsiteY355" fmla="*/ 349745 h 1542605"/>
              <a:gd name="connsiteX356" fmla="*/ 4706556 w 6373450"/>
              <a:gd name="connsiteY356" fmla="*/ 227722 h 1542605"/>
              <a:gd name="connsiteX357" fmla="*/ 4479579 w 6373450"/>
              <a:gd name="connsiteY357" fmla="*/ 409438 h 1542605"/>
              <a:gd name="connsiteX358" fmla="*/ 4476688 w 6373450"/>
              <a:gd name="connsiteY358" fmla="*/ 409438 h 1542605"/>
              <a:gd name="connsiteX359" fmla="*/ 4476688 w 6373450"/>
              <a:gd name="connsiteY359" fmla="*/ 285930 h 1542605"/>
              <a:gd name="connsiteX360" fmla="*/ 4429525 w 6373450"/>
              <a:gd name="connsiteY360" fmla="*/ 239100 h 1542605"/>
              <a:gd name="connsiteX361" fmla="*/ 4291588 w 6373450"/>
              <a:gd name="connsiteY361" fmla="*/ 239100 h 1542605"/>
              <a:gd name="connsiteX362" fmla="*/ 4291588 w 6373450"/>
              <a:gd name="connsiteY362" fmla="*/ 264164 h 1542605"/>
              <a:gd name="connsiteX363" fmla="*/ 5066350 w 6373450"/>
              <a:gd name="connsiteY363" fmla="*/ 955822 h 1542605"/>
              <a:gd name="connsiteX364" fmla="*/ 4718615 w 6373450"/>
              <a:gd name="connsiteY364" fmla="*/ 588845 h 1542605"/>
              <a:gd name="connsiteX365" fmla="*/ 5066350 w 6373450"/>
              <a:gd name="connsiteY365" fmla="*/ 221868 h 1542605"/>
              <a:gd name="connsiteX366" fmla="*/ 5414084 w 6373450"/>
              <a:gd name="connsiteY366" fmla="*/ 588845 h 1542605"/>
              <a:gd name="connsiteX367" fmla="*/ 5066350 w 6373450"/>
              <a:gd name="connsiteY367" fmla="*/ 955822 h 1542605"/>
              <a:gd name="connsiteX368" fmla="*/ 5066350 w 6373450"/>
              <a:gd name="connsiteY368" fmla="*/ 267379 h 1542605"/>
              <a:gd name="connsiteX369" fmla="*/ 4856388 w 6373450"/>
              <a:gd name="connsiteY369" fmla="*/ 588845 h 1542605"/>
              <a:gd name="connsiteX370" fmla="*/ 5066350 w 6373450"/>
              <a:gd name="connsiteY370" fmla="*/ 910310 h 1542605"/>
              <a:gd name="connsiteX371" fmla="*/ 5276312 w 6373450"/>
              <a:gd name="connsiteY371" fmla="*/ 588845 h 1542605"/>
              <a:gd name="connsiteX372" fmla="*/ 5066350 w 6373450"/>
              <a:gd name="connsiteY372" fmla="*/ 267379 h 1542605"/>
              <a:gd name="connsiteX373" fmla="*/ 2154879 w 6373450"/>
              <a:gd name="connsiteY373" fmla="*/ 955822 h 1542605"/>
              <a:gd name="connsiteX374" fmla="*/ 1807145 w 6373450"/>
              <a:gd name="connsiteY374" fmla="*/ 588845 h 1542605"/>
              <a:gd name="connsiteX375" fmla="*/ 2154879 w 6373450"/>
              <a:gd name="connsiteY375" fmla="*/ 221868 h 1542605"/>
              <a:gd name="connsiteX376" fmla="*/ 2502614 w 6373450"/>
              <a:gd name="connsiteY376" fmla="*/ 588845 h 1542605"/>
              <a:gd name="connsiteX377" fmla="*/ 2154879 w 6373450"/>
              <a:gd name="connsiteY377" fmla="*/ 955822 h 1542605"/>
              <a:gd name="connsiteX378" fmla="*/ 2154879 w 6373450"/>
              <a:gd name="connsiteY378" fmla="*/ 267379 h 1542605"/>
              <a:gd name="connsiteX379" fmla="*/ 1944917 w 6373450"/>
              <a:gd name="connsiteY379" fmla="*/ 588845 h 1542605"/>
              <a:gd name="connsiteX380" fmla="*/ 2154879 w 6373450"/>
              <a:gd name="connsiteY380" fmla="*/ 910310 h 1542605"/>
              <a:gd name="connsiteX381" fmla="*/ 2364842 w 6373450"/>
              <a:gd name="connsiteY381" fmla="*/ 588845 h 1542605"/>
              <a:gd name="connsiteX382" fmla="*/ 2154879 w 6373450"/>
              <a:gd name="connsiteY382" fmla="*/ 267379 h 1542605"/>
              <a:gd name="connsiteX383" fmla="*/ 3175864 w 6373450"/>
              <a:gd name="connsiteY383" fmla="*/ 0 h 1542605"/>
              <a:gd name="connsiteX384" fmla="*/ 3152737 w 6373450"/>
              <a:gd name="connsiteY384" fmla="*/ 0 h 1542605"/>
              <a:gd name="connsiteX385" fmla="*/ 2706051 w 6373450"/>
              <a:gd name="connsiteY385" fmla="*/ 938755 h 1542605"/>
              <a:gd name="connsiteX386" fmla="*/ 2784023 w 6373450"/>
              <a:gd name="connsiteY386" fmla="*/ 938755 h 1542605"/>
              <a:gd name="connsiteX387" fmla="*/ 2938562 w 6373450"/>
              <a:gd name="connsiteY387" fmla="*/ 615476 h 1542605"/>
              <a:gd name="connsiteX388" fmla="*/ 3341141 w 6373450"/>
              <a:gd name="connsiteY388" fmla="*/ 615476 h 1542605"/>
              <a:gd name="connsiteX389" fmla="*/ 3497993 w 6373450"/>
              <a:gd name="connsiteY389" fmla="*/ 938755 h 1542605"/>
              <a:gd name="connsiteX390" fmla="*/ 3632709 w 6373450"/>
              <a:gd name="connsiteY390" fmla="*/ 938755 h 1542605"/>
              <a:gd name="connsiteX391" fmla="*/ 3175864 w 6373450"/>
              <a:gd name="connsiteY391" fmla="*/ 0 h 1542605"/>
              <a:gd name="connsiteX392" fmla="*/ 2977548 w 6373450"/>
              <a:gd name="connsiteY392" fmla="*/ 534429 h 1542605"/>
              <a:gd name="connsiteX393" fmla="*/ 3138695 w 6373450"/>
              <a:gd name="connsiteY393" fmla="*/ 197628 h 1542605"/>
              <a:gd name="connsiteX394" fmla="*/ 3302568 w 6373450"/>
              <a:gd name="connsiteY394" fmla="*/ 534429 h 1542605"/>
              <a:gd name="connsiteX395" fmla="*/ 2977548 w 6373450"/>
              <a:gd name="connsiteY395" fmla="*/ 534429 h 1542605"/>
              <a:gd name="connsiteX396" fmla="*/ 469813 w 6373450"/>
              <a:gd name="connsiteY396" fmla="*/ 0 h 1542605"/>
              <a:gd name="connsiteX397" fmla="*/ 446686 w 6373450"/>
              <a:gd name="connsiteY397" fmla="*/ 0 h 1542605"/>
              <a:gd name="connsiteX398" fmla="*/ 0 w 6373450"/>
              <a:gd name="connsiteY398" fmla="*/ 938755 h 1542605"/>
              <a:gd name="connsiteX399" fmla="*/ 77972 w 6373450"/>
              <a:gd name="connsiteY399" fmla="*/ 938755 h 1542605"/>
              <a:gd name="connsiteX400" fmla="*/ 232511 w 6373450"/>
              <a:gd name="connsiteY400" fmla="*/ 615476 h 1542605"/>
              <a:gd name="connsiteX401" fmla="*/ 635090 w 6373450"/>
              <a:gd name="connsiteY401" fmla="*/ 615476 h 1542605"/>
              <a:gd name="connsiteX402" fmla="*/ 791942 w 6373450"/>
              <a:gd name="connsiteY402" fmla="*/ 938755 h 1542605"/>
              <a:gd name="connsiteX403" fmla="*/ 926659 w 6373450"/>
              <a:gd name="connsiteY403" fmla="*/ 938755 h 1542605"/>
              <a:gd name="connsiteX404" fmla="*/ 469813 w 6373450"/>
              <a:gd name="connsiteY404" fmla="*/ 0 h 1542605"/>
              <a:gd name="connsiteX405" fmla="*/ 271497 w 6373450"/>
              <a:gd name="connsiteY405" fmla="*/ 534429 h 1542605"/>
              <a:gd name="connsiteX406" fmla="*/ 432644 w 6373450"/>
              <a:gd name="connsiteY406" fmla="*/ 197628 h 1542605"/>
              <a:gd name="connsiteX407" fmla="*/ 596517 w 6373450"/>
              <a:gd name="connsiteY407" fmla="*/ 534429 h 1542605"/>
              <a:gd name="connsiteX408" fmla="*/ 271497 w 6373450"/>
              <a:gd name="connsiteY408" fmla="*/ 534429 h 1542605"/>
              <a:gd name="connsiteX409" fmla="*/ 4209982 w 6373450"/>
              <a:gd name="connsiteY409" fmla="*/ 710621 h 1542605"/>
              <a:gd name="connsiteX410" fmla="*/ 3991429 w 6373450"/>
              <a:gd name="connsiteY410" fmla="*/ 877578 h 1542605"/>
              <a:gd name="connsiteX411" fmla="*/ 3743390 w 6373450"/>
              <a:gd name="connsiteY411" fmla="*/ 557515 h 1542605"/>
              <a:gd name="connsiteX412" fmla="*/ 3744711 w 6373450"/>
              <a:gd name="connsiteY412" fmla="*/ 510602 h 1542605"/>
              <a:gd name="connsiteX413" fmla="*/ 4228979 w 6373450"/>
              <a:gd name="connsiteY413" fmla="*/ 510602 h 1542605"/>
              <a:gd name="connsiteX414" fmla="*/ 3942862 w 6373450"/>
              <a:gd name="connsiteY414" fmla="*/ 221868 h 1542605"/>
              <a:gd name="connsiteX415" fmla="*/ 3610821 w 6373450"/>
              <a:gd name="connsiteY415" fmla="*/ 593132 h 1542605"/>
              <a:gd name="connsiteX416" fmla="*/ 3949387 w 6373450"/>
              <a:gd name="connsiteY416" fmla="*/ 955822 h 1542605"/>
              <a:gd name="connsiteX417" fmla="*/ 4235174 w 6373450"/>
              <a:gd name="connsiteY417" fmla="*/ 717464 h 1542605"/>
              <a:gd name="connsiteX418" fmla="*/ 4209982 w 6373450"/>
              <a:gd name="connsiteY418" fmla="*/ 710621 h 1542605"/>
              <a:gd name="connsiteX419" fmla="*/ 3942862 w 6373450"/>
              <a:gd name="connsiteY419" fmla="*/ 263092 h 1542605"/>
              <a:gd name="connsiteX420" fmla="*/ 4089803 w 6373450"/>
              <a:gd name="connsiteY420" fmla="*/ 460803 h 1542605"/>
              <a:gd name="connsiteX421" fmla="*/ 3751236 w 6373450"/>
              <a:gd name="connsiteY421" fmla="*/ 460803 h 1542605"/>
              <a:gd name="connsiteX422" fmla="*/ 3942862 w 6373450"/>
              <a:gd name="connsiteY422" fmla="*/ 263092 h 1542605"/>
              <a:gd name="connsiteX423" fmla="*/ 5951874 w 6373450"/>
              <a:gd name="connsiteY423" fmla="*/ 776332 h 1542605"/>
              <a:gd name="connsiteX424" fmla="*/ 5896452 w 6373450"/>
              <a:gd name="connsiteY424" fmla="*/ 811702 h 1542605"/>
              <a:gd name="connsiteX425" fmla="*/ 5860109 w 6373450"/>
              <a:gd name="connsiteY425" fmla="*/ 811702 h 1542605"/>
              <a:gd name="connsiteX426" fmla="*/ 5860109 w 6373450"/>
              <a:gd name="connsiteY426" fmla="*/ 836354 h 1542605"/>
              <a:gd name="connsiteX427" fmla="*/ 6064372 w 6373450"/>
              <a:gd name="connsiteY427" fmla="*/ 836354 h 1542605"/>
              <a:gd name="connsiteX428" fmla="*/ 6113352 w 6373450"/>
              <a:gd name="connsiteY428" fmla="*/ 811867 h 1542605"/>
              <a:gd name="connsiteX429" fmla="*/ 6373451 w 6373450"/>
              <a:gd name="connsiteY429" fmla="*/ 443819 h 1542605"/>
              <a:gd name="connsiteX430" fmla="*/ 6146061 w 6373450"/>
              <a:gd name="connsiteY430" fmla="*/ 443819 h 1542605"/>
              <a:gd name="connsiteX431" fmla="*/ 6090473 w 6373450"/>
              <a:gd name="connsiteY431" fmla="*/ 479601 h 1542605"/>
              <a:gd name="connsiteX432" fmla="*/ 5951874 w 6373450"/>
              <a:gd name="connsiteY432" fmla="*/ 776332 h 1542605"/>
              <a:gd name="connsiteX433" fmla="*/ 6090473 w 6373450"/>
              <a:gd name="connsiteY433" fmla="*/ 356836 h 1542605"/>
              <a:gd name="connsiteX434" fmla="*/ 6146061 w 6373450"/>
              <a:gd name="connsiteY434" fmla="*/ 392618 h 1542605"/>
              <a:gd name="connsiteX435" fmla="*/ 6373451 w 6373450"/>
              <a:gd name="connsiteY435" fmla="*/ 392618 h 1542605"/>
              <a:gd name="connsiteX436" fmla="*/ 6113352 w 6373450"/>
              <a:gd name="connsiteY436" fmla="*/ 24570 h 1542605"/>
              <a:gd name="connsiteX437" fmla="*/ 6064372 w 6373450"/>
              <a:gd name="connsiteY437" fmla="*/ 82 h 1542605"/>
              <a:gd name="connsiteX438" fmla="*/ 5860109 w 6373450"/>
              <a:gd name="connsiteY438" fmla="*/ 82 h 1542605"/>
              <a:gd name="connsiteX439" fmla="*/ 5860109 w 6373450"/>
              <a:gd name="connsiteY439" fmla="*/ 24734 h 1542605"/>
              <a:gd name="connsiteX440" fmla="*/ 5896452 w 6373450"/>
              <a:gd name="connsiteY440" fmla="*/ 24734 h 1542605"/>
              <a:gd name="connsiteX441" fmla="*/ 5951874 w 6373450"/>
              <a:gd name="connsiteY441" fmla="*/ 60105 h 1542605"/>
              <a:gd name="connsiteX442" fmla="*/ 6090473 w 6373450"/>
              <a:gd name="connsiteY442" fmla="*/ 356836 h 1542605"/>
              <a:gd name="connsiteX443" fmla="*/ 5698301 w 6373450"/>
              <a:gd name="connsiteY443" fmla="*/ 459236 h 1542605"/>
              <a:gd name="connsiteX444" fmla="*/ 5753889 w 6373450"/>
              <a:gd name="connsiteY444" fmla="*/ 495019 h 1542605"/>
              <a:gd name="connsiteX445" fmla="*/ 5981279 w 6373450"/>
              <a:gd name="connsiteY445" fmla="*/ 495019 h 1542605"/>
              <a:gd name="connsiteX446" fmla="*/ 5721180 w 6373450"/>
              <a:gd name="connsiteY446" fmla="*/ 126970 h 1542605"/>
              <a:gd name="connsiteX447" fmla="*/ 5672200 w 6373450"/>
              <a:gd name="connsiteY447" fmla="*/ 102483 h 1542605"/>
              <a:gd name="connsiteX448" fmla="*/ 5467937 w 6373450"/>
              <a:gd name="connsiteY448" fmla="*/ 102483 h 1542605"/>
              <a:gd name="connsiteX449" fmla="*/ 5467937 w 6373450"/>
              <a:gd name="connsiteY449" fmla="*/ 127218 h 1542605"/>
              <a:gd name="connsiteX450" fmla="*/ 5504280 w 6373450"/>
              <a:gd name="connsiteY450" fmla="*/ 127218 h 1542605"/>
              <a:gd name="connsiteX451" fmla="*/ 5559703 w 6373450"/>
              <a:gd name="connsiteY451" fmla="*/ 162588 h 1542605"/>
              <a:gd name="connsiteX452" fmla="*/ 5698301 w 6373450"/>
              <a:gd name="connsiteY452" fmla="*/ 459236 h 1542605"/>
              <a:gd name="connsiteX453" fmla="*/ 5559703 w 6373450"/>
              <a:gd name="connsiteY453" fmla="*/ 878650 h 1542605"/>
              <a:gd name="connsiteX454" fmla="*/ 5504280 w 6373450"/>
              <a:gd name="connsiteY454" fmla="*/ 914020 h 1542605"/>
              <a:gd name="connsiteX455" fmla="*/ 5467937 w 6373450"/>
              <a:gd name="connsiteY455" fmla="*/ 914020 h 1542605"/>
              <a:gd name="connsiteX456" fmla="*/ 5467937 w 6373450"/>
              <a:gd name="connsiteY456" fmla="*/ 938672 h 1542605"/>
              <a:gd name="connsiteX457" fmla="*/ 5672200 w 6373450"/>
              <a:gd name="connsiteY457" fmla="*/ 938672 h 1542605"/>
              <a:gd name="connsiteX458" fmla="*/ 5721180 w 6373450"/>
              <a:gd name="connsiteY458" fmla="*/ 914185 h 1542605"/>
              <a:gd name="connsiteX459" fmla="*/ 5981279 w 6373450"/>
              <a:gd name="connsiteY459" fmla="*/ 546137 h 1542605"/>
              <a:gd name="connsiteX460" fmla="*/ 5753889 w 6373450"/>
              <a:gd name="connsiteY460" fmla="*/ 546137 h 1542605"/>
              <a:gd name="connsiteX461" fmla="*/ 5698301 w 6373450"/>
              <a:gd name="connsiteY461" fmla="*/ 581919 h 1542605"/>
              <a:gd name="connsiteX462" fmla="*/ 5559703 w 6373450"/>
              <a:gd name="connsiteY462" fmla="*/ 878650 h 1542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</a:cxnLst>
            <a:rect l="l" t="t" r="r" b="b"/>
            <a:pathLst>
              <a:path w="6373450" h="1542605">
                <a:moveTo>
                  <a:pt x="57157" y="1483902"/>
                </a:moveTo>
                <a:cubicBezTo>
                  <a:pt x="40555" y="1483902"/>
                  <a:pt x="26927" y="1479285"/>
                  <a:pt x="15941" y="1470298"/>
                </a:cubicBezTo>
                <a:cubicBezTo>
                  <a:pt x="5286" y="1460981"/>
                  <a:pt x="0" y="1449109"/>
                  <a:pt x="0" y="1434186"/>
                </a:cubicBezTo>
                <a:cubicBezTo>
                  <a:pt x="0" y="1404669"/>
                  <a:pt x="19245" y="1387108"/>
                  <a:pt x="65747" y="1377462"/>
                </a:cubicBezTo>
                <a:lnTo>
                  <a:pt x="107955" y="1368804"/>
                </a:lnTo>
                <a:lnTo>
                  <a:pt x="107955" y="1361467"/>
                </a:lnTo>
                <a:cubicBezTo>
                  <a:pt x="107955" y="1341267"/>
                  <a:pt x="96308" y="1330301"/>
                  <a:pt x="73759" y="1330301"/>
                </a:cubicBezTo>
                <a:cubicBezTo>
                  <a:pt x="52532" y="1330301"/>
                  <a:pt x="38903" y="1339948"/>
                  <a:pt x="33535" y="1359818"/>
                </a:cubicBezTo>
                <a:lnTo>
                  <a:pt x="5286" y="1352480"/>
                </a:lnTo>
                <a:cubicBezTo>
                  <a:pt x="14289" y="1322963"/>
                  <a:pt x="40473" y="1304083"/>
                  <a:pt x="74751" y="1304083"/>
                </a:cubicBezTo>
                <a:cubicBezTo>
                  <a:pt x="114975" y="1304083"/>
                  <a:pt x="137524" y="1324283"/>
                  <a:pt x="137524" y="1360148"/>
                </a:cubicBezTo>
                <a:lnTo>
                  <a:pt x="137524" y="1444739"/>
                </a:lnTo>
                <a:cubicBezTo>
                  <a:pt x="137524" y="1455375"/>
                  <a:pt x="144132" y="1459663"/>
                  <a:pt x="156109" y="1457024"/>
                </a:cubicBezTo>
                <a:lnTo>
                  <a:pt x="156109" y="1480934"/>
                </a:lnTo>
                <a:cubicBezTo>
                  <a:pt x="129182" y="1484562"/>
                  <a:pt x="114232" y="1477636"/>
                  <a:pt x="110598" y="1461394"/>
                </a:cubicBezTo>
                <a:cubicBezTo>
                  <a:pt x="99695" y="1475575"/>
                  <a:pt x="79706" y="1483902"/>
                  <a:pt x="57157" y="1483902"/>
                </a:cubicBezTo>
                <a:close/>
                <a:moveTo>
                  <a:pt x="94326" y="1449109"/>
                </a:moveTo>
                <a:cubicBezTo>
                  <a:pt x="103329" y="1441771"/>
                  <a:pt x="107955" y="1432867"/>
                  <a:pt x="107955" y="1421901"/>
                </a:cubicBezTo>
                <a:lnTo>
                  <a:pt x="107955" y="1392055"/>
                </a:lnTo>
                <a:lnTo>
                  <a:pt x="74090" y="1399393"/>
                </a:lnTo>
                <a:cubicBezTo>
                  <a:pt x="40886" y="1405989"/>
                  <a:pt x="29570" y="1415635"/>
                  <a:pt x="29570" y="1432867"/>
                </a:cubicBezTo>
                <a:cubicBezTo>
                  <a:pt x="29570" y="1449769"/>
                  <a:pt x="41216" y="1459745"/>
                  <a:pt x="60792" y="1459745"/>
                </a:cubicBezTo>
                <a:cubicBezTo>
                  <a:pt x="74090" y="1459663"/>
                  <a:pt x="85406" y="1456035"/>
                  <a:pt x="94326" y="1449109"/>
                </a:cubicBezTo>
                <a:close/>
                <a:moveTo>
                  <a:pt x="437848" y="1480934"/>
                </a:moveTo>
                <a:lnTo>
                  <a:pt x="437848" y="1445481"/>
                </a:lnTo>
                <a:cubicBezTo>
                  <a:pt x="427523" y="1469061"/>
                  <a:pt x="400349" y="1484644"/>
                  <a:pt x="368384" y="1484644"/>
                </a:cubicBezTo>
                <a:cubicBezTo>
                  <a:pt x="336832" y="1484644"/>
                  <a:pt x="308583" y="1471040"/>
                  <a:pt x="289669" y="1447130"/>
                </a:cubicBezTo>
                <a:cubicBezTo>
                  <a:pt x="272075" y="1424869"/>
                  <a:pt x="262411" y="1395765"/>
                  <a:pt x="262411" y="1362538"/>
                </a:cubicBezTo>
                <a:cubicBezTo>
                  <a:pt x="262411" y="1329065"/>
                  <a:pt x="272075" y="1299218"/>
                  <a:pt x="290329" y="1276957"/>
                </a:cubicBezTo>
                <a:cubicBezTo>
                  <a:pt x="309905" y="1252718"/>
                  <a:pt x="338484" y="1239196"/>
                  <a:pt x="370366" y="1239196"/>
                </a:cubicBezTo>
                <a:cubicBezTo>
                  <a:pt x="415216" y="1239196"/>
                  <a:pt x="448420" y="1263106"/>
                  <a:pt x="463040" y="1305154"/>
                </a:cubicBezTo>
                <a:lnTo>
                  <a:pt x="432479" y="1315131"/>
                </a:lnTo>
                <a:cubicBezTo>
                  <a:pt x="423476" y="1284625"/>
                  <a:pt x="401588" y="1267393"/>
                  <a:pt x="370696" y="1267393"/>
                </a:cubicBezTo>
                <a:cubicBezTo>
                  <a:pt x="346743" y="1267393"/>
                  <a:pt x="326177" y="1278029"/>
                  <a:pt x="312548" y="1297569"/>
                </a:cubicBezTo>
                <a:cubicBezTo>
                  <a:pt x="300571" y="1314471"/>
                  <a:pt x="294294" y="1337062"/>
                  <a:pt x="294294" y="1362209"/>
                </a:cubicBezTo>
                <a:cubicBezTo>
                  <a:pt x="294294" y="1387355"/>
                  <a:pt x="300571" y="1409946"/>
                  <a:pt x="312878" y="1426848"/>
                </a:cubicBezTo>
                <a:cubicBezTo>
                  <a:pt x="326507" y="1446388"/>
                  <a:pt x="347074" y="1457024"/>
                  <a:pt x="371027" y="1457024"/>
                </a:cubicBezTo>
                <a:cubicBezTo>
                  <a:pt x="389942" y="1457024"/>
                  <a:pt x="405552" y="1450428"/>
                  <a:pt x="417529" y="1437154"/>
                </a:cubicBezTo>
                <a:cubicBezTo>
                  <a:pt x="429506" y="1423880"/>
                  <a:pt x="435783" y="1406648"/>
                  <a:pt x="436113" y="1385129"/>
                </a:cubicBezTo>
                <a:lnTo>
                  <a:pt x="367640" y="1385129"/>
                </a:lnTo>
                <a:lnTo>
                  <a:pt x="367640" y="1357262"/>
                </a:lnTo>
                <a:lnTo>
                  <a:pt x="467005" y="1357262"/>
                </a:lnTo>
                <a:lnTo>
                  <a:pt x="467005" y="1480934"/>
                </a:lnTo>
                <a:lnTo>
                  <a:pt x="437848" y="1480934"/>
                </a:lnTo>
                <a:close/>
                <a:moveTo>
                  <a:pt x="519950" y="1242824"/>
                </a:moveTo>
                <a:lnTo>
                  <a:pt x="675728" y="1242824"/>
                </a:lnTo>
                <a:lnTo>
                  <a:pt x="675728" y="1270691"/>
                </a:lnTo>
                <a:lnTo>
                  <a:pt x="551502" y="1270691"/>
                </a:lnTo>
                <a:lnTo>
                  <a:pt x="551502" y="1343988"/>
                </a:lnTo>
                <a:lnTo>
                  <a:pt x="656813" y="1343988"/>
                </a:lnTo>
                <a:lnTo>
                  <a:pt x="656813" y="1371855"/>
                </a:lnTo>
                <a:lnTo>
                  <a:pt x="551502" y="1371855"/>
                </a:lnTo>
                <a:lnTo>
                  <a:pt x="551502" y="1453067"/>
                </a:lnTo>
                <a:lnTo>
                  <a:pt x="675728" y="1453067"/>
                </a:lnTo>
                <a:lnTo>
                  <a:pt x="675728" y="1480934"/>
                </a:lnTo>
                <a:lnTo>
                  <a:pt x="519950" y="1480934"/>
                </a:lnTo>
                <a:lnTo>
                  <a:pt x="519950" y="1242824"/>
                </a:lnTo>
                <a:close/>
                <a:moveTo>
                  <a:pt x="875366" y="1242824"/>
                </a:moveTo>
                <a:lnTo>
                  <a:pt x="910552" y="1242824"/>
                </a:lnTo>
                <a:lnTo>
                  <a:pt x="1002565" y="1480934"/>
                </a:lnTo>
                <a:lnTo>
                  <a:pt x="970352" y="1480934"/>
                </a:lnTo>
                <a:lnTo>
                  <a:pt x="946069" y="1418273"/>
                </a:lnTo>
                <a:lnTo>
                  <a:pt x="839105" y="1418273"/>
                </a:lnTo>
                <a:lnTo>
                  <a:pt x="815152" y="1480934"/>
                </a:lnTo>
                <a:lnTo>
                  <a:pt x="783270" y="1480934"/>
                </a:lnTo>
                <a:lnTo>
                  <a:pt x="875366" y="1242824"/>
                </a:lnTo>
                <a:close/>
                <a:moveTo>
                  <a:pt x="892298" y="1278606"/>
                </a:moveTo>
                <a:lnTo>
                  <a:pt x="849760" y="1390323"/>
                </a:lnTo>
                <a:lnTo>
                  <a:pt x="935496" y="1390323"/>
                </a:lnTo>
                <a:lnTo>
                  <a:pt x="892298" y="1278606"/>
                </a:lnTo>
                <a:close/>
                <a:moveTo>
                  <a:pt x="1040973" y="1457684"/>
                </a:moveTo>
                <a:cubicBezTo>
                  <a:pt x="1027344" y="1441771"/>
                  <a:pt x="1019746" y="1419510"/>
                  <a:pt x="1019746" y="1394363"/>
                </a:cubicBezTo>
                <a:cubicBezTo>
                  <a:pt x="1019746" y="1370124"/>
                  <a:pt x="1027014" y="1347615"/>
                  <a:pt x="1040643" y="1331373"/>
                </a:cubicBezTo>
                <a:cubicBezTo>
                  <a:pt x="1055262" y="1313812"/>
                  <a:pt x="1076159" y="1304165"/>
                  <a:pt x="1099782" y="1304165"/>
                </a:cubicBezTo>
                <a:cubicBezTo>
                  <a:pt x="1122744" y="1304165"/>
                  <a:pt x="1140668" y="1311833"/>
                  <a:pt x="1153966" y="1327416"/>
                </a:cubicBezTo>
                <a:cubicBezTo>
                  <a:pt x="1167264" y="1342998"/>
                  <a:pt x="1173872" y="1363528"/>
                  <a:pt x="1173872" y="1389087"/>
                </a:cubicBezTo>
                <a:lnTo>
                  <a:pt x="1173872" y="1399063"/>
                </a:lnTo>
                <a:lnTo>
                  <a:pt x="1048324" y="1399063"/>
                </a:lnTo>
                <a:cubicBezTo>
                  <a:pt x="1049976" y="1435175"/>
                  <a:pt x="1070625" y="1458755"/>
                  <a:pt x="1101186" y="1458755"/>
                </a:cubicBezTo>
                <a:cubicBezTo>
                  <a:pt x="1124066" y="1458755"/>
                  <a:pt x="1141081" y="1446471"/>
                  <a:pt x="1146367" y="1425611"/>
                </a:cubicBezTo>
                <a:lnTo>
                  <a:pt x="1172633" y="1434928"/>
                </a:lnTo>
                <a:cubicBezTo>
                  <a:pt x="1161978" y="1466423"/>
                  <a:pt x="1135464" y="1484644"/>
                  <a:pt x="1101186" y="1484644"/>
                </a:cubicBezTo>
                <a:cubicBezTo>
                  <a:pt x="1076820" y="1484562"/>
                  <a:pt x="1055593" y="1475245"/>
                  <a:pt x="1040973" y="1457684"/>
                </a:cubicBezTo>
                <a:close/>
                <a:moveTo>
                  <a:pt x="1049894" y="1376142"/>
                </a:moveTo>
                <a:lnTo>
                  <a:pt x="1143559" y="1376142"/>
                </a:lnTo>
                <a:cubicBezTo>
                  <a:pt x="1142568" y="1347945"/>
                  <a:pt x="1126296" y="1329724"/>
                  <a:pt x="1099369" y="1329724"/>
                </a:cubicBezTo>
                <a:cubicBezTo>
                  <a:pt x="1073847" y="1329724"/>
                  <a:pt x="1055262" y="1346956"/>
                  <a:pt x="1049894" y="1376142"/>
                </a:cubicBezTo>
                <a:close/>
                <a:moveTo>
                  <a:pt x="1305367" y="1306804"/>
                </a:moveTo>
                <a:lnTo>
                  <a:pt x="1305367" y="1336979"/>
                </a:lnTo>
                <a:cubicBezTo>
                  <a:pt x="1300411" y="1335990"/>
                  <a:pt x="1296364" y="1335660"/>
                  <a:pt x="1290747" y="1335660"/>
                </a:cubicBezTo>
                <a:cubicBezTo>
                  <a:pt x="1277779" y="1335660"/>
                  <a:pt x="1266794" y="1340277"/>
                  <a:pt x="1258204" y="1349924"/>
                </a:cubicBezTo>
                <a:cubicBezTo>
                  <a:pt x="1249531" y="1359241"/>
                  <a:pt x="1245236" y="1371113"/>
                  <a:pt x="1245236" y="1386036"/>
                </a:cubicBezTo>
                <a:lnTo>
                  <a:pt x="1245236" y="1480852"/>
                </a:lnTo>
                <a:lnTo>
                  <a:pt x="1215336" y="1480852"/>
                </a:lnTo>
                <a:lnTo>
                  <a:pt x="1215336" y="1307463"/>
                </a:lnTo>
                <a:lnTo>
                  <a:pt x="1245236" y="1307463"/>
                </a:lnTo>
                <a:lnTo>
                  <a:pt x="1245236" y="1336979"/>
                </a:lnTo>
                <a:cubicBezTo>
                  <a:pt x="1253578" y="1318099"/>
                  <a:pt x="1271832" y="1306144"/>
                  <a:pt x="1293390" y="1306144"/>
                </a:cubicBezTo>
                <a:cubicBezTo>
                  <a:pt x="1297438" y="1306144"/>
                  <a:pt x="1301402" y="1306474"/>
                  <a:pt x="1305367" y="1306804"/>
                </a:cubicBezTo>
                <a:close/>
                <a:moveTo>
                  <a:pt x="1489311" y="1394363"/>
                </a:moveTo>
                <a:cubicBezTo>
                  <a:pt x="1489311" y="1419593"/>
                  <a:pt x="1481960" y="1441771"/>
                  <a:pt x="1468414" y="1457684"/>
                </a:cubicBezTo>
                <a:cubicBezTo>
                  <a:pt x="1453794" y="1474915"/>
                  <a:pt x="1432567" y="1484562"/>
                  <a:pt x="1408613" y="1484562"/>
                </a:cubicBezTo>
                <a:cubicBezTo>
                  <a:pt x="1384660" y="1484562"/>
                  <a:pt x="1363433" y="1474915"/>
                  <a:pt x="1348813" y="1457684"/>
                </a:cubicBezTo>
                <a:cubicBezTo>
                  <a:pt x="1335184" y="1441771"/>
                  <a:pt x="1327916" y="1419510"/>
                  <a:pt x="1327916" y="1394363"/>
                </a:cubicBezTo>
                <a:cubicBezTo>
                  <a:pt x="1327916" y="1369134"/>
                  <a:pt x="1335184" y="1346956"/>
                  <a:pt x="1348813" y="1331043"/>
                </a:cubicBezTo>
                <a:cubicBezTo>
                  <a:pt x="1363433" y="1313812"/>
                  <a:pt x="1384660" y="1304165"/>
                  <a:pt x="1408613" y="1304165"/>
                </a:cubicBezTo>
                <a:cubicBezTo>
                  <a:pt x="1432567" y="1304165"/>
                  <a:pt x="1453794" y="1313812"/>
                  <a:pt x="1468414" y="1331043"/>
                </a:cubicBezTo>
                <a:cubicBezTo>
                  <a:pt x="1481960" y="1346956"/>
                  <a:pt x="1489311" y="1369134"/>
                  <a:pt x="1489311" y="1394363"/>
                </a:cubicBezTo>
                <a:close/>
                <a:moveTo>
                  <a:pt x="1358064" y="1394363"/>
                </a:moveTo>
                <a:cubicBezTo>
                  <a:pt x="1358064" y="1433856"/>
                  <a:pt x="1377970" y="1459003"/>
                  <a:pt x="1408531" y="1459003"/>
                </a:cubicBezTo>
                <a:cubicBezTo>
                  <a:pt x="1439092" y="1459003"/>
                  <a:pt x="1458998" y="1433774"/>
                  <a:pt x="1458998" y="1394363"/>
                </a:cubicBezTo>
                <a:cubicBezTo>
                  <a:pt x="1458998" y="1354541"/>
                  <a:pt x="1439092" y="1329394"/>
                  <a:pt x="1408531" y="1329394"/>
                </a:cubicBezTo>
                <a:cubicBezTo>
                  <a:pt x="1378052" y="1329394"/>
                  <a:pt x="1358064" y="1354541"/>
                  <a:pt x="1358064" y="1394363"/>
                </a:cubicBezTo>
                <a:close/>
                <a:moveTo>
                  <a:pt x="1512934" y="1444080"/>
                </a:moveTo>
                <a:lnTo>
                  <a:pt x="1536143" y="1427178"/>
                </a:lnTo>
                <a:cubicBezTo>
                  <a:pt x="1545477" y="1447048"/>
                  <a:pt x="1566374" y="1459663"/>
                  <a:pt x="1589336" y="1459663"/>
                </a:cubicBezTo>
                <a:cubicBezTo>
                  <a:pt x="1612216" y="1459663"/>
                  <a:pt x="1627496" y="1449357"/>
                  <a:pt x="1627496" y="1432125"/>
                </a:cubicBezTo>
                <a:cubicBezTo>
                  <a:pt x="1627496" y="1421819"/>
                  <a:pt x="1622870" y="1415553"/>
                  <a:pt x="1610894" y="1411595"/>
                </a:cubicBezTo>
                <a:cubicBezTo>
                  <a:pt x="1608581" y="1410606"/>
                  <a:pt x="1605608" y="1409946"/>
                  <a:pt x="1602634" y="1409287"/>
                </a:cubicBezTo>
                <a:cubicBezTo>
                  <a:pt x="1599661" y="1408297"/>
                  <a:pt x="1592640" y="1406978"/>
                  <a:pt x="1582398" y="1404669"/>
                </a:cubicBezTo>
                <a:cubicBezTo>
                  <a:pt x="1570091" y="1402031"/>
                  <a:pt x="1561501" y="1399723"/>
                  <a:pt x="1556132" y="1398074"/>
                </a:cubicBezTo>
                <a:cubicBezTo>
                  <a:pt x="1550846" y="1396095"/>
                  <a:pt x="1546220" y="1393704"/>
                  <a:pt x="1542504" y="1391478"/>
                </a:cubicBezTo>
                <a:cubicBezTo>
                  <a:pt x="1529701" y="1383645"/>
                  <a:pt x="1523919" y="1372597"/>
                  <a:pt x="1523919" y="1356685"/>
                </a:cubicBezTo>
                <a:cubicBezTo>
                  <a:pt x="1523919" y="1341432"/>
                  <a:pt x="1529866" y="1328817"/>
                  <a:pt x="1541843" y="1319171"/>
                </a:cubicBezTo>
                <a:cubicBezTo>
                  <a:pt x="1553819" y="1309195"/>
                  <a:pt x="1569100" y="1304248"/>
                  <a:pt x="1587684" y="1304248"/>
                </a:cubicBezTo>
                <a:cubicBezTo>
                  <a:pt x="1617915" y="1304248"/>
                  <a:pt x="1644181" y="1318511"/>
                  <a:pt x="1654753" y="1340030"/>
                </a:cubicBezTo>
                <a:lnTo>
                  <a:pt x="1633526" y="1356932"/>
                </a:lnTo>
                <a:cubicBezTo>
                  <a:pt x="1624192" y="1338711"/>
                  <a:pt x="1607260" y="1328735"/>
                  <a:pt x="1586363" y="1328735"/>
                </a:cubicBezTo>
                <a:cubicBezTo>
                  <a:pt x="1566457" y="1328735"/>
                  <a:pt x="1553159" y="1338711"/>
                  <a:pt x="1553159" y="1354294"/>
                </a:cubicBezTo>
                <a:cubicBezTo>
                  <a:pt x="1553159" y="1363280"/>
                  <a:pt x="1557454" y="1368557"/>
                  <a:pt x="1567778" y="1372515"/>
                </a:cubicBezTo>
                <a:cubicBezTo>
                  <a:pt x="1572073" y="1373834"/>
                  <a:pt x="1575708" y="1375153"/>
                  <a:pt x="1592723" y="1378781"/>
                </a:cubicBezTo>
                <a:cubicBezTo>
                  <a:pt x="1607673" y="1382409"/>
                  <a:pt x="1617337" y="1385047"/>
                  <a:pt x="1622292" y="1386696"/>
                </a:cubicBezTo>
                <a:cubicBezTo>
                  <a:pt x="1627248" y="1388345"/>
                  <a:pt x="1631874" y="1390076"/>
                  <a:pt x="1635591" y="1392302"/>
                </a:cubicBezTo>
                <a:cubicBezTo>
                  <a:pt x="1649963" y="1400959"/>
                  <a:pt x="1656818" y="1412502"/>
                  <a:pt x="1656818" y="1429404"/>
                </a:cubicBezTo>
                <a:cubicBezTo>
                  <a:pt x="1656818" y="1445316"/>
                  <a:pt x="1650541" y="1458591"/>
                  <a:pt x="1637573" y="1468897"/>
                </a:cubicBezTo>
                <a:cubicBezTo>
                  <a:pt x="1624605" y="1479203"/>
                  <a:pt x="1608664" y="1484479"/>
                  <a:pt x="1589419" y="1484479"/>
                </a:cubicBezTo>
                <a:cubicBezTo>
                  <a:pt x="1555141" y="1484562"/>
                  <a:pt x="1525241" y="1469309"/>
                  <a:pt x="1512934" y="1444080"/>
                </a:cubicBezTo>
                <a:close/>
                <a:moveTo>
                  <a:pt x="1780714" y="1484562"/>
                </a:moveTo>
                <a:cubicBezTo>
                  <a:pt x="1757835" y="1484562"/>
                  <a:pt x="1737515" y="1473926"/>
                  <a:pt x="1726861" y="1455705"/>
                </a:cubicBezTo>
                <a:lnTo>
                  <a:pt x="1726861" y="1540626"/>
                </a:lnTo>
                <a:lnTo>
                  <a:pt x="1696960" y="1540626"/>
                </a:lnTo>
                <a:lnTo>
                  <a:pt x="1696960" y="1307546"/>
                </a:lnTo>
                <a:lnTo>
                  <a:pt x="1726861" y="1307546"/>
                </a:lnTo>
                <a:lnTo>
                  <a:pt x="1726861" y="1332775"/>
                </a:lnTo>
                <a:cubicBezTo>
                  <a:pt x="1737846" y="1315213"/>
                  <a:pt x="1757752" y="1304248"/>
                  <a:pt x="1780714" y="1304248"/>
                </a:cubicBezTo>
                <a:cubicBezTo>
                  <a:pt x="1804337" y="1304248"/>
                  <a:pt x="1824243" y="1313894"/>
                  <a:pt x="1837871" y="1332115"/>
                </a:cubicBezTo>
                <a:cubicBezTo>
                  <a:pt x="1849848" y="1348357"/>
                  <a:pt x="1856456" y="1370289"/>
                  <a:pt x="1856456" y="1394446"/>
                </a:cubicBezTo>
                <a:cubicBezTo>
                  <a:pt x="1856456" y="1418356"/>
                  <a:pt x="1849848" y="1440534"/>
                  <a:pt x="1837541" y="1456777"/>
                </a:cubicBezTo>
                <a:cubicBezTo>
                  <a:pt x="1823912" y="1474915"/>
                  <a:pt x="1804337" y="1484562"/>
                  <a:pt x="1780714" y="1484562"/>
                </a:cubicBezTo>
                <a:close/>
                <a:moveTo>
                  <a:pt x="1726282" y="1388427"/>
                </a:moveTo>
                <a:lnTo>
                  <a:pt x="1726282" y="1400712"/>
                </a:lnTo>
                <a:cubicBezTo>
                  <a:pt x="1726282" y="1436165"/>
                  <a:pt x="1746519" y="1458426"/>
                  <a:pt x="1775428" y="1458426"/>
                </a:cubicBezTo>
                <a:cubicBezTo>
                  <a:pt x="1806319" y="1458426"/>
                  <a:pt x="1826225" y="1433196"/>
                  <a:pt x="1826225" y="1394446"/>
                </a:cubicBezTo>
                <a:cubicBezTo>
                  <a:pt x="1826225" y="1355613"/>
                  <a:pt x="1806980" y="1330466"/>
                  <a:pt x="1775428" y="1330466"/>
                </a:cubicBezTo>
                <a:cubicBezTo>
                  <a:pt x="1746519" y="1330384"/>
                  <a:pt x="1726282" y="1352562"/>
                  <a:pt x="1726282" y="1388427"/>
                </a:cubicBezTo>
                <a:close/>
                <a:moveTo>
                  <a:pt x="1942852" y="1483902"/>
                </a:moveTo>
                <a:cubicBezTo>
                  <a:pt x="1926250" y="1483902"/>
                  <a:pt x="1912622" y="1479285"/>
                  <a:pt x="1901636" y="1470298"/>
                </a:cubicBezTo>
                <a:cubicBezTo>
                  <a:pt x="1890981" y="1460981"/>
                  <a:pt x="1885695" y="1449109"/>
                  <a:pt x="1885695" y="1434186"/>
                </a:cubicBezTo>
                <a:cubicBezTo>
                  <a:pt x="1885695" y="1404669"/>
                  <a:pt x="1904940" y="1387108"/>
                  <a:pt x="1951443" y="1377462"/>
                </a:cubicBezTo>
                <a:lnTo>
                  <a:pt x="1993650" y="1368804"/>
                </a:lnTo>
                <a:lnTo>
                  <a:pt x="1993650" y="1361467"/>
                </a:lnTo>
                <a:cubicBezTo>
                  <a:pt x="1993650" y="1341267"/>
                  <a:pt x="1982003" y="1330301"/>
                  <a:pt x="1959454" y="1330301"/>
                </a:cubicBezTo>
                <a:cubicBezTo>
                  <a:pt x="1938227" y="1330301"/>
                  <a:pt x="1924598" y="1339948"/>
                  <a:pt x="1919229" y="1359818"/>
                </a:cubicBezTo>
                <a:lnTo>
                  <a:pt x="1890981" y="1352480"/>
                </a:lnTo>
                <a:cubicBezTo>
                  <a:pt x="1899984" y="1322963"/>
                  <a:pt x="1926168" y="1304083"/>
                  <a:pt x="1960446" y="1304083"/>
                </a:cubicBezTo>
                <a:cubicBezTo>
                  <a:pt x="2000670" y="1304083"/>
                  <a:pt x="2023219" y="1324283"/>
                  <a:pt x="2023219" y="1360148"/>
                </a:cubicBezTo>
                <a:lnTo>
                  <a:pt x="2023219" y="1444739"/>
                </a:lnTo>
                <a:cubicBezTo>
                  <a:pt x="2023219" y="1455375"/>
                  <a:pt x="2029827" y="1459663"/>
                  <a:pt x="2041804" y="1457024"/>
                </a:cubicBezTo>
                <a:lnTo>
                  <a:pt x="2041804" y="1480934"/>
                </a:lnTo>
                <a:cubicBezTo>
                  <a:pt x="2014877" y="1484562"/>
                  <a:pt x="1999927" y="1477636"/>
                  <a:pt x="1996293" y="1461394"/>
                </a:cubicBezTo>
                <a:cubicBezTo>
                  <a:pt x="1985390" y="1475575"/>
                  <a:pt x="1965484" y="1483902"/>
                  <a:pt x="1942852" y="1483902"/>
                </a:cubicBezTo>
                <a:close/>
                <a:moveTo>
                  <a:pt x="1980104" y="1449109"/>
                </a:moveTo>
                <a:cubicBezTo>
                  <a:pt x="1989107" y="1441771"/>
                  <a:pt x="1993732" y="1432867"/>
                  <a:pt x="1993732" y="1421901"/>
                </a:cubicBezTo>
                <a:lnTo>
                  <a:pt x="1993732" y="1392055"/>
                </a:lnTo>
                <a:lnTo>
                  <a:pt x="1959867" y="1399393"/>
                </a:lnTo>
                <a:cubicBezTo>
                  <a:pt x="1926663" y="1405989"/>
                  <a:pt x="1915347" y="1415635"/>
                  <a:pt x="1915347" y="1432867"/>
                </a:cubicBezTo>
                <a:cubicBezTo>
                  <a:pt x="1915347" y="1449769"/>
                  <a:pt x="1926994" y="1459745"/>
                  <a:pt x="1946569" y="1459745"/>
                </a:cubicBezTo>
                <a:cubicBezTo>
                  <a:pt x="1959785" y="1459663"/>
                  <a:pt x="1971100" y="1456035"/>
                  <a:pt x="1980104" y="1449109"/>
                </a:cubicBezTo>
                <a:close/>
                <a:moveTo>
                  <a:pt x="2094501" y="1394363"/>
                </a:moveTo>
                <a:cubicBezTo>
                  <a:pt x="2094501" y="1433196"/>
                  <a:pt x="2115068" y="1458343"/>
                  <a:pt x="2146620" y="1458343"/>
                </a:cubicBezTo>
                <a:cubicBezTo>
                  <a:pt x="2168838" y="1458343"/>
                  <a:pt x="2184449" y="1445069"/>
                  <a:pt x="2189818" y="1421571"/>
                </a:cubicBezTo>
                <a:lnTo>
                  <a:pt x="2216414" y="1433856"/>
                </a:lnTo>
                <a:cubicBezTo>
                  <a:pt x="2207411" y="1464692"/>
                  <a:pt x="2180898" y="1484562"/>
                  <a:pt x="2146620" y="1484562"/>
                </a:cubicBezTo>
                <a:cubicBezTo>
                  <a:pt x="2122336" y="1484562"/>
                  <a:pt x="2100778" y="1475245"/>
                  <a:pt x="2086159" y="1458013"/>
                </a:cubicBezTo>
                <a:cubicBezTo>
                  <a:pt x="2071869" y="1441771"/>
                  <a:pt x="2064601" y="1419510"/>
                  <a:pt x="2064601" y="1394363"/>
                </a:cubicBezTo>
                <a:cubicBezTo>
                  <a:pt x="2064601" y="1369134"/>
                  <a:pt x="2071869" y="1346956"/>
                  <a:pt x="2086159" y="1330713"/>
                </a:cubicBezTo>
                <a:cubicBezTo>
                  <a:pt x="2100778" y="1313482"/>
                  <a:pt x="2122336" y="1304165"/>
                  <a:pt x="2146620" y="1304165"/>
                </a:cubicBezTo>
                <a:cubicBezTo>
                  <a:pt x="2180815" y="1304165"/>
                  <a:pt x="2206750" y="1323376"/>
                  <a:pt x="2215754" y="1353881"/>
                </a:cubicBezTo>
                <a:lnTo>
                  <a:pt x="2189818" y="1366826"/>
                </a:lnTo>
                <a:cubicBezTo>
                  <a:pt x="2184532" y="1343246"/>
                  <a:pt x="2168921" y="1330054"/>
                  <a:pt x="2146620" y="1330054"/>
                </a:cubicBezTo>
                <a:cubicBezTo>
                  <a:pt x="2115068" y="1330054"/>
                  <a:pt x="2094501" y="1355530"/>
                  <a:pt x="2094501" y="1394363"/>
                </a:cubicBezTo>
                <a:close/>
                <a:moveTo>
                  <a:pt x="2264321" y="1457684"/>
                </a:moveTo>
                <a:cubicBezTo>
                  <a:pt x="2250692" y="1441771"/>
                  <a:pt x="2243093" y="1419510"/>
                  <a:pt x="2243093" y="1394363"/>
                </a:cubicBezTo>
                <a:cubicBezTo>
                  <a:pt x="2243093" y="1370124"/>
                  <a:pt x="2250362" y="1347615"/>
                  <a:pt x="2263991" y="1331373"/>
                </a:cubicBezTo>
                <a:cubicBezTo>
                  <a:pt x="2278610" y="1313812"/>
                  <a:pt x="2299507" y="1304165"/>
                  <a:pt x="2323130" y="1304165"/>
                </a:cubicBezTo>
                <a:cubicBezTo>
                  <a:pt x="2346092" y="1304165"/>
                  <a:pt x="2364016" y="1311833"/>
                  <a:pt x="2377314" y="1327416"/>
                </a:cubicBezTo>
                <a:cubicBezTo>
                  <a:pt x="2390612" y="1342998"/>
                  <a:pt x="2397220" y="1363528"/>
                  <a:pt x="2397220" y="1389087"/>
                </a:cubicBezTo>
                <a:lnTo>
                  <a:pt x="2397220" y="1399063"/>
                </a:lnTo>
                <a:lnTo>
                  <a:pt x="2271672" y="1399063"/>
                </a:lnTo>
                <a:cubicBezTo>
                  <a:pt x="2273324" y="1435175"/>
                  <a:pt x="2293973" y="1458755"/>
                  <a:pt x="2324534" y="1458755"/>
                </a:cubicBezTo>
                <a:cubicBezTo>
                  <a:pt x="2347414" y="1458755"/>
                  <a:pt x="2364429" y="1446471"/>
                  <a:pt x="2369715" y="1425611"/>
                </a:cubicBezTo>
                <a:lnTo>
                  <a:pt x="2395981" y="1434928"/>
                </a:lnTo>
                <a:cubicBezTo>
                  <a:pt x="2385326" y="1466423"/>
                  <a:pt x="2358812" y="1484644"/>
                  <a:pt x="2324534" y="1484644"/>
                </a:cubicBezTo>
                <a:cubicBezTo>
                  <a:pt x="2300168" y="1484562"/>
                  <a:pt x="2278941" y="1475245"/>
                  <a:pt x="2264321" y="1457684"/>
                </a:cubicBezTo>
                <a:close/>
                <a:moveTo>
                  <a:pt x="2273241" y="1376142"/>
                </a:moveTo>
                <a:lnTo>
                  <a:pt x="2366907" y="1376142"/>
                </a:lnTo>
                <a:cubicBezTo>
                  <a:pt x="2365915" y="1347945"/>
                  <a:pt x="2349644" y="1329724"/>
                  <a:pt x="2322717" y="1329724"/>
                </a:cubicBezTo>
                <a:cubicBezTo>
                  <a:pt x="2297195" y="1329724"/>
                  <a:pt x="2278610" y="1346956"/>
                  <a:pt x="2273241" y="1376142"/>
                </a:cubicBezTo>
                <a:close/>
                <a:moveTo>
                  <a:pt x="2538957" y="1394363"/>
                </a:moveTo>
                <a:cubicBezTo>
                  <a:pt x="2538957" y="1433196"/>
                  <a:pt x="2559523" y="1458343"/>
                  <a:pt x="2591075" y="1458343"/>
                </a:cubicBezTo>
                <a:cubicBezTo>
                  <a:pt x="2613294" y="1458343"/>
                  <a:pt x="2628905" y="1445069"/>
                  <a:pt x="2634274" y="1421571"/>
                </a:cubicBezTo>
                <a:lnTo>
                  <a:pt x="2660870" y="1433856"/>
                </a:lnTo>
                <a:cubicBezTo>
                  <a:pt x="2651867" y="1464692"/>
                  <a:pt x="2625353" y="1484562"/>
                  <a:pt x="2591075" y="1484562"/>
                </a:cubicBezTo>
                <a:cubicBezTo>
                  <a:pt x="2566792" y="1484562"/>
                  <a:pt x="2545234" y="1475245"/>
                  <a:pt x="2530614" y="1458013"/>
                </a:cubicBezTo>
                <a:cubicBezTo>
                  <a:pt x="2516325" y="1441771"/>
                  <a:pt x="2509056" y="1419510"/>
                  <a:pt x="2509056" y="1394363"/>
                </a:cubicBezTo>
                <a:cubicBezTo>
                  <a:pt x="2509056" y="1369134"/>
                  <a:pt x="2516325" y="1346956"/>
                  <a:pt x="2530614" y="1330713"/>
                </a:cubicBezTo>
                <a:cubicBezTo>
                  <a:pt x="2545234" y="1313482"/>
                  <a:pt x="2566792" y="1304165"/>
                  <a:pt x="2591075" y="1304165"/>
                </a:cubicBezTo>
                <a:cubicBezTo>
                  <a:pt x="2625271" y="1304165"/>
                  <a:pt x="2651206" y="1323376"/>
                  <a:pt x="2660209" y="1353881"/>
                </a:cubicBezTo>
                <a:lnTo>
                  <a:pt x="2634274" y="1366826"/>
                </a:lnTo>
                <a:cubicBezTo>
                  <a:pt x="2628988" y="1343246"/>
                  <a:pt x="2613377" y="1330054"/>
                  <a:pt x="2591075" y="1330054"/>
                </a:cubicBezTo>
                <a:cubicBezTo>
                  <a:pt x="2559606" y="1330054"/>
                  <a:pt x="2538957" y="1355530"/>
                  <a:pt x="2538957" y="1394363"/>
                </a:cubicBezTo>
                <a:close/>
                <a:moveTo>
                  <a:pt x="2849027" y="1394363"/>
                </a:moveTo>
                <a:cubicBezTo>
                  <a:pt x="2849027" y="1419593"/>
                  <a:pt x="2841676" y="1441771"/>
                  <a:pt x="2828130" y="1457684"/>
                </a:cubicBezTo>
                <a:cubicBezTo>
                  <a:pt x="2813510" y="1474915"/>
                  <a:pt x="2792282" y="1484562"/>
                  <a:pt x="2768329" y="1484562"/>
                </a:cubicBezTo>
                <a:cubicBezTo>
                  <a:pt x="2744376" y="1484562"/>
                  <a:pt x="2723149" y="1474915"/>
                  <a:pt x="2708529" y="1457684"/>
                </a:cubicBezTo>
                <a:cubicBezTo>
                  <a:pt x="2694900" y="1441771"/>
                  <a:pt x="2687632" y="1419510"/>
                  <a:pt x="2687632" y="1394363"/>
                </a:cubicBezTo>
                <a:cubicBezTo>
                  <a:pt x="2687632" y="1369134"/>
                  <a:pt x="2694900" y="1346956"/>
                  <a:pt x="2708529" y="1331043"/>
                </a:cubicBezTo>
                <a:cubicBezTo>
                  <a:pt x="2723149" y="1313812"/>
                  <a:pt x="2744376" y="1304165"/>
                  <a:pt x="2768329" y="1304165"/>
                </a:cubicBezTo>
                <a:cubicBezTo>
                  <a:pt x="2792282" y="1304165"/>
                  <a:pt x="2813510" y="1313812"/>
                  <a:pt x="2828130" y="1331043"/>
                </a:cubicBezTo>
                <a:cubicBezTo>
                  <a:pt x="2841676" y="1346956"/>
                  <a:pt x="2849027" y="1369134"/>
                  <a:pt x="2849027" y="1394363"/>
                </a:cubicBezTo>
                <a:close/>
                <a:moveTo>
                  <a:pt x="2717780" y="1394363"/>
                </a:moveTo>
                <a:cubicBezTo>
                  <a:pt x="2717780" y="1433856"/>
                  <a:pt x="2737685" y="1459003"/>
                  <a:pt x="2768247" y="1459003"/>
                </a:cubicBezTo>
                <a:cubicBezTo>
                  <a:pt x="2798808" y="1459003"/>
                  <a:pt x="2818714" y="1433774"/>
                  <a:pt x="2818714" y="1394363"/>
                </a:cubicBezTo>
                <a:cubicBezTo>
                  <a:pt x="2818714" y="1354541"/>
                  <a:pt x="2798808" y="1329394"/>
                  <a:pt x="2768247" y="1329394"/>
                </a:cubicBezTo>
                <a:cubicBezTo>
                  <a:pt x="2737685" y="1329394"/>
                  <a:pt x="2717780" y="1354541"/>
                  <a:pt x="2717780" y="1394363"/>
                </a:cubicBezTo>
                <a:close/>
                <a:moveTo>
                  <a:pt x="2920225" y="1377132"/>
                </a:moveTo>
                <a:lnTo>
                  <a:pt x="2920225" y="1480934"/>
                </a:lnTo>
                <a:lnTo>
                  <a:pt x="2890325" y="1480934"/>
                </a:lnTo>
                <a:lnTo>
                  <a:pt x="2890325" y="1307546"/>
                </a:lnTo>
                <a:lnTo>
                  <a:pt x="2920225" y="1307546"/>
                </a:lnTo>
                <a:lnTo>
                  <a:pt x="2920225" y="1331126"/>
                </a:lnTo>
                <a:cubicBezTo>
                  <a:pt x="2931211" y="1313894"/>
                  <a:pt x="2949134" y="1304248"/>
                  <a:pt x="2970362" y="1304248"/>
                </a:cubicBezTo>
                <a:cubicBezTo>
                  <a:pt x="2992663" y="1304248"/>
                  <a:pt x="3009265" y="1314883"/>
                  <a:pt x="3018516" y="1333764"/>
                </a:cubicBezTo>
                <a:cubicBezTo>
                  <a:pt x="3030823" y="1315213"/>
                  <a:pt x="3051390" y="1304248"/>
                  <a:pt x="3074021" y="1304248"/>
                </a:cubicBezTo>
                <a:cubicBezTo>
                  <a:pt x="3108877" y="1304248"/>
                  <a:pt x="3131509" y="1329147"/>
                  <a:pt x="3131509" y="1366578"/>
                </a:cubicBezTo>
                <a:lnTo>
                  <a:pt x="3131509" y="1481017"/>
                </a:lnTo>
                <a:lnTo>
                  <a:pt x="3101609" y="1481017"/>
                </a:lnTo>
                <a:lnTo>
                  <a:pt x="3101609" y="1374576"/>
                </a:lnTo>
                <a:cubicBezTo>
                  <a:pt x="3101609" y="1347698"/>
                  <a:pt x="3089302" y="1332115"/>
                  <a:pt x="3067083" y="1332115"/>
                </a:cubicBezTo>
                <a:cubicBezTo>
                  <a:pt x="3056098" y="1332115"/>
                  <a:pt x="3045195" y="1337392"/>
                  <a:pt x="3037183" y="1345719"/>
                </a:cubicBezTo>
                <a:cubicBezTo>
                  <a:pt x="3030245" y="1354046"/>
                  <a:pt x="3025867" y="1364929"/>
                  <a:pt x="3025867" y="1377214"/>
                </a:cubicBezTo>
                <a:lnTo>
                  <a:pt x="3025867" y="1481017"/>
                </a:lnTo>
                <a:lnTo>
                  <a:pt x="2995967" y="1481017"/>
                </a:lnTo>
                <a:lnTo>
                  <a:pt x="2995967" y="1374576"/>
                </a:lnTo>
                <a:cubicBezTo>
                  <a:pt x="2995967" y="1347698"/>
                  <a:pt x="2983660" y="1332115"/>
                  <a:pt x="2961442" y="1332115"/>
                </a:cubicBezTo>
                <a:cubicBezTo>
                  <a:pt x="2950456" y="1332115"/>
                  <a:pt x="2939553" y="1337392"/>
                  <a:pt x="2931541" y="1345719"/>
                </a:cubicBezTo>
                <a:cubicBezTo>
                  <a:pt x="2924521" y="1353881"/>
                  <a:pt x="2920225" y="1364847"/>
                  <a:pt x="2920225" y="1377132"/>
                </a:cubicBezTo>
                <a:close/>
                <a:moveTo>
                  <a:pt x="3266060" y="1484562"/>
                </a:moveTo>
                <a:cubicBezTo>
                  <a:pt x="3243181" y="1484562"/>
                  <a:pt x="3222862" y="1473926"/>
                  <a:pt x="3212207" y="1455705"/>
                </a:cubicBezTo>
                <a:lnTo>
                  <a:pt x="3212207" y="1540626"/>
                </a:lnTo>
                <a:lnTo>
                  <a:pt x="3182307" y="1540626"/>
                </a:lnTo>
                <a:lnTo>
                  <a:pt x="3182307" y="1307546"/>
                </a:lnTo>
                <a:lnTo>
                  <a:pt x="3212207" y="1307546"/>
                </a:lnTo>
                <a:lnTo>
                  <a:pt x="3212207" y="1332775"/>
                </a:lnTo>
                <a:cubicBezTo>
                  <a:pt x="3223192" y="1315213"/>
                  <a:pt x="3243098" y="1304248"/>
                  <a:pt x="3266060" y="1304248"/>
                </a:cubicBezTo>
                <a:cubicBezTo>
                  <a:pt x="3289683" y="1304248"/>
                  <a:pt x="3309589" y="1313894"/>
                  <a:pt x="3323217" y="1332115"/>
                </a:cubicBezTo>
                <a:cubicBezTo>
                  <a:pt x="3335194" y="1348357"/>
                  <a:pt x="3341802" y="1370289"/>
                  <a:pt x="3341802" y="1394446"/>
                </a:cubicBezTo>
                <a:cubicBezTo>
                  <a:pt x="3341802" y="1418356"/>
                  <a:pt x="3335194" y="1440534"/>
                  <a:pt x="3322887" y="1456777"/>
                </a:cubicBezTo>
                <a:cubicBezTo>
                  <a:pt x="3309176" y="1474915"/>
                  <a:pt x="3289600" y="1484562"/>
                  <a:pt x="3266060" y="1484562"/>
                </a:cubicBezTo>
                <a:close/>
                <a:moveTo>
                  <a:pt x="3211546" y="1388427"/>
                </a:moveTo>
                <a:lnTo>
                  <a:pt x="3211546" y="1400712"/>
                </a:lnTo>
                <a:cubicBezTo>
                  <a:pt x="3211546" y="1436165"/>
                  <a:pt x="3231782" y="1458426"/>
                  <a:pt x="3260691" y="1458426"/>
                </a:cubicBezTo>
                <a:cubicBezTo>
                  <a:pt x="3291583" y="1458426"/>
                  <a:pt x="3311488" y="1433196"/>
                  <a:pt x="3311488" y="1394446"/>
                </a:cubicBezTo>
                <a:cubicBezTo>
                  <a:pt x="3311488" y="1355613"/>
                  <a:pt x="3292243" y="1330466"/>
                  <a:pt x="3260691" y="1330466"/>
                </a:cubicBezTo>
                <a:cubicBezTo>
                  <a:pt x="3231782" y="1330384"/>
                  <a:pt x="3211546" y="1352562"/>
                  <a:pt x="3211546" y="1388427"/>
                </a:cubicBezTo>
                <a:close/>
                <a:moveTo>
                  <a:pt x="3428116" y="1483902"/>
                </a:moveTo>
                <a:cubicBezTo>
                  <a:pt x="3411514" y="1483902"/>
                  <a:pt x="3397885" y="1479285"/>
                  <a:pt x="3386900" y="1470298"/>
                </a:cubicBezTo>
                <a:cubicBezTo>
                  <a:pt x="3376245" y="1460981"/>
                  <a:pt x="3370959" y="1449109"/>
                  <a:pt x="3370959" y="1434186"/>
                </a:cubicBezTo>
                <a:cubicBezTo>
                  <a:pt x="3370959" y="1404669"/>
                  <a:pt x="3390204" y="1387108"/>
                  <a:pt x="3436706" y="1377462"/>
                </a:cubicBezTo>
                <a:lnTo>
                  <a:pt x="3478913" y="1368804"/>
                </a:lnTo>
                <a:lnTo>
                  <a:pt x="3478913" y="1361467"/>
                </a:lnTo>
                <a:cubicBezTo>
                  <a:pt x="3478913" y="1341267"/>
                  <a:pt x="3467267" y="1330301"/>
                  <a:pt x="3444718" y="1330301"/>
                </a:cubicBezTo>
                <a:cubicBezTo>
                  <a:pt x="3423490" y="1330301"/>
                  <a:pt x="3409862" y="1339948"/>
                  <a:pt x="3404493" y="1359818"/>
                </a:cubicBezTo>
                <a:lnTo>
                  <a:pt x="3376245" y="1352480"/>
                </a:lnTo>
                <a:cubicBezTo>
                  <a:pt x="3385248" y="1322963"/>
                  <a:pt x="3411431" y="1304083"/>
                  <a:pt x="3445709" y="1304083"/>
                </a:cubicBezTo>
                <a:cubicBezTo>
                  <a:pt x="3485934" y="1304083"/>
                  <a:pt x="3508483" y="1324283"/>
                  <a:pt x="3508483" y="1360148"/>
                </a:cubicBezTo>
                <a:lnTo>
                  <a:pt x="3508483" y="1444739"/>
                </a:lnTo>
                <a:cubicBezTo>
                  <a:pt x="3508483" y="1455375"/>
                  <a:pt x="3515091" y="1459663"/>
                  <a:pt x="3527067" y="1457024"/>
                </a:cubicBezTo>
                <a:lnTo>
                  <a:pt x="3527067" y="1480934"/>
                </a:lnTo>
                <a:cubicBezTo>
                  <a:pt x="3500141" y="1484562"/>
                  <a:pt x="3485190" y="1477636"/>
                  <a:pt x="3481556" y="1461394"/>
                </a:cubicBezTo>
                <a:cubicBezTo>
                  <a:pt x="3470654" y="1475575"/>
                  <a:pt x="3450748" y="1483902"/>
                  <a:pt x="3428116" y="1483902"/>
                </a:cubicBezTo>
                <a:close/>
                <a:moveTo>
                  <a:pt x="3465367" y="1449109"/>
                </a:moveTo>
                <a:cubicBezTo>
                  <a:pt x="3474370" y="1441771"/>
                  <a:pt x="3478996" y="1432867"/>
                  <a:pt x="3478996" y="1421901"/>
                </a:cubicBezTo>
                <a:lnTo>
                  <a:pt x="3478996" y="1392055"/>
                </a:lnTo>
                <a:lnTo>
                  <a:pt x="3445131" y="1399393"/>
                </a:lnTo>
                <a:cubicBezTo>
                  <a:pt x="3411927" y="1405989"/>
                  <a:pt x="3400611" y="1415635"/>
                  <a:pt x="3400611" y="1432867"/>
                </a:cubicBezTo>
                <a:cubicBezTo>
                  <a:pt x="3400611" y="1449769"/>
                  <a:pt x="3412257" y="1459745"/>
                  <a:pt x="3431833" y="1459745"/>
                </a:cubicBezTo>
                <a:cubicBezTo>
                  <a:pt x="3445048" y="1459663"/>
                  <a:pt x="3456364" y="1456035"/>
                  <a:pt x="3465367" y="1449109"/>
                </a:cubicBezTo>
                <a:close/>
                <a:moveTo>
                  <a:pt x="3563245" y="1480934"/>
                </a:moveTo>
                <a:lnTo>
                  <a:pt x="3563245" y="1307546"/>
                </a:lnTo>
                <a:lnTo>
                  <a:pt x="3593145" y="1307546"/>
                </a:lnTo>
                <a:lnTo>
                  <a:pt x="3593145" y="1331126"/>
                </a:lnTo>
                <a:cubicBezTo>
                  <a:pt x="3605122" y="1313894"/>
                  <a:pt x="3623706" y="1304248"/>
                  <a:pt x="3644933" y="1304248"/>
                </a:cubicBezTo>
                <a:cubicBezTo>
                  <a:pt x="3680450" y="1304248"/>
                  <a:pt x="3702752" y="1328487"/>
                  <a:pt x="3702752" y="1366578"/>
                </a:cubicBezTo>
                <a:lnTo>
                  <a:pt x="3702752" y="1481017"/>
                </a:lnTo>
                <a:lnTo>
                  <a:pt x="3672851" y="1481017"/>
                </a:lnTo>
                <a:lnTo>
                  <a:pt x="3672851" y="1374576"/>
                </a:lnTo>
                <a:cubicBezTo>
                  <a:pt x="3672851" y="1347038"/>
                  <a:pt x="3660214" y="1332115"/>
                  <a:pt x="3636674" y="1332115"/>
                </a:cubicBezTo>
                <a:cubicBezTo>
                  <a:pt x="3624697" y="1332115"/>
                  <a:pt x="3614372" y="1336402"/>
                  <a:pt x="3605782" y="1345060"/>
                </a:cubicBezTo>
                <a:cubicBezTo>
                  <a:pt x="3597440" y="1353387"/>
                  <a:pt x="3593145" y="1364270"/>
                  <a:pt x="3593145" y="1377544"/>
                </a:cubicBezTo>
                <a:lnTo>
                  <a:pt x="3593145" y="1481017"/>
                </a:lnTo>
                <a:lnTo>
                  <a:pt x="3563245" y="1481017"/>
                </a:lnTo>
                <a:close/>
                <a:moveTo>
                  <a:pt x="3812606" y="1499815"/>
                </a:moveTo>
                <a:cubicBezTo>
                  <a:pt x="3800630" y="1530650"/>
                  <a:pt x="3785019" y="1542605"/>
                  <a:pt x="3758753" y="1542605"/>
                </a:cubicBezTo>
                <a:cubicBezTo>
                  <a:pt x="3751814" y="1542605"/>
                  <a:pt x="3747767" y="1542276"/>
                  <a:pt x="3742481" y="1541286"/>
                </a:cubicBezTo>
                <a:lnTo>
                  <a:pt x="3742481" y="1515397"/>
                </a:lnTo>
                <a:cubicBezTo>
                  <a:pt x="3747767" y="1516717"/>
                  <a:pt x="3751484" y="1517046"/>
                  <a:pt x="3756770" y="1517046"/>
                </a:cubicBezTo>
                <a:cubicBezTo>
                  <a:pt x="3770399" y="1517046"/>
                  <a:pt x="3777006" y="1511440"/>
                  <a:pt x="3783697" y="1495198"/>
                </a:cubicBezTo>
                <a:lnTo>
                  <a:pt x="3792039" y="1474668"/>
                </a:lnTo>
                <a:lnTo>
                  <a:pt x="3727613" y="1307546"/>
                </a:lnTo>
                <a:lnTo>
                  <a:pt x="3759166" y="1307546"/>
                </a:lnTo>
                <a:lnTo>
                  <a:pt x="3807980" y="1440205"/>
                </a:lnTo>
                <a:lnTo>
                  <a:pt x="3856135" y="1307546"/>
                </a:lnTo>
                <a:lnTo>
                  <a:pt x="3887357" y="1307546"/>
                </a:lnTo>
                <a:lnTo>
                  <a:pt x="3812606" y="1499815"/>
                </a:lnTo>
                <a:close/>
                <a:moveTo>
                  <a:pt x="1637490" y="238935"/>
                </a:moveTo>
                <a:lnTo>
                  <a:pt x="1508556" y="238935"/>
                </a:lnTo>
                <a:lnTo>
                  <a:pt x="1508556" y="264164"/>
                </a:lnTo>
                <a:cubicBezTo>
                  <a:pt x="1547707" y="264164"/>
                  <a:pt x="1579425" y="275459"/>
                  <a:pt x="1579425" y="334904"/>
                </a:cubicBezTo>
                <a:lnTo>
                  <a:pt x="1579425" y="938755"/>
                </a:lnTo>
                <a:lnTo>
                  <a:pt x="1699025" y="938755"/>
                </a:lnTo>
                <a:lnTo>
                  <a:pt x="1699025" y="301183"/>
                </a:lnTo>
                <a:cubicBezTo>
                  <a:pt x="1699108" y="266802"/>
                  <a:pt x="1671603" y="238935"/>
                  <a:pt x="1637490" y="238935"/>
                </a:cubicBezTo>
                <a:close/>
                <a:moveTo>
                  <a:pt x="1174781" y="775508"/>
                </a:moveTo>
                <a:lnTo>
                  <a:pt x="940535" y="275542"/>
                </a:lnTo>
                <a:cubicBezTo>
                  <a:pt x="930871" y="253940"/>
                  <a:pt x="909396" y="239017"/>
                  <a:pt x="884534" y="239017"/>
                </a:cubicBezTo>
                <a:lnTo>
                  <a:pt x="714631" y="239017"/>
                </a:lnTo>
                <a:lnTo>
                  <a:pt x="714631" y="264246"/>
                </a:lnTo>
                <a:lnTo>
                  <a:pt x="749900" y="264246"/>
                </a:lnTo>
                <a:cubicBezTo>
                  <a:pt x="774432" y="264246"/>
                  <a:pt x="795659" y="278840"/>
                  <a:pt x="805571" y="299946"/>
                </a:cubicBezTo>
                <a:lnTo>
                  <a:pt x="1119027" y="938837"/>
                </a:lnTo>
                <a:lnTo>
                  <a:pt x="1192869" y="938837"/>
                </a:lnTo>
                <a:lnTo>
                  <a:pt x="1457263" y="239017"/>
                </a:lnTo>
                <a:lnTo>
                  <a:pt x="1365911" y="239017"/>
                </a:lnTo>
                <a:lnTo>
                  <a:pt x="1174781" y="775508"/>
                </a:lnTo>
                <a:close/>
                <a:moveTo>
                  <a:pt x="1620062" y="0"/>
                </a:moveTo>
                <a:cubicBezTo>
                  <a:pt x="1579094" y="0"/>
                  <a:pt x="1545725" y="34463"/>
                  <a:pt x="1545725" y="76842"/>
                </a:cubicBezTo>
                <a:cubicBezTo>
                  <a:pt x="1545725" y="119220"/>
                  <a:pt x="1579094" y="153683"/>
                  <a:pt x="1620062" y="153683"/>
                </a:cubicBezTo>
                <a:cubicBezTo>
                  <a:pt x="1661443" y="153683"/>
                  <a:pt x="1694730" y="119220"/>
                  <a:pt x="1694730" y="76842"/>
                </a:cubicBezTo>
                <a:cubicBezTo>
                  <a:pt x="1694730" y="34463"/>
                  <a:pt x="1661443" y="0"/>
                  <a:pt x="1620062" y="0"/>
                </a:cubicBezTo>
                <a:close/>
                <a:moveTo>
                  <a:pt x="4291588" y="264164"/>
                </a:moveTo>
                <a:cubicBezTo>
                  <a:pt x="4327683" y="264164"/>
                  <a:pt x="4356922" y="293351"/>
                  <a:pt x="4356922" y="329380"/>
                </a:cubicBezTo>
                <a:lnTo>
                  <a:pt x="4356922" y="938755"/>
                </a:lnTo>
                <a:lnTo>
                  <a:pt x="4476688" y="938755"/>
                </a:lnTo>
                <a:lnTo>
                  <a:pt x="4476688" y="581424"/>
                </a:lnTo>
                <a:cubicBezTo>
                  <a:pt x="4475367" y="465832"/>
                  <a:pt x="4542766" y="301266"/>
                  <a:pt x="4706556" y="349745"/>
                </a:cubicBezTo>
                <a:lnTo>
                  <a:pt x="4706556" y="227722"/>
                </a:lnTo>
                <a:cubicBezTo>
                  <a:pt x="4612560" y="213458"/>
                  <a:pt x="4505597" y="285765"/>
                  <a:pt x="4479579" y="409438"/>
                </a:cubicBezTo>
                <a:lnTo>
                  <a:pt x="4476688" y="409438"/>
                </a:lnTo>
                <a:lnTo>
                  <a:pt x="4476688" y="285930"/>
                </a:lnTo>
                <a:cubicBezTo>
                  <a:pt x="4476688" y="259959"/>
                  <a:pt x="4455543" y="239017"/>
                  <a:pt x="4429525" y="239100"/>
                </a:cubicBezTo>
                <a:lnTo>
                  <a:pt x="4291588" y="239100"/>
                </a:lnTo>
                <a:lnTo>
                  <a:pt x="4291588" y="264164"/>
                </a:lnTo>
                <a:close/>
                <a:moveTo>
                  <a:pt x="5066350" y="955822"/>
                </a:moveTo>
                <a:cubicBezTo>
                  <a:pt x="4878688" y="955822"/>
                  <a:pt x="4718615" y="799335"/>
                  <a:pt x="4718615" y="588845"/>
                </a:cubicBezTo>
                <a:cubicBezTo>
                  <a:pt x="4718615" y="378355"/>
                  <a:pt x="4878688" y="221868"/>
                  <a:pt x="5066350" y="221868"/>
                </a:cubicBezTo>
                <a:cubicBezTo>
                  <a:pt x="5254010" y="221868"/>
                  <a:pt x="5414084" y="378355"/>
                  <a:pt x="5414084" y="588845"/>
                </a:cubicBezTo>
                <a:cubicBezTo>
                  <a:pt x="5414084" y="799335"/>
                  <a:pt x="5254010" y="955822"/>
                  <a:pt x="5066350" y="955822"/>
                </a:cubicBezTo>
                <a:close/>
                <a:moveTo>
                  <a:pt x="5066350" y="267379"/>
                </a:moveTo>
                <a:cubicBezTo>
                  <a:pt x="4903633" y="267379"/>
                  <a:pt x="4856388" y="445220"/>
                  <a:pt x="4856388" y="588845"/>
                </a:cubicBezTo>
                <a:cubicBezTo>
                  <a:pt x="4856388" y="726781"/>
                  <a:pt x="4902312" y="910310"/>
                  <a:pt x="5066350" y="910310"/>
                </a:cubicBezTo>
                <a:cubicBezTo>
                  <a:pt x="5230388" y="910310"/>
                  <a:pt x="5276312" y="723977"/>
                  <a:pt x="5276312" y="588845"/>
                </a:cubicBezTo>
                <a:cubicBezTo>
                  <a:pt x="5276312" y="450909"/>
                  <a:pt x="5230388" y="267379"/>
                  <a:pt x="5066350" y="267379"/>
                </a:cubicBezTo>
                <a:close/>
                <a:moveTo>
                  <a:pt x="2154879" y="955822"/>
                </a:moveTo>
                <a:cubicBezTo>
                  <a:pt x="1967218" y="955822"/>
                  <a:pt x="1807145" y="799335"/>
                  <a:pt x="1807145" y="588845"/>
                </a:cubicBezTo>
                <a:cubicBezTo>
                  <a:pt x="1807145" y="378355"/>
                  <a:pt x="1967218" y="221868"/>
                  <a:pt x="2154879" y="221868"/>
                </a:cubicBezTo>
                <a:cubicBezTo>
                  <a:pt x="2342540" y="221868"/>
                  <a:pt x="2502614" y="378355"/>
                  <a:pt x="2502614" y="588845"/>
                </a:cubicBezTo>
                <a:cubicBezTo>
                  <a:pt x="2502614" y="799335"/>
                  <a:pt x="2342540" y="955822"/>
                  <a:pt x="2154879" y="955822"/>
                </a:cubicBezTo>
                <a:close/>
                <a:moveTo>
                  <a:pt x="2154879" y="267379"/>
                </a:moveTo>
                <a:cubicBezTo>
                  <a:pt x="1992163" y="267379"/>
                  <a:pt x="1944917" y="445220"/>
                  <a:pt x="1944917" y="588845"/>
                </a:cubicBezTo>
                <a:cubicBezTo>
                  <a:pt x="1944917" y="726781"/>
                  <a:pt x="1990841" y="910310"/>
                  <a:pt x="2154879" y="910310"/>
                </a:cubicBezTo>
                <a:cubicBezTo>
                  <a:pt x="2318918" y="910310"/>
                  <a:pt x="2364842" y="723977"/>
                  <a:pt x="2364842" y="588845"/>
                </a:cubicBezTo>
                <a:cubicBezTo>
                  <a:pt x="2364842" y="450909"/>
                  <a:pt x="2318918" y="267379"/>
                  <a:pt x="2154879" y="267379"/>
                </a:cubicBezTo>
                <a:close/>
                <a:moveTo>
                  <a:pt x="3175864" y="0"/>
                </a:moveTo>
                <a:lnTo>
                  <a:pt x="3152737" y="0"/>
                </a:lnTo>
                <a:lnTo>
                  <a:pt x="2706051" y="938755"/>
                </a:lnTo>
                <a:lnTo>
                  <a:pt x="2784023" y="938755"/>
                </a:lnTo>
                <a:lnTo>
                  <a:pt x="2938562" y="615476"/>
                </a:lnTo>
                <a:lnTo>
                  <a:pt x="3341141" y="615476"/>
                </a:lnTo>
                <a:lnTo>
                  <a:pt x="3497993" y="938755"/>
                </a:lnTo>
                <a:lnTo>
                  <a:pt x="3632709" y="938755"/>
                </a:lnTo>
                <a:lnTo>
                  <a:pt x="3175864" y="0"/>
                </a:lnTo>
                <a:close/>
                <a:moveTo>
                  <a:pt x="2977548" y="534429"/>
                </a:moveTo>
                <a:lnTo>
                  <a:pt x="3138695" y="197628"/>
                </a:lnTo>
                <a:lnTo>
                  <a:pt x="3302568" y="534429"/>
                </a:lnTo>
                <a:lnTo>
                  <a:pt x="2977548" y="534429"/>
                </a:lnTo>
                <a:close/>
                <a:moveTo>
                  <a:pt x="469813" y="0"/>
                </a:moveTo>
                <a:lnTo>
                  <a:pt x="446686" y="0"/>
                </a:lnTo>
                <a:lnTo>
                  <a:pt x="0" y="938755"/>
                </a:lnTo>
                <a:lnTo>
                  <a:pt x="77972" y="938755"/>
                </a:lnTo>
                <a:lnTo>
                  <a:pt x="232511" y="615476"/>
                </a:lnTo>
                <a:lnTo>
                  <a:pt x="635090" y="615476"/>
                </a:lnTo>
                <a:lnTo>
                  <a:pt x="791942" y="938755"/>
                </a:lnTo>
                <a:lnTo>
                  <a:pt x="926659" y="938755"/>
                </a:lnTo>
                <a:lnTo>
                  <a:pt x="469813" y="0"/>
                </a:lnTo>
                <a:close/>
                <a:moveTo>
                  <a:pt x="271497" y="534429"/>
                </a:moveTo>
                <a:lnTo>
                  <a:pt x="432644" y="197628"/>
                </a:lnTo>
                <a:lnTo>
                  <a:pt x="596517" y="534429"/>
                </a:lnTo>
                <a:lnTo>
                  <a:pt x="271497" y="534429"/>
                </a:lnTo>
                <a:close/>
                <a:moveTo>
                  <a:pt x="4209982" y="710621"/>
                </a:moveTo>
                <a:cubicBezTo>
                  <a:pt x="4168683" y="831160"/>
                  <a:pt x="4080469" y="877578"/>
                  <a:pt x="3991429" y="877578"/>
                </a:cubicBezTo>
                <a:cubicBezTo>
                  <a:pt x="3828712" y="877578"/>
                  <a:pt x="3743390" y="742446"/>
                  <a:pt x="3743390" y="557515"/>
                </a:cubicBezTo>
                <a:cubicBezTo>
                  <a:pt x="3743390" y="541849"/>
                  <a:pt x="3743390" y="526184"/>
                  <a:pt x="3744711" y="510602"/>
                </a:cubicBezTo>
                <a:lnTo>
                  <a:pt x="4228979" y="510602"/>
                </a:lnTo>
                <a:cubicBezTo>
                  <a:pt x="4218489" y="329958"/>
                  <a:pt x="4095088" y="221868"/>
                  <a:pt x="3942862" y="221868"/>
                </a:cubicBezTo>
                <a:cubicBezTo>
                  <a:pt x="3764369" y="221868"/>
                  <a:pt x="3610821" y="372666"/>
                  <a:pt x="3610821" y="593132"/>
                </a:cubicBezTo>
                <a:cubicBezTo>
                  <a:pt x="3610821" y="815000"/>
                  <a:pt x="3749915" y="955822"/>
                  <a:pt x="3949387" y="955822"/>
                </a:cubicBezTo>
                <a:cubicBezTo>
                  <a:pt x="4100870" y="955822"/>
                  <a:pt x="4196105" y="876671"/>
                  <a:pt x="4235174" y="717464"/>
                </a:cubicBezTo>
                <a:lnTo>
                  <a:pt x="4209982" y="710621"/>
                </a:lnTo>
                <a:close/>
                <a:moveTo>
                  <a:pt x="3942862" y="263092"/>
                </a:moveTo>
                <a:cubicBezTo>
                  <a:pt x="4038675" y="263092"/>
                  <a:pt x="4080634" y="331359"/>
                  <a:pt x="4089803" y="460803"/>
                </a:cubicBezTo>
                <a:lnTo>
                  <a:pt x="3751236" y="460803"/>
                </a:lnTo>
                <a:cubicBezTo>
                  <a:pt x="3768334" y="362689"/>
                  <a:pt x="3822105" y="263092"/>
                  <a:pt x="3942862" y="263092"/>
                </a:cubicBezTo>
                <a:close/>
                <a:moveTo>
                  <a:pt x="5951874" y="776332"/>
                </a:moveTo>
                <a:cubicBezTo>
                  <a:pt x="5942128" y="797191"/>
                  <a:pt x="5921066" y="811702"/>
                  <a:pt x="5896452" y="811702"/>
                </a:cubicBezTo>
                <a:lnTo>
                  <a:pt x="5860109" y="811702"/>
                </a:lnTo>
                <a:lnTo>
                  <a:pt x="5860109" y="836354"/>
                </a:lnTo>
                <a:lnTo>
                  <a:pt x="6064372" y="836354"/>
                </a:lnTo>
                <a:cubicBezTo>
                  <a:pt x="6084361" y="836354"/>
                  <a:pt x="6102201" y="826708"/>
                  <a:pt x="6113352" y="811867"/>
                </a:cubicBezTo>
                <a:cubicBezTo>
                  <a:pt x="6120951" y="801726"/>
                  <a:pt x="6373451" y="443819"/>
                  <a:pt x="6373451" y="443819"/>
                </a:cubicBezTo>
                <a:lnTo>
                  <a:pt x="6146061" y="443819"/>
                </a:lnTo>
                <a:cubicBezTo>
                  <a:pt x="6121364" y="443819"/>
                  <a:pt x="6100136" y="458494"/>
                  <a:pt x="6090473" y="479601"/>
                </a:cubicBezTo>
                <a:lnTo>
                  <a:pt x="5951874" y="776332"/>
                </a:lnTo>
                <a:close/>
                <a:moveTo>
                  <a:pt x="6090473" y="356836"/>
                </a:moveTo>
                <a:cubicBezTo>
                  <a:pt x="6100054" y="377942"/>
                  <a:pt x="6121364" y="392618"/>
                  <a:pt x="6146061" y="392618"/>
                </a:cubicBezTo>
                <a:lnTo>
                  <a:pt x="6373451" y="392618"/>
                </a:lnTo>
                <a:cubicBezTo>
                  <a:pt x="6373451" y="392618"/>
                  <a:pt x="6120951" y="34711"/>
                  <a:pt x="6113352" y="24570"/>
                </a:cubicBezTo>
                <a:cubicBezTo>
                  <a:pt x="6102201" y="9646"/>
                  <a:pt x="6084443" y="82"/>
                  <a:pt x="6064372" y="82"/>
                </a:cubicBezTo>
                <a:lnTo>
                  <a:pt x="5860109" y="82"/>
                </a:lnTo>
                <a:lnTo>
                  <a:pt x="5860109" y="24734"/>
                </a:lnTo>
                <a:lnTo>
                  <a:pt x="5896452" y="24734"/>
                </a:lnTo>
                <a:cubicBezTo>
                  <a:pt x="5920983" y="24734"/>
                  <a:pt x="5942128" y="39245"/>
                  <a:pt x="5951874" y="60105"/>
                </a:cubicBezTo>
                <a:lnTo>
                  <a:pt x="6090473" y="356836"/>
                </a:lnTo>
                <a:close/>
                <a:moveTo>
                  <a:pt x="5698301" y="459236"/>
                </a:moveTo>
                <a:cubicBezTo>
                  <a:pt x="5707882" y="480343"/>
                  <a:pt x="5729193" y="495019"/>
                  <a:pt x="5753889" y="495019"/>
                </a:cubicBezTo>
                <a:lnTo>
                  <a:pt x="5981279" y="495019"/>
                </a:lnTo>
                <a:cubicBezTo>
                  <a:pt x="5981279" y="495019"/>
                  <a:pt x="5728780" y="137194"/>
                  <a:pt x="5721180" y="126970"/>
                </a:cubicBezTo>
                <a:cubicBezTo>
                  <a:pt x="5710030" y="112047"/>
                  <a:pt x="5692271" y="102483"/>
                  <a:pt x="5672200" y="102483"/>
                </a:cubicBezTo>
                <a:lnTo>
                  <a:pt x="5467937" y="102483"/>
                </a:lnTo>
                <a:lnTo>
                  <a:pt x="5467937" y="127218"/>
                </a:lnTo>
                <a:lnTo>
                  <a:pt x="5504280" y="127218"/>
                </a:lnTo>
                <a:cubicBezTo>
                  <a:pt x="5528812" y="127218"/>
                  <a:pt x="5549956" y="141728"/>
                  <a:pt x="5559703" y="162588"/>
                </a:cubicBezTo>
                <a:lnTo>
                  <a:pt x="5698301" y="459236"/>
                </a:lnTo>
                <a:close/>
                <a:moveTo>
                  <a:pt x="5559703" y="878650"/>
                </a:moveTo>
                <a:cubicBezTo>
                  <a:pt x="5549956" y="899510"/>
                  <a:pt x="5528894" y="914020"/>
                  <a:pt x="5504280" y="914020"/>
                </a:cubicBezTo>
                <a:lnTo>
                  <a:pt x="5467937" y="914020"/>
                </a:lnTo>
                <a:lnTo>
                  <a:pt x="5467937" y="938672"/>
                </a:lnTo>
                <a:lnTo>
                  <a:pt x="5672200" y="938672"/>
                </a:lnTo>
                <a:cubicBezTo>
                  <a:pt x="5692189" y="938672"/>
                  <a:pt x="5710030" y="929026"/>
                  <a:pt x="5721180" y="914185"/>
                </a:cubicBezTo>
                <a:cubicBezTo>
                  <a:pt x="5728780" y="904044"/>
                  <a:pt x="5981279" y="546137"/>
                  <a:pt x="5981279" y="546137"/>
                </a:cubicBezTo>
                <a:lnTo>
                  <a:pt x="5753889" y="546137"/>
                </a:lnTo>
                <a:cubicBezTo>
                  <a:pt x="5729193" y="546137"/>
                  <a:pt x="5707965" y="560812"/>
                  <a:pt x="5698301" y="581919"/>
                </a:cubicBezTo>
                <a:lnTo>
                  <a:pt x="5559703" y="878650"/>
                </a:lnTo>
                <a:close/>
              </a:path>
            </a:pathLst>
          </a:custGeom>
          <a:solidFill>
            <a:srgbClr val="FFFFFF"/>
          </a:solidFill>
          <a:ln w="826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35705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sh dir="u"/>
  </p:transition>
  <p:extLst>
    <p:ext uri="{DCECCB84-F9BA-43D5-87BE-67443E8EF086}">
      <p15:sldGuideLst xmlns:p15="http://schemas.microsoft.com/office/powerpoint/2012/main">
        <p15:guide id="1" pos="672" userDrawn="1">
          <p15:clr>
            <a:srgbClr val="FBAE40"/>
          </p15:clr>
        </p15:guide>
        <p15:guide id="2" pos="432" userDrawn="1">
          <p15:clr>
            <a:srgbClr val="FBAE40"/>
          </p15:clr>
        </p15:guide>
        <p15:guide id="3" orient="horz" pos="2736" userDrawn="1">
          <p15:clr>
            <a:srgbClr val="FBAE40"/>
          </p15:clr>
        </p15:guide>
        <p15:guide id="4" orient="horz" pos="1498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-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C8514C-8B9F-2747-A1ED-3FA7A6D9CE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To edit the confidentiality disclosure, go to the View tab &gt; Slide Master &gt; Insert tab &gt; Header &amp;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B80EA9-85B3-704C-873E-F0BF0BF1C8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A97EF-C944-4447-B862-B593E9B4A0FF}" type="slidenum">
              <a:rPr/>
              <a:t>‹#›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F3A8C4-D9AF-D346-82F3-87CDA097C1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5B5BA6-6E37-D642-969A-D710BEC279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2pPr marL="182880"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86635505"/>
      </p:ext>
    </p:extLst>
  </p:cSld>
  <p:clrMapOvr>
    <a:masterClrMapping/>
  </p:clrMapOvr>
  <p:transition spd="slow">
    <p:push dir="u"/>
  </p:transition>
  <p:extLst>
    <p:ext uri="{DCECCB84-F9BA-43D5-87BE-67443E8EF086}">
      <p15:sldGuideLst xmlns:p15="http://schemas.microsoft.com/office/powerpoint/2012/main">
        <p15:guide id="1" orient="horz" pos="888" userDrawn="1">
          <p15:clr>
            <a:srgbClr val="FBAE40"/>
          </p15:clr>
        </p15:guide>
        <p15:guide id="2" orient="horz" pos="3912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-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C8514C-8B9F-2747-A1ED-3FA7A6D9CE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To edit the confidentiality disclosure, go to the View tab &gt; Slide Master &gt; Insert tab &gt; Header &amp;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B80EA9-85B3-704C-873E-F0BF0BF1C8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A97EF-C944-4447-B862-B593E9B4A0FF}" type="slidenum">
              <a:rPr/>
              <a:t>‹#›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F3A8C4-D9AF-D346-82F3-87CDA097C1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5B5BA6-6E37-D642-969A-D710BEC279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9100" y="1403349"/>
            <a:ext cx="5394960" cy="480695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48D7D23-A4AE-A948-B404-C89F45ED35B7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096000" y="1403349"/>
            <a:ext cx="5394960" cy="480695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72142078"/>
      </p:ext>
    </p:extLst>
  </p:cSld>
  <p:clrMapOvr>
    <a:masterClrMapping/>
  </p:clrMapOvr>
  <p:transition spd="slow">
    <p:push dir="u"/>
  </p:transition>
  <p:extLst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  <p15:guide id="2" orient="horz" pos="884" userDrawn="1">
          <p15:clr>
            <a:srgbClr val="FBAE40"/>
          </p15:clr>
        </p15:guide>
        <p15:guide id="3" orient="horz" pos="3912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-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C8514C-8B9F-2747-A1ED-3FA7A6D9CE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To edit the confidentiality disclosure, go to the View tab &gt; Slide Master &gt; Insert tab &gt; Header &amp;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B80EA9-85B3-704C-873E-F0BF0BF1C8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A97EF-C944-4447-B862-B593E9B4A0FF}" type="slidenum">
              <a:rPr/>
              <a:t>‹#›</a:t>
            </a:fld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8F3A8C4-D9AF-D346-82F3-87CDA097C1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5B5BA6-6E37-D642-969A-D710BEC279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9100" y="1403350"/>
            <a:ext cx="3502152" cy="48069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48D7D23-A4AE-A948-B404-C89F45ED35B7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206539" y="1403351"/>
            <a:ext cx="3502152" cy="48069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5C934C23-704D-AE40-866D-BF6B0DCFEA7C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7989707" y="1403351"/>
            <a:ext cx="3502152" cy="48069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21405647"/>
      </p:ext>
    </p:extLst>
  </p:cSld>
  <p:clrMapOvr>
    <a:masterClrMapping/>
  </p:clrMapOvr>
  <p:transition spd="slow">
    <p:push dir="u"/>
  </p:transition>
  <p:extLst>
    <p:ext uri="{DCECCB84-F9BA-43D5-87BE-67443E8EF086}">
      <p15:sldGuideLst xmlns:p15="http://schemas.microsoft.com/office/powerpoint/2012/main">
        <p15:guide id="1" pos="2650" userDrawn="1">
          <p15:clr>
            <a:srgbClr val="FBAE40"/>
          </p15:clr>
        </p15:guide>
        <p15:guide id="2" pos="5030" userDrawn="1">
          <p15:clr>
            <a:srgbClr val="FBAE40"/>
          </p15:clr>
        </p15:guide>
        <p15:guide id="3" orient="horz" pos="884" userDrawn="1">
          <p15:clr>
            <a:srgbClr val="FBAE40"/>
          </p15:clr>
        </p15:guide>
        <p15:guide id="4" orient="horz" pos="3912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6021D6-6421-7F41-A534-39EA22A630F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96000" y="6492875"/>
            <a:ext cx="4572000" cy="365125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To edit the confidentiality disclosure, go to the View tab &gt; Slide Master &gt; Insert tab &gt; Header &amp; Footer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A382ED-C79F-1C4C-93EA-8B7E3CF9941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22182" y="6492875"/>
            <a:ext cx="550718" cy="365125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7A7A97EF-C944-4447-B862-B593E9B4A0FF}" type="slidenum">
              <a:rPr lang="en-US"/>
              <a:pPr/>
              <a:t>‹#›</a:t>
            </a:fld>
            <a:endParaRPr lang="en-US"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3201E47-C943-F44B-9CD7-62EF3F5324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9100" y="419101"/>
            <a:ext cx="11353800" cy="98381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542F5A-6368-8D4D-90C8-17B76FDD36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19100" y="1403349"/>
            <a:ext cx="11353800" cy="480695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Graphic 4">
            <a:extLst>
              <a:ext uri="{FF2B5EF4-FFF2-40B4-BE49-F238E27FC236}">
                <a16:creationId xmlns:a16="http://schemas.microsoft.com/office/drawing/2014/main" id="{3276DE15-29D9-EBD8-8BDB-353506275F13}"/>
              </a:ext>
            </a:extLst>
          </p:cNvPr>
          <p:cNvSpPr/>
          <p:nvPr userDrawn="1"/>
        </p:nvSpPr>
        <p:spPr>
          <a:xfrm>
            <a:off x="412260" y="6379650"/>
            <a:ext cx="1289471" cy="312098"/>
          </a:xfrm>
          <a:custGeom>
            <a:avLst/>
            <a:gdLst>
              <a:gd name="connsiteX0" fmla="*/ 57157 w 6373450"/>
              <a:gd name="connsiteY0" fmla="*/ 1483902 h 1542605"/>
              <a:gd name="connsiteX1" fmla="*/ 15941 w 6373450"/>
              <a:gd name="connsiteY1" fmla="*/ 1470298 h 1542605"/>
              <a:gd name="connsiteX2" fmla="*/ 0 w 6373450"/>
              <a:gd name="connsiteY2" fmla="*/ 1434186 h 1542605"/>
              <a:gd name="connsiteX3" fmla="*/ 65747 w 6373450"/>
              <a:gd name="connsiteY3" fmla="*/ 1377462 h 1542605"/>
              <a:gd name="connsiteX4" fmla="*/ 107955 w 6373450"/>
              <a:gd name="connsiteY4" fmla="*/ 1368804 h 1542605"/>
              <a:gd name="connsiteX5" fmla="*/ 107955 w 6373450"/>
              <a:gd name="connsiteY5" fmla="*/ 1361467 h 1542605"/>
              <a:gd name="connsiteX6" fmla="*/ 73759 w 6373450"/>
              <a:gd name="connsiteY6" fmla="*/ 1330301 h 1542605"/>
              <a:gd name="connsiteX7" fmla="*/ 33535 w 6373450"/>
              <a:gd name="connsiteY7" fmla="*/ 1359818 h 1542605"/>
              <a:gd name="connsiteX8" fmla="*/ 5286 w 6373450"/>
              <a:gd name="connsiteY8" fmla="*/ 1352480 h 1542605"/>
              <a:gd name="connsiteX9" fmla="*/ 74751 w 6373450"/>
              <a:gd name="connsiteY9" fmla="*/ 1304083 h 1542605"/>
              <a:gd name="connsiteX10" fmla="*/ 137524 w 6373450"/>
              <a:gd name="connsiteY10" fmla="*/ 1360148 h 1542605"/>
              <a:gd name="connsiteX11" fmla="*/ 137524 w 6373450"/>
              <a:gd name="connsiteY11" fmla="*/ 1444739 h 1542605"/>
              <a:gd name="connsiteX12" fmla="*/ 156109 w 6373450"/>
              <a:gd name="connsiteY12" fmla="*/ 1457024 h 1542605"/>
              <a:gd name="connsiteX13" fmla="*/ 156109 w 6373450"/>
              <a:gd name="connsiteY13" fmla="*/ 1480934 h 1542605"/>
              <a:gd name="connsiteX14" fmla="*/ 110598 w 6373450"/>
              <a:gd name="connsiteY14" fmla="*/ 1461394 h 1542605"/>
              <a:gd name="connsiteX15" fmla="*/ 57157 w 6373450"/>
              <a:gd name="connsiteY15" fmla="*/ 1483902 h 1542605"/>
              <a:gd name="connsiteX16" fmla="*/ 94326 w 6373450"/>
              <a:gd name="connsiteY16" fmla="*/ 1449109 h 1542605"/>
              <a:gd name="connsiteX17" fmla="*/ 107955 w 6373450"/>
              <a:gd name="connsiteY17" fmla="*/ 1421901 h 1542605"/>
              <a:gd name="connsiteX18" fmla="*/ 107955 w 6373450"/>
              <a:gd name="connsiteY18" fmla="*/ 1392055 h 1542605"/>
              <a:gd name="connsiteX19" fmla="*/ 74090 w 6373450"/>
              <a:gd name="connsiteY19" fmla="*/ 1399393 h 1542605"/>
              <a:gd name="connsiteX20" fmla="*/ 29570 w 6373450"/>
              <a:gd name="connsiteY20" fmla="*/ 1432867 h 1542605"/>
              <a:gd name="connsiteX21" fmla="*/ 60792 w 6373450"/>
              <a:gd name="connsiteY21" fmla="*/ 1459745 h 1542605"/>
              <a:gd name="connsiteX22" fmla="*/ 94326 w 6373450"/>
              <a:gd name="connsiteY22" fmla="*/ 1449109 h 1542605"/>
              <a:gd name="connsiteX23" fmla="*/ 437848 w 6373450"/>
              <a:gd name="connsiteY23" fmla="*/ 1480934 h 1542605"/>
              <a:gd name="connsiteX24" fmla="*/ 437848 w 6373450"/>
              <a:gd name="connsiteY24" fmla="*/ 1445481 h 1542605"/>
              <a:gd name="connsiteX25" fmla="*/ 368384 w 6373450"/>
              <a:gd name="connsiteY25" fmla="*/ 1484644 h 1542605"/>
              <a:gd name="connsiteX26" fmla="*/ 289669 w 6373450"/>
              <a:gd name="connsiteY26" fmla="*/ 1447130 h 1542605"/>
              <a:gd name="connsiteX27" fmla="*/ 262411 w 6373450"/>
              <a:gd name="connsiteY27" fmla="*/ 1362538 h 1542605"/>
              <a:gd name="connsiteX28" fmla="*/ 290329 w 6373450"/>
              <a:gd name="connsiteY28" fmla="*/ 1276957 h 1542605"/>
              <a:gd name="connsiteX29" fmla="*/ 370366 w 6373450"/>
              <a:gd name="connsiteY29" fmla="*/ 1239196 h 1542605"/>
              <a:gd name="connsiteX30" fmla="*/ 463040 w 6373450"/>
              <a:gd name="connsiteY30" fmla="*/ 1305154 h 1542605"/>
              <a:gd name="connsiteX31" fmla="*/ 432479 w 6373450"/>
              <a:gd name="connsiteY31" fmla="*/ 1315131 h 1542605"/>
              <a:gd name="connsiteX32" fmla="*/ 370696 w 6373450"/>
              <a:gd name="connsiteY32" fmla="*/ 1267393 h 1542605"/>
              <a:gd name="connsiteX33" fmla="*/ 312548 w 6373450"/>
              <a:gd name="connsiteY33" fmla="*/ 1297569 h 1542605"/>
              <a:gd name="connsiteX34" fmla="*/ 294294 w 6373450"/>
              <a:gd name="connsiteY34" fmla="*/ 1362209 h 1542605"/>
              <a:gd name="connsiteX35" fmla="*/ 312878 w 6373450"/>
              <a:gd name="connsiteY35" fmla="*/ 1426848 h 1542605"/>
              <a:gd name="connsiteX36" fmla="*/ 371027 w 6373450"/>
              <a:gd name="connsiteY36" fmla="*/ 1457024 h 1542605"/>
              <a:gd name="connsiteX37" fmla="*/ 417529 w 6373450"/>
              <a:gd name="connsiteY37" fmla="*/ 1437154 h 1542605"/>
              <a:gd name="connsiteX38" fmla="*/ 436113 w 6373450"/>
              <a:gd name="connsiteY38" fmla="*/ 1385129 h 1542605"/>
              <a:gd name="connsiteX39" fmla="*/ 367640 w 6373450"/>
              <a:gd name="connsiteY39" fmla="*/ 1385129 h 1542605"/>
              <a:gd name="connsiteX40" fmla="*/ 367640 w 6373450"/>
              <a:gd name="connsiteY40" fmla="*/ 1357262 h 1542605"/>
              <a:gd name="connsiteX41" fmla="*/ 467005 w 6373450"/>
              <a:gd name="connsiteY41" fmla="*/ 1357262 h 1542605"/>
              <a:gd name="connsiteX42" fmla="*/ 467005 w 6373450"/>
              <a:gd name="connsiteY42" fmla="*/ 1480934 h 1542605"/>
              <a:gd name="connsiteX43" fmla="*/ 437848 w 6373450"/>
              <a:gd name="connsiteY43" fmla="*/ 1480934 h 1542605"/>
              <a:gd name="connsiteX44" fmla="*/ 519950 w 6373450"/>
              <a:gd name="connsiteY44" fmla="*/ 1242824 h 1542605"/>
              <a:gd name="connsiteX45" fmla="*/ 675728 w 6373450"/>
              <a:gd name="connsiteY45" fmla="*/ 1242824 h 1542605"/>
              <a:gd name="connsiteX46" fmla="*/ 675728 w 6373450"/>
              <a:gd name="connsiteY46" fmla="*/ 1270691 h 1542605"/>
              <a:gd name="connsiteX47" fmla="*/ 551502 w 6373450"/>
              <a:gd name="connsiteY47" fmla="*/ 1270691 h 1542605"/>
              <a:gd name="connsiteX48" fmla="*/ 551502 w 6373450"/>
              <a:gd name="connsiteY48" fmla="*/ 1343988 h 1542605"/>
              <a:gd name="connsiteX49" fmla="*/ 656813 w 6373450"/>
              <a:gd name="connsiteY49" fmla="*/ 1343988 h 1542605"/>
              <a:gd name="connsiteX50" fmla="*/ 656813 w 6373450"/>
              <a:gd name="connsiteY50" fmla="*/ 1371855 h 1542605"/>
              <a:gd name="connsiteX51" fmla="*/ 551502 w 6373450"/>
              <a:gd name="connsiteY51" fmla="*/ 1371855 h 1542605"/>
              <a:gd name="connsiteX52" fmla="*/ 551502 w 6373450"/>
              <a:gd name="connsiteY52" fmla="*/ 1453067 h 1542605"/>
              <a:gd name="connsiteX53" fmla="*/ 675728 w 6373450"/>
              <a:gd name="connsiteY53" fmla="*/ 1453067 h 1542605"/>
              <a:gd name="connsiteX54" fmla="*/ 675728 w 6373450"/>
              <a:gd name="connsiteY54" fmla="*/ 1480934 h 1542605"/>
              <a:gd name="connsiteX55" fmla="*/ 519950 w 6373450"/>
              <a:gd name="connsiteY55" fmla="*/ 1480934 h 1542605"/>
              <a:gd name="connsiteX56" fmla="*/ 519950 w 6373450"/>
              <a:gd name="connsiteY56" fmla="*/ 1242824 h 1542605"/>
              <a:gd name="connsiteX57" fmla="*/ 875366 w 6373450"/>
              <a:gd name="connsiteY57" fmla="*/ 1242824 h 1542605"/>
              <a:gd name="connsiteX58" fmla="*/ 910552 w 6373450"/>
              <a:gd name="connsiteY58" fmla="*/ 1242824 h 1542605"/>
              <a:gd name="connsiteX59" fmla="*/ 1002565 w 6373450"/>
              <a:gd name="connsiteY59" fmla="*/ 1480934 h 1542605"/>
              <a:gd name="connsiteX60" fmla="*/ 970352 w 6373450"/>
              <a:gd name="connsiteY60" fmla="*/ 1480934 h 1542605"/>
              <a:gd name="connsiteX61" fmla="*/ 946069 w 6373450"/>
              <a:gd name="connsiteY61" fmla="*/ 1418273 h 1542605"/>
              <a:gd name="connsiteX62" fmla="*/ 839105 w 6373450"/>
              <a:gd name="connsiteY62" fmla="*/ 1418273 h 1542605"/>
              <a:gd name="connsiteX63" fmla="*/ 815152 w 6373450"/>
              <a:gd name="connsiteY63" fmla="*/ 1480934 h 1542605"/>
              <a:gd name="connsiteX64" fmla="*/ 783270 w 6373450"/>
              <a:gd name="connsiteY64" fmla="*/ 1480934 h 1542605"/>
              <a:gd name="connsiteX65" fmla="*/ 875366 w 6373450"/>
              <a:gd name="connsiteY65" fmla="*/ 1242824 h 1542605"/>
              <a:gd name="connsiteX66" fmla="*/ 892298 w 6373450"/>
              <a:gd name="connsiteY66" fmla="*/ 1278606 h 1542605"/>
              <a:gd name="connsiteX67" fmla="*/ 849760 w 6373450"/>
              <a:gd name="connsiteY67" fmla="*/ 1390323 h 1542605"/>
              <a:gd name="connsiteX68" fmla="*/ 935496 w 6373450"/>
              <a:gd name="connsiteY68" fmla="*/ 1390323 h 1542605"/>
              <a:gd name="connsiteX69" fmla="*/ 892298 w 6373450"/>
              <a:gd name="connsiteY69" fmla="*/ 1278606 h 1542605"/>
              <a:gd name="connsiteX70" fmla="*/ 1040973 w 6373450"/>
              <a:gd name="connsiteY70" fmla="*/ 1457684 h 1542605"/>
              <a:gd name="connsiteX71" fmla="*/ 1019746 w 6373450"/>
              <a:gd name="connsiteY71" fmla="*/ 1394363 h 1542605"/>
              <a:gd name="connsiteX72" fmla="*/ 1040643 w 6373450"/>
              <a:gd name="connsiteY72" fmla="*/ 1331373 h 1542605"/>
              <a:gd name="connsiteX73" fmla="*/ 1099782 w 6373450"/>
              <a:gd name="connsiteY73" fmla="*/ 1304165 h 1542605"/>
              <a:gd name="connsiteX74" fmla="*/ 1153966 w 6373450"/>
              <a:gd name="connsiteY74" fmla="*/ 1327416 h 1542605"/>
              <a:gd name="connsiteX75" fmla="*/ 1173872 w 6373450"/>
              <a:gd name="connsiteY75" fmla="*/ 1389087 h 1542605"/>
              <a:gd name="connsiteX76" fmla="*/ 1173872 w 6373450"/>
              <a:gd name="connsiteY76" fmla="*/ 1399063 h 1542605"/>
              <a:gd name="connsiteX77" fmla="*/ 1048324 w 6373450"/>
              <a:gd name="connsiteY77" fmla="*/ 1399063 h 1542605"/>
              <a:gd name="connsiteX78" fmla="*/ 1101186 w 6373450"/>
              <a:gd name="connsiteY78" fmla="*/ 1458755 h 1542605"/>
              <a:gd name="connsiteX79" fmla="*/ 1146367 w 6373450"/>
              <a:gd name="connsiteY79" fmla="*/ 1425611 h 1542605"/>
              <a:gd name="connsiteX80" fmla="*/ 1172633 w 6373450"/>
              <a:gd name="connsiteY80" fmla="*/ 1434928 h 1542605"/>
              <a:gd name="connsiteX81" fmla="*/ 1101186 w 6373450"/>
              <a:gd name="connsiteY81" fmla="*/ 1484644 h 1542605"/>
              <a:gd name="connsiteX82" fmla="*/ 1040973 w 6373450"/>
              <a:gd name="connsiteY82" fmla="*/ 1457684 h 1542605"/>
              <a:gd name="connsiteX83" fmla="*/ 1049894 w 6373450"/>
              <a:gd name="connsiteY83" fmla="*/ 1376142 h 1542605"/>
              <a:gd name="connsiteX84" fmla="*/ 1143559 w 6373450"/>
              <a:gd name="connsiteY84" fmla="*/ 1376142 h 1542605"/>
              <a:gd name="connsiteX85" fmla="*/ 1099369 w 6373450"/>
              <a:gd name="connsiteY85" fmla="*/ 1329724 h 1542605"/>
              <a:gd name="connsiteX86" fmla="*/ 1049894 w 6373450"/>
              <a:gd name="connsiteY86" fmla="*/ 1376142 h 1542605"/>
              <a:gd name="connsiteX87" fmla="*/ 1305367 w 6373450"/>
              <a:gd name="connsiteY87" fmla="*/ 1306804 h 1542605"/>
              <a:gd name="connsiteX88" fmla="*/ 1305367 w 6373450"/>
              <a:gd name="connsiteY88" fmla="*/ 1336979 h 1542605"/>
              <a:gd name="connsiteX89" fmla="*/ 1290747 w 6373450"/>
              <a:gd name="connsiteY89" fmla="*/ 1335660 h 1542605"/>
              <a:gd name="connsiteX90" fmla="*/ 1258204 w 6373450"/>
              <a:gd name="connsiteY90" fmla="*/ 1349924 h 1542605"/>
              <a:gd name="connsiteX91" fmla="*/ 1245236 w 6373450"/>
              <a:gd name="connsiteY91" fmla="*/ 1386036 h 1542605"/>
              <a:gd name="connsiteX92" fmla="*/ 1245236 w 6373450"/>
              <a:gd name="connsiteY92" fmla="*/ 1480852 h 1542605"/>
              <a:gd name="connsiteX93" fmla="*/ 1215336 w 6373450"/>
              <a:gd name="connsiteY93" fmla="*/ 1480852 h 1542605"/>
              <a:gd name="connsiteX94" fmla="*/ 1215336 w 6373450"/>
              <a:gd name="connsiteY94" fmla="*/ 1307463 h 1542605"/>
              <a:gd name="connsiteX95" fmla="*/ 1245236 w 6373450"/>
              <a:gd name="connsiteY95" fmla="*/ 1307463 h 1542605"/>
              <a:gd name="connsiteX96" fmla="*/ 1245236 w 6373450"/>
              <a:gd name="connsiteY96" fmla="*/ 1336979 h 1542605"/>
              <a:gd name="connsiteX97" fmla="*/ 1293390 w 6373450"/>
              <a:gd name="connsiteY97" fmla="*/ 1306144 h 1542605"/>
              <a:gd name="connsiteX98" fmla="*/ 1305367 w 6373450"/>
              <a:gd name="connsiteY98" fmla="*/ 1306804 h 1542605"/>
              <a:gd name="connsiteX99" fmla="*/ 1489311 w 6373450"/>
              <a:gd name="connsiteY99" fmla="*/ 1394363 h 1542605"/>
              <a:gd name="connsiteX100" fmla="*/ 1468414 w 6373450"/>
              <a:gd name="connsiteY100" fmla="*/ 1457684 h 1542605"/>
              <a:gd name="connsiteX101" fmla="*/ 1408613 w 6373450"/>
              <a:gd name="connsiteY101" fmla="*/ 1484562 h 1542605"/>
              <a:gd name="connsiteX102" fmla="*/ 1348813 w 6373450"/>
              <a:gd name="connsiteY102" fmla="*/ 1457684 h 1542605"/>
              <a:gd name="connsiteX103" fmla="*/ 1327916 w 6373450"/>
              <a:gd name="connsiteY103" fmla="*/ 1394363 h 1542605"/>
              <a:gd name="connsiteX104" fmla="*/ 1348813 w 6373450"/>
              <a:gd name="connsiteY104" fmla="*/ 1331043 h 1542605"/>
              <a:gd name="connsiteX105" fmla="*/ 1408613 w 6373450"/>
              <a:gd name="connsiteY105" fmla="*/ 1304165 h 1542605"/>
              <a:gd name="connsiteX106" fmla="*/ 1468414 w 6373450"/>
              <a:gd name="connsiteY106" fmla="*/ 1331043 h 1542605"/>
              <a:gd name="connsiteX107" fmla="*/ 1489311 w 6373450"/>
              <a:gd name="connsiteY107" fmla="*/ 1394363 h 1542605"/>
              <a:gd name="connsiteX108" fmla="*/ 1358064 w 6373450"/>
              <a:gd name="connsiteY108" fmla="*/ 1394363 h 1542605"/>
              <a:gd name="connsiteX109" fmla="*/ 1408531 w 6373450"/>
              <a:gd name="connsiteY109" fmla="*/ 1459003 h 1542605"/>
              <a:gd name="connsiteX110" fmla="*/ 1458998 w 6373450"/>
              <a:gd name="connsiteY110" fmla="*/ 1394363 h 1542605"/>
              <a:gd name="connsiteX111" fmla="*/ 1408531 w 6373450"/>
              <a:gd name="connsiteY111" fmla="*/ 1329394 h 1542605"/>
              <a:gd name="connsiteX112" fmla="*/ 1358064 w 6373450"/>
              <a:gd name="connsiteY112" fmla="*/ 1394363 h 1542605"/>
              <a:gd name="connsiteX113" fmla="*/ 1512934 w 6373450"/>
              <a:gd name="connsiteY113" fmla="*/ 1444080 h 1542605"/>
              <a:gd name="connsiteX114" fmla="*/ 1536143 w 6373450"/>
              <a:gd name="connsiteY114" fmla="*/ 1427178 h 1542605"/>
              <a:gd name="connsiteX115" fmla="*/ 1589336 w 6373450"/>
              <a:gd name="connsiteY115" fmla="*/ 1459663 h 1542605"/>
              <a:gd name="connsiteX116" fmla="*/ 1627496 w 6373450"/>
              <a:gd name="connsiteY116" fmla="*/ 1432125 h 1542605"/>
              <a:gd name="connsiteX117" fmla="*/ 1610894 w 6373450"/>
              <a:gd name="connsiteY117" fmla="*/ 1411595 h 1542605"/>
              <a:gd name="connsiteX118" fmla="*/ 1602634 w 6373450"/>
              <a:gd name="connsiteY118" fmla="*/ 1409287 h 1542605"/>
              <a:gd name="connsiteX119" fmla="*/ 1582398 w 6373450"/>
              <a:gd name="connsiteY119" fmla="*/ 1404669 h 1542605"/>
              <a:gd name="connsiteX120" fmla="*/ 1556132 w 6373450"/>
              <a:gd name="connsiteY120" fmla="*/ 1398074 h 1542605"/>
              <a:gd name="connsiteX121" fmla="*/ 1542504 w 6373450"/>
              <a:gd name="connsiteY121" fmla="*/ 1391478 h 1542605"/>
              <a:gd name="connsiteX122" fmla="*/ 1523919 w 6373450"/>
              <a:gd name="connsiteY122" fmla="*/ 1356685 h 1542605"/>
              <a:gd name="connsiteX123" fmla="*/ 1541843 w 6373450"/>
              <a:gd name="connsiteY123" fmla="*/ 1319171 h 1542605"/>
              <a:gd name="connsiteX124" fmla="*/ 1587684 w 6373450"/>
              <a:gd name="connsiteY124" fmla="*/ 1304248 h 1542605"/>
              <a:gd name="connsiteX125" fmla="*/ 1654753 w 6373450"/>
              <a:gd name="connsiteY125" fmla="*/ 1340030 h 1542605"/>
              <a:gd name="connsiteX126" fmla="*/ 1633526 w 6373450"/>
              <a:gd name="connsiteY126" fmla="*/ 1356932 h 1542605"/>
              <a:gd name="connsiteX127" fmla="*/ 1586363 w 6373450"/>
              <a:gd name="connsiteY127" fmla="*/ 1328735 h 1542605"/>
              <a:gd name="connsiteX128" fmla="*/ 1553159 w 6373450"/>
              <a:gd name="connsiteY128" fmla="*/ 1354294 h 1542605"/>
              <a:gd name="connsiteX129" fmla="*/ 1567778 w 6373450"/>
              <a:gd name="connsiteY129" fmla="*/ 1372515 h 1542605"/>
              <a:gd name="connsiteX130" fmla="*/ 1592723 w 6373450"/>
              <a:gd name="connsiteY130" fmla="*/ 1378781 h 1542605"/>
              <a:gd name="connsiteX131" fmla="*/ 1622292 w 6373450"/>
              <a:gd name="connsiteY131" fmla="*/ 1386696 h 1542605"/>
              <a:gd name="connsiteX132" fmla="*/ 1635591 w 6373450"/>
              <a:gd name="connsiteY132" fmla="*/ 1392302 h 1542605"/>
              <a:gd name="connsiteX133" fmla="*/ 1656818 w 6373450"/>
              <a:gd name="connsiteY133" fmla="*/ 1429404 h 1542605"/>
              <a:gd name="connsiteX134" fmla="*/ 1637573 w 6373450"/>
              <a:gd name="connsiteY134" fmla="*/ 1468897 h 1542605"/>
              <a:gd name="connsiteX135" fmla="*/ 1589419 w 6373450"/>
              <a:gd name="connsiteY135" fmla="*/ 1484479 h 1542605"/>
              <a:gd name="connsiteX136" fmla="*/ 1512934 w 6373450"/>
              <a:gd name="connsiteY136" fmla="*/ 1444080 h 1542605"/>
              <a:gd name="connsiteX137" fmla="*/ 1780714 w 6373450"/>
              <a:gd name="connsiteY137" fmla="*/ 1484562 h 1542605"/>
              <a:gd name="connsiteX138" fmla="*/ 1726861 w 6373450"/>
              <a:gd name="connsiteY138" fmla="*/ 1455705 h 1542605"/>
              <a:gd name="connsiteX139" fmla="*/ 1726861 w 6373450"/>
              <a:gd name="connsiteY139" fmla="*/ 1540626 h 1542605"/>
              <a:gd name="connsiteX140" fmla="*/ 1696960 w 6373450"/>
              <a:gd name="connsiteY140" fmla="*/ 1540626 h 1542605"/>
              <a:gd name="connsiteX141" fmla="*/ 1696960 w 6373450"/>
              <a:gd name="connsiteY141" fmla="*/ 1307546 h 1542605"/>
              <a:gd name="connsiteX142" fmla="*/ 1726861 w 6373450"/>
              <a:gd name="connsiteY142" fmla="*/ 1307546 h 1542605"/>
              <a:gd name="connsiteX143" fmla="*/ 1726861 w 6373450"/>
              <a:gd name="connsiteY143" fmla="*/ 1332775 h 1542605"/>
              <a:gd name="connsiteX144" fmla="*/ 1780714 w 6373450"/>
              <a:gd name="connsiteY144" fmla="*/ 1304248 h 1542605"/>
              <a:gd name="connsiteX145" fmla="*/ 1837871 w 6373450"/>
              <a:gd name="connsiteY145" fmla="*/ 1332115 h 1542605"/>
              <a:gd name="connsiteX146" fmla="*/ 1856456 w 6373450"/>
              <a:gd name="connsiteY146" fmla="*/ 1394446 h 1542605"/>
              <a:gd name="connsiteX147" fmla="*/ 1837541 w 6373450"/>
              <a:gd name="connsiteY147" fmla="*/ 1456777 h 1542605"/>
              <a:gd name="connsiteX148" fmla="*/ 1780714 w 6373450"/>
              <a:gd name="connsiteY148" fmla="*/ 1484562 h 1542605"/>
              <a:gd name="connsiteX149" fmla="*/ 1726282 w 6373450"/>
              <a:gd name="connsiteY149" fmla="*/ 1388427 h 1542605"/>
              <a:gd name="connsiteX150" fmla="*/ 1726282 w 6373450"/>
              <a:gd name="connsiteY150" fmla="*/ 1400712 h 1542605"/>
              <a:gd name="connsiteX151" fmla="*/ 1775428 w 6373450"/>
              <a:gd name="connsiteY151" fmla="*/ 1458426 h 1542605"/>
              <a:gd name="connsiteX152" fmla="*/ 1826225 w 6373450"/>
              <a:gd name="connsiteY152" fmla="*/ 1394446 h 1542605"/>
              <a:gd name="connsiteX153" fmla="*/ 1775428 w 6373450"/>
              <a:gd name="connsiteY153" fmla="*/ 1330466 h 1542605"/>
              <a:gd name="connsiteX154" fmla="*/ 1726282 w 6373450"/>
              <a:gd name="connsiteY154" fmla="*/ 1388427 h 1542605"/>
              <a:gd name="connsiteX155" fmla="*/ 1942852 w 6373450"/>
              <a:gd name="connsiteY155" fmla="*/ 1483902 h 1542605"/>
              <a:gd name="connsiteX156" fmla="*/ 1901636 w 6373450"/>
              <a:gd name="connsiteY156" fmla="*/ 1470298 h 1542605"/>
              <a:gd name="connsiteX157" fmla="*/ 1885695 w 6373450"/>
              <a:gd name="connsiteY157" fmla="*/ 1434186 h 1542605"/>
              <a:gd name="connsiteX158" fmla="*/ 1951443 w 6373450"/>
              <a:gd name="connsiteY158" fmla="*/ 1377462 h 1542605"/>
              <a:gd name="connsiteX159" fmla="*/ 1993650 w 6373450"/>
              <a:gd name="connsiteY159" fmla="*/ 1368804 h 1542605"/>
              <a:gd name="connsiteX160" fmla="*/ 1993650 w 6373450"/>
              <a:gd name="connsiteY160" fmla="*/ 1361467 h 1542605"/>
              <a:gd name="connsiteX161" fmla="*/ 1959454 w 6373450"/>
              <a:gd name="connsiteY161" fmla="*/ 1330301 h 1542605"/>
              <a:gd name="connsiteX162" fmla="*/ 1919229 w 6373450"/>
              <a:gd name="connsiteY162" fmla="*/ 1359818 h 1542605"/>
              <a:gd name="connsiteX163" fmla="*/ 1890981 w 6373450"/>
              <a:gd name="connsiteY163" fmla="*/ 1352480 h 1542605"/>
              <a:gd name="connsiteX164" fmla="*/ 1960446 w 6373450"/>
              <a:gd name="connsiteY164" fmla="*/ 1304083 h 1542605"/>
              <a:gd name="connsiteX165" fmla="*/ 2023219 w 6373450"/>
              <a:gd name="connsiteY165" fmla="*/ 1360148 h 1542605"/>
              <a:gd name="connsiteX166" fmla="*/ 2023219 w 6373450"/>
              <a:gd name="connsiteY166" fmla="*/ 1444739 h 1542605"/>
              <a:gd name="connsiteX167" fmla="*/ 2041804 w 6373450"/>
              <a:gd name="connsiteY167" fmla="*/ 1457024 h 1542605"/>
              <a:gd name="connsiteX168" fmla="*/ 2041804 w 6373450"/>
              <a:gd name="connsiteY168" fmla="*/ 1480934 h 1542605"/>
              <a:gd name="connsiteX169" fmla="*/ 1996293 w 6373450"/>
              <a:gd name="connsiteY169" fmla="*/ 1461394 h 1542605"/>
              <a:gd name="connsiteX170" fmla="*/ 1942852 w 6373450"/>
              <a:gd name="connsiteY170" fmla="*/ 1483902 h 1542605"/>
              <a:gd name="connsiteX171" fmla="*/ 1980104 w 6373450"/>
              <a:gd name="connsiteY171" fmla="*/ 1449109 h 1542605"/>
              <a:gd name="connsiteX172" fmla="*/ 1993732 w 6373450"/>
              <a:gd name="connsiteY172" fmla="*/ 1421901 h 1542605"/>
              <a:gd name="connsiteX173" fmla="*/ 1993732 w 6373450"/>
              <a:gd name="connsiteY173" fmla="*/ 1392055 h 1542605"/>
              <a:gd name="connsiteX174" fmla="*/ 1959867 w 6373450"/>
              <a:gd name="connsiteY174" fmla="*/ 1399393 h 1542605"/>
              <a:gd name="connsiteX175" fmla="*/ 1915347 w 6373450"/>
              <a:gd name="connsiteY175" fmla="*/ 1432867 h 1542605"/>
              <a:gd name="connsiteX176" fmla="*/ 1946569 w 6373450"/>
              <a:gd name="connsiteY176" fmla="*/ 1459745 h 1542605"/>
              <a:gd name="connsiteX177" fmla="*/ 1980104 w 6373450"/>
              <a:gd name="connsiteY177" fmla="*/ 1449109 h 1542605"/>
              <a:gd name="connsiteX178" fmla="*/ 2094501 w 6373450"/>
              <a:gd name="connsiteY178" fmla="*/ 1394363 h 1542605"/>
              <a:gd name="connsiteX179" fmla="*/ 2146620 w 6373450"/>
              <a:gd name="connsiteY179" fmla="*/ 1458343 h 1542605"/>
              <a:gd name="connsiteX180" fmla="*/ 2189818 w 6373450"/>
              <a:gd name="connsiteY180" fmla="*/ 1421571 h 1542605"/>
              <a:gd name="connsiteX181" fmla="*/ 2216414 w 6373450"/>
              <a:gd name="connsiteY181" fmla="*/ 1433856 h 1542605"/>
              <a:gd name="connsiteX182" fmla="*/ 2146620 w 6373450"/>
              <a:gd name="connsiteY182" fmla="*/ 1484562 h 1542605"/>
              <a:gd name="connsiteX183" fmla="*/ 2086159 w 6373450"/>
              <a:gd name="connsiteY183" fmla="*/ 1458013 h 1542605"/>
              <a:gd name="connsiteX184" fmla="*/ 2064601 w 6373450"/>
              <a:gd name="connsiteY184" fmla="*/ 1394363 h 1542605"/>
              <a:gd name="connsiteX185" fmla="*/ 2086159 w 6373450"/>
              <a:gd name="connsiteY185" fmla="*/ 1330713 h 1542605"/>
              <a:gd name="connsiteX186" fmla="*/ 2146620 w 6373450"/>
              <a:gd name="connsiteY186" fmla="*/ 1304165 h 1542605"/>
              <a:gd name="connsiteX187" fmla="*/ 2215754 w 6373450"/>
              <a:gd name="connsiteY187" fmla="*/ 1353881 h 1542605"/>
              <a:gd name="connsiteX188" fmla="*/ 2189818 w 6373450"/>
              <a:gd name="connsiteY188" fmla="*/ 1366826 h 1542605"/>
              <a:gd name="connsiteX189" fmla="*/ 2146620 w 6373450"/>
              <a:gd name="connsiteY189" fmla="*/ 1330054 h 1542605"/>
              <a:gd name="connsiteX190" fmla="*/ 2094501 w 6373450"/>
              <a:gd name="connsiteY190" fmla="*/ 1394363 h 1542605"/>
              <a:gd name="connsiteX191" fmla="*/ 2264321 w 6373450"/>
              <a:gd name="connsiteY191" fmla="*/ 1457684 h 1542605"/>
              <a:gd name="connsiteX192" fmla="*/ 2243093 w 6373450"/>
              <a:gd name="connsiteY192" fmla="*/ 1394363 h 1542605"/>
              <a:gd name="connsiteX193" fmla="*/ 2263991 w 6373450"/>
              <a:gd name="connsiteY193" fmla="*/ 1331373 h 1542605"/>
              <a:gd name="connsiteX194" fmla="*/ 2323130 w 6373450"/>
              <a:gd name="connsiteY194" fmla="*/ 1304165 h 1542605"/>
              <a:gd name="connsiteX195" fmla="*/ 2377314 w 6373450"/>
              <a:gd name="connsiteY195" fmla="*/ 1327416 h 1542605"/>
              <a:gd name="connsiteX196" fmla="*/ 2397220 w 6373450"/>
              <a:gd name="connsiteY196" fmla="*/ 1389087 h 1542605"/>
              <a:gd name="connsiteX197" fmla="*/ 2397220 w 6373450"/>
              <a:gd name="connsiteY197" fmla="*/ 1399063 h 1542605"/>
              <a:gd name="connsiteX198" fmla="*/ 2271672 w 6373450"/>
              <a:gd name="connsiteY198" fmla="*/ 1399063 h 1542605"/>
              <a:gd name="connsiteX199" fmla="*/ 2324534 w 6373450"/>
              <a:gd name="connsiteY199" fmla="*/ 1458755 h 1542605"/>
              <a:gd name="connsiteX200" fmla="*/ 2369715 w 6373450"/>
              <a:gd name="connsiteY200" fmla="*/ 1425611 h 1542605"/>
              <a:gd name="connsiteX201" fmla="*/ 2395981 w 6373450"/>
              <a:gd name="connsiteY201" fmla="*/ 1434928 h 1542605"/>
              <a:gd name="connsiteX202" fmla="*/ 2324534 w 6373450"/>
              <a:gd name="connsiteY202" fmla="*/ 1484644 h 1542605"/>
              <a:gd name="connsiteX203" fmla="*/ 2264321 w 6373450"/>
              <a:gd name="connsiteY203" fmla="*/ 1457684 h 1542605"/>
              <a:gd name="connsiteX204" fmla="*/ 2273241 w 6373450"/>
              <a:gd name="connsiteY204" fmla="*/ 1376142 h 1542605"/>
              <a:gd name="connsiteX205" fmla="*/ 2366907 w 6373450"/>
              <a:gd name="connsiteY205" fmla="*/ 1376142 h 1542605"/>
              <a:gd name="connsiteX206" fmla="*/ 2322717 w 6373450"/>
              <a:gd name="connsiteY206" fmla="*/ 1329724 h 1542605"/>
              <a:gd name="connsiteX207" fmla="*/ 2273241 w 6373450"/>
              <a:gd name="connsiteY207" fmla="*/ 1376142 h 1542605"/>
              <a:gd name="connsiteX208" fmla="*/ 2538957 w 6373450"/>
              <a:gd name="connsiteY208" fmla="*/ 1394363 h 1542605"/>
              <a:gd name="connsiteX209" fmla="*/ 2591075 w 6373450"/>
              <a:gd name="connsiteY209" fmla="*/ 1458343 h 1542605"/>
              <a:gd name="connsiteX210" fmla="*/ 2634274 w 6373450"/>
              <a:gd name="connsiteY210" fmla="*/ 1421571 h 1542605"/>
              <a:gd name="connsiteX211" fmla="*/ 2660870 w 6373450"/>
              <a:gd name="connsiteY211" fmla="*/ 1433856 h 1542605"/>
              <a:gd name="connsiteX212" fmla="*/ 2591075 w 6373450"/>
              <a:gd name="connsiteY212" fmla="*/ 1484562 h 1542605"/>
              <a:gd name="connsiteX213" fmla="*/ 2530614 w 6373450"/>
              <a:gd name="connsiteY213" fmla="*/ 1458013 h 1542605"/>
              <a:gd name="connsiteX214" fmla="*/ 2509056 w 6373450"/>
              <a:gd name="connsiteY214" fmla="*/ 1394363 h 1542605"/>
              <a:gd name="connsiteX215" fmla="*/ 2530614 w 6373450"/>
              <a:gd name="connsiteY215" fmla="*/ 1330713 h 1542605"/>
              <a:gd name="connsiteX216" fmla="*/ 2591075 w 6373450"/>
              <a:gd name="connsiteY216" fmla="*/ 1304165 h 1542605"/>
              <a:gd name="connsiteX217" fmla="*/ 2660209 w 6373450"/>
              <a:gd name="connsiteY217" fmla="*/ 1353881 h 1542605"/>
              <a:gd name="connsiteX218" fmla="*/ 2634274 w 6373450"/>
              <a:gd name="connsiteY218" fmla="*/ 1366826 h 1542605"/>
              <a:gd name="connsiteX219" fmla="*/ 2591075 w 6373450"/>
              <a:gd name="connsiteY219" fmla="*/ 1330054 h 1542605"/>
              <a:gd name="connsiteX220" fmla="*/ 2538957 w 6373450"/>
              <a:gd name="connsiteY220" fmla="*/ 1394363 h 1542605"/>
              <a:gd name="connsiteX221" fmla="*/ 2849027 w 6373450"/>
              <a:gd name="connsiteY221" fmla="*/ 1394363 h 1542605"/>
              <a:gd name="connsiteX222" fmla="*/ 2828130 w 6373450"/>
              <a:gd name="connsiteY222" fmla="*/ 1457684 h 1542605"/>
              <a:gd name="connsiteX223" fmla="*/ 2768329 w 6373450"/>
              <a:gd name="connsiteY223" fmla="*/ 1484562 h 1542605"/>
              <a:gd name="connsiteX224" fmla="*/ 2708529 w 6373450"/>
              <a:gd name="connsiteY224" fmla="*/ 1457684 h 1542605"/>
              <a:gd name="connsiteX225" fmla="*/ 2687632 w 6373450"/>
              <a:gd name="connsiteY225" fmla="*/ 1394363 h 1542605"/>
              <a:gd name="connsiteX226" fmla="*/ 2708529 w 6373450"/>
              <a:gd name="connsiteY226" fmla="*/ 1331043 h 1542605"/>
              <a:gd name="connsiteX227" fmla="*/ 2768329 w 6373450"/>
              <a:gd name="connsiteY227" fmla="*/ 1304165 h 1542605"/>
              <a:gd name="connsiteX228" fmla="*/ 2828130 w 6373450"/>
              <a:gd name="connsiteY228" fmla="*/ 1331043 h 1542605"/>
              <a:gd name="connsiteX229" fmla="*/ 2849027 w 6373450"/>
              <a:gd name="connsiteY229" fmla="*/ 1394363 h 1542605"/>
              <a:gd name="connsiteX230" fmla="*/ 2717780 w 6373450"/>
              <a:gd name="connsiteY230" fmla="*/ 1394363 h 1542605"/>
              <a:gd name="connsiteX231" fmla="*/ 2768247 w 6373450"/>
              <a:gd name="connsiteY231" fmla="*/ 1459003 h 1542605"/>
              <a:gd name="connsiteX232" fmla="*/ 2818714 w 6373450"/>
              <a:gd name="connsiteY232" fmla="*/ 1394363 h 1542605"/>
              <a:gd name="connsiteX233" fmla="*/ 2768247 w 6373450"/>
              <a:gd name="connsiteY233" fmla="*/ 1329394 h 1542605"/>
              <a:gd name="connsiteX234" fmla="*/ 2717780 w 6373450"/>
              <a:gd name="connsiteY234" fmla="*/ 1394363 h 1542605"/>
              <a:gd name="connsiteX235" fmla="*/ 2920225 w 6373450"/>
              <a:gd name="connsiteY235" fmla="*/ 1377132 h 1542605"/>
              <a:gd name="connsiteX236" fmla="*/ 2920225 w 6373450"/>
              <a:gd name="connsiteY236" fmla="*/ 1480934 h 1542605"/>
              <a:gd name="connsiteX237" fmla="*/ 2890325 w 6373450"/>
              <a:gd name="connsiteY237" fmla="*/ 1480934 h 1542605"/>
              <a:gd name="connsiteX238" fmla="*/ 2890325 w 6373450"/>
              <a:gd name="connsiteY238" fmla="*/ 1307546 h 1542605"/>
              <a:gd name="connsiteX239" fmla="*/ 2920225 w 6373450"/>
              <a:gd name="connsiteY239" fmla="*/ 1307546 h 1542605"/>
              <a:gd name="connsiteX240" fmla="*/ 2920225 w 6373450"/>
              <a:gd name="connsiteY240" fmla="*/ 1331126 h 1542605"/>
              <a:gd name="connsiteX241" fmla="*/ 2970362 w 6373450"/>
              <a:gd name="connsiteY241" fmla="*/ 1304248 h 1542605"/>
              <a:gd name="connsiteX242" fmla="*/ 3018516 w 6373450"/>
              <a:gd name="connsiteY242" fmla="*/ 1333764 h 1542605"/>
              <a:gd name="connsiteX243" fmla="*/ 3074021 w 6373450"/>
              <a:gd name="connsiteY243" fmla="*/ 1304248 h 1542605"/>
              <a:gd name="connsiteX244" fmla="*/ 3131509 w 6373450"/>
              <a:gd name="connsiteY244" fmla="*/ 1366578 h 1542605"/>
              <a:gd name="connsiteX245" fmla="*/ 3131509 w 6373450"/>
              <a:gd name="connsiteY245" fmla="*/ 1481017 h 1542605"/>
              <a:gd name="connsiteX246" fmla="*/ 3101609 w 6373450"/>
              <a:gd name="connsiteY246" fmla="*/ 1481017 h 1542605"/>
              <a:gd name="connsiteX247" fmla="*/ 3101609 w 6373450"/>
              <a:gd name="connsiteY247" fmla="*/ 1374576 h 1542605"/>
              <a:gd name="connsiteX248" fmla="*/ 3067083 w 6373450"/>
              <a:gd name="connsiteY248" fmla="*/ 1332115 h 1542605"/>
              <a:gd name="connsiteX249" fmla="*/ 3037183 w 6373450"/>
              <a:gd name="connsiteY249" fmla="*/ 1345719 h 1542605"/>
              <a:gd name="connsiteX250" fmla="*/ 3025867 w 6373450"/>
              <a:gd name="connsiteY250" fmla="*/ 1377214 h 1542605"/>
              <a:gd name="connsiteX251" fmla="*/ 3025867 w 6373450"/>
              <a:gd name="connsiteY251" fmla="*/ 1481017 h 1542605"/>
              <a:gd name="connsiteX252" fmla="*/ 2995967 w 6373450"/>
              <a:gd name="connsiteY252" fmla="*/ 1481017 h 1542605"/>
              <a:gd name="connsiteX253" fmla="*/ 2995967 w 6373450"/>
              <a:gd name="connsiteY253" fmla="*/ 1374576 h 1542605"/>
              <a:gd name="connsiteX254" fmla="*/ 2961442 w 6373450"/>
              <a:gd name="connsiteY254" fmla="*/ 1332115 h 1542605"/>
              <a:gd name="connsiteX255" fmla="*/ 2931541 w 6373450"/>
              <a:gd name="connsiteY255" fmla="*/ 1345719 h 1542605"/>
              <a:gd name="connsiteX256" fmla="*/ 2920225 w 6373450"/>
              <a:gd name="connsiteY256" fmla="*/ 1377132 h 1542605"/>
              <a:gd name="connsiteX257" fmla="*/ 3266060 w 6373450"/>
              <a:gd name="connsiteY257" fmla="*/ 1484562 h 1542605"/>
              <a:gd name="connsiteX258" fmla="*/ 3212207 w 6373450"/>
              <a:gd name="connsiteY258" fmla="*/ 1455705 h 1542605"/>
              <a:gd name="connsiteX259" fmla="*/ 3212207 w 6373450"/>
              <a:gd name="connsiteY259" fmla="*/ 1540626 h 1542605"/>
              <a:gd name="connsiteX260" fmla="*/ 3182307 w 6373450"/>
              <a:gd name="connsiteY260" fmla="*/ 1540626 h 1542605"/>
              <a:gd name="connsiteX261" fmla="*/ 3182307 w 6373450"/>
              <a:gd name="connsiteY261" fmla="*/ 1307546 h 1542605"/>
              <a:gd name="connsiteX262" fmla="*/ 3212207 w 6373450"/>
              <a:gd name="connsiteY262" fmla="*/ 1307546 h 1542605"/>
              <a:gd name="connsiteX263" fmla="*/ 3212207 w 6373450"/>
              <a:gd name="connsiteY263" fmla="*/ 1332775 h 1542605"/>
              <a:gd name="connsiteX264" fmla="*/ 3266060 w 6373450"/>
              <a:gd name="connsiteY264" fmla="*/ 1304248 h 1542605"/>
              <a:gd name="connsiteX265" fmla="*/ 3323217 w 6373450"/>
              <a:gd name="connsiteY265" fmla="*/ 1332115 h 1542605"/>
              <a:gd name="connsiteX266" fmla="*/ 3341802 w 6373450"/>
              <a:gd name="connsiteY266" fmla="*/ 1394446 h 1542605"/>
              <a:gd name="connsiteX267" fmla="*/ 3322887 w 6373450"/>
              <a:gd name="connsiteY267" fmla="*/ 1456777 h 1542605"/>
              <a:gd name="connsiteX268" fmla="*/ 3266060 w 6373450"/>
              <a:gd name="connsiteY268" fmla="*/ 1484562 h 1542605"/>
              <a:gd name="connsiteX269" fmla="*/ 3211546 w 6373450"/>
              <a:gd name="connsiteY269" fmla="*/ 1388427 h 1542605"/>
              <a:gd name="connsiteX270" fmla="*/ 3211546 w 6373450"/>
              <a:gd name="connsiteY270" fmla="*/ 1400712 h 1542605"/>
              <a:gd name="connsiteX271" fmla="*/ 3260691 w 6373450"/>
              <a:gd name="connsiteY271" fmla="*/ 1458426 h 1542605"/>
              <a:gd name="connsiteX272" fmla="*/ 3311488 w 6373450"/>
              <a:gd name="connsiteY272" fmla="*/ 1394446 h 1542605"/>
              <a:gd name="connsiteX273" fmla="*/ 3260691 w 6373450"/>
              <a:gd name="connsiteY273" fmla="*/ 1330466 h 1542605"/>
              <a:gd name="connsiteX274" fmla="*/ 3211546 w 6373450"/>
              <a:gd name="connsiteY274" fmla="*/ 1388427 h 1542605"/>
              <a:gd name="connsiteX275" fmla="*/ 3428116 w 6373450"/>
              <a:gd name="connsiteY275" fmla="*/ 1483902 h 1542605"/>
              <a:gd name="connsiteX276" fmla="*/ 3386900 w 6373450"/>
              <a:gd name="connsiteY276" fmla="*/ 1470298 h 1542605"/>
              <a:gd name="connsiteX277" fmla="*/ 3370959 w 6373450"/>
              <a:gd name="connsiteY277" fmla="*/ 1434186 h 1542605"/>
              <a:gd name="connsiteX278" fmla="*/ 3436706 w 6373450"/>
              <a:gd name="connsiteY278" fmla="*/ 1377462 h 1542605"/>
              <a:gd name="connsiteX279" fmla="*/ 3478913 w 6373450"/>
              <a:gd name="connsiteY279" fmla="*/ 1368804 h 1542605"/>
              <a:gd name="connsiteX280" fmla="*/ 3478913 w 6373450"/>
              <a:gd name="connsiteY280" fmla="*/ 1361467 h 1542605"/>
              <a:gd name="connsiteX281" fmla="*/ 3444718 w 6373450"/>
              <a:gd name="connsiteY281" fmla="*/ 1330301 h 1542605"/>
              <a:gd name="connsiteX282" fmla="*/ 3404493 w 6373450"/>
              <a:gd name="connsiteY282" fmla="*/ 1359818 h 1542605"/>
              <a:gd name="connsiteX283" fmla="*/ 3376245 w 6373450"/>
              <a:gd name="connsiteY283" fmla="*/ 1352480 h 1542605"/>
              <a:gd name="connsiteX284" fmla="*/ 3445709 w 6373450"/>
              <a:gd name="connsiteY284" fmla="*/ 1304083 h 1542605"/>
              <a:gd name="connsiteX285" fmla="*/ 3508483 w 6373450"/>
              <a:gd name="connsiteY285" fmla="*/ 1360148 h 1542605"/>
              <a:gd name="connsiteX286" fmla="*/ 3508483 w 6373450"/>
              <a:gd name="connsiteY286" fmla="*/ 1444739 h 1542605"/>
              <a:gd name="connsiteX287" fmla="*/ 3527067 w 6373450"/>
              <a:gd name="connsiteY287" fmla="*/ 1457024 h 1542605"/>
              <a:gd name="connsiteX288" fmla="*/ 3527067 w 6373450"/>
              <a:gd name="connsiteY288" fmla="*/ 1480934 h 1542605"/>
              <a:gd name="connsiteX289" fmla="*/ 3481556 w 6373450"/>
              <a:gd name="connsiteY289" fmla="*/ 1461394 h 1542605"/>
              <a:gd name="connsiteX290" fmla="*/ 3428116 w 6373450"/>
              <a:gd name="connsiteY290" fmla="*/ 1483902 h 1542605"/>
              <a:gd name="connsiteX291" fmla="*/ 3465367 w 6373450"/>
              <a:gd name="connsiteY291" fmla="*/ 1449109 h 1542605"/>
              <a:gd name="connsiteX292" fmla="*/ 3478996 w 6373450"/>
              <a:gd name="connsiteY292" fmla="*/ 1421901 h 1542605"/>
              <a:gd name="connsiteX293" fmla="*/ 3478996 w 6373450"/>
              <a:gd name="connsiteY293" fmla="*/ 1392055 h 1542605"/>
              <a:gd name="connsiteX294" fmla="*/ 3445131 w 6373450"/>
              <a:gd name="connsiteY294" fmla="*/ 1399393 h 1542605"/>
              <a:gd name="connsiteX295" fmla="*/ 3400611 w 6373450"/>
              <a:gd name="connsiteY295" fmla="*/ 1432867 h 1542605"/>
              <a:gd name="connsiteX296" fmla="*/ 3431833 w 6373450"/>
              <a:gd name="connsiteY296" fmla="*/ 1459745 h 1542605"/>
              <a:gd name="connsiteX297" fmla="*/ 3465367 w 6373450"/>
              <a:gd name="connsiteY297" fmla="*/ 1449109 h 1542605"/>
              <a:gd name="connsiteX298" fmla="*/ 3563245 w 6373450"/>
              <a:gd name="connsiteY298" fmla="*/ 1480934 h 1542605"/>
              <a:gd name="connsiteX299" fmla="*/ 3563245 w 6373450"/>
              <a:gd name="connsiteY299" fmla="*/ 1307546 h 1542605"/>
              <a:gd name="connsiteX300" fmla="*/ 3593145 w 6373450"/>
              <a:gd name="connsiteY300" fmla="*/ 1307546 h 1542605"/>
              <a:gd name="connsiteX301" fmla="*/ 3593145 w 6373450"/>
              <a:gd name="connsiteY301" fmla="*/ 1331126 h 1542605"/>
              <a:gd name="connsiteX302" fmla="*/ 3644933 w 6373450"/>
              <a:gd name="connsiteY302" fmla="*/ 1304248 h 1542605"/>
              <a:gd name="connsiteX303" fmla="*/ 3702752 w 6373450"/>
              <a:gd name="connsiteY303" fmla="*/ 1366578 h 1542605"/>
              <a:gd name="connsiteX304" fmla="*/ 3702752 w 6373450"/>
              <a:gd name="connsiteY304" fmla="*/ 1481017 h 1542605"/>
              <a:gd name="connsiteX305" fmla="*/ 3672851 w 6373450"/>
              <a:gd name="connsiteY305" fmla="*/ 1481017 h 1542605"/>
              <a:gd name="connsiteX306" fmla="*/ 3672851 w 6373450"/>
              <a:gd name="connsiteY306" fmla="*/ 1374576 h 1542605"/>
              <a:gd name="connsiteX307" fmla="*/ 3636674 w 6373450"/>
              <a:gd name="connsiteY307" fmla="*/ 1332115 h 1542605"/>
              <a:gd name="connsiteX308" fmla="*/ 3605782 w 6373450"/>
              <a:gd name="connsiteY308" fmla="*/ 1345060 h 1542605"/>
              <a:gd name="connsiteX309" fmla="*/ 3593145 w 6373450"/>
              <a:gd name="connsiteY309" fmla="*/ 1377544 h 1542605"/>
              <a:gd name="connsiteX310" fmla="*/ 3593145 w 6373450"/>
              <a:gd name="connsiteY310" fmla="*/ 1481017 h 1542605"/>
              <a:gd name="connsiteX311" fmla="*/ 3563245 w 6373450"/>
              <a:gd name="connsiteY311" fmla="*/ 1481017 h 1542605"/>
              <a:gd name="connsiteX312" fmla="*/ 3812606 w 6373450"/>
              <a:gd name="connsiteY312" fmla="*/ 1499815 h 1542605"/>
              <a:gd name="connsiteX313" fmla="*/ 3758753 w 6373450"/>
              <a:gd name="connsiteY313" fmla="*/ 1542605 h 1542605"/>
              <a:gd name="connsiteX314" fmla="*/ 3742481 w 6373450"/>
              <a:gd name="connsiteY314" fmla="*/ 1541286 h 1542605"/>
              <a:gd name="connsiteX315" fmla="*/ 3742481 w 6373450"/>
              <a:gd name="connsiteY315" fmla="*/ 1515397 h 1542605"/>
              <a:gd name="connsiteX316" fmla="*/ 3756770 w 6373450"/>
              <a:gd name="connsiteY316" fmla="*/ 1517046 h 1542605"/>
              <a:gd name="connsiteX317" fmla="*/ 3783697 w 6373450"/>
              <a:gd name="connsiteY317" fmla="*/ 1495198 h 1542605"/>
              <a:gd name="connsiteX318" fmla="*/ 3792039 w 6373450"/>
              <a:gd name="connsiteY318" fmla="*/ 1474668 h 1542605"/>
              <a:gd name="connsiteX319" fmla="*/ 3727613 w 6373450"/>
              <a:gd name="connsiteY319" fmla="*/ 1307546 h 1542605"/>
              <a:gd name="connsiteX320" fmla="*/ 3759166 w 6373450"/>
              <a:gd name="connsiteY320" fmla="*/ 1307546 h 1542605"/>
              <a:gd name="connsiteX321" fmla="*/ 3807980 w 6373450"/>
              <a:gd name="connsiteY321" fmla="*/ 1440205 h 1542605"/>
              <a:gd name="connsiteX322" fmla="*/ 3856135 w 6373450"/>
              <a:gd name="connsiteY322" fmla="*/ 1307546 h 1542605"/>
              <a:gd name="connsiteX323" fmla="*/ 3887357 w 6373450"/>
              <a:gd name="connsiteY323" fmla="*/ 1307546 h 1542605"/>
              <a:gd name="connsiteX324" fmla="*/ 3812606 w 6373450"/>
              <a:gd name="connsiteY324" fmla="*/ 1499815 h 1542605"/>
              <a:gd name="connsiteX325" fmla="*/ 1637490 w 6373450"/>
              <a:gd name="connsiteY325" fmla="*/ 238935 h 1542605"/>
              <a:gd name="connsiteX326" fmla="*/ 1508556 w 6373450"/>
              <a:gd name="connsiteY326" fmla="*/ 238935 h 1542605"/>
              <a:gd name="connsiteX327" fmla="*/ 1508556 w 6373450"/>
              <a:gd name="connsiteY327" fmla="*/ 264164 h 1542605"/>
              <a:gd name="connsiteX328" fmla="*/ 1579425 w 6373450"/>
              <a:gd name="connsiteY328" fmla="*/ 334904 h 1542605"/>
              <a:gd name="connsiteX329" fmla="*/ 1579425 w 6373450"/>
              <a:gd name="connsiteY329" fmla="*/ 938755 h 1542605"/>
              <a:gd name="connsiteX330" fmla="*/ 1699025 w 6373450"/>
              <a:gd name="connsiteY330" fmla="*/ 938755 h 1542605"/>
              <a:gd name="connsiteX331" fmla="*/ 1699025 w 6373450"/>
              <a:gd name="connsiteY331" fmla="*/ 301183 h 1542605"/>
              <a:gd name="connsiteX332" fmla="*/ 1637490 w 6373450"/>
              <a:gd name="connsiteY332" fmla="*/ 238935 h 1542605"/>
              <a:gd name="connsiteX333" fmla="*/ 1174781 w 6373450"/>
              <a:gd name="connsiteY333" fmla="*/ 775508 h 1542605"/>
              <a:gd name="connsiteX334" fmla="*/ 940535 w 6373450"/>
              <a:gd name="connsiteY334" fmla="*/ 275542 h 1542605"/>
              <a:gd name="connsiteX335" fmla="*/ 884534 w 6373450"/>
              <a:gd name="connsiteY335" fmla="*/ 239017 h 1542605"/>
              <a:gd name="connsiteX336" fmla="*/ 714631 w 6373450"/>
              <a:gd name="connsiteY336" fmla="*/ 239017 h 1542605"/>
              <a:gd name="connsiteX337" fmla="*/ 714631 w 6373450"/>
              <a:gd name="connsiteY337" fmla="*/ 264246 h 1542605"/>
              <a:gd name="connsiteX338" fmla="*/ 749900 w 6373450"/>
              <a:gd name="connsiteY338" fmla="*/ 264246 h 1542605"/>
              <a:gd name="connsiteX339" fmla="*/ 805571 w 6373450"/>
              <a:gd name="connsiteY339" fmla="*/ 299946 h 1542605"/>
              <a:gd name="connsiteX340" fmla="*/ 1119027 w 6373450"/>
              <a:gd name="connsiteY340" fmla="*/ 938837 h 1542605"/>
              <a:gd name="connsiteX341" fmla="*/ 1192869 w 6373450"/>
              <a:gd name="connsiteY341" fmla="*/ 938837 h 1542605"/>
              <a:gd name="connsiteX342" fmla="*/ 1457263 w 6373450"/>
              <a:gd name="connsiteY342" fmla="*/ 239017 h 1542605"/>
              <a:gd name="connsiteX343" fmla="*/ 1365911 w 6373450"/>
              <a:gd name="connsiteY343" fmla="*/ 239017 h 1542605"/>
              <a:gd name="connsiteX344" fmla="*/ 1174781 w 6373450"/>
              <a:gd name="connsiteY344" fmla="*/ 775508 h 1542605"/>
              <a:gd name="connsiteX345" fmla="*/ 1620062 w 6373450"/>
              <a:gd name="connsiteY345" fmla="*/ 0 h 1542605"/>
              <a:gd name="connsiteX346" fmla="*/ 1545725 w 6373450"/>
              <a:gd name="connsiteY346" fmla="*/ 76842 h 1542605"/>
              <a:gd name="connsiteX347" fmla="*/ 1620062 w 6373450"/>
              <a:gd name="connsiteY347" fmla="*/ 153683 h 1542605"/>
              <a:gd name="connsiteX348" fmla="*/ 1694730 w 6373450"/>
              <a:gd name="connsiteY348" fmla="*/ 76842 h 1542605"/>
              <a:gd name="connsiteX349" fmla="*/ 1620062 w 6373450"/>
              <a:gd name="connsiteY349" fmla="*/ 0 h 1542605"/>
              <a:gd name="connsiteX350" fmla="*/ 4291588 w 6373450"/>
              <a:gd name="connsiteY350" fmla="*/ 264164 h 1542605"/>
              <a:gd name="connsiteX351" fmla="*/ 4356922 w 6373450"/>
              <a:gd name="connsiteY351" fmla="*/ 329380 h 1542605"/>
              <a:gd name="connsiteX352" fmla="*/ 4356922 w 6373450"/>
              <a:gd name="connsiteY352" fmla="*/ 938755 h 1542605"/>
              <a:gd name="connsiteX353" fmla="*/ 4476688 w 6373450"/>
              <a:gd name="connsiteY353" fmla="*/ 938755 h 1542605"/>
              <a:gd name="connsiteX354" fmla="*/ 4476688 w 6373450"/>
              <a:gd name="connsiteY354" fmla="*/ 581424 h 1542605"/>
              <a:gd name="connsiteX355" fmla="*/ 4706556 w 6373450"/>
              <a:gd name="connsiteY355" fmla="*/ 349745 h 1542605"/>
              <a:gd name="connsiteX356" fmla="*/ 4706556 w 6373450"/>
              <a:gd name="connsiteY356" fmla="*/ 227722 h 1542605"/>
              <a:gd name="connsiteX357" fmla="*/ 4479579 w 6373450"/>
              <a:gd name="connsiteY357" fmla="*/ 409438 h 1542605"/>
              <a:gd name="connsiteX358" fmla="*/ 4476688 w 6373450"/>
              <a:gd name="connsiteY358" fmla="*/ 409438 h 1542605"/>
              <a:gd name="connsiteX359" fmla="*/ 4476688 w 6373450"/>
              <a:gd name="connsiteY359" fmla="*/ 285930 h 1542605"/>
              <a:gd name="connsiteX360" fmla="*/ 4429525 w 6373450"/>
              <a:gd name="connsiteY360" fmla="*/ 239100 h 1542605"/>
              <a:gd name="connsiteX361" fmla="*/ 4291588 w 6373450"/>
              <a:gd name="connsiteY361" fmla="*/ 239100 h 1542605"/>
              <a:gd name="connsiteX362" fmla="*/ 4291588 w 6373450"/>
              <a:gd name="connsiteY362" fmla="*/ 264164 h 1542605"/>
              <a:gd name="connsiteX363" fmla="*/ 5066350 w 6373450"/>
              <a:gd name="connsiteY363" fmla="*/ 955822 h 1542605"/>
              <a:gd name="connsiteX364" fmla="*/ 4718615 w 6373450"/>
              <a:gd name="connsiteY364" fmla="*/ 588845 h 1542605"/>
              <a:gd name="connsiteX365" fmla="*/ 5066350 w 6373450"/>
              <a:gd name="connsiteY365" fmla="*/ 221868 h 1542605"/>
              <a:gd name="connsiteX366" fmla="*/ 5414084 w 6373450"/>
              <a:gd name="connsiteY366" fmla="*/ 588845 h 1542605"/>
              <a:gd name="connsiteX367" fmla="*/ 5066350 w 6373450"/>
              <a:gd name="connsiteY367" fmla="*/ 955822 h 1542605"/>
              <a:gd name="connsiteX368" fmla="*/ 5066350 w 6373450"/>
              <a:gd name="connsiteY368" fmla="*/ 267379 h 1542605"/>
              <a:gd name="connsiteX369" fmla="*/ 4856388 w 6373450"/>
              <a:gd name="connsiteY369" fmla="*/ 588845 h 1542605"/>
              <a:gd name="connsiteX370" fmla="*/ 5066350 w 6373450"/>
              <a:gd name="connsiteY370" fmla="*/ 910310 h 1542605"/>
              <a:gd name="connsiteX371" fmla="*/ 5276312 w 6373450"/>
              <a:gd name="connsiteY371" fmla="*/ 588845 h 1542605"/>
              <a:gd name="connsiteX372" fmla="*/ 5066350 w 6373450"/>
              <a:gd name="connsiteY372" fmla="*/ 267379 h 1542605"/>
              <a:gd name="connsiteX373" fmla="*/ 2154879 w 6373450"/>
              <a:gd name="connsiteY373" fmla="*/ 955822 h 1542605"/>
              <a:gd name="connsiteX374" fmla="*/ 1807145 w 6373450"/>
              <a:gd name="connsiteY374" fmla="*/ 588845 h 1542605"/>
              <a:gd name="connsiteX375" fmla="*/ 2154879 w 6373450"/>
              <a:gd name="connsiteY375" fmla="*/ 221868 h 1542605"/>
              <a:gd name="connsiteX376" fmla="*/ 2502614 w 6373450"/>
              <a:gd name="connsiteY376" fmla="*/ 588845 h 1542605"/>
              <a:gd name="connsiteX377" fmla="*/ 2154879 w 6373450"/>
              <a:gd name="connsiteY377" fmla="*/ 955822 h 1542605"/>
              <a:gd name="connsiteX378" fmla="*/ 2154879 w 6373450"/>
              <a:gd name="connsiteY378" fmla="*/ 267379 h 1542605"/>
              <a:gd name="connsiteX379" fmla="*/ 1944917 w 6373450"/>
              <a:gd name="connsiteY379" fmla="*/ 588845 h 1542605"/>
              <a:gd name="connsiteX380" fmla="*/ 2154879 w 6373450"/>
              <a:gd name="connsiteY380" fmla="*/ 910310 h 1542605"/>
              <a:gd name="connsiteX381" fmla="*/ 2364842 w 6373450"/>
              <a:gd name="connsiteY381" fmla="*/ 588845 h 1542605"/>
              <a:gd name="connsiteX382" fmla="*/ 2154879 w 6373450"/>
              <a:gd name="connsiteY382" fmla="*/ 267379 h 1542605"/>
              <a:gd name="connsiteX383" fmla="*/ 3175864 w 6373450"/>
              <a:gd name="connsiteY383" fmla="*/ 0 h 1542605"/>
              <a:gd name="connsiteX384" fmla="*/ 3152737 w 6373450"/>
              <a:gd name="connsiteY384" fmla="*/ 0 h 1542605"/>
              <a:gd name="connsiteX385" fmla="*/ 2706051 w 6373450"/>
              <a:gd name="connsiteY385" fmla="*/ 938755 h 1542605"/>
              <a:gd name="connsiteX386" fmla="*/ 2784023 w 6373450"/>
              <a:gd name="connsiteY386" fmla="*/ 938755 h 1542605"/>
              <a:gd name="connsiteX387" fmla="*/ 2938562 w 6373450"/>
              <a:gd name="connsiteY387" fmla="*/ 615476 h 1542605"/>
              <a:gd name="connsiteX388" fmla="*/ 3341141 w 6373450"/>
              <a:gd name="connsiteY388" fmla="*/ 615476 h 1542605"/>
              <a:gd name="connsiteX389" fmla="*/ 3497993 w 6373450"/>
              <a:gd name="connsiteY389" fmla="*/ 938755 h 1542605"/>
              <a:gd name="connsiteX390" fmla="*/ 3632709 w 6373450"/>
              <a:gd name="connsiteY390" fmla="*/ 938755 h 1542605"/>
              <a:gd name="connsiteX391" fmla="*/ 3175864 w 6373450"/>
              <a:gd name="connsiteY391" fmla="*/ 0 h 1542605"/>
              <a:gd name="connsiteX392" fmla="*/ 2977548 w 6373450"/>
              <a:gd name="connsiteY392" fmla="*/ 534429 h 1542605"/>
              <a:gd name="connsiteX393" fmla="*/ 3138695 w 6373450"/>
              <a:gd name="connsiteY393" fmla="*/ 197628 h 1542605"/>
              <a:gd name="connsiteX394" fmla="*/ 3302568 w 6373450"/>
              <a:gd name="connsiteY394" fmla="*/ 534429 h 1542605"/>
              <a:gd name="connsiteX395" fmla="*/ 2977548 w 6373450"/>
              <a:gd name="connsiteY395" fmla="*/ 534429 h 1542605"/>
              <a:gd name="connsiteX396" fmla="*/ 469813 w 6373450"/>
              <a:gd name="connsiteY396" fmla="*/ 0 h 1542605"/>
              <a:gd name="connsiteX397" fmla="*/ 446686 w 6373450"/>
              <a:gd name="connsiteY397" fmla="*/ 0 h 1542605"/>
              <a:gd name="connsiteX398" fmla="*/ 0 w 6373450"/>
              <a:gd name="connsiteY398" fmla="*/ 938755 h 1542605"/>
              <a:gd name="connsiteX399" fmla="*/ 77972 w 6373450"/>
              <a:gd name="connsiteY399" fmla="*/ 938755 h 1542605"/>
              <a:gd name="connsiteX400" fmla="*/ 232511 w 6373450"/>
              <a:gd name="connsiteY400" fmla="*/ 615476 h 1542605"/>
              <a:gd name="connsiteX401" fmla="*/ 635090 w 6373450"/>
              <a:gd name="connsiteY401" fmla="*/ 615476 h 1542605"/>
              <a:gd name="connsiteX402" fmla="*/ 791942 w 6373450"/>
              <a:gd name="connsiteY402" fmla="*/ 938755 h 1542605"/>
              <a:gd name="connsiteX403" fmla="*/ 926659 w 6373450"/>
              <a:gd name="connsiteY403" fmla="*/ 938755 h 1542605"/>
              <a:gd name="connsiteX404" fmla="*/ 469813 w 6373450"/>
              <a:gd name="connsiteY404" fmla="*/ 0 h 1542605"/>
              <a:gd name="connsiteX405" fmla="*/ 271497 w 6373450"/>
              <a:gd name="connsiteY405" fmla="*/ 534429 h 1542605"/>
              <a:gd name="connsiteX406" fmla="*/ 432644 w 6373450"/>
              <a:gd name="connsiteY406" fmla="*/ 197628 h 1542605"/>
              <a:gd name="connsiteX407" fmla="*/ 596517 w 6373450"/>
              <a:gd name="connsiteY407" fmla="*/ 534429 h 1542605"/>
              <a:gd name="connsiteX408" fmla="*/ 271497 w 6373450"/>
              <a:gd name="connsiteY408" fmla="*/ 534429 h 1542605"/>
              <a:gd name="connsiteX409" fmla="*/ 4209982 w 6373450"/>
              <a:gd name="connsiteY409" fmla="*/ 710621 h 1542605"/>
              <a:gd name="connsiteX410" fmla="*/ 3991429 w 6373450"/>
              <a:gd name="connsiteY410" fmla="*/ 877578 h 1542605"/>
              <a:gd name="connsiteX411" fmla="*/ 3743390 w 6373450"/>
              <a:gd name="connsiteY411" fmla="*/ 557515 h 1542605"/>
              <a:gd name="connsiteX412" fmla="*/ 3744711 w 6373450"/>
              <a:gd name="connsiteY412" fmla="*/ 510602 h 1542605"/>
              <a:gd name="connsiteX413" fmla="*/ 4228979 w 6373450"/>
              <a:gd name="connsiteY413" fmla="*/ 510602 h 1542605"/>
              <a:gd name="connsiteX414" fmla="*/ 3942862 w 6373450"/>
              <a:gd name="connsiteY414" fmla="*/ 221868 h 1542605"/>
              <a:gd name="connsiteX415" fmla="*/ 3610821 w 6373450"/>
              <a:gd name="connsiteY415" fmla="*/ 593132 h 1542605"/>
              <a:gd name="connsiteX416" fmla="*/ 3949387 w 6373450"/>
              <a:gd name="connsiteY416" fmla="*/ 955822 h 1542605"/>
              <a:gd name="connsiteX417" fmla="*/ 4235174 w 6373450"/>
              <a:gd name="connsiteY417" fmla="*/ 717464 h 1542605"/>
              <a:gd name="connsiteX418" fmla="*/ 4209982 w 6373450"/>
              <a:gd name="connsiteY418" fmla="*/ 710621 h 1542605"/>
              <a:gd name="connsiteX419" fmla="*/ 3942862 w 6373450"/>
              <a:gd name="connsiteY419" fmla="*/ 263092 h 1542605"/>
              <a:gd name="connsiteX420" fmla="*/ 4089803 w 6373450"/>
              <a:gd name="connsiteY420" fmla="*/ 460803 h 1542605"/>
              <a:gd name="connsiteX421" fmla="*/ 3751236 w 6373450"/>
              <a:gd name="connsiteY421" fmla="*/ 460803 h 1542605"/>
              <a:gd name="connsiteX422" fmla="*/ 3942862 w 6373450"/>
              <a:gd name="connsiteY422" fmla="*/ 263092 h 1542605"/>
              <a:gd name="connsiteX423" fmla="*/ 5951874 w 6373450"/>
              <a:gd name="connsiteY423" fmla="*/ 776332 h 1542605"/>
              <a:gd name="connsiteX424" fmla="*/ 5896452 w 6373450"/>
              <a:gd name="connsiteY424" fmla="*/ 811702 h 1542605"/>
              <a:gd name="connsiteX425" fmla="*/ 5860109 w 6373450"/>
              <a:gd name="connsiteY425" fmla="*/ 811702 h 1542605"/>
              <a:gd name="connsiteX426" fmla="*/ 5860109 w 6373450"/>
              <a:gd name="connsiteY426" fmla="*/ 836354 h 1542605"/>
              <a:gd name="connsiteX427" fmla="*/ 6064372 w 6373450"/>
              <a:gd name="connsiteY427" fmla="*/ 836354 h 1542605"/>
              <a:gd name="connsiteX428" fmla="*/ 6113352 w 6373450"/>
              <a:gd name="connsiteY428" fmla="*/ 811867 h 1542605"/>
              <a:gd name="connsiteX429" fmla="*/ 6373451 w 6373450"/>
              <a:gd name="connsiteY429" fmla="*/ 443819 h 1542605"/>
              <a:gd name="connsiteX430" fmla="*/ 6146061 w 6373450"/>
              <a:gd name="connsiteY430" fmla="*/ 443819 h 1542605"/>
              <a:gd name="connsiteX431" fmla="*/ 6090473 w 6373450"/>
              <a:gd name="connsiteY431" fmla="*/ 479601 h 1542605"/>
              <a:gd name="connsiteX432" fmla="*/ 5951874 w 6373450"/>
              <a:gd name="connsiteY432" fmla="*/ 776332 h 1542605"/>
              <a:gd name="connsiteX433" fmla="*/ 6090473 w 6373450"/>
              <a:gd name="connsiteY433" fmla="*/ 356836 h 1542605"/>
              <a:gd name="connsiteX434" fmla="*/ 6146061 w 6373450"/>
              <a:gd name="connsiteY434" fmla="*/ 392618 h 1542605"/>
              <a:gd name="connsiteX435" fmla="*/ 6373451 w 6373450"/>
              <a:gd name="connsiteY435" fmla="*/ 392618 h 1542605"/>
              <a:gd name="connsiteX436" fmla="*/ 6113352 w 6373450"/>
              <a:gd name="connsiteY436" fmla="*/ 24570 h 1542605"/>
              <a:gd name="connsiteX437" fmla="*/ 6064372 w 6373450"/>
              <a:gd name="connsiteY437" fmla="*/ 82 h 1542605"/>
              <a:gd name="connsiteX438" fmla="*/ 5860109 w 6373450"/>
              <a:gd name="connsiteY438" fmla="*/ 82 h 1542605"/>
              <a:gd name="connsiteX439" fmla="*/ 5860109 w 6373450"/>
              <a:gd name="connsiteY439" fmla="*/ 24734 h 1542605"/>
              <a:gd name="connsiteX440" fmla="*/ 5896452 w 6373450"/>
              <a:gd name="connsiteY440" fmla="*/ 24734 h 1542605"/>
              <a:gd name="connsiteX441" fmla="*/ 5951874 w 6373450"/>
              <a:gd name="connsiteY441" fmla="*/ 60105 h 1542605"/>
              <a:gd name="connsiteX442" fmla="*/ 6090473 w 6373450"/>
              <a:gd name="connsiteY442" fmla="*/ 356836 h 1542605"/>
              <a:gd name="connsiteX443" fmla="*/ 5698301 w 6373450"/>
              <a:gd name="connsiteY443" fmla="*/ 459236 h 1542605"/>
              <a:gd name="connsiteX444" fmla="*/ 5753889 w 6373450"/>
              <a:gd name="connsiteY444" fmla="*/ 495019 h 1542605"/>
              <a:gd name="connsiteX445" fmla="*/ 5981279 w 6373450"/>
              <a:gd name="connsiteY445" fmla="*/ 495019 h 1542605"/>
              <a:gd name="connsiteX446" fmla="*/ 5721180 w 6373450"/>
              <a:gd name="connsiteY446" fmla="*/ 126970 h 1542605"/>
              <a:gd name="connsiteX447" fmla="*/ 5672200 w 6373450"/>
              <a:gd name="connsiteY447" fmla="*/ 102483 h 1542605"/>
              <a:gd name="connsiteX448" fmla="*/ 5467937 w 6373450"/>
              <a:gd name="connsiteY448" fmla="*/ 102483 h 1542605"/>
              <a:gd name="connsiteX449" fmla="*/ 5467937 w 6373450"/>
              <a:gd name="connsiteY449" fmla="*/ 127218 h 1542605"/>
              <a:gd name="connsiteX450" fmla="*/ 5504280 w 6373450"/>
              <a:gd name="connsiteY450" fmla="*/ 127218 h 1542605"/>
              <a:gd name="connsiteX451" fmla="*/ 5559703 w 6373450"/>
              <a:gd name="connsiteY451" fmla="*/ 162588 h 1542605"/>
              <a:gd name="connsiteX452" fmla="*/ 5698301 w 6373450"/>
              <a:gd name="connsiteY452" fmla="*/ 459236 h 1542605"/>
              <a:gd name="connsiteX453" fmla="*/ 5559703 w 6373450"/>
              <a:gd name="connsiteY453" fmla="*/ 878650 h 1542605"/>
              <a:gd name="connsiteX454" fmla="*/ 5504280 w 6373450"/>
              <a:gd name="connsiteY454" fmla="*/ 914020 h 1542605"/>
              <a:gd name="connsiteX455" fmla="*/ 5467937 w 6373450"/>
              <a:gd name="connsiteY455" fmla="*/ 914020 h 1542605"/>
              <a:gd name="connsiteX456" fmla="*/ 5467937 w 6373450"/>
              <a:gd name="connsiteY456" fmla="*/ 938672 h 1542605"/>
              <a:gd name="connsiteX457" fmla="*/ 5672200 w 6373450"/>
              <a:gd name="connsiteY457" fmla="*/ 938672 h 1542605"/>
              <a:gd name="connsiteX458" fmla="*/ 5721180 w 6373450"/>
              <a:gd name="connsiteY458" fmla="*/ 914185 h 1542605"/>
              <a:gd name="connsiteX459" fmla="*/ 5981279 w 6373450"/>
              <a:gd name="connsiteY459" fmla="*/ 546137 h 1542605"/>
              <a:gd name="connsiteX460" fmla="*/ 5753889 w 6373450"/>
              <a:gd name="connsiteY460" fmla="*/ 546137 h 1542605"/>
              <a:gd name="connsiteX461" fmla="*/ 5698301 w 6373450"/>
              <a:gd name="connsiteY461" fmla="*/ 581919 h 1542605"/>
              <a:gd name="connsiteX462" fmla="*/ 5559703 w 6373450"/>
              <a:gd name="connsiteY462" fmla="*/ 878650 h 1542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</a:cxnLst>
            <a:rect l="l" t="t" r="r" b="b"/>
            <a:pathLst>
              <a:path w="6373450" h="1542605">
                <a:moveTo>
                  <a:pt x="57157" y="1483902"/>
                </a:moveTo>
                <a:cubicBezTo>
                  <a:pt x="40555" y="1483902"/>
                  <a:pt x="26927" y="1479285"/>
                  <a:pt x="15941" y="1470298"/>
                </a:cubicBezTo>
                <a:cubicBezTo>
                  <a:pt x="5286" y="1460981"/>
                  <a:pt x="0" y="1449109"/>
                  <a:pt x="0" y="1434186"/>
                </a:cubicBezTo>
                <a:cubicBezTo>
                  <a:pt x="0" y="1404669"/>
                  <a:pt x="19245" y="1387108"/>
                  <a:pt x="65747" y="1377462"/>
                </a:cubicBezTo>
                <a:lnTo>
                  <a:pt x="107955" y="1368804"/>
                </a:lnTo>
                <a:lnTo>
                  <a:pt x="107955" y="1361467"/>
                </a:lnTo>
                <a:cubicBezTo>
                  <a:pt x="107955" y="1341267"/>
                  <a:pt x="96308" y="1330301"/>
                  <a:pt x="73759" y="1330301"/>
                </a:cubicBezTo>
                <a:cubicBezTo>
                  <a:pt x="52532" y="1330301"/>
                  <a:pt x="38903" y="1339948"/>
                  <a:pt x="33535" y="1359818"/>
                </a:cubicBezTo>
                <a:lnTo>
                  <a:pt x="5286" y="1352480"/>
                </a:lnTo>
                <a:cubicBezTo>
                  <a:pt x="14289" y="1322963"/>
                  <a:pt x="40473" y="1304083"/>
                  <a:pt x="74751" y="1304083"/>
                </a:cubicBezTo>
                <a:cubicBezTo>
                  <a:pt x="114975" y="1304083"/>
                  <a:pt x="137524" y="1324283"/>
                  <a:pt x="137524" y="1360148"/>
                </a:cubicBezTo>
                <a:lnTo>
                  <a:pt x="137524" y="1444739"/>
                </a:lnTo>
                <a:cubicBezTo>
                  <a:pt x="137524" y="1455375"/>
                  <a:pt x="144132" y="1459663"/>
                  <a:pt x="156109" y="1457024"/>
                </a:cubicBezTo>
                <a:lnTo>
                  <a:pt x="156109" y="1480934"/>
                </a:lnTo>
                <a:cubicBezTo>
                  <a:pt x="129182" y="1484562"/>
                  <a:pt x="114232" y="1477636"/>
                  <a:pt x="110598" y="1461394"/>
                </a:cubicBezTo>
                <a:cubicBezTo>
                  <a:pt x="99695" y="1475575"/>
                  <a:pt x="79706" y="1483902"/>
                  <a:pt x="57157" y="1483902"/>
                </a:cubicBezTo>
                <a:close/>
                <a:moveTo>
                  <a:pt x="94326" y="1449109"/>
                </a:moveTo>
                <a:cubicBezTo>
                  <a:pt x="103329" y="1441771"/>
                  <a:pt x="107955" y="1432867"/>
                  <a:pt x="107955" y="1421901"/>
                </a:cubicBezTo>
                <a:lnTo>
                  <a:pt x="107955" y="1392055"/>
                </a:lnTo>
                <a:lnTo>
                  <a:pt x="74090" y="1399393"/>
                </a:lnTo>
                <a:cubicBezTo>
                  <a:pt x="40886" y="1405989"/>
                  <a:pt x="29570" y="1415635"/>
                  <a:pt x="29570" y="1432867"/>
                </a:cubicBezTo>
                <a:cubicBezTo>
                  <a:pt x="29570" y="1449769"/>
                  <a:pt x="41216" y="1459745"/>
                  <a:pt x="60792" y="1459745"/>
                </a:cubicBezTo>
                <a:cubicBezTo>
                  <a:pt x="74090" y="1459663"/>
                  <a:pt x="85406" y="1456035"/>
                  <a:pt x="94326" y="1449109"/>
                </a:cubicBezTo>
                <a:close/>
                <a:moveTo>
                  <a:pt x="437848" y="1480934"/>
                </a:moveTo>
                <a:lnTo>
                  <a:pt x="437848" y="1445481"/>
                </a:lnTo>
                <a:cubicBezTo>
                  <a:pt x="427523" y="1469061"/>
                  <a:pt x="400349" y="1484644"/>
                  <a:pt x="368384" y="1484644"/>
                </a:cubicBezTo>
                <a:cubicBezTo>
                  <a:pt x="336832" y="1484644"/>
                  <a:pt x="308583" y="1471040"/>
                  <a:pt x="289669" y="1447130"/>
                </a:cubicBezTo>
                <a:cubicBezTo>
                  <a:pt x="272075" y="1424869"/>
                  <a:pt x="262411" y="1395765"/>
                  <a:pt x="262411" y="1362538"/>
                </a:cubicBezTo>
                <a:cubicBezTo>
                  <a:pt x="262411" y="1329065"/>
                  <a:pt x="272075" y="1299218"/>
                  <a:pt x="290329" y="1276957"/>
                </a:cubicBezTo>
                <a:cubicBezTo>
                  <a:pt x="309905" y="1252718"/>
                  <a:pt x="338484" y="1239196"/>
                  <a:pt x="370366" y="1239196"/>
                </a:cubicBezTo>
                <a:cubicBezTo>
                  <a:pt x="415216" y="1239196"/>
                  <a:pt x="448420" y="1263106"/>
                  <a:pt x="463040" y="1305154"/>
                </a:cubicBezTo>
                <a:lnTo>
                  <a:pt x="432479" y="1315131"/>
                </a:lnTo>
                <a:cubicBezTo>
                  <a:pt x="423476" y="1284625"/>
                  <a:pt x="401588" y="1267393"/>
                  <a:pt x="370696" y="1267393"/>
                </a:cubicBezTo>
                <a:cubicBezTo>
                  <a:pt x="346743" y="1267393"/>
                  <a:pt x="326177" y="1278029"/>
                  <a:pt x="312548" y="1297569"/>
                </a:cubicBezTo>
                <a:cubicBezTo>
                  <a:pt x="300571" y="1314471"/>
                  <a:pt x="294294" y="1337062"/>
                  <a:pt x="294294" y="1362209"/>
                </a:cubicBezTo>
                <a:cubicBezTo>
                  <a:pt x="294294" y="1387355"/>
                  <a:pt x="300571" y="1409946"/>
                  <a:pt x="312878" y="1426848"/>
                </a:cubicBezTo>
                <a:cubicBezTo>
                  <a:pt x="326507" y="1446388"/>
                  <a:pt x="347074" y="1457024"/>
                  <a:pt x="371027" y="1457024"/>
                </a:cubicBezTo>
                <a:cubicBezTo>
                  <a:pt x="389942" y="1457024"/>
                  <a:pt x="405552" y="1450428"/>
                  <a:pt x="417529" y="1437154"/>
                </a:cubicBezTo>
                <a:cubicBezTo>
                  <a:pt x="429506" y="1423880"/>
                  <a:pt x="435783" y="1406648"/>
                  <a:pt x="436113" y="1385129"/>
                </a:cubicBezTo>
                <a:lnTo>
                  <a:pt x="367640" y="1385129"/>
                </a:lnTo>
                <a:lnTo>
                  <a:pt x="367640" y="1357262"/>
                </a:lnTo>
                <a:lnTo>
                  <a:pt x="467005" y="1357262"/>
                </a:lnTo>
                <a:lnTo>
                  <a:pt x="467005" y="1480934"/>
                </a:lnTo>
                <a:lnTo>
                  <a:pt x="437848" y="1480934"/>
                </a:lnTo>
                <a:close/>
                <a:moveTo>
                  <a:pt x="519950" y="1242824"/>
                </a:moveTo>
                <a:lnTo>
                  <a:pt x="675728" y="1242824"/>
                </a:lnTo>
                <a:lnTo>
                  <a:pt x="675728" y="1270691"/>
                </a:lnTo>
                <a:lnTo>
                  <a:pt x="551502" y="1270691"/>
                </a:lnTo>
                <a:lnTo>
                  <a:pt x="551502" y="1343988"/>
                </a:lnTo>
                <a:lnTo>
                  <a:pt x="656813" y="1343988"/>
                </a:lnTo>
                <a:lnTo>
                  <a:pt x="656813" y="1371855"/>
                </a:lnTo>
                <a:lnTo>
                  <a:pt x="551502" y="1371855"/>
                </a:lnTo>
                <a:lnTo>
                  <a:pt x="551502" y="1453067"/>
                </a:lnTo>
                <a:lnTo>
                  <a:pt x="675728" y="1453067"/>
                </a:lnTo>
                <a:lnTo>
                  <a:pt x="675728" y="1480934"/>
                </a:lnTo>
                <a:lnTo>
                  <a:pt x="519950" y="1480934"/>
                </a:lnTo>
                <a:lnTo>
                  <a:pt x="519950" y="1242824"/>
                </a:lnTo>
                <a:close/>
                <a:moveTo>
                  <a:pt x="875366" y="1242824"/>
                </a:moveTo>
                <a:lnTo>
                  <a:pt x="910552" y="1242824"/>
                </a:lnTo>
                <a:lnTo>
                  <a:pt x="1002565" y="1480934"/>
                </a:lnTo>
                <a:lnTo>
                  <a:pt x="970352" y="1480934"/>
                </a:lnTo>
                <a:lnTo>
                  <a:pt x="946069" y="1418273"/>
                </a:lnTo>
                <a:lnTo>
                  <a:pt x="839105" y="1418273"/>
                </a:lnTo>
                <a:lnTo>
                  <a:pt x="815152" y="1480934"/>
                </a:lnTo>
                <a:lnTo>
                  <a:pt x="783270" y="1480934"/>
                </a:lnTo>
                <a:lnTo>
                  <a:pt x="875366" y="1242824"/>
                </a:lnTo>
                <a:close/>
                <a:moveTo>
                  <a:pt x="892298" y="1278606"/>
                </a:moveTo>
                <a:lnTo>
                  <a:pt x="849760" y="1390323"/>
                </a:lnTo>
                <a:lnTo>
                  <a:pt x="935496" y="1390323"/>
                </a:lnTo>
                <a:lnTo>
                  <a:pt x="892298" y="1278606"/>
                </a:lnTo>
                <a:close/>
                <a:moveTo>
                  <a:pt x="1040973" y="1457684"/>
                </a:moveTo>
                <a:cubicBezTo>
                  <a:pt x="1027344" y="1441771"/>
                  <a:pt x="1019746" y="1419510"/>
                  <a:pt x="1019746" y="1394363"/>
                </a:cubicBezTo>
                <a:cubicBezTo>
                  <a:pt x="1019746" y="1370124"/>
                  <a:pt x="1027014" y="1347615"/>
                  <a:pt x="1040643" y="1331373"/>
                </a:cubicBezTo>
                <a:cubicBezTo>
                  <a:pt x="1055262" y="1313812"/>
                  <a:pt x="1076159" y="1304165"/>
                  <a:pt x="1099782" y="1304165"/>
                </a:cubicBezTo>
                <a:cubicBezTo>
                  <a:pt x="1122744" y="1304165"/>
                  <a:pt x="1140668" y="1311833"/>
                  <a:pt x="1153966" y="1327416"/>
                </a:cubicBezTo>
                <a:cubicBezTo>
                  <a:pt x="1167264" y="1342998"/>
                  <a:pt x="1173872" y="1363528"/>
                  <a:pt x="1173872" y="1389087"/>
                </a:cubicBezTo>
                <a:lnTo>
                  <a:pt x="1173872" y="1399063"/>
                </a:lnTo>
                <a:lnTo>
                  <a:pt x="1048324" y="1399063"/>
                </a:lnTo>
                <a:cubicBezTo>
                  <a:pt x="1049976" y="1435175"/>
                  <a:pt x="1070625" y="1458755"/>
                  <a:pt x="1101186" y="1458755"/>
                </a:cubicBezTo>
                <a:cubicBezTo>
                  <a:pt x="1124066" y="1458755"/>
                  <a:pt x="1141081" y="1446471"/>
                  <a:pt x="1146367" y="1425611"/>
                </a:cubicBezTo>
                <a:lnTo>
                  <a:pt x="1172633" y="1434928"/>
                </a:lnTo>
                <a:cubicBezTo>
                  <a:pt x="1161978" y="1466423"/>
                  <a:pt x="1135464" y="1484644"/>
                  <a:pt x="1101186" y="1484644"/>
                </a:cubicBezTo>
                <a:cubicBezTo>
                  <a:pt x="1076820" y="1484562"/>
                  <a:pt x="1055593" y="1475245"/>
                  <a:pt x="1040973" y="1457684"/>
                </a:cubicBezTo>
                <a:close/>
                <a:moveTo>
                  <a:pt x="1049894" y="1376142"/>
                </a:moveTo>
                <a:lnTo>
                  <a:pt x="1143559" y="1376142"/>
                </a:lnTo>
                <a:cubicBezTo>
                  <a:pt x="1142568" y="1347945"/>
                  <a:pt x="1126296" y="1329724"/>
                  <a:pt x="1099369" y="1329724"/>
                </a:cubicBezTo>
                <a:cubicBezTo>
                  <a:pt x="1073847" y="1329724"/>
                  <a:pt x="1055262" y="1346956"/>
                  <a:pt x="1049894" y="1376142"/>
                </a:cubicBezTo>
                <a:close/>
                <a:moveTo>
                  <a:pt x="1305367" y="1306804"/>
                </a:moveTo>
                <a:lnTo>
                  <a:pt x="1305367" y="1336979"/>
                </a:lnTo>
                <a:cubicBezTo>
                  <a:pt x="1300411" y="1335990"/>
                  <a:pt x="1296364" y="1335660"/>
                  <a:pt x="1290747" y="1335660"/>
                </a:cubicBezTo>
                <a:cubicBezTo>
                  <a:pt x="1277779" y="1335660"/>
                  <a:pt x="1266794" y="1340277"/>
                  <a:pt x="1258204" y="1349924"/>
                </a:cubicBezTo>
                <a:cubicBezTo>
                  <a:pt x="1249531" y="1359241"/>
                  <a:pt x="1245236" y="1371113"/>
                  <a:pt x="1245236" y="1386036"/>
                </a:cubicBezTo>
                <a:lnTo>
                  <a:pt x="1245236" y="1480852"/>
                </a:lnTo>
                <a:lnTo>
                  <a:pt x="1215336" y="1480852"/>
                </a:lnTo>
                <a:lnTo>
                  <a:pt x="1215336" y="1307463"/>
                </a:lnTo>
                <a:lnTo>
                  <a:pt x="1245236" y="1307463"/>
                </a:lnTo>
                <a:lnTo>
                  <a:pt x="1245236" y="1336979"/>
                </a:lnTo>
                <a:cubicBezTo>
                  <a:pt x="1253578" y="1318099"/>
                  <a:pt x="1271832" y="1306144"/>
                  <a:pt x="1293390" y="1306144"/>
                </a:cubicBezTo>
                <a:cubicBezTo>
                  <a:pt x="1297438" y="1306144"/>
                  <a:pt x="1301402" y="1306474"/>
                  <a:pt x="1305367" y="1306804"/>
                </a:cubicBezTo>
                <a:close/>
                <a:moveTo>
                  <a:pt x="1489311" y="1394363"/>
                </a:moveTo>
                <a:cubicBezTo>
                  <a:pt x="1489311" y="1419593"/>
                  <a:pt x="1481960" y="1441771"/>
                  <a:pt x="1468414" y="1457684"/>
                </a:cubicBezTo>
                <a:cubicBezTo>
                  <a:pt x="1453794" y="1474915"/>
                  <a:pt x="1432567" y="1484562"/>
                  <a:pt x="1408613" y="1484562"/>
                </a:cubicBezTo>
                <a:cubicBezTo>
                  <a:pt x="1384660" y="1484562"/>
                  <a:pt x="1363433" y="1474915"/>
                  <a:pt x="1348813" y="1457684"/>
                </a:cubicBezTo>
                <a:cubicBezTo>
                  <a:pt x="1335184" y="1441771"/>
                  <a:pt x="1327916" y="1419510"/>
                  <a:pt x="1327916" y="1394363"/>
                </a:cubicBezTo>
                <a:cubicBezTo>
                  <a:pt x="1327916" y="1369134"/>
                  <a:pt x="1335184" y="1346956"/>
                  <a:pt x="1348813" y="1331043"/>
                </a:cubicBezTo>
                <a:cubicBezTo>
                  <a:pt x="1363433" y="1313812"/>
                  <a:pt x="1384660" y="1304165"/>
                  <a:pt x="1408613" y="1304165"/>
                </a:cubicBezTo>
                <a:cubicBezTo>
                  <a:pt x="1432567" y="1304165"/>
                  <a:pt x="1453794" y="1313812"/>
                  <a:pt x="1468414" y="1331043"/>
                </a:cubicBezTo>
                <a:cubicBezTo>
                  <a:pt x="1481960" y="1346956"/>
                  <a:pt x="1489311" y="1369134"/>
                  <a:pt x="1489311" y="1394363"/>
                </a:cubicBezTo>
                <a:close/>
                <a:moveTo>
                  <a:pt x="1358064" y="1394363"/>
                </a:moveTo>
                <a:cubicBezTo>
                  <a:pt x="1358064" y="1433856"/>
                  <a:pt x="1377970" y="1459003"/>
                  <a:pt x="1408531" y="1459003"/>
                </a:cubicBezTo>
                <a:cubicBezTo>
                  <a:pt x="1439092" y="1459003"/>
                  <a:pt x="1458998" y="1433774"/>
                  <a:pt x="1458998" y="1394363"/>
                </a:cubicBezTo>
                <a:cubicBezTo>
                  <a:pt x="1458998" y="1354541"/>
                  <a:pt x="1439092" y="1329394"/>
                  <a:pt x="1408531" y="1329394"/>
                </a:cubicBezTo>
                <a:cubicBezTo>
                  <a:pt x="1378052" y="1329394"/>
                  <a:pt x="1358064" y="1354541"/>
                  <a:pt x="1358064" y="1394363"/>
                </a:cubicBezTo>
                <a:close/>
                <a:moveTo>
                  <a:pt x="1512934" y="1444080"/>
                </a:moveTo>
                <a:lnTo>
                  <a:pt x="1536143" y="1427178"/>
                </a:lnTo>
                <a:cubicBezTo>
                  <a:pt x="1545477" y="1447048"/>
                  <a:pt x="1566374" y="1459663"/>
                  <a:pt x="1589336" y="1459663"/>
                </a:cubicBezTo>
                <a:cubicBezTo>
                  <a:pt x="1612216" y="1459663"/>
                  <a:pt x="1627496" y="1449357"/>
                  <a:pt x="1627496" y="1432125"/>
                </a:cubicBezTo>
                <a:cubicBezTo>
                  <a:pt x="1627496" y="1421819"/>
                  <a:pt x="1622870" y="1415553"/>
                  <a:pt x="1610894" y="1411595"/>
                </a:cubicBezTo>
                <a:cubicBezTo>
                  <a:pt x="1608581" y="1410606"/>
                  <a:pt x="1605608" y="1409946"/>
                  <a:pt x="1602634" y="1409287"/>
                </a:cubicBezTo>
                <a:cubicBezTo>
                  <a:pt x="1599661" y="1408297"/>
                  <a:pt x="1592640" y="1406978"/>
                  <a:pt x="1582398" y="1404669"/>
                </a:cubicBezTo>
                <a:cubicBezTo>
                  <a:pt x="1570091" y="1402031"/>
                  <a:pt x="1561501" y="1399723"/>
                  <a:pt x="1556132" y="1398074"/>
                </a:cubicBezTo>
                <a:cubicBezTo>
                  <a:pt x="1550846" y="1396095"/>
                  <a:pt x="1546220" y="1393704"/>
                  <a:pt x="1542504" y="1391478"/>
                </a:cubicBezTo>
                <a:cubicBezTo>
                  <a:pt x="1529701" y="1383645"/>
                  <a:pt x="1523919" y="1372597"/>
                  <a:pt x="1523919" y="1356685"/>
                </a:cubicBezTo>
                <a:cubicBezTo>
                  <a:pt x="1523919" y="1341432"/>
                  <a:pt x="1529866" y="1328817"/>
                  <a:pt x="1541843" y="1319171"/>
                </a:cubicBezTo>
                <a:cubicBezTo>
                  <a:pt x="1553819" y="1309195"/>
                  <a:pt x="1569100" y="1304248"/>
                  <a:pt x="1587684" y="1304248"/>
                </a:cubicBezTo>
                <a:cubicBezTo>
                  <a:pt x="1617915" y="1304248"/>
                  <a:pt x="1644181" y="1318511"/>
                  <a:pt x="1654753" y="1340030"/>
                </a:cubicBezTo>
                <a:lnTo>
                  <a:pt x="1633526" y="1356932"/>
                </a:lnTo>
                <a:cubicBezTo>
                  <a:pt x="1624192" y="1338711"/>
                  <a:pt x="1607260" y="1328735"/>
                  <a:pt x="1586363" y="1328735"/>
                </a:cubicBezTo>
                <a:cubicBezTo>
                  <a:pt x="1566457" y="1328735"/>
                  <a:pt x="1553159" y="1338711"/>
                  <a:pt x="1553159" y="1354294"/>
                </a:cubicBezTo>
                <a:cubicBezTo>
                  <a:pt x="1553159" y="1363280"/>
                  <a:pt x="1557454" y="1368557"/>
                  <a:pt x="1567778" y="1372515"/>
                </a:cubicBezTo>
                <a:cubicBezTo>
                  <a:pt x="1572073" y="1373834"/>
                  <a:pt x="1575708" y="1375153"/>
                  <a:pt x="1592723" y="1378781"/>
                </a:cubicBezTo>
                <a:cubicBezTo>
                  <a:pt x="1607673" y="1382409"/>
                  <a:pt x="1617337" y="1385047"/>
                  <a:pt x="1622292" y="1386696"/>
                </a:cubicBezTo>
                <a:cubicBezTo>
                  <a:pt x="1627248" y="1388345"/>
                  <a:pt x="1631874" y="1390076"/>
                  <a:pt x="1635591" y="1392302"/>
                </a:cubicBezTo>
                <a:cubicBezTo>
                  <a:pt x="1649963" y="1400959"/>
                  <a:pt x="1656818" y="1412502"/>
                  <a:pt x="1656818" y="1429404"/>
                </a:cubicBezTo>
                <a:cubicBezTo>
                  <a:pt x="1656818" y="1445316"/>
                  <a:pt x="1650541" y="1458591"/>
                  <a:pt x="1637573" y="1468897"/>
                </a:cubicBezTo>
                <a:cubicBezTo>
                  <a:pt x="1624605" y="1479203"/>
                  <a:pt x="1608664" y="1484479"/>
                  <a:pt x="1589419" y="1484479"/>
                </a:cubicBezTo>
                <a:cubicBezTo>
                  <a:pt x="1555141" y="1484562"/>
                  <a:pt x="1525241" y="1469309"/>
                  <a:pt x="1512934" y="1444080"/>
                </a:cubicBezTo>
                <a:close/>
                <a:moveTo>
                  <a:pt x="1780714" y="1484562"/>
                </a:moveTo>
                <a:cubicBezTo>
                  <a:pt x="1757835" y="1484562"/>
                  <a:pt x="1737515" y="1473926"/>
                  <a:pt x="1726861" y="1455705"/>
                </a:cubicBezTo>
                <a:lnTo>
                  <a:pt x="1726861" y="1540626"/>
                </a:lnTo>
                <a:lnTo>
                  <a:pt x="1696960" y="1540626"/>
                </a:lnTo>
                <a:lnTo>
                  <a:pt x="1696960" y="1307546"/>
                </a:lnTo>
                <a:lnTo>
                  <a:pt x="1726861" y="1307546"/>
                </a:lnTo>
                <a:lnTo>
                  <a:pt x="1726861" y="1332775"/>
                </a:lnTo>
                <a:cubicBezTo>
                  <a:pt x="1737846" y="1315213"/>
                  <a:pt x="1757752" y="1304248"/>
                  <a:pt x="1780714" y="1304248"/>
                </a:cubicBezTo>
                <a:cubicBezTo>
                  <a:pt x="1804337" y="1304248"/>
                  <a:pt x="1824243" y="1313894"/>
                  <a:pt x="1837871" y="1332115"/>
                </a:cubicBezTo>
                <a:cubicBezTo>
                  <a:pt x="1849848" y="1348357"/>
                  <a:pt x="1856456" y="1370289"/>
                  <a:pt x="1856456" y="1394446"/>
                </a:cubicBezTo>
                <a:cubicBezTo>
                  <a:pt x="1856456" y="1418356"/>
                  <a:pt x="1849848" y="1440534"/>
                  <a:pt x="1837541" y="1456777"/>
                </a:cubicBezTo>
                <a:cubicBezTo>
                  <a:pt x="1823912" y="1474915"/>
                  <a:pt x="1804337" y="1484562"/>
                  <a:pt x="1780714" y="1484562"/>
                </a:cubicBezTo>
                <a:close/>
                <a:moveTo>
                  <a:pt x="1726282" y="1388427"/>
                </a:moveTo>
                <a:lnTo>
                  <a:pt x="1726282" y="1400712"/>
                </a:lnTo>
                <a:cubicBezTo>
                  <a:pt x="1726282" y="1436165"/>
                  <a:pt x="1746519" y="1458426"/>
                  <a:pt x="1775428" y="1458426"/>
                </a:cubicBezTo>
                <a:cubicBezTo>
                  <a:pt x="1806319" y="1458426"/>
                  <a:pt x="1826225" y="1433196"/>
                  <a:pt x="1826225" y="1394446"/>
                </a:cubicBezTo>
                <a:cubicBezTo>
                  <a:pt x="1826225" y="1355613"/>
                  <a:pt x="1806980" y="1330466"/>
                  <a:pt x="1775428" y="1330466"/>
                </a:cubicBezTo>
                <a:cubicBezTo>
                  <a:pt x="1746519" y="1330384"/>
                  <a:pt x="1726282" y="1352562"/>
                  <a:pt x="1726282" y="1388427"/>
                </a:cubicBezTo>
                <a:close/>
                <a:moveTo>
                  <a:pt x="1942852" y="1483902"/>
                </a:moveTo>
                <a:cubicBezTo>
                  <a:pt x="1926250" y="1483902"/>
                  <a:pt x="1912622" y="1479285"/>
                  <a:pt x="1901636" y="1470298"/>
                </a:cubicBezTo>
                <a:cubicBezTo>
                  <a:pt x="1890981" y="1460981"/>
                  <a:pt x="1885695" y="1449109"/>
                  <a:pt x="1885695" y="1434186"/>
                </a:cubicBezTo>
                <a:cubicBezTo>
                  <a:pt x="1885695" y="1404669"/>
                  <a:pt x="1904940" y="1387108"/>
                  <a:pt x="1951443" y="1377462"/>
                </a:cubicBezTo>
                <a:lnTo>
                  <a:pt x="1993650" y="1368804"/>
                </a:lnTo>
                <a:lnTo>
                  <a:pt x="1993650" y="1361467"/>
                </a:lnTo>
                <a:cubicBezTo>
                  <a:pt x="1993650" y="1341267"/>
                  <a:pt x="1982003" y="1330301"/>
                  <a:pt x="1959454" y="1330301"/>
                </a:cubicBezTo>
                <a:cubicBezTo>
                  <a:pt x="1938227" y="1330301"/>
                  <a:pt x="1924598" y="1339948"/>
                  <a:pt x="1919229" y="1359818"/>
                </a:cubicBezTo>
                <a:lnTo>
                  <a:pt x="1890981" y="1352480"/>
                </a:lnTo>
                <a:cubicBezTo>
                  <a:pt x="1899984" y="1322963"/>
                  <a:pt x="1926168" y="1304083"/>
                  <a:pt x="1960446" y="1304083"/>
                </a:cubicBezTo>
                <a:cubicBezTo>
                  <a:pt x="2000670" y="1304083"/>
                  <a:pt x="2023219" y="1324283"/>
                  <a:pt x="2023219" y="1360148"/>
                </a:cubicBezTo>
                <a:lnTo>
                  <a:pt x="2023219" y="1444739"/>
                </a:lnTo>
                <a:cubicBezTo>
                  <a:pt x="2023219" y="1455375"/>
                  <a:pt x="2029827" y="1459663"/>
                  <a:pt x="2041804" y="1457024"/>
                </a:cubicBezTo>
                <a:lnTo>
                  <a:pt x="2041804" y="1480934"/>
                </a:lnTo>
                <a:cubicBezTo>
                  <a:pt x="2014877" y="1484562"/>
                  <a:pt x="1999927" y="1477636"/>
                  <a:pt x="1996293" y="1461394"/>
                </a:cubicBezTo>
                <a:cubicBezTo>
                  <a:pt x="1985390" y="1475575"/>
                  <a:pt x="1965484" y="1483902"/>
                  <a:pt x="1942852" y="1483902"/>
                </a:cubicBezTo>
                <a:close/>
                <a:moveTo>
                  <a:pt x="1980104" y="1449109"/>
                </a:moveTo>
                <a:cubicBezTo>
                  <a:pt x="1989107" y="1441771"/>
                  <a:pt x="1993732" y="1432867"/>
                  <a:pt x="1993732" y="1421901"/>
                </a:cubicBezTo>
                <a:lnTo>
                  <a:pt x="1993732" y="1392055"/>
                </a:lnTo>
                <a:lnTo>
                  <a:pt x="1959867" y="1399393"/>
                </a:lnTo>
                <a:cubicBezTo>
                  <a:pt x="1926663" y="1405989"/>
                  <a:pt x="1915347" y="1415635"/>
                  <a:pt x="1915347" y="1432867"/>
                </a:cubicBezTo>
                <a:cubicBezTo>
                  <a:pt x="1915347" y="1449769"/>
                  <a:pt x="1926994" y="1459745"/>
                  <a:pt x="1946569" y="1459745"/>
                </a:cubicBezTo>
                <a:cubicBezTo>
                  <a:pt x="1959785" y="1459663"/>
                  <a:pt x="1971100" y="1456035"/>
                  <a:pt x="1980104" y="1449109"/>
                </a:cubicBezTo>
                <a:close/>
                <a:moveTo>
                  <a:pt x="2094501" y="1394363"/>
                </a:moveTo>
                <a:cubicBezTo>
                  <a:pt x="2094501" y="1433196"/>
                  <a:pt x="2115068" y="1458343"/>
                  <a:pt x="2146620" y="1458343"/>
                </a:cubicBezTo>
                <a:cubicBezTo>
                  <a:pt x="2168838" y="1458343"/>
                  <a:pt x="2184449" y="1445069"/>
                  <a:pt x="2189818" y="1421571"/>
                </a:cubicBezTo>
                <a:lnTo>
                  <a:pt x="2216414" y="1433856"/>
                </a:lnTo>
                <a:cubicBezTo>
                  <a:pt x="2207411" y="1464692"/>
                  <a:pt x="2180898" y="1484562"/>
                  <a:pt x="2146620" y="1484562"/>
                </a:cubicBezTo>
                <a:cubicBezTo>
                  <a:pt x="2122336" y="1484562"/>
                  <a:pt x="2100778" y="1475245"/>
                  <a:pt x="2086159" y="1458013"/>
                </a:cubicBezTo>
                <a:cubicBezTo>
                  <a:pt x="2071869" y="1441771"/>
                  <a:pt x="2064601" y="1419510"/>
                  <a:pt x="2064601" y="1394363"/>
                </a:cubicBezTo>
                <a:cubicBezTo>
                  <a:pt x="2064601" y="1369134"/>
                  <a:pt x="2071869" y="1346956"/>
                  <a:pt x="2086159" y="1330713"/>
                </a:cubicBezTo>
                <a:cubicBezTo>
                  <a:pt x="2100778" y="1313482"/>
                  <a:pt x="2122336" y="1304165"/>
                  <a:pt x="2146620" y="1304165"/>
                </a:cubicBezTo>
                <a:cubicBezTo>
                  <a:pt x="2180815" y="1304165"/>
                  <a:pt x="2206750" y="1323376"/>
                  <a:pt x="2215754" y="1353881"/>
                </a:cubicBezTo>
                <a:lnTo>
                  <a:pt x="2189818" y="1366826"/>
                </a:lnTo>
                <a:cubicBezTo>
                  <a:pt x="2184532" y="1343246"/>
                  <a:pt x="2168921" y="1330054"/>
                  <a:pt x="2146620" y="1330054"/>
                </a:cubicBezTo>
                <a:cubicBezTo>
                  <a:pt x="2115068" y="1330054"/>
                  <a:pt x="2094501" y="1355530"/>
                  <a:pt x="2094501" y="1394363"/>
                </a:cubicBezTo>
                <a:close/>
                <a:moveTo>
                  <a:pt x="2264321" y="1457684"/>
                </a:moveTo>
                <a:cubicBezTo>
                  <a:pt x="2250692" y="1441771"/>
                  <a:pt x="2243093" y="1419510"/>
                  <a:pt x="2243093" y="1394363"/>
                </a:cubicBezTo>
                <a:cubicBezTo>
                  <a:pt x="2243093" y="1370124"/>
                  <a:pt x="2250362" y="1347615"/>
                  <a:pt x="2263991" y="1331373"/>
                </a:cubicBezTo>
                <a:cubicBezTo>
                  <a:pt x="2278610" y="1313812"/>
                  <a:pt x="2299507" y="1304165"/>
                  <a:pt x="2323130" y="1304165"/>
                </a:cubicBezTo>
                <a:cubicBezTo>
                  <a:pt x="2346092" y="1304165"/>
                  <a:pt x="2364016" y="1311833"/>
                  <a:pt x="2377314" y="1327416"/>
                </a:cubicBezTo>
                <a:cubicBezTo>
                  <a:pt x="2390612" y="1342998"/>
                  <a:pt x="2397220" y="1363528"/>
                  <a:pt x="2397220" y="1389087"/>
                </a:cubicBezTo>
                <a:lnTo>
                  <a:pt x="2397220" y="1399063"/>
                </a:lnTo>
                <a:lnTo>
                  <a:pt x="2271672" y="1399063"/>
                </a:lnTo>
                <a:cubicBezTo>
                  <a:pt x="2273324" y="1435175"/>
                  <a:pt x="2293973" y="1458755"/>
                  <a:pt x="2324534" y="1458755"/>
                </a:cubicBezTo>
                <a:cubicBezTo>
                  <a:pt x="2347414" y="1458755"/>
                  <a:pt x="2364429" y="1446471"/>
                  <a:pt x="2369715" y="1425611"/>
                </a:cubicBezTo>
                <a:lnTo>
                  <a:pt x="2395981" y="1434928"/>
                </a:lnTo>
                <a:cubicBezTo>
                  <a:pt x="2385326" y="1466423"/>
                  <a:pt x="2358812" y="1484644"/>
                  <a:pt x="2324534" y="1484644"/>
                </a:cubicBezTo>
                <a:cubicBezTo>
                  <a:pt x="2300168" y="1484562"/>
                  <a:pt x="2278941" y="1475245"/>
                  <a:pt x="2264321" y="1457684"/>
                </a:cubicBezTo>
                <a:close/>
                <a:moveTo>
                  <a:pt x="2273241" y="1376142"/>
                </a:moveTo>
                <a:lnTo>
                  <a:pt x="2366907" y="1376142"/>
                </a:lnTo>
                <a:cubicBezTo>
                  <a:pt x="2365915" y="1347945"/>
                  <a:pt x="2349644" y="1329724"/>
                  <a:pt x="2322717" y="1329724"/>
                </a:cubicBezTo>
                <a:cubicBezTo>
                  <a:pt x="2297195" y="1329724"/>
                  <a:pt x="2278610" y="1346956"/>
                  <a:pt x="2273241" y="1376142"/>
                </a:cubicBezTo>
                <a:close/>
                <a:moveTo>
                  <a:pt x="2538957" y="1394363"/>
                </a:moveTo>
                <a:cubicBezTo>
                  <a:pt x="2538957" y="1433196"/>
                  <a:pt x="2559523" y="1458343"/>
                  <a:pt x="2591075" y="1458343"/>
                </a:cubicBezTo>
                <a:cubicBezTo>
                  <a:pt x="2613294" y="1458343"/>
                  <a:pt x="2628905" y="1445069"/>
                  <a:pt x="2634274" y="1421571"/>
                </a:cubicBezTo>
                <a:lnTo>
                  <a:pt x="2660870" y="1433856"/>
                </a:lnTo>
                <a:cubicBezTo>
                  <a:pt x="2651867" y="1464692"/>
                  <a:pt x="2625353" y="1484562"/>
                  <a:pt x="2591075" y="1484562"/>
                </a:cubicBezTo>
                <a:cubicBezTo>
                  <a:pt x="2566792" y="1484562"/>
                  <a:pt x="2545234" y="1475245"/>
                  <a:pt x="2530614" y="1458013"/>
                </a:cubicBezTo>
                <a:cubicBezTo>
                  <a:pt x="2516325" y="1441771"/>
                  <a:pt x="2509056" y="1419510"/>
                  <a:pt x="2509056" y="1394363"/>
                </a:cubicBezTo>
                <a:cubicBezTo>
                  <a:pt x="2509056" y="1369134"/>
                  <a:pt x="2516325" y="1346956"/>
                  <a:pt x="2530614" y="1330713"/>
                </a:cubicBezTo>
                <a:cubicBezTo>
                  <a:pt x="2545234" y="1313482"/>
                  <a:pt x="2566792" y="1304165"/>
                  <a:pt x="2591075" y="1304165"/>
                </a:cubicBezTo>
                <a:cubicBezTo>
                  <a:pt x="2625271" y="1304165"/>
                  <a:pt x="2651206" y="1323376"/>
                  <a:pt x="2660209" y="1353881"/>
                </a:cubicBezTo>
                <a:lnTo>
                  <a:pt x="2634274" y="1366826"/>
                </a:lnTo>
                <a:cubicBezTo>
                  <a:pt x="2628988" y="1343246"/>
                  <a:pt x="2613377" y="1330054"/>
                  <a:pt x="2591075" y="1330054"/>
                </a:cubicBezTo>
                <a:cubicBezTo>
                  <a:pt x="2559606" y="1330054"/>
                  <a:pt x="2538957" y="1355530"/>
                  <a:pt x="2538957" y="1394363"/>
                </a:cubicBezTo>
                <a:close/>
                <a:moveTo>
                  <a:pt x="2849027" y="1394363"/>
                </a:moveTo>
                <a:cubicBezTo>
                  <a:pt x="2849027" y="1419593"/>
                  <a:pt x="2841676" y="1441771"/>
                  <a:pt x="2828130" y="1457684"/>
                </a:cubicBezTo>
                <a:cubicBezTo>
                  <a:pt x="2813510" y="1474915"/>
                  <a:pt x="2792282" y="1484562"/>
                  <a:pt x="2768329" y="1484562"/>
                </a:cubicBezTo>
                <a:cubicBezTo>
                  <a:pt x="2744376" y="1484562"/>
                  <a:pt x="2723149" y="1474915"/>
                  <a:pt x="2708529" y="1457684"/>
                </a:cubicBezTo>
                <a:cubicBezTo>
                  <a:pt x="2694900" y="1441771"/>
                  <a:pt x="2687632" y="1419510"/>
                  <a:pt x="2687632" y="1394363"/>
                </a:cubicBezTo>
                <a:cubicBezTo>
                  <a:pt x="2687632" y="1369134"/>
                  <a:pt x="2694900" y="1346956"/>
                  <a:pt x="2708529" y="1331043"/>
                </a:cubicBezTo>
                <a:cubicBezTo>
                  <a:pt x="2723149" y="1313812"/>
                  <a:pt x="2744376" y="1304165"/>
                  <a:pt x="2768329" y="1304165"/>
                </a:cubicBezTo>
                <a:cubicBezTo>
                  <a:pt x="2792282" y="1304165"/>
                  <a:pt x="2813510" y="1313812"/>
                  <a:pt x="2828130" y="1331043"/>
                </a:cubicBezTo>
                <a:cubicBezTo>
                  <a:pt x="2841676" y="1346956"/>
                  <a:pt x="2849027" y="1369134"/>
                  <a:pt x="2849027" y="1394363"/>
                </a:cubicBezTo>
                <a:close/>
                <a:moveTo>
                  <a:pt x="2717780" y="1394363"/>
                </a:moveTo>
                <a:cubicBezTo>
                  <a:pt x="2717780" y="1433856"/>
                  <a:pt x="2737685" y="1459003"/>
                  <a:pt x="2768247" y="1459003"/>
                </a:cubicBezTo>
                <a:cubicBezTo>
                  <a:pt x="2798808" y="1459003"/>
                  <a:pt x="2818714" y="1433774"/>
                  <a:pt x="2818714" y="1394363"/>
                </a:cubicBezTo>
                <a:cubicBezTo>
                  <a:pt x="2818714" y="1354541"/>
                  <a:pt x="2798808" y="1329394"/>
                  <a:pt x="2768247" y="1329394"/>
                </a:cubicBezTo>
                <a:cubicBezTo>
                  <a:pt x="2737685" y="1329394"/>
                  <a:pt x="2717780" y="1354541"/>
                  <a:pt x="2717780" y="1394363"/>
                </a:cubicBezTo>
                <a:close/>
                <a:moveTo>
                  <a:pt x="2920225" y="1377132"/>
                </a:moveTo>
                <a:lnTo>
                  <a:pt x="2920225" y="1480934"/>
                </a:lnTo>
                <a:lnTo>
                  <a:pt x="2890325" y="1480934"/>
                </a:lnTo>
                <a:lnTo>
                  <a:pt x="2890325" y="1307546"/>
                </a:lnTo>
                <a:lnTo>
                  <a:pt x="2920225" y="1307546"/>
                </a:lnTo>
                <a:lnTo>
                  <a:pt x="2920225" y="1331126"/>
                </a:lnTo>
                <a:cubicBezTo>
                  <a:pt x="2931211" y="1313894"/>
                  <a:pt x="2949134" y="1304248"/>
                  <a:pt x="2970362" y="1304248"/>
                </a:cubicBezTo>
                <a:cubicBezTo>
                  <a:pt x="2992663" y="1304248"/>
                  <a:pt x="3009265" y="1314883"/>
                  <a:pt x="3018516" y="1333764"/>
                </a:cubicBezTo>
                <a:cubicBezTo>
                  <a:pt x="3030823" y="1315213"/>
                  <a:pt x="3051390" y="1304248"/>
                  <a:pt x="3074021" y="1304248"/>
                </a:cubicBezTo>
                <a:cubicBezTo>
                  <a:pt x="3108877" y="1304248"/>
                  <a:pt x="3131509" y="1329147"/>
                  <a:pt x="3131509" y="1366578"/>
                </a:cubicBezTo>
                <a:lnTo>
                  <a:pt x="3131509" y="1481017"/>
                </a:lnTo>
                <a:lnTo>
                  <a:pt x="3101609" y="1481017"/>
                </a:lnTo>
                <a:lnTo>
                  <a:pt x="3101609" y="1374576"/>
                </a:lnTo>
                <a:cubicBezTo>
                  <a:pt x="3101609" y="1347698"/>
                  <a:pt x="3089302" y="1332115"/>
                  <a:pt x="3067083" y="1332115"/>
                </a:cubicBezTo>
                <a:cubicBezTo>
                  <a:pt x="3056098" y="1332115"/>
                  <a:pt x="3045195" y="1337392"/>
                  <a:pt x="3037183" y="1345719"/>
                </a:cubicBezTo>
                <a:cubicBezTo>
                  <a:pt x="3030245" y="1354046"/>
                  <a:pt x="3025867" y="1364929"/>
                  <a:pt x="3025867" y="1377214"/>
                </a:cubicBezTo>
                <a:lnTo>
                  <a:pt x="3025867" y="1481017"/>
                </a:lnTo>
                <a:lnTo>
                  <a:pt x="2995967" y="1481017"/>
                </a:lnTo>
                <a:lnTo>
                  <a:pt x="2995967" y="1374576"/>
                </a:lnTo>
                <a:cubicBezTo>
                  <a:pt x="2995967" y="1347698"/>
                  <a:pt x="2983660" y="1332115"/>
                  <a:pt x="2961442" y="1332115"/>
                </a:cubicBezTo>
                <a:cubicBezTo>
                  <a:pt x="2950456" y="1332115"/>
                  <a:pt x="2939553" y="1337392"/>
                  <a:pt x="2931541" y="1345719"/>
                </a:cubicBezTo>
                <a:cubicBezTo>
                  <a:pt x="2924521" y="1353881"/>
                  <a:pt x="2920225" y="1364847"/>
                  <a:pt x="2920225" y="1377132"/>
                </a:cubicBezTo>
                <a:close/>
                <a:moveTo>
                  <a:pt x="3266060" y="1484562"/>
                </a:moveTo>
                <a:cubicBezTo>
                  <a:pt x="3243181" y="1484562"/>
                  <a:pt x="3222862" y="1473926"/>
                  <a:pt x="3212207" y="1455705"/>
                </a:cubicBezTo>
                <a:lnTo>
                  <a:pt x="3212207" y="1540626"/>
                </a:lnTo>
                <a:lnTo>
                  <a:pt x="3182307" y="1540626"/>
                </a:lnTo>
                <a:lnTo>
                  <a:pt x="3182307" y="1307546"/>
                </a:lnTo>
                <a:lnTo>
                  <a:pt x="3212207" y="1307546"/>
                </a:lnTo>
                <a:lnTo>
                  <a:pt x="3212207" y="1332775"/>
                </a:lnTo>
                <a:cubicBezTo>
                  <a:pt x="3223192" y="1315213"/>
                  <a:pt x="3243098" y="1304248"/>
                  <a:pt x="3266060" y="1304248"/>
                </a:cubicBezTo>
                <a:cubicBezTo>
                  <a:pt x="3289683" y="1304248"/>
                  <a:pt x="3309589" y="1313894"/>
                  <a:pt x="3323217" y="1332115"/>
                </a:cubicBezTo>
                <a:cubicBezTo>
                  <a:pt x="3335194" y="1348357"/>
                  <a:pt x="3341802" y="1370289"/>
                  <a:pt x="3341802" y="1394446"/>
                </a:cubicBezTo>
                <a:cubicBezTo>
                  <a:pt x="3341802" y="1418356"/>
                  <a:pt x="3335194" y="1440534"/>
                  <a:pt x="3322887" y="1456777"/>
                </a:cubicBezTo>
                <a:cubicBezTo>
                  <a:pt x="3309176" y="1474915"/>
                  <a:pt x="3289600" y="1484562"/>
                  <a:pt x="3266060" y="1484562"/>
                </a:cubicBezTo>
                <a:close/>
                <a:moveTo>
                  <a:pt x="3211546" y="1388427"/>
                </a:moveTo>
                <a:lnTo>
                  <a:pt x="3211546" y="1400712"/>
                </a:lnTo>
                <a:cubicBezTo>
                  <a:pt x="3211546" y="1436165"/>
                  <a:pt x="3231782" y="1458426"/>
                  <a:pt x="3260691" y="1458426"/>
                </a:cubicBezTo>
                <a:cubicBezTo>
                  <a:pt x="3291583" y="1458426"/>
                  <a:pt x="3311488" y="1433196"/>
                  <a:pt x="3311488" y="1394446"/>
                </a:cubicBezTo>
                <a:cubicBezTo>
                  <a:pt x="3311488" y="1355613"/>
                  <a:pt x="3292243" y="1330466"/>
                  <a:pt x="3260691" y="1330466"/>
                </a:cubicBezTo>
                <a:cubicBezTo>
                  <a:pt x="3231782" y="1330384"/>
                  <a:pt x="3211546" y="1352562"/>
                  <a:pt x="3211546" y="1388427"/>
                </a:cubicBezTo>
                <a:close/>
                <a:moveTo>
                  <a:pt x="3428116" y="1483902"/>
                </a:moveTo>
                <a:cubicBezTo>
                  <a:pt x="3411514" y="1483902"/>
                  <a:pt x="3397885" y="1479285"/>
                  <a:pt x="3386900" y="1470298"/>
                </a:cubicBezTo>
                <a:cubicBezTo>
                  <a:pt x="3376245" y="1460981"/>
                  <a:pt x="3370959" y="1449109"/>
                  <a:pt x="3370959" y="1434186"/>
                </a:cubicBezTo>
                <a:cubicBezTo>
                  <a:pt x="3370959" y="1404669"/>
                  <a:pt x="3390204" y="1387108"/>
                  <a:pt x="3436706" y="1377462"/>
                </a:cubicBezTo>
                <a:lnTo>
                  <a:pt x="3478913" y="1368804"/>
                </a:lnTo>
                <a:lnTo>
                  <a:pt x="3478913" y="1361467"/>
                </a:lnTo>
                <a:cubicBezTo>
                  <a:pt x="3478913" y="1341267"/>
                  <a:pt x="3467267" y="1330301"/>
                  <a:pt x="3444718" y="1330301"/>
                </a:cubicBezTo>
                <a:cubicBezTo>
                  <a:pt x="3423490" y="1330301"/>
                  <a:pt x="3409862" y="1339948"/>
                  <a:pt x="3404493" y="1359818"/>
                </a:cubicBezTo>
                <a:lnTo>
                  <a:pt x="3376245" y="1352480"/>
                </a:lnTo>
                <a:cubicBezTo>
                  <a:pt x="3385248" y="1322963"/>
                  <a:pt x="3411431" y="1304083"/>
                  <a:pt x="3445709" y="1304083"/>
                </a:cubicBezTo>
                <a:cubicBezTo>
                  <a:pt x="3485934" y="1304083"/>
                  <a:pt x="3508483" y="1324283"/>
                  <a:pt x="3508483" y="1360148"/>
                </a:cubicBezTo>
                <a:lnTo>
                  <a:pt x="3508483" y="1444739"/>
                </a:lnTo>
                <a:cubicBezTo>
                  <a:pt x="3508483" y="1455375"/>
                  <a:pt x="3515091" y="1459663"/>
                  <a:pt x="3527067" y="1457024"/>
                </a:cubicBezTo>
                <a:lnTo>
                  <a:pt x="3527067" y="1480934"/>
                </a:lnTo>
                <a:cubicBezTo>
                  <a:pt x="3500141" y="1484562"/>
                  <a:pt x="3485190" y="1477636"/>
                  <a:pt x="3481556" y="1461394"/>
                </a:cubicBezTo>
                <a:cubicBezTo>
                  <a:pt x="3470654" y="1475575"/>
                  <a:pt x="3450748" y="1483902"/>
                  <a:pt x="3428116" y="1483902"/>
                </a:cubicBezTo>
                <a:close/>
                <a:moveTo>
                  <a:pt x="3465367" y="1449109"/>
                </a:moveTo>
                <a:cubicBezTo>
                  <a:pt x="3474370" y="1441771"/>
                  <a:pt x="3478996" y="1432867"/>
                  <a:pt x="3478996" y="1421901"/>
                </a:cubicBezTo>
                <a:lnTo>
                  <a:pt x="3478996" y="1392055"/>
                </a:lnTo>
                <a:lnTo>
                  <a:pt x="3445131" y="1399393"/>
                </a:lnTo>
                <a:cubicBezTo>
                  <a:pt x="3411927" y="1405989"/>
                  <a:pt x="3400611" y="1415635"/>
                  <a:pt x="3400611" y="1432867"/>
                </a:cubicBezTo>
                <a:cubicBezTo>
                  <a:pt x="3400611" y="1449769"/>
                  <a:pt x="3412257" y="1459745"/>
                  <a:pt x="3431833" y="1459745"/>
                </a:cubicBezTo>
                <a:cubicBezTo>
                  <a:pt x="3445048" y="1459663"/>
                  <a:pt x="3456364" y="1456035"/>
                  <a:pt x="3465367" y="1449109"/>
                </a:cubicBezTo>
                <a:close/>
                <a:moveTo>
                  <a:pt x="3563245" y="1480934"/>
                </a:moveTo>
                <a:lnTo>
                  <a:pt x="3563245" y="1307546"/>
                </a:lnTo>
                <a:lnTo>
                  <a:pt x="3593145" y="1307546"/>
                </a:lnTo>
                <a:lnTo>
                  <a:pt x="3593145" y="1331126"/>
                </a:lnTo>
                <a:cubicBezTo>
                  <a:pt x="3605122" y="1313894"/>
                  <a:pt x="3623706" y="1304248"/>
                  <a:pt x="3644933" y="1304248"/>
                </a:cubicBezTo>
                <a:cubicBezTo>
                  <a:pt x="3680450" y="1304248"/>
                  <a:pt x="3702752" y="1328487"/>
                  <a:pt x="3702752" y="1366578"/>
                </a:cubicBezTo>
                <a:lnTo>
                  <a:pt x="3702752" y="1481017"/>
                </a:lnTo>
                <a:lnTo>
                  <a:pt x="3672851" y="1481017"/>
                </a:lnTo>
                <a:lnTo>
                  <a:pt x="3672851" y="1374576"/>
                </a:lnTo>
                <a:cubicBezTo>
                  <a:pt x="3672851" y="1347038"/>
                  <a:pt x="3660214" y="1332115"/>
                  <a:pt x="3636674" y="1332115"/>
                </a:cubicBezTo>
                <a:cubicBezTo>
                  <a:pt x="3624697" y="1332115"/>
                  <a:pt x="3614372" y="1336402"/>
                  <a:pt x="3605782" y="1345060"/>
                </a:cubicBezTo>
                <a:cubicBezTo>
                  <a:pt x="3597440" y="1353387"/>
                  <a:pt x="3593145" y="1364270"/>
                  <a:pt x="3593145" y="1377544"/>
                </a:cubicBezTo>
                <a:lnTo>
                  <a:pt x="3593145" y="1481017"/>
                </a:lnTo>
                <a:lnTo>
                  <a:pt x="3563245" y="1481017"/>
                </a:lnTo>
                <a:close/>
                <a:moveTo>
                  <a:pt x="3812606" y="1499815"/>
                </a:moveTo>
                <a:cubicBezTo>
                  <a:pt x="3800630" y="1530650"/>
                  <a:pt x="3785019" y="1542605"/>
                  <a:pt x="3758753" y="1542605"/>
                </a:cubicBezTo>
                <a:cubicBezTo>
                  <a:pt x="3751814" y="1542605"/>
                  <a:pt x="3747767" y="1542276"/>
                  <a:pt x="3742481" y="1541286"/>
                </a:cubicBezTo>
                <a:lnTo>
                  <a:pt x="3742481" y="1515397"/>
                </a:lnTo>
                <a:cubicBezTo>
                  <a:pt x="3747767" y="1516717"/>
                  <a:pt x="3751484" y="1517046"/>
                  <a:pt x="3756770" y="1517046"/>
                </a:cubicBezTo>
                <a:cubicBezTo>
                  <a:pt x="3770399" y="1517046"/>
                  <a:pt x="3777006" y="1511440"/>
                  <a:pt x="3783697" y="1495198"/>
                </a:cubicBezTo>
                <a:lnTo>
                  <a:pt x="3792039" y="1474668"/>
                </a:lnTo>
                <a:lnTo>
                  <a:pt x="3727613" y="1307546"/>
                </a:lnTo>
                <a:lnTo>
                  <a:pt x="3759166" y="1307546"/>
                </a:lnTo>
                <a:lnTo>
                  <a:pt x="3807980" y="1440205"/>
                </a:lnTo>
                <a:lnTo>
                  <a:pt x="3856135" y="1307546"/>
                </a:lnTo>
                <a:lnTo>
                  <a:pt x="3887357" y="1307546"/>
                </a:lnTo>
                <a:lnTo>
                  <a:pt x="3812606" y="1499815"/>
                </a:lnTo>
                <a:close/>
                <a:moveTo>
                  <a:pt x="1637490" y="238935"/>
                </a:moveTo>
                <a:lnTo>
                  <a:pt x="1508556" y="238935"/>
                </a:lnTo>
                <a:lnTo>
                  <a:pt x="1508556" y="264164"/>
                </a:lnTo>
                <a:cubicBezTo>
                  <a:pt x="1547707" y="264164"/>
                  <a:pt x="1579425" y="275459"/>
                  <a:pt x="1579425" y="334904"/>
                </a:cubicBezTo>
                <a:lnTo>
                  <a:pt x="1579425" y="938755"/>
                </a:lnTo>
                <a:lnTo>
                  <a:pt x="1699025" y="938755"/>
                </a:lnTo>
                <a:lnTo>
                  <a:pt x="1699025" y="301183"/>
                </a:lnTo>
                <a:cubicBezTo>
                  <a:pt x="1699108" y="266802"/>
                  <a:pt x="1671603" y="238935"/>
                  <a:pt x="1637490" y="238935"/>
                </a:cubicBezTo>
                <a:close/>
                <a:moveTo>
                  <a:pt x="1174781" y="775508"/>
                </a:moveTo>
                <a:lnTo>
                  <a:pt x="940535" y="275542"/>
                </a:lnTo>
                <a:cubicBezTo>
                  <a:pt x="930871" y="253940"/>
                  <a:pt x="909396" y="239017"/>
                  <a:pt x="884534" y="239017"/>
                </a:cubicBezTo>
                <a:lnTo>
                  <a:pt x="714631" y="239017"/>
                </a:lnTo>
                <a:lnTo>
                  <a:pt x="714631" y="264246"/>
                </a:lnTo>
                <a:lnTo>
                  <a:pt x="749900" y="264246"/>
                </a:lnTo>
                <a:cubicBezTo>
                  <a:pt x="774432" y="264246"/>
                  <a:pt x="795659" y="278840"/>
                  <a:pt x="805571" y="299946"/>
                </a:cubicBezTo>
                <a:lnTo>
                  <a:pt x="1119027" y="938837"/>
                </a:lnTo>
                <a:lnTo>
                  <a:pt x="1192869" y="938837"/>
                </a:lnTo>
                <a:lnTo>
                  <a:pt x="1457263" y="239017"/>
                </a:lnTo>
                <a:lnTo>
                  <a:pt x="1365911" y="239017"/>
                </a:lnTo>
                <a:lnTo>
                  <a:pt x="1174781" y="775508"/>
                </a:lnTo>
                <a:close/>
                <a:moveTo>
                  <a:pt x="1620062" y="0"/>
                </a:moveTo>
                <a:cubicBezTo>
                  <a:pt x="1579094" y="0"/>
                  <a:pt x="1545725" y="34463"/>
                  <a:pt x="1545725" y="76842"/>
                </a:cubicBezTo>
                <a:cubicBezTo>
                  <a:pt x="1545725" y="119220"/>
                  <a:pt x="1579094" y="153683"/>
                  <a:pt x="1620062" y="153683"/>
                </a:cubicBezTo>
                <a:cubicBezTo>
                  <a:pt x="1661443" y="153683"/>
                  <a:pt x="1694730" y="119220"/>
                  <a:pt x="1694730" y="76842"/>
                </a:cubicBezTo>
                <a:cubicBezTo>
                  <a:pt x="1694730" y="34463"/>
                  <a:pt x="1661443" y="0"/>
                  <a:pt x="1620062" y="0"/>
                </a:cubicBezTo>
                <a:close/>
                <a:moveTo>
                  <a:pt x="4291588" y="264164"/>
                </a:moveTo>
                <a:cubicBezTo>
                  <a:pt x="4327683" y="264164"/>
                  <a:pt x="4356922" y="293351"/>
                  <a:pt x="4356922" y="329380"/>
                </a:cubicBezTo>
                <a:lnTo>
                  <a:pt x="4356922" y="938755"/>
                </a:lnTo>
                <a:lnTo>
                  <a:pt x="4476688" y="938755"/>
                </a:lnTo>
                <a:lnTo>
                  <a:pt x="4476688" y="581424"/>
                </a:lnTo>
                <a:cubicBezTo>
                  <a:pt x="4475367" y="465832"/>
                  <a:pt x="4542766" y="301266"/>
                  <a:pt x="4706556" y="349745"/>
                </a:cubicBezTo>
                <a:lnTo>
                  <a:pt x="4706556" y="227722"/>
                </a:lnTo>
                <a:cubicBezTo>
                  <a:pt x="4612560" y="213458"/>
                  <a:pt x="4505597" y="285765"/>
                  <a:pt x="4479579" y="409438"/>
                </a:cubicBezTo>
                <a:lnTo>
                  <a:pt x="4476688" y="409438"/>
                </a:lnTo>
                <a:lnTo>
                  <a:pt x="4476688" y="285930"/>
                </a:lnTo>
                <a:cubicBezTo>
                  <a:pt x="4476688" y="259959"/>
                  <a:pt x="4455543" y="239017"/>
                  <a:pt x="4429525" y="239100"/>
                </a:cubicBezTo>
                <a:lnTo>
                  <a:pt x="4291588" y="239100"/>
                </a:lnTo>
                <a:lnTo>
                  <a:pt x="4291588" y="264164"/>
                </a:lnTo>
                <a:close/>
                <a:moveTo>
                  <a:pt x="5066350" y="955822"/>
                </a:moveTo>
                <a:cubicBezTo>
                  <a:pt x="4878688" y="955822"/>
                  <a:pt x="4718615" y="799335"/>
                  <a:pt x="4718615" y="588845"/>
                </a:cubicBezTo>
                <a:cubicBezTo>
                  <a:pt x="4718615" y="378355"/>
                  <a:pt x="4878688" y="221868"/>
                  <a:pt x="5066350" y="221868"/>
                </a:cubicBezTo>
                <a:cubicBezTo>
                  <a:pt x="5254010" y="221868"/>
                  <a:pt x="5414084" y="378355"/>
                  <a:pt x="5414084" y="588845"/>
                </a:cubicBezTo>
                <a:cubicBezTo>
                  <a:pt x="5414084" y="799335"/>
                  <a:pt x="5254010" y="955822"/>
                  <a:pt x="5066350" y="955822"/>
                </a:cubicBezTo>
                <a:close/>
                <a:moveTo>
                  <a:pt x="5066350" y="267379"/>
                </a:moveTo>
                <a:cubicBezTo>
                  <a:pt x="4903633" y="267379"/>
                  <a:pt x="4856388" y="445220"/>
                  <a:pt x="4856388" y="588845"/>
                </a:cubicBezTo>
                <a:cubicBezTo>
                  <a:pt x="4856388" y="726781"/>
                  <a:pt x="4902312" y="910310"/>
                  <a:pt x="5066350" y="910310"/>
                </a:cubicBezTo>
                <a:cubicBezTo>
                  <a:pt x="5230388" y="910310"/>
                  <a:pt x="5276312" y="723977"/>
                  <a:pt x="5276312" y="588845"/>
                </a:cubicBezTo>
                <a:cubicBezTo>
                  <a:pt x="5276312" y="450909"/>
                  <a:pt x="5230388" y="267379"/>
                  <a:pt x="5066350" y="267379"/>
                </a:cubicBezTo>
                <a:close/>
                <a:moveTo>
                  <a:pt x="2154879" y="955822"/>
                </a:moveTo>
                <a:cubicBezTo>
                  <a:pt x="1967218" y="955822"/>
                  <a:pt x="1807145" y="799335"/>
                  <a:pt x="1807145" y="588845"/>
                </a:cubicBezTo>
                <a:cubicBezTo>
                  <a:pt x="1807145" y="378355"/>
                  <a:pt x="1967218" y="221868"/>
                  <a:pt x="2154879" y="221868"/>
                </a:cubicBezTo>
                <a:cubicBezTo>
                  <a:pt x="2342540" y="221868"/>
                  <a:pt x="2502614" y="378355"/>
                  <a:pt x="2502614" y="588845"/>
                </a:cubicBezTo>
                <a:cubicBezTo>
                  <a:pt x="2502614" y="799335"/>
                  <a:pt x="2342540" y="955822"/>
                  <a:pt x="2154879" y="955822"/>
                </a:cubicBezTo>
                <a:close/>
                <a:moveTo>
                  <a:pt x="2154879" y="267379"/>
                </a:moveTo>
                <a:cubicBezTo>
                  <a:pt x="1992163" y="267379"/>
                  <a:pt x="1944917" y="445220"/>
                  <a:pt x="1944917" y="588845"/>
                </a:cubicBezTo>
                <a:cubicBezTo>
                  <a:pt x="1944917" y="726781"/>
                  <a:pt x="1990841" y="910310"/>
                  <a:pt x="2154879" y="910310"/>
                </a:cubicBezTo>
                <a:cubicBezTo>
                  <a:pt x="2318918" y="910310"/>
                  <a:pt x="2364842" y="723977"/>
                  <a:pt x="2364842" y="588845"/>
                </a:cubicBezTo>
                <a:cubicBezTo>
                  <a:pt x="2364842" y="450909"/>
                  <a:pt x="2318918" y="267379"/>
                  <a:pt x="2154879" y="267379"/>
                </a:cubicBezTo>
                <a:close/>
                <a:moveTo>
                  <a:pt x="3175864" y="0"/>
                </a:moveTo>
                <a:lnTo>
                  <a:pt x="3152737" y="0"/>
                </a:lnTo>
                <a:lnTo>
                  <a:pt x="2706051" y="938755"/>
                </a:lnTo>
                <a:lnTo>
                  <a:pt x="2784023" y="938755"/>
                </a:lnTo>
                <a:lnTo>
                  <a:pt x="2938562" y="615476"/>
                </a:lnTo>
                <a:lnTo>
                  <a:pt x="3341141" y="615476"/>
                </a:lnTo>
                <a:lnTo>
                  <a:pt x="3497993" y="938755"/>
                </a:lnTo>
                <a:lnTo>
                  <a:pt x="3632709" y="938755"/>
                </a:lnTo>
                <a:lnTo>
                  <a:pt x="3175864" y="0"/>
                </a:lnTo>
                <a:close/>
                <a:moveTo>
                  <a:pt x="2977548" y="534429"/>
                </a:moveTo>
                <a:lnTo>
                  <a:pt x="3138695" y="197628"/>
                </a:lnTo>
                <a:lnTo>
                  <a:pt x="3302568" y="534429"/>
                </a:lnTo>
                <a:lnTo>
                  <a:pt x="2977548" y="534429"/>
                </a:lnTo>
                <a:close/>
                <a:moveTo>
                  <a:pt x="469813" y="0"/>
                </a:moveTo>
                <a:lnTo>
                  <a:pt x="446686" y="0"/>
                </a:lnTo>
                <a:lnTo>
                  <a:pt x="0" y="938755"/>
                </a:lnTo>
                <a:lnTo>
                  <a:pt x="77972" y="938755"/>
                </a:lnTo>
                <a:lnTo>
                  <a:pt x="232511" y="615476"/>
                </a:lnTo>
                <a:lnTo>
                  <a:pt x="635090" y="615476"/>
                </a:lnTo>
                <a:lnTo>
                  <a:pt x="791942" y="938755"/>
                </a:lnTo>
                <a:lnTo>
                  <a:pt x="926659" y="938755"/>
                </a:lnTo>
                <a:lnTo>
                  <a:pt x="469813" y="0"/>
                </a:lnTo>
                <a:close/>
                <a:moveTo>
                  <a:pt x="271497" y="534429"/>
                </a:moveTo>
                <a:lnTo>
                  <a:pt x="432644" y="197628"/>
                </a:lnTo>
                <a:lnTo>
                  <a:pt x="596517" y="534429"/>
                </a:lnTo>
                <a:lnTo>
                  <a:pt x="271497" y="534429"/>
                </a:lnTo>
                <a:close/>
                <a:moveTo>
                  <a:pt x="4209982" y="710621"/>
                </a:moveTo>
                <a:cubicBezTo>
                  <a:pt x="4168683" y="831160"/>
                  <a:pt x="4080469" y="877578"/>
                  <a:pt x="3991429" y="877578"/>
                </a:cubicBezTo>
                <a:cubicBezTo>
                  <a:pt x="3828712" y="877578"/>
                  <a:pt x="3743390" y="742446"/>
                  <a:pt x="3743390" y="557515"/>
                </a:cubicBezTo>
                <a:cubicBezTo>
                  <a:pt x="3743390" y="541849"/>
                  <a:pt x="3743390" y="526184"/>
                  <a:pt x="3744711" y="510602"/>
                </a:cubicBezTo>
                <a:lnTo>
                  <a:pt x="4228979" y="510602"/>
                </a:lnTo>
                <a:cubicBezTo>
                  <a:pt x="4218489" y="329958"/>
                  <a:pt x="4095088" y="221868"/>
                  <a:pt x="3942862" y="221868"/>
                </a:cubicBezTo>
                <a:cubicBezTo>
                  <a:pt x="3764369" y="221868"/>
                  <a:pt x="3610821" y="372666"/>
                  <a:pt x="3610821" y="593132"/>
                </a:cubicBezTo>
                <a:cubicBezTo>
                  <a:pt x="3610821" y="815000"/>
                  <a:pt x="3749915" y="955822"/>
                  <a:pt x="3949387" y="955822"/>
                </a:cubicBezTo>
                <a:cubicBezTo>
                  <a:pt x="4100870" y="955822"/>
                  <a:pt x="4196105" y="876671"/>
                  <a:pt x="4235174" y="717464"/>
                </a:cubicBezTo>
                <a:lnTo>
                  <a:pt x="4209982" y="710621"/>
                </a:lnTo>
                <a:close/>
                <a:moveTo>
                  <a:pt x="3942862" y="263092"/>
                </a:moveTo>
                <a:cubicBezTo>
                  <a:pt x="4038675" y="263092"/>
                  <a:pt x="4080634" y="331359"/>
                  <a:pt x="4089803" y="460803"/>
                </a:cubicBezTo>
                <a:lnTo>
                  <a:pt x="3751236" y="460803"/>
                </a:lnTo>
                <a:cubicBezTo>
                  <a:pt x="3768334" y="362689"/>
                  <a:pt x="3822105" y="263092"/>
                  <a:pt x="3942862" y="263092"/>
                </a:cubicBezTo>
                <a:close/>
                <a:moveTo>
                  <a:pt x="5951874" y="776332"/>
                </a:moveTo>
                <a:cubicBezTo>
                  <a:pt x="5942128" y="797191"/>
                  <a:pt x="5921066" y="811702"/>
                  <a:pt x="5896452" y="811702"/>
                </a:cubicBezTo>
                <a:lnTo>
                  <a:pt x="5860109" y="811702"/>
                </a:lnTo>
                <a:lnTo>
                  <a:pt x="5860109" y="836354"/>
                </a:lnTo>
                <a:lnTo>
                  <a:pt x="6064372" y="836354"/>
                </a:lnTo>
                <a:cubicBezTo>
                  <a:pt x="6084361" y="836354"/>
                  <a:pt x="6102201" y="826708"/>
                  <a:pt x="6113352" y="811867"/>
                </a:cubicBezTo>
                <a:cubicBezTo>
                  <a:pt x="6120951" y="801726"/>
                  <a:pt x="6373451" y="443819"/>
                  <a:pt x="6373451" y="443819"/>
                </a:cubicBezTo>
                <a:lnTo>
                  <a:pt x="6146061" y="443819"/>
                </a:lnTo>
                <a:cubicBezTo>
                  <a:pt x="6121364" y="443819"/>
                  <a:pt x="6100136" y="458494"/>
                  <a:pt x="6090473" y="479601"/>
                </a:cubicBezTo>
                <a:lnTo>
                  <a:pt x="5951874" y="776332"/>
                </a:lnTo>
                <a:close/>
                <a:moveTo>
                  <a:pt x="6090473" y="356836"/>
                </a:moveTo>
                <a:cubicBezTo>
                  <a:pt x="6100054" y="377942"/>
                  <a:pt x="6121364" y="392618"/>
                  <a:pt x="6146061" y="392618"/>
                </a:cubicBezTo>
                <a:lnTo>
                  <a:pt x="6373451" y="392618"/>
                </a:lnTo>
                <a:cubicBezTo>
                  <a:pt x="6373451" y="392618"/>
                  <a:pt x="6120951" y="34711"/>
                  <a:pt x="6113352" y="24570"/>
                </a:cubicBezTo>
                <a:cubicBezTo>
                  <a:pt x="6102201" y="9646"/>
                  <a:pt x="6084443" y="82"/>
                  <a:pt x="6064372" y="82"/>
                </a:cubicBezTo>
                <a:lnTo>
                  <a:pt x="5860109" y="82"/>
                </a:lnTo>
                <a:lnTo>
                  <a:pt x="5860109" y="24734"/>
                </a:lnTo>
                <a:lnTo>
                  <a:pt x="5896452" y="24734"/>
                </a:lnTo>
                <a:cubicBezTo>
                  <a:pt x="5920983" y="24734"/>
                  <a:pt x="5942128" y="39245"/>
                  <a:pt x="5951874" y="60105"/>
                </a:cubicBezTo>
                <a:lnTo>
                  <a:pt x="6090473" y="356836"/>
                </a:lnTo>
                <a:close/>
                <a:moveTo>
                  <a:pt x="5698301" y="459236"/>
                </a:moveTo>
                <a:cubicBezTo>
                  <a:pt x="5707882" y="480343"/>
                  <a:pt x="5729193" y="495019"/>
                  <a:pt x="5753889" y="495019"/>
                </a:cubicBezTo>
                <a:lnTo>
                  <a:pt x="5981279" y="495019"/>
                </a:lnTo>
                <a:cubicBezTo>
                  <a:pt x="5981279" y="495019"/>
                  <a:pt x="5728780" y="137194"/>
                  <a:pt x="5721180" y="126970"/>
                </a:cubicBezTo>
                <a:cubicBezTo>
                  <a:pt x="5710030" y="112047"/>
                  <a:pt x="5692271" y="102483"/>
                  <a:pt x="5672200" y="102483"/>
                </a:cubicBezTo>
                <a:lnTo>
                  <a:pt x="5467937" y="102483"/>
                </a:lnTo>
                <a:lnTo>
                  <a:pt x="5467937" y="127218"/>
                </a:lnTo>
                <a:lnTo>
                  <a:pt x="5504280" y="127218"/>
                </a:lnTo>
                <a:cubicBezTo>
                  <a:pt x="5528812" y="127218"/>
                  <a:pt x="5549956" y="141728"/>
                  <a:pt x="5559703" y="162588"/>
                </a:cubicBezTo>
                <a:lnTo>
                  <a:pt x="5698301" y="459236"/>
                </a:lnTo>
                <a:close/>
                <a:moveTo>
                  <a:pt x="5559703" y="878650"/>
                </a:moveTo>
                <a:cubicBezTo>
                  <a:pt x="5549956" y="899510"/>
                  <a:pt x="5528894" y="914020"/>
                  <a:pt x="5504280" y="914020"/>
                </a:cubicBezTo>
                <a:lnTo>
                  <a:pt x="5467937" y="914020"/>
                </a:lnTo>
                <a:lnTo>
                  <a:pt x="5467937" y="938672"/>
                </a:lnTo>
                <a:lnTo>
                  <a:pt x="5672200" y="938672"/>
                </a:lnTo>
                <a:cubicBezTo>
                  <a:pt x="5692189" y="938672"/>
                  <a:pt x="5710030" y="929026"/>
                  <a:pt x="5721180" y="914185"/>
                </a:cubicBezTo>
                <a:cubicBezTo>
                  <a:pt x="5728780" y="904044"/>
                  <a:pt x="5981279" y="546137"/>
                  <a:pt x="5981279" y="546137"/>
                </a:cubicBezTo>
                <a:lnTo>
                  <a:pt x="5753889" y="546137"/>
                </a:lnTo>
                <a:cubicBezTo>
                  <a:pt x="5729193" y="546137"/>
                  <a:pt x="5707965" y="560812"/>
                  <a:pt x="5698301" y="581919"/>
                </a:cubicBezTo>
                <a:lnTo>
                  <a:pt x="5559703" y="878650"/>
                </a:lnTo>
                <a:close/>
              </a:path>
            </a:pathLst>
          </a:custGeom>
          <a:solidFill>
            <a:schemeClr val="tx2"/>
          </a:solidFill>
          <a:ln w="8260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53978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2" r:id="rId3"/>
    <p:sldLayoutId id="2147483702" r:id="rId4"/>
    <p:sldLayoutId id="2147483703" r:id="rId5"/>
    <p:sldLayoutId id="2147483704" r:id="rId6"/>
    <p:sldLayoutId id="2147483650" r:id="rId7"/>
    <p:sldLayoutId id="2147483664" r:id="rId8"/>
    <p:sldLayoutId id="2147483665" r:id="rId9"/>
    <p:sldLayoutId id="2147483666" r:id="rId10"/>
    <p:sldLayoutId id="2147483667" r:id="rId11"/>
    <p:sldLayoutId id="2147483668" r:id="rId12"/>
    <p:sldLayoutId id="2147483669" r:id="rId13"/>
    <p:sldLayoutId id="2147483670" r:id="rId14"/>
    <p:sldLayoutId id="2147483671" r:id="rId15"/>
    <p:sldLayoutId id="2147483672" r:id="rId16"/>
    <p:sldLayoutId id="2147483673" r:id="rId17"/>
    <p:sldLayoutId id="2147483674" r:id="rId18"/>
    <p:sldLayoutId id="2147483675" r:id="rId19"/>
    <p:sldLayoutId id="2147483676" r:id="rId20"/>
    <p:sldLayoutId id="2147483677" r:id="rId21"/>
    <p:sldLayoutId id="2147483651" r:id="rId22"/>
    <p:sldLayoutId id="2147483678" r:id="rId23"/>
    <p:sldLayoutId id="2147483681" r:id="rId24"/>
    <p:sldLayoutId id="2147483701" r:id="rId25"/>
    <p:sldLayoutId id="2147483700" r:id="rId26"/>
    <p:sldLayoutId id="2147483684" r:id="rId27"/>
    <p:sldLayoutId id="2147483685" r:id="rId28"/>
    <p:sldLayoutId id="2147483686" r:id="rId29"/>
    <p:sldLayoutId id="2147483689" r:id="rId30"/>
    <p:sldLayoutId id="2147483687" r:id="rId31"/>
    <p:sldLayoutId id="2147483688" r:id="rId32"/>
    <p:sldLayoutId id="2147483692" r:id="rId33"/>
    <p:sldLayoutId id="2147483696" r:id="rId34"/>
    <p:sldLayoutId id="2147483695" r:id="rId35"/>
    <p:sldLayoutId id="2147483697" r:id="rId36"/>
    <p:sldLayoutId id="2147483699" r:id="rId37"/>
    <p:sldLayoutId id="2147483654" r:id="rId38"/>
    <p:sldLayoutId id="2147483655" r:id="rId39"/>
    <p:sldLayoutId id="2147483663" r:id="rId40"/>
    <p:sldLayoutId id="2147483708" r:id="rId41"/>
  </p:sldLayoutIdLst>
  <p:transition spd="slow">
    <p:push dir="u"/>
  </p:transition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>
          <a:schemeClr val="tx1"/>
        </a:buClr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182880" indent="-18288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1"/>
        </a:buClr>
        <a:buFont typeface="System Font Regular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365760" indent="-18288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1"/>
        </a:buClr>
        <a:buFont typeface="System Font Regular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548640" indent="-18288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1"/>
        </a:buClr>
        <a:buFont typeface="System Font Regular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731520" indent="-18288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tx1"/>
        </a:buClr>
        <a:buFont typeface="System Font Regular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400"/>
        </a:spcAft>
        <a:buClr>
          <a:schemeClr val="tx1"/>
        </a:buClr>
        <a:buFont typeface="Arial" panose="020B0604020202020204" pitchFamily="34" charset="0"/>
        <a:buNone/>
        <a:tabLst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0" indent="-182880" algn="l" defTabSz="914400" rtl="0" eaLnBrk="1" latinLnBrk="0" hangingPunct="1">
        <a:lnSpc>
          <a:spcPct val="100000"/>
        </a:lnSpc>
        <a:spcBef>
          <a:spcPts val="0"/>
        </a:spcBef>
        <a:spcAft>
          <a:spcPts val="400"/>
        </a:spcAft>
        <a:buClr>
          <a:schemeClr val="tx1"/>
        </a:buClr>
        <a:buFont typeface="System Font Regular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65760" indent="-182880" algn="l" defTabSz="914400" rtl="0" eaLnBrk="1" latinLnBrk="0" hangingPunct="1">
        <a:lnSpc>
          <a:spcPct val="100000"/>
        </a:lnSpc>
        <a:spcBef>
          <a:spcPts val="0"/>
        </a:spcBef>
        <a:spcAft>
          <a:spcPts val="400"/>
        </a:spcAft>
        <a:buClr>
          <a:schemeClr val="tx1"/>
        </a:buClr>
        <a:buFont typeface="System Font Regular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200"/>
        </a:spcAft>
        <a:buFont typeface="Arial" panose="020B0604020202020204" pitchFamily="34" charset="0"/>
        <a:buNone/>
        <a:tabLst/>
        <a:defRPr sz="1100" i="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64" userDrawn="1">
          <p15:clr>
            <a:srgbClr val="F26B43"/>
          </p15:clr>
        </p15:guide>
        <p15:guide id="2" pos="264" userDrawn="1">
          <p15:clr>
            <a:srgbClr val="F26B43"/>
          </p15:clr>
        </p15:guide>
        <p15:guide id="3" pos="741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40.xml"/><Relationship Id="rId5" Type="http://schemas.openxmlformats.org/officeDocument/2006/relationships/image" Target="../media/image10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30.png"/><Relationship Id="rId5" Type="http://schemas.microsoft.com/office/2007/relationships/hdphoto" Target="../media/hdphoto2.wdp"/><Relationship Id="rId4" Type="http://schemas.openxmlformats.org/officeDocument/2006/relationships/image" Target="../media/image12.png"/><Relationship Id="rId9" Type="http://schemas.microsoft.com/office/2007/relationships/hdphoto" Target="../media/hdphoto4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microsoft.com/office/2007/relationships/hdphoto" Target="../media/hdphoto2.wdp"/><Relationship Id="rId7" Type="http://schemas.openxmlformats.org/officeDocument/2006/relationships/image" Target="../media/image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14.png"/><Relationship Id="rId5" Type="http://schemas.microsoft.com/office/2007/relationships/hdphoto" Target="../media/hdphoto3.wdp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8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8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4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8.xml"/><Relationship Id="rId4" Type="http://schemas.openxmlformats.org/officeDocument/2006/relationships/image" Target="../media/image42.emf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microsoft.com/office/2007/relationships/hdphoto" Target="../media/hdphoto2.wdp"/><Relationship Id="rId7" Type="http://schemas.openxmlformats.org/officeDocument/2006/relationships/image" Target="../media/image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1.xml"/><Relationship Id="rId6" Type="http://schemas.microsoft.com/office/2007/relationships/hdphoto" Target="../media/hdphoto4.wdp"/><Relationship Id="rId5" Type="http://schemas.openxmlformats.org/officeDocument/2006/relationships/image" Target="../media/image31.png"/><Relationship Id="rId4" Type="http://schemas.openxmlformats.org/officeDocument/2006/relationships/image" Target="../media/image43.png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8.xml"/><Relationship Id="rId4" Type="http://schemas.openxmlformats.org/officeDocument/2006/relationships/image" Target="../media/image46.jp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8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7" Type="http://schemas.openxmlformats.org/officeDocument/2006/relationships/image" Target="../media/image53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52.png"/><Relationship Id="rId5" Type="http://schemas.microsoft.com/office/2007/relationships/hdphoto" Target="../media/hdphoto1.wdp"/><Relationship Id="rId4" Type="http://schemas.openxmlformats.org/officeDocument/2006/relationships/image" Target="../media/image9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image" Target="../media/image54.png"/><Relationship Id="rId7" Type="http://schemas.openxmlformats.org/officeDocument/2006/relationships/image" Target="../media/image56.png"/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55.jpg"/><Relationship Id="rId5" Type="http://schemas.microsoft.com/office/2007/relationships/hdphoto" Target="../media/hdphoto1.wdp"/><Relationship Id="rId4" Type="http://schemas.openxmlformats.org/officeDocument/2006/relationships/image" Target="../media/image9.png"/><Relationship Id="rId9" Type="http://schemas.openxmlformats.org/officeDocument/2006/relationships/image" Target="../media/image59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9.png"/><Relationship Id="rId7" Type="http://schemas.openxmlformats.org/officeDocument/2006/relationships/image" Target="../media/image63.png"/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microsoft.com/office/2007/relationships/hdphoto" Target="../media/hdphoto1.wdp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9.png"/><Relationship Id="rId7" Type="http://schemas.openxmlformats.org/officeDocument/2006/relationships/image" Target="../media/image67.png"/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microsoft.com/office/2007/relationships/hdphoto" Target="../media/hdphoto1.wdp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microsoft.com/office/2007/relationships/hdphoto" Target="../media/hdphoto1.wdp"/><Relationship Id="rId7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9.png"/><Relationship Id="rId7" Type="http://schemas.openxmlformats.org/officeDocument/2006/relationships/image" Target="../media/image2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microsoft.com/office/2007/relationships/hdphoto" Target="../media/hdphoto1.wdp"/><Relationship Id="rId9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microsoft.com/office/2007/relationships/hdphoto" Target="../media/hdphoto1.wdp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22A8301-C654-0632-AF81-D8AC00AB7052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272AC235-65FE-1291-B8E5-52DD350A02A0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609600" y="3155577"/>
            <a:ext cx="10972800" cy="558800"/>
          </a:xfrm>
        </p:spPr>
        <p:txBody>
          <a:bodyPr/>
          <a:lstStyle/>
          <a:p>
            <a:pPr algn="ctr"/>
            <a:r>
              <a:rPr lang="en-US" sz="3600" b="1" dirty="0">
                <a:solidFill>
                  <a:schemeClr val="accent1">
                    <a:lumMod val="90000"/>
                    <a:lumOff val="10000"/>
                  </a:schemeClr>
                </a:solidFill>
                <a:latin typeface="72" panose="020B0503030000000003" pitchFamily="34" charset="0"/>
                <a:cs typeface="72" panose="020B0503030000000003" pitchFamily="34" charset="0"/>
              </a:rPr>
              <a:t>Investigation of Transient Resonance Response in Bladed Disks</a:t>
            </a:r>
          </a:p>
        </p:txBody>
      </p:sp>
      <p:pic>
        <p:nvPicPr>
          <p:cNvPr id="7" name="Picture 6" descr="A blue logo with text&#10;&#10;AI-generated content may be incorrect.">
            <a:extLst>
              <a:ext uri="{FF2B5EF4-FFF2-40B4-BE49-F238E27FC236}">
                <a16:creationId xmlns:a16="http://schemas.microsoft.com/office/drawing/2014/main" id="{109D0F52-9D2F-A3C2-99FA-EB6E2A11537C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saturation sat="0"/>
                    </a14:imgEffect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875" t="9449" r="7264" b="11707"/>
          <a:stretch>
            <a:fillRect/>
          </a:stretch>
        </p:blipFill>
        <p:spPr>
          <a:xfrm>
            <a:off x="609600" y="257974"/>
            <a:ext cx="3209797" cy="1429065"/>
          </a:xfrm>
          <a:prstGeom prst="rect">
            <a:avLst/>
          </a:prstGeom>
        </p:spPr>
      </p:pic>
      <p:pic>
        <p:nvPicPr>
          <p:cNvPr id="8" name="Picture 7" descr="A blue text on a black background&#10;&#10;AI-generated content may be incorrect.">
            <a:extLst>
              <a:ext uri="{FF2B5EF4-FFF2-40B4-BE49-F238E27FC236}">
                <a16:creationId xmlns:a16="http://schemas.microsoft.com/office/drawing/2014/main" id="{F499B8BA-CF68-AE09-9E61-1DCBEDE3B65E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357" b="27376"/>
          <a:stretch>
            <a:fillRect/>
          </a:stretch>
        </p:blipFill>
        <p:spPr>
          <a:xfrm>
            <a:off x="7930643" y="518006"/>
            <a:ext cx="3651757" cy="909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CCD4114-B299-E2ED-79FF-63D36AA672F7}"/>
              </a:ext>
            </a:extLst>
          </p:cNvPr>
          <p:cNvSpPr txBox="1"/>
          <p:nvPr/>
        </p:nvSpPr>
        <p:spPr>
          <a:xfrm>
            <a:off x="742949" y="4760927"/>
            <a:ext cx="3614365" cy="18391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600"/>
              </a:spcAft>
            </a:pPr>
            <a:r>
              <a:rPr lang="en-US" b="1" dirty="0">
                <a:latin typeface="72" panose="020B0503030000000003" pitchFamily="34" charset="0"/>
                <a:cs typeface="72" panose="020B0503030000000003" pitchFamily="34" charset="0"/>
              </a:rPr>
              <a:t>Supervisors:</a:t>
            </a:r>
          </a:p>
          <a:p>
            <a:pPr algn="l">
              <a:spcAft>
                <a:spcPts val="600"/>
              </a:spcAft>
            </a:pPr>
            <a:r>
              <a:rPr lang="en-US" sz="1600" b="1" dirty="0">
                <a:latin typeface="72" panose="020B0503030000000003" pitchFamily="34" charset="0"/>
                <a:cs typeface="72" panose="020B0503030000000003" pitchFamily="34" charset="0"/>
              </a:rPr>
              <a:t>Prof. Christian Maria </a:t>
            </a:r>
            <a:r>
              <a:rPr lang="en-US" sz="1600" b="1" dirty="0" err="1">
                <a:latin typeface="72" panose="020B0503030000000003" pitchFamily="34" charset="0"/>
                <a:cs typeface="72" panose="020B0503030000000003" pitchFamily="34" charset="0"/>
              </a:rPr>
              <a:t>Firrone</a:t>
            </a:r>
            <a:endParaRPr lang="en-US" sz="1600" b="1" dirty="0">
              <a:latin typeface="72" panose="020B0503030000000003" pitchFamily="34" charset="0"/>
              <a:cs typeface="72" panose="020B0503030000000003" pitchFamily="34" charset="0"/>
            </a:endParaRPr>
          </a:p>
          <a:p>
            <a:pPr algn="l">
              <a:spcAft>
                <a:spcPts val="600"/>
              </a:spcAft>
            </a:pPr>
            <a:r>
              <a:rPr lang="en-US" sz="1600" b="1" dirty="0">
                <a:latin typeface="72" panose="020B0503030000000003" pitchFamily="34" charset="0"/>
                <a:cs typeface="72" panose="020B0503030000000003" pitchFamily="34" charset="0"/>
              </a:rPr>
              <a:t>Prof. Daniele Botto</a:t>
            </a:r>
          </a:p>
          <a:p>
            <a:pPr algn="l">
              <a:spcAft>
                <a:spcPts val="600"/>
              </a:spcAft>
            </a:pPr>
            <a:r>
              <a:rPr lang="en-US" sz="1600" b="1" dirty="0">
                <a:latin typeface="72" panose="020B0503030000000003" pitchFamily="34" charset="0"/>
                <a:cs typeface="72" panose="020B0503030000000003" pitchFamily="34" charset="0"/>
              </a:rPr>
              <a:t>Ing.   Antonio Giuseppe D’Ettole</a:t>
            </a:r>
          </a:p>
          <a:p>
            <a:pPr algn="l">
              <a:spcAft>
                <a:spcPts val="600"/>
              </a:spcAft>
            </a:pPr>
            <a:r>
              <a:rPr lang="en-US" sz="1600" b="1" dirty="0">
                <a:latin typeface="72" panose="020B0503030000000003" pitchFamily="34" charset="0"/>
                <a:cs typeface="72" panose="020B0503030000000003" pitchFamily="34" charset="0"/>
              </a:rPr>
              <a:t>Ing.   Gianmaria Sartor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11D50187-5453-BD83-3C94-04FF59E66E5F}"/>
              </a:ext>
            </a:extLst>
          </p:cNvPr>
          <p:cNvSpPr txBox="1">
            <a:spLocks/>
          </p:cNvSpPr>
          <p:nvPr/>
        </p:nvSpPr>
        <p:spPr>
          <a:xfrm>
            <a:off x="2182955" y="1313517"/>
            <a:ext cx="4847678" cy="4109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1800" b="1" dirty="0">
                <a:solidFill>
                  <a:srgbClr val="C00000"/>
                </a:solidFill>
                <a:latin typeface="72" panose="020B0503030000000003" pitchFamily="34" charset="0"/>
                <a:cs typeface="72" panose="020B0503030000000003" pitchFamily="34" charset="0"/>
              </a:rPr>
              <a:t>Master’s Degree in Mechanical Engineering</a:t>
            </a:r>
          </a:p>
        </p:txBody>
      </p:sp>
      <p:sp>
        <p:nvSpPr>
          <p:cNvPr id="13" name="Footer Placeholder 5">
            <a:extLst>
              <a:ext uri="{FF2B5EF4-FFF2-40B4-BE49-F238E27FC236}">
                <a16:creationId xmlns:a16="http://schemas.microsoft.com/office/drawing/2014/main" id="{522856E0-B5AF-4313-B681-BDD820A9125A}"/>
              </a:ext>
            </a:extLst>
          </p:cNvPr>
          <p:cNvSpPr txBox="1">
            <a:spLocks/>
          </p:cNvSpPr>
          <p:nvPr/>
        </p:nvSpPr>
        <p:spPr>
          <a:xfrm>
            <a:off x="9120214" y="6421583"/>
            <a:ext cx="287163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solidFill>
                  <a:schemeClr val="tx1"/>
                </a:solidFill>
              </a:rPr>
              <a:t>Credits: front image – GE Aviation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49B8513-1221-1F05-B5BF-E5A7D25FF3C3}"/>
              </a:ext>
            </a:extLst>
          </p:cNvPr>
          <p:cNvSpPr txBox="1"/>
          <p:nvPr/>
        </p:nvSpPr>
        <p:spPr>
          <a:xfrm>
            <a:off x="7968035" y="5138487"/>
            <a:ext cx="3614365" cy="1429065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r">
              <a:spcAft>
                <a:spcPts val="600"/>
              </a:spcAft>
            </a:pPr>
            <a:r>
              <a:rPr lang="en-US" b="1" dirty="0">
                <a:latin typeface="72" panose="020B0503030000000003" pitchFamily="34" charset="0"/>
                <a:cs typeface="72" panose="020B0503030000000003" pitchFamily="34" charset="0"/>
              </a:rPr>
              <a:t>Candidate:</a:t>
            </a:r>
          </a:p>
          <a:p>
            <a:pPr algn="r">
              <a:spcAft>
                <a:spcPts val="600"/>
              </a:spcAft>
            </a:pPr>
            <a:r>
              <a:rPr lang="en-US" sz="1600" b="1" dirty="0">
                <a:latin typeface="72" panose="020B0503030000000003" pitchFamily="34" charset="0"/>
                <a:cs typeface="72" panose="020B0503030000000003" pitchFamily="34" charset="0"/>
              </a:rPr>
              <a:t>Lorito Ethan Raoul (332003)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9C9CA57-48B5-62E7-7C02-CE345CA8E266}"/>
              </a:ext>
            </a:extLst>
          </p:cNvPr>
          <p:cNvSpPr txBox="1"/>
          <p:nvPr/>
        </p:nvSpPr>
        <p:spPr>
          <a:xfrm>
            <a:off x="5400083" y="2552079"/>
            <a:ext cx="1391833" cy="334531"/>
          </a:xfrm>
          <a:prstGeom prst="rect">
            <a:avLst/>
          </a:prstGeom>
          <a:noFill/>
        </p:spPr>
        <p:txBody>
          <a:bodyPr wrap="none" lIns="0" tIns="0" rIns="0" bIns="0" rtlCol="0" anchor="b"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b="1" dirty="0"/>
              <a:t>MSc. Thesis</a:t>
            </a:r>
          </a:p>
        </p:txBody>
      </p:sp>
    </p:spTree>
    <p:extLst>
      <p:ext uri="{BB962C8B-B14F-4D97-AF65-F5344CB8AC3E}">
        <p14:creationId xmlns:p14="http://schemas.microsoft.com/office/powerpoint/2010/main" val="2534845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AC95479-336E-C82A-BD57-3498A134D4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71172" y="2906713"/>
            <a:ext cx="5136590" cy="503590"/>
          </a:xfrm>
        </p:spPr>
        <p:txBody>
          <a:bodyPr/>
          <a:lstStyle/>
          <a:p>
            <a:r>
              <a:rPr lang="en-US" b="1" dirty="0">
                <a:solidFill>
                  <a:srgbClr val="002060"/>
                </a:solidFill>
                <a:latin typeface="72" panose="020B0503030000000003" pitchFamily="34" charset="0"/>
                <a:cs typeface="72" panose="020B0503030000000003" pitchFamily="34" charset="0"/>
              </a:rPr>
              <a:t>SDOF SENSITIVITY ANALYSIS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72F8521-ADEB-76AB-C7F2-83E7ACC4C28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407D4A-E512-419B-AA98-7EFEC97A1B71}" type="slidenum">
              <a:rPr lang="en-GB" smtClean="0">
                <a:solidFill>
                  <a:srgbClr val="69676D"/>
                </a:solidFill>
              </a:rPr>
              <a:pPr>
                <a:defRPr/>
              </a:pPr>
              <a:t>10</a:t>
            </a:fld>
            <a:endParaRPr lang="en-GB" dirty="0">
              <a:solidFill>
                <a:srgbClr val="69676D"/>
              </a:solidFill>
            </a:endParaRPr>
          </a:p>
        </p:txBody>
      </p:sp>
      <p:pic>
        <p:nvPicPr>
          <p:cNvPr id="4" name="Picture 3" descr="A blue logo with text&#10;&#10;AI-generated content may be incorrect.">
            <a:extLst>
              <a:ext uri="{FF2B5EF4-FFF2-40B4-BE49-F238E27FC236}">
                <a16:creationId xmlns:a16="http://schemas.microsoft.com/office/drawing/2014/main" id="{FC2F78F8-EC9C-691D-3297-43B02C7A7AA1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saturation sat="0"/>
                    </a14:imgEffect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875" t="9449" r="7264" b="11707"/>
          <a:stretch>
            <a:fillRect/>
          </a:stretch>
        </p:blipFill>
        <p:spPr>
          <a:xfrm>
            <a:off x="1828799" y="6210301"/>
            <a:ext cx="1314737" cy="58534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A38C1EA-0CAC-CC0A-3048-8A7D6648CB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84239" y="2112340"/>
            <a:ext cx="2897658" cy="204961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C58BB7D-1806-7A27-E824-DF0824041BE5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 amt="70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12261" t="5053" r="11557" b="5053"/>
          <a:stretch>
            <a:fillRect/>
          </a:stretch>
        </p:blipFill>
        <p:spPr>
          <a:xfrm>
            <a:off x="5101017" y="2704869"/>
            <a:ext cx="995740" cy="88586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80419EC-4BB9-36DE-D975-0F4C4A7499E2}"/>
              </a:ext>
            </a:extLst>
          </p:cNvPr>
          <p:cNvPicPr>
            <a:picLocks noChangeAspect="1"/>
          </p:cNvPicPr>
          <p:nvPr/>
        </p:nvPicPr>
        <p:blipFill>
          <a:blip r:embed="rId8">
            <a:alphaModFix amt="70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8398" t="1" b="31519"/>
          <a:stretch>
            <a:fillRect/>
          </a:stretch>
        </p:blipFill>
        <p:spPr>
          <a:xfrm>
            <a:off x="2930401" y="2557547"/>
            <a:ext cx="1595625" cy="947996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926173F-45BA-15E9-F4BD-CD15C763C2D4}"/>
              </a:ext>
            </a:extLst>
          </p:cNvPr>
          <p:cNvSpPr/>
          <p:nvPr/>
        </p:nvSpPr>
        <p:spPr>
          <a:xfrm>
            <a:off x="3850105" y="2719595"/>
            <a:ext cx="100930" cy="1871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>
              <a:spcAft>
                <a:spcPts val="600"/>
              </a:spcAft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706407CE-100D-364F-4EBC-C248D372266E}"/>
              </a:ext>
            </a:extLst>
          </p:cNvPr>
          <p:cNvSpPr/>
          <p:nvPr/>
        </p:nvSpPr>
        <p:spPr>
          <a:xfrm>
            <a:off x="2474734" y="3010118"/>
            <a:ext cx="348678" cy="296779"/>
          </a:xfrm>
          <a:prstGeom prst="rightArrow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>
              <a:spcAft>
                <a:spcPts val="600"/>
              </a:spcAft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697BDF74-1CDF-D05E-A331-A753E4D2974F}"/>
              </a:ext>
            </a:extLst>
          </p:cNvPr>
          <p:cNvSpPr/>
          <p:nvPr/>
        </p:nvSpPr>
        <p:spPr>
          <a:xfrm>
            <a:off x="4589470" y="2999414"/>
            <a:ext cx="348678" cy="296779"/>
          </a:xfrm>
          <a:prstGeom prst="rightArrow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>
              <a:spcAft>
                <a:spcPts val="600"/>
              </a:spcAft>
            </a:pP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5874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Picture 54">
            <a:extLst>
              <a:ext uri="{FF2B5EF4-FFF2-40B4-BE49-F238E27FC236}">
                <a16:creationId xmlns:a16="http://schemas.microsoft.com/office/drawing/2014/main" id="{69EB3939-E1CB-F22B-5D0B-BB6D38F329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41376" y="1506639"/>
            <a:ext cx="6031523" cy="4703662"/>
          </a:xfrm>
          <a:prstGeom prst="rect">
            <a:avLst/>
          </a:prstGeom>
          <a:ln w="12700">
            <a:solidFill>
              <a:srgbClr val="FF0000"/>
            </a:solidFill>
          </a:ln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387078B-8B3F-F503-01CC-0C685BCABE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A97EF-C944-4447-B862-B593E9B4A0FF}" type="slidenum">
              <a:rPr lang="en-US" smtClean="0"/>
              <a:t>11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2D7DCC2-21B5-EC5B-F42D-636D0D6404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9100" y="419101"/>
            <a:ext cx="11353800" cy="526428"/>
          </a:xfrm>
        </p:spPr>
        <p:txBody>
          <a:bodyPr/>
          <a:lstStyle/>
          <a:p>
            <a:r>
              <a:rPr lang="en-US" b="1" dirty="0">
                <a:solidFill>
                  <a:srgbClr val="002060"/>
                </a:solidFill>
                <a:latin typeface="Century Gothic" panose="020B0502020202020204" pitchFamily="34" charset="0"/>
              </a:rPr>
              <a:t>SENSITIVITY ANALYSIS – Effect of the Reduced Sweep Velocity 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5B68E441-7A76-8EA7-240B-BC93751E5345}"/>
                  </a:ext>
                </a:extLst>
              </p:cNvPr>
              <p:cNvSpPr txBox="1"/>
              <p:nvPr/>
            </p:nvSpPr>
            <p:spPr>
              <a:xfrm>
                <a:off x="419100" y="908562"/>
                <a:ext cx="5075538" cy="504087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US" sz="1600" dirty="0">
                    <a:solidFill>
                      <a:schemeClr val="bg2">
                        <a:lumMod val="25000"/>
                      </a:schemeClr>
                    </a:solidFill>
                    <a:latin typeface="72" panose="020B0503030000000003" pitchFamily="34" charset="0"/>
                    <a:cs typeface="72" panose="020B0503030000000003" pitchFamily="34" charset="0"/>
                  </a:rPr>
                  <a:t>The transient response is governed by the </a:t>
                </a:r>
                <a:r>
                  <a:rPr lang="en-US" sz="1600" b="1" dirty="0">
                    <a:solidFill>
                      <a:srgbClr val="002060"/>
                    </a:solidFill>
                    <a:latin typeface="72" panose="020B0503030000000003" pitchFamily="34" charset="0"/>
                    <a:cs typeface="72" panose="020B0503030000000003" pitchFamily="34" charset="0"/>
                  </a:rPr>
                  <a:t>Reduced Sweep Velocity (RSV or K):</a:t>
                </a:r>
              </a:p>
              <a:p>
                <a:pPr algn="just">
                  <a:spcAft>
                    <a:spcPts val="0"/>
                  </a:spcAft>
                </a:pPr>
                <a:endParaRPr lang="en-US" sz="1050" b="1" dirty="0"/>
              </a:p>
              <a:p>
                <a:pPr algn="ctr"/>
                <a:endParaRPr lang="en-US" sz="1200" b="1" i="1" dirty="0">
                  <a:solidFill>
                    <a:schemeClr val="accent1">
                      <a:lumMod val="90000"/>
                      <a:lumOff val="10000"/>
                    </a:schemeClr>
                  </a:solidFill>
                  <a:latin typeface="Cambria Math" panose="02040503050406030204" pitchFamily="18" charset="0"/>
                </a:endParaRPr>
              </a:p>
              <a:p>
                <a:pPr algn="ctr"/>
                <a:endParaRPr lang="en-US" sz="1000" b="1" i="1" dirty="0">
                  <a:solidFill>
                    <a:schemeClr val="accent1">
                      <a:lumMod val="90000"/>
                      <a:lumOff val="10000"/>
                    </a:schemeClr>
                  </a:solidFill>
                  <a:latin typeface="Cambria Math" panose="02040503050406030204" pitchFamily="18" charset="0"/>
                </a:endParaRP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1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𝑲</m:t>
                      </m:r>
                      <m:r>
                        <a:rPr lang="en-US" sz="1600" b="1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sz="1600" b="1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acc>
                            <m:accPr>
                              <m:chr m:val="̇"/>
                              <m:ctrlPr>
                                <a:rPr lang="en-US" sz="1600" b="1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1600" b="1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𝒇</m:t>
                              </m:r>
                            </m:e>
                          </m:acc>
                        </m:num>
                        <m:den>
                          <m:sSup>
                            <m:sSupPr>
                              <m:ctrlPr>
                                <a:rPr lang="en-US" sz="1600" b="1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1600" b="1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𝜻</m:t>
                              </m:r>
                            </m:e>
                            <m:sup>
                              <m:r>
                                <a:rPr lang="en-US" sz="1600" b="1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𝟐</m:t>
                              </m:r>
                            </m:sup>
                          </m:sSup>
                          <m:sSubSup>
                            <m:sSubSupPr>
                              <m:ctrlPr>
                                <a:rPr lang="en-US" sz="1600" b="1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sz="1600" b="1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𝒇</m:t>
                              </m:r>
                            </m:e>
                            <m:sub>
                              <m:r>
                                <a:rPr lang="en-US" sz="1600" b="1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𝒏</m:t>
                              </m:r>
                            </m:sub>
                            <m:sup>
                              <m:r>
                                <a:rPr lang="en-US" sz="1600" b="1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</a:rPr>
                                <m:t>𝟐</m:t>
                              </m:r>
                            </m:sup>
                          </m:sSubSup>
                        </m:den>
                      </m:f>
                    </m:oMath>
                  </m:oMathPara>
                </a14:m>
                <a:endParaRPr lang="en-US" sz="1200" b="1" dirty="0"/>
              </a:p>
              <a:p>
                <a:pPr algn="ctr">
                  <a:spcAft>
                    <a:spcPts val="0"/>
                  </a:spcAft>
                </a:pPr>
                <a:endParaRPr lang="en-US" sz="1050" b="1" dirty="0"/>
              </a:p>
              <a:p>
                <a:pPr>
                  <a:spcAft>
                    <a:spcPts val="0"/>
                  </a:spcAft>
                </a:pPr>
                <a:r>
                  <a:rPr lang="en-US" sz="1400" dirty="0">
                    <a:solidFill>
                      <a:schemeClr val="bg2">
                        <a:lumMod val="25000"/>
                      </a:schemeClr>
                    </a:solidFill>
                    <a:latin typeface="72" panose="020B0503030000000003" pitchFamily="34" charset="0"/>
                    <a:cs typeface="72" panose="020B0503030000000003" pitchFamily="34" charset="0"/>
                  </a:rPr>
                  <a:t>With:</a:t>
                </a:r>
              </a:p>
              <a:p>
                <a:pPr>
                  <a:spcAft>
                    <a:spcPts val="0"/>
                  </a:spcAft>
                </a:pPr>
                <a:endParaRPr lang="en-US" sz="1400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400" b="1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𝒇</m:t>
                      </m:r>
                      <m:r>
                        <a:rPr lang="en-US" sz="1400" b="1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1400" b="1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𝑬𝑶</m:t>
                      </m:r>
                      <m:r>
                        <a:rPr lang="en-US" sz="1400" b="1" i="1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 </m:t>
                      </m:r>
                      <m:f>
                        <m:fPr>
                          <m:ctrlPr>
                            <a:rPr lang="en-US" sz="1400" b="1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1400" b="1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400" b="1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𝑵</m:t>
                              </m:r>
                            </m:e>
                            <m:sub>
                              <m:r>
                                <a:rPr lang="en-US" sz="1400" b="1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𝒓</m:t>
                              </m:r>
                            </m:sub>
                          </m:sSub>
                        </m:num>
                        <m:den>
                          <m:r>
                            <a:rPr lang="en-US" sz="1400" b="1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𝟔𝟎</m:t>
                          </m:r>
                        </m:den>
                      </m:f>
                      <m:r>
                        <a:rPr lang="en-US" sz="1400" i="1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  </m:t>
                      </m:r>
                      <m:acc>
                        <m:accPr>
                          <m:chr m:val="̇"/>
                          <m:ctrlPr>
                            <a:rPr lang="en-US" sz="1400" b="1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1400" b="1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𝒇</m:t>
                          </m:r>
                        </m:e>
                      </m:acc>
                      <m:r>
                        <a:rPr lang="en-US" sz="1400" b="1" i="1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1400" b="1" i="1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𝑬𝑶</m:t>
                      </m:r>
                      <m:r>
                        <a:rPr lang="en-US" sz="1400" b="1" i="1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</a:rPr>
                        <m:t> ∙ </m:t>
                      </m:r>
                      <m:f>
                        <m:fPr>
                          <m:ctrlPr>
                            <a:rPr lang="en-US" sz="1400" b="1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acc>
                            <m:accPr>
                              <m:chr m:val="̇"/>
                              <m:ctrlPr>
                                <a:rPr lang="en-US" sz="1400" b="1" i="1">
                                  <a:solidFill>
                                    <a:srgbClr val="00206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accPr>
                            <m:e>
                              <m:sSub>
                                <m:sSubPr>
                                  <m:ctrlPr>
                                    <a:rPr lang="en-US" sz="1400" b="1" i="1">
                                      <a:solidFill>
                                        <a:srgbClr val="00206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400" b="1" i="1">
                                      <a:solidFill>
                                        <a:srgbClr val="00206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𝑵</m:t>
                                  </m:r>
                                </m:e>
                                <m:sub>
                                  <m:r>
                                    <a:rPr lang="en-US" sz="1400" b="1" i="1">
                                      <a:solidFill>
                                        <a:srgbClr val="00206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𝒓</m:t>
                                  </m:r>
                                </m:sub>
                              </m:sSub>
                            </m:e>
                          </m:acc>
                        </m:num>
                        <m:den>
                          <m:r>
                            <a:rPr lang="en-US" sz="1400" b="1" i="1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𝟔𝟎</m:t>
                          </m:r>
                        </m:den>
                      </m:f>
                      <m:r>
                        <a:rPr lang="en-US" sz="1400" b="1" i="1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     </m:t>
                      </m:r>
                    </m:oMath>
                  </m:oMathPara>
                </a14:m>
                <a:endParaRPr lang="en-US" sz="1400" b="1" dirty="0">
                  <a:solidFill>
                    <a:srgbClr val="002060"/>
                  </a:solidFill>
                </a:endParaRPr>
              </a:p>
              <a:p>
                <a:pPr>
                  <a:spcAft>
                    <a:spcPts val="0"/>
                  </a:spcAft>
                </a:pPr>
                <a:endParaRPr lang="en-US" sz="1400" dirty="0"/>
              </a:p>
              <a:p>
                <a:pPr algn="ctr">
                  <a:spcAft>
                    <a:spcPts val="0"/>
                  </a:spcAft>
                </a:pPr>
                <a:endParaRPr lang="en-US" sz="1000" b="1" dirty="0"/>
              </a:p>
              <a:p>
                <a:pPr algn="ctr">
                  <a:spcAft>
                    <a:spcPts val="0"/>
                  </a:spcAft>
                </a:pPr>
                <a:endParaRPr lang="en-US" sz="1050" b="1" dirty="0">
                  <a:latin typeface="72" panose="020B0503030000000003" pitchFamily="34" charset="0"/>
                  <a:cs typeface="72" panose="020B0503030000000003" pitchFamily="34" charset="0"/>
                </a:endParaRPr>
              </a:p>
              <a:p>
                <a:pPr marL="285750" indent="-285750">
                  <a:buClr>
                    <a:srgbClr val="FF0000"/>
                  </a:buClr>
                  <a:buFont typeface="Wingdings" panose="05000000000000000000" pitchFamily="2" charset="2"/>
                  <a:buChar char="v"/>
                </a:pPr>
                <a:r>
                  <a:rPr lang="en-US" sz="1600" dirty="0">
                    <a:solidFill>
                      <a:schemeClr val="bg2">
                        <a:lumMod val="25000"/>
                      </a:schemeClr>
                    </a:solidFill>
                    <a:latin typeface="72" panose="020B0503030000000003" pitchFamily="34" charset="0"/>
                    <a:cs typeface="72" panose="020B0503030000000003" pitchFamily="34" charset="0"/>
                  </a:rPr>
                  <a:t>Maximum amplitude shift in the direction of sweep</a:t>
                </a:r>
              </a:p>
              <a:p>
                <a:pPr marL="285750" indent="-285750">
                  <a:buClr>
                    <a:srgbClr val="FF0000"/>
                  </a:buClr>
                  <a:buFont typeface="Wingdings" panose="05000000000000000000" pitchFamily="2" charset="2"/>
                  <a:buChar char="v"/>
                </a:pPr>
                <a:endParaRPr lang="en-US" sz="1000" dirty="0">
                  <a:solidFill>
                    <a:schemeClr val="bg2">
                      <a:lumMod val="25000"/>
                    </a:schemeClr>
                  </a:solidFill>
                  <a:latin typeface="72" panose="020B0503030000000003" pitchFamily="34" charset="0"/>
                  <a:cs typeface="72" panose="020B0503030000000003" pitchFamily="34" charset="0"/>
                </a:endParaRPr>
              </a:p>
              <a:p>
                <a:pPr marL="285750" indent="-285750">
                  <a:buClr>
                    <a:srgbClr val="FF0000"/>
                  </a:buClr>
                  <a:buFont typeface="Wingdings" panose="05000000000000000000" pitchFamily="2" charset="2"/>
                  <a:buChar char="v"/>
                </a:pPr>
                <a:r>
                  <a:rPr lang="en-US" sz="1600" dirty="0">
                    <a:solidFill>
                      <a:schemeClr val="bg2">
                        <a:lumMod val="25000"/>
                      </a:schemeClr>
                    </a:solidFill>
                    <a:latin typeface="72" panose="020B0503030000000003" pitchFamily="34" charset="0"/>
                    <a:cs typeface="72" panose="020B0503030000000003" pitchFamily="34" charset="0"/>
                  </a:rPr>
                  <a:t>Amplitude decreases with respect to steady state</a:t>
                </a:r>
              </a:p>
              <a:p>
                <a:pPr>
                  <a:buClr>
                    <a:srgbClr val="FF0000"/>
                  </a:buClr>
                </a:pPr>
                <a:r>
                  <a:rPr lang="en-US" sz="1600" dirty="0">
                    <a:solidFill>
                      <a:schemeClr val="bg2">
                        <a:lumMod val="25000"/>
                      </a:schemeClr>
                    </a:solidFill>
                    <a:latin typeface="72" panose="020B0503030000000003" pitchFamily="34" charset="0"/>
                    <a:cs typeface="72" panose="020B0503030000000003" pitchFamily="34" charset="0"/>
                  </a:rPr>
                  <a:t>     response</a:t>
                </a:r>
              </a:p>
              <a:p>
                <a:pPr marL="285750" indent="-285750">
                  <a:buClr>
                    <a:srgbClr val="FF0000"/>
                  </a:buClr>
                  <a:buFont typeface="Wingdings" panose="05000000000000000000" pitchFamily="2" charset="2"/>
                  <a:buChar char="v"/>
                </a:pPr>
                <a:endParaRPr lang="en-US" sz="1000" dirty="0">
                  <a:solidFill>
                    <a:schemeClr val="bg2">
                      <a:lumMod val="25000"/>
                    </a:schemeClr>
                  </a:solidFill>
                  <a:latin typeface="72" panose="020B0503030000000003" pitchFamily="34" charset="0"/>
                  <a:cs typeface="72" panose="020B0503030000000003" pitchFamily="34" charset="0"/>
                </a:endParaRPr>
              </a:p>
              <a:p>
                <a:pPr marL="285750" indent="-285750">
                  <a:buClr>
                    <a:srgbClr val="FF0000"/>
                  </a:buClr>
                  <a:buFont typeface="Wingdings" panose="05000000000000000000" pitchFamily="2" charset="2"/>
                  <a:buChar char="v"/>
                </a:pPr>
                <a:r>
                  <a:rPr lang="en-US" sz="1600" dirty="0">
                    <a:solidFill>
                      <a:schemeClr val="bg2">
                        <a:lumMod val="25000"/>
                      </a:schemeClr>
                    </a:solidFill>
                    <a:latin typeface="72" panose="020B0503030000000003" pitchFamily="34" charset="0"/>
                    <a:cs typeface="72" panose="020B0503030000000003" pitchFamily="34" charset="0"/>
                  </a:rPr>
                  <a:t>Resonance peak’s width increases</a:t>
                </a:r>
              </a:p>
              <a:p>
                <a:pPr>
                  <a:buClr>
                    <a:srgbClr val="FF0000"/>
                  </a:buClr>
                </a:pPr>
                <a:endParaRPr lang="en-US" sz="1000" dirty="0">
                  <a:solidFill>
                    <a:schemeClr val="bg2">
                      <a:lumMod val="25000"/>
                    </a:schemeClr>
                  </a:solidFill>
                  <a:latin typeface="72" panose="020B0503030000000003" pitchFamily="34" charset="0"/>
                  <a:cs typeface="72" panose="020B0503030000000003" pitchFamily="34" charset="0"/>
                </a:endParaRPr>
              </a:p>
              <a:p>
                <a:pPr marL="285750" indent="-285750">
                  <a:buClr>
                    <a:srgbClr val="FF0000"/>
                  </a:buClr>
                  <a:buFont typeface="Wingdings" panose="05000000000000000000" pitchFamily="2" charset="2"/>
                  <a:buChar char="v"/>
                </a:pPr>
                <a:r>
                  <a:rPr lang="en-US" sz="1600" dirty="0">
                    <a:solidFill>
                      <a:schemeClr val="bg2">
                        <a:lumMod val="25000"/>
                      </a:schemeClr>
                    </a:solidFill>
                    <a:latin typeface="72" panose="020B0503030000000003" pitchFamily="34" charset="0"/>
                    <a:cs typeface="72" panose="020B0503030000000003" pitchFamily="34" charset="0"/>
                  </a:rPr>
                  <a:t>Beating phenomenon for </a:t>
                </a:r>
                <a14:m>
                  <m:oMath xmlns:m="http://schemas.openxmlformats.org/officeDocument/2006/math">
                    <m:r>
                      <a:rPr lang="en-US" sz="16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𝑲</m:t>
                    </m:r>
                    <m:r>
                      <a:rPr lang="en-US" sz="16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</a:rPr>
                      <m:t> ≥</m:t>
                    </m:r>
                    <m:r>
                      <a:rPr lang="en-US" sz="16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𝟑</m:t>
                    </m:r>
                    <m:r>
                      <a:rPr lang="en-US" sz="16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.</m:t>
                    </m:r>
                    <m:r>
                      <a:rPr lang="en-US" sz="1600" b="1" i="1" smtClean="0">
                        <a:solidFill>
                          <a:srgbClr val="00206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𝟔</m:t>
                    </m:r>
                  </m:oMath>
                </a14:m>
                <a:r>
                  <a:rPr lang="en-US" sz="1600" b="1" dirty="0">
                    <a:solidFill>
                      <a:srgbClr val="002060"/>
                    </a:solidFill>
                  </a:rPr>
                  <a:t> </a:t>
                </a:r>
                <a:r>
                  <a:rPr lang="en-US" sz="1050" dirty="0">
                    <a:solidFill>
                      <a:schemeClr val="bg2">
                        <a:lumMod val="25000"/>
                      </a:schemeClr>
                    </a:solidFill>
                  </a:rPr>
                  <a:t>(2)</a:t>
                </a:r>
                <a:r>
                  <a:rPr lang="en-US" sz="1400" dirty="0">
                    <a:solidFill>
                      <a:srgbClr val="002060"/>
                    </a:solidFill>
                  </a:rPr>
                  <a:t> </a:t>
                </a:r>
              </a:p>
              <a:p>
                <a:pPr>
                  <a:spcAft>
                    <a:spcPts val="0"/>
                  </a:spcAft>
                </a:pPr>
                <a:endParaRPr lang="en-US" sz="1050" b="1" dirty="0"/>
              </a:p>
            </p:txBody>
          </p:sp>
        </mc:Choice>
        <mc:Fallback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5B68E441-7A76-8EA7-240B-BC93751E53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100" y="908562"/>
                <a:ext cx="5075538" cy="5040876"/>
              </a:xfrm>
              <a:prstGeom prst="rect">
                <a:avLst/>
              </a:prstGeom>
              <a:blipFill>
                <a:blip r:embed="rId3"/>
                <a:stretch>
                  <a:fillRect l="-2524" t="-1209" r="-4627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Picture 10" descr="A blue logo with text&#10;&#10;AI-generated content may be incorrect.">
            <a:extLst>
              <a:ext uri="{FF2B5EF4-FFF2-40B4-BE49-F238E27FC236}">
                <a16:creationId xmlns:a16="http://schemas.microsoft.com/office/drawing/2014/main" id="{0D7A6DB1-FD2B-A14E-4557-3DBA76DBFA44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  <a14:imgEffect>
                      <a14:saturation sat="0"/>
                    </a14:imgEffect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875" t="9449" r="7264" b="11707"/>
          <a:stretch>
            <a:fillRect/>
          </a:stretch>
        </p:blipFill>
        <p:spPr>
          <a:xfrm>
            <a:off x="1828799" y="6210301"/>
            <a:ext cx="1314737" cy="585347"/>
          </a:xfrm>
          <a:prstGeom prst="rect">
            <a:avLst/>
          </a:prstGeom>
        </p:spPr>
      </p:pic>
      <p:sp>
        <p:nvSpPr>
          <p:cNvPr id="56" name="TextBox 55">
            <a:extLst>
              <a:ext uri="{FF2B5EF4-FFF2-40B4-BE49-F238E27FC236}">
                <a16:creationId xmlns:a16="http://schemas.microsoft.com/office/drawing/2014/main" id="{A9C2C374-C7EC-6ED1-52B0-3F05CBCEDB97}"/>
              </a:ext>
            </a:extLst>
          </p:cNvPr>
          <p:cNvSpPr txBox="1"/>
          <p:nvPr/>
        </p:nvSpPr>
        <p:spPr>
          <a:xfrm>
            <a:off x="174635" y="5710538"/>
            <a:ext cx="5443372" cy="369332"/>
          </a:xfrm>
          <a:prstGeom prst="rect">
            <a:avLst/>
          </a:prstGeom>
          <a:solidFill>
            <a:srgbClr val="000069"/>
          </a:solidFill>
        </p:spPr>
        <p:txBody>
          <a:bodyPr wrap="square" anchor="ctr">
            <a:spAutoFit/>
          </a:bodyPr>
          <a:lstStyle>
            <a:defPPr>
              <a:defRPr lang="en-US"/>
            </a:defPPr>
            <a:lvl1pPr algn="ctr">
              <a:spcAft>
                <a:spcPts val="100"/>
              </a:spcAft>
              <a:buClr>
                <a:srgbClr val="FF0000"/>
              </a:buClr>
              <a:defRPr b="1">
                <a:solidFill>
                  <a:schemeClr val="bg1"/>
                </a:solidFill>
                <a:latin typeface="72" panose="020B0503030000000003" pitchFamily="34" charset="0"/>
                <a:cs typeface="72" panose="020B0503030000000003" pitchFamily="34" charset="0"/>
              </a:defRPr>
            </a:lvl1pPr>
          </a:lstStyle>
          <a:p>
            <a:r>
              <a:rPr lang="en-US" dirty="0"/>
              <a:t>Transient effects can explain observed NSVs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3C5C4E89-A63B-3A5C-70DF-F5BEE391C4F5}"/>
              </a:ext>
            </a:extLst>
          </p:cNvPr>
          <p:cNvSpPr txBox="1"/>
          <p:nvPr/>
        </p:nvSpPr>
        <p:spPr>
          <a:xfrm>
            <a:off x="6432061" y="6282839"/>
            <a:ext cx="5340838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(2)   Hackenberg, H., Hartung, A. (March 15, 2016). "An Approach for Estimating the Effect of</a:t>
            </a:r>
          </a:p>
          <a:p>
            <a:pPr algn="just">
              <a:spcAft>
                <a:spcPts val="0"/>
              </a:spcAft>
            </a:pP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       Transient Sweep Through a Resonance." ASME. J. Eng. Gas Turbines Power. August 2016;</a:t>
            </a:r>
          </a:p>
          <a:p>
            <a:pPr algn="just">
              <a:spcAft>
                <a:spcPts val="0"/>
              </a:spcAft>
            </a:pPr>
            <a:r>
              <a:rPr lang="en-US" sz="900" dirty="0">
                <a:solidFill>
                  <a:schemeClr val="bg2">
                    <a:lumMod val="25000"/>
                  </a:schemeClr>
                </a:solidFill>
              </a:rPr>
              <a:t>       138(8): 082502.</a:t>
            </a:r>
          </a:p>
        </p:txBody>
      </p:sp>
    </p:spTree>
    <p:extLst>
      <p:ext uri="{BB962C8B-B14F-4D97-AF65-F5344CB8AC3E}">
        <p14:creationId xmlns:p14="http://schemas.microsoft.com/office/powerpoint/2010/main" val="3520258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DD9250F-47C9-E174-78E4-75666A09D8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44910" y="2906713"/>
            <a:ext cx="5062852" cy="503590"/>
          </a:xfrm>
        </p:spPr>
        <p:txBody>
          <a:bodyPr/>
          <a:lstStyle/>
          <a:p>
            <a:r>
              <a:rPr lang="en-US" b="1" dirty="0">
                <a:solidFill>
                  <a:srgbClr val="002060"/>
                </a:solidFill>
                <a:latin typeface="72" panose="020B0503030000000003" pitchFamily="34" charset="0"/>
                <a:cs typeface="72" panose="020B0503030000000003" pitchFamily="34" charset="0"/>
              </a:rPr>
              <a:t>EXPERIMENTAL VALIDATION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2E4F99D-F2B2-2780-F268-242FFF6C47D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7A97EF-C944-4447-B862-B593E9B4A0FF}" type="slidenum">
              <a:rPr lang="en-US" smtClean="0"/>
              <a:t>12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79A7C78-F421-06D6-6C03-E31BF447DFBE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84239" y="2526683"/>
            <a:ext cx="1789674" cy="1265898"/>
          </a:xfrm>
          <a:prstGeom prst="rect">
            <a:avLst/>
          </a:prstGeom>
        </p:spPr>
      </p:pic>
      <p:sp>
        <p:nvSpPr>
          <p:cNvPr id="6" name="Arrow: Right 5">
            <a:extLst>
              <a:ext uri="{FF2B5EF4-FFF2-40B4-BE49-F238E27FC236}">
                <a16:creationId xmlns:a16="http://schemas.microsoft.com/office/drawing/2014/main" id="{355651C1-BF60-EFBF-E2FD-FD6556679894}"/>
              </a:ext>
            </a:extLst>
          </p:cNvPr>
          <p:cNvSpPr/>
          <p:nvPr/>
        </p:nvSpPr>
        <p:spPr>
          <a:xfrm>
            <a:off x="1718593" y="3010118"/>
            <a:ext cx="348678" cy="296779"/>
          </a:xfrm>
          <a:prstGeom prst="rightArrow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>
              <a:spcAft>
                <a:spcPts val="600"/>
              </a:spcAft>
            </a:pP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DA94CE9-7D28-1B1D-754A-338AA2D4CC0C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 amt="7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12261" t="5053" r="11557" b="5053"/>
          <a:stretch>
            <a:fillRect/>
          </a:stretch>
        </p:blipFill>
        <p:spPr>
          <a:xfrm>
            <a:off x="5397230" y="2715573"/>
            <a:ext cx="995740" cy="885868"/>
          </a:xfrm>
          <a:prstGeom prst="rect">
            <a:avLst/>
          </a:prstGeom>
        </p:spPr>
      </p:pic>
      <p:sp>
        <p:nvSpPr>
          <p:cNvPr id="8" name="Arrow: Right 7">
            <a:extLst>
              <a:ext uri="{FF2B5EF4-FFF2-40B4-BE49-F238E27FC236}">
                <a16:creationId xmlns:a16="http://schemas.microsoft.com/office/drawing/2014/main" id="{B0CF744F-C18F-CD2B-6CFA-675CF28C4EC7}"/>
              </a:ext>
            </a:extLst>
          </p:cNvPr>
          <p:cNvSpPr/>
          <p:nvPr/>
        </p:nvSpPr>
        <p:spPr>
          <a:xfrm>
            <a:off x="4945290" y="3010118"/>
            <a:ext cx="348678" cy="296779"/>
          </a:xfrm>
          <a:prstGeom prst="rightArrow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>
              <a:spcAft>
                <a:spcPts val="600"/>
              </a:spcAft>
            </a:pP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DA319A1-A587-0C58-9F1D-D1D1B8D7E52A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8398" t="1" b="31519"/>
          <a:stretch>
            <a:fillRect/>
          </a:stretch>
        </p:blipFill>
        <p:spPr>
          <a:xfrm>
            <a:off x="2079118" y="2158690"/>
            <a:ext cx="2866172" cy="1702856"/>
          </a:xfrm>
          <a:prstGeom prst="rect">
            <a:avLst/>
          </a:prstGeom>
        </p:spPr>
      </p:pic>
      <p:pic>
        <p:nvPicPr>
          <p:cNvPr id="10" name="Picture 9" descr="A blue logo with text&#10;&#10;AI-generated content may be incorrect.">
            <a:extLst>
              <a:ext uri="{FF2B5EF4-FFF2-40B4-BE49-F238E27FC236}">
                <a16:creationId xmlns:a16="http://schemas.microsoft.com/office/drawing/2014/main" id="{5504FA40-772A-B3A7-03A8-E0E52B3B10F7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4700"/>
                    </a14:imgEffect>
                    <a14:imgEffect>
                      <a14:saturation sat="0"/>
                    </a14:imgEffect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875" t="9449" r="7264" b="11707"/>
          <a:stretch>
            <a:fillRect/>
          </a:stretch>
        </p:blipFill>
        <p:spPr>
          <a:xfrm>
            <a:off x="1828799" y="6210301"/>
            <a:ext cx="1314737" cy="585347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B860A40C-4074-C1E5-4BA4-44226BF6AE17}"/>
              </a:ext>
            </a:extLst>
          </p:cNvPr>
          <p:cNvSpPr/>
          <p:nvPr/>
        </p:nvSpPr>
        <p:spPr>
          <a:xfrm>
            <a:off x="6282267" y="2715573"/>
            <a:ext cx="110703" cy="120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>
              <a:spcAft>
                <a:spcPts val="600"/>
              </a:spcAft>
            </a:pPr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6238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31299F0-C718-64B3-2554-51426CCB98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9100" y="454617"/>
            <a:ext cx="11353800" cy="527383"/>
          </a:xfrm>
        </p:spPr>
        <p:txBody>
          <a:bodyPr anchor="ctr"/>
          <a:lstStyle/>
          <a:p>
            <a:r>
              <a:rPr lang="en-US" b="1" dirty="0">
                <a:solidFill>
                  <a:srgbClr val="002060"/>
                </a:solidFill>
                <a:latin typeface="72" panose="020B0503030000000003" pitchFamily="34" charset="0"/>
                <a:cs typeface="72" panose="020B0503030000000003" pitchFamily="34" charset="0"/>
              </a:rPr>
              <a:t>EXPERIMENTAL VALIDATION – Test Article 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0D64F0D-D149-9571-8B60-36F109A8F4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407D4A-E512-419B-AA98-7EFEC97A1B71}" type="slidenum">
              <a:rPr lang="en-GB" smtClean="0">
                <a:solidFill>
                  <a:srgbClr val="69676D"/>
                </a:solidFill>
              </a:rPr>
              <a:pPr>
                <a:defRPr/>
              </a:pPr>
              <a:t>13</a:t>
            </a:fld>
            <a:endParaRPr lang="en-GB" dirty="0">
              <a:solidFill>
                <a:srgbClr val="69676D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C0BCC96-C94E-8AC2-730B-9BF6981258D5}"/>
              </a:ext>
            </a:extLst>
          </p:cNvPr>
          <p:cNvSpPr/>
          <p:nvPr/>
        </p:nvSpPr>
        <p:spPr>
          <a:xfrm>
            <a:off x="6791614" y="2598808"/>
            <a:ext cx="214776" cy="2085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>
              <a:spcAft>
                <a:spcPts val="600"/>
              </a:spcAft>
            </a:pPr>
            <a:endParaRPr lang="en-US">
              <a:solidFill>
                <a:schemeClr val="tx1"/>
              </a:solidFill>
            </a:endParaRPr>
          </a:p>
        </p:txBody>
      </p:sp>
      <p:pic>
        <p:nvPicPr>
          <p:cNvPr id="15" name="Picture 14" descr="A blue logo with text&#10;&#10;AI-generated content may be incorrect.">
            <a:extLst>
              <a:ext uri="{FF2B5EF4-FFF2-40B4-BE49-F238E27FC236}">
                <a16:creationId xmlns:a16="http://schemas.microsoft.com/office/drawing/2014/main" id="{3DEEFCA7-A93B-83C8-C6C7-5FBC5E9B54D4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saturation sat="0"/>
                    </a14:imgEffect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875" t="9449" r="7264" b="11707"/>
          <a:stretch>
            <a:fillRect/>
          </a:stretch>
        </p:blipFill>
        <p:spPr>
          <a:xfrm>
            <a:off x="1828799" y="6210301"/>
            <a:ext cx="1314737" cy="585347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987C7826-4987-2B96-D6D3-2F4B484365B1}"/>
              </a:ext>
            </a:extLst>
          </p:cNvPr>
          <p:cNvSpPr txBox="1"/>
          <p:nvPr/>
        </p:nvSpPr>
        <p:spPr>
          <a:xfrm>
            <a:off x="419099" y="1029359"/>
            <a:ext cx="11290301" cy="43087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l">
              <a:spcAft>
                <a:spcPts val="100"/>
              </a:spcAft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72" panose="020B0503030000000003" pitchFamily="34" charset="0"/>
                <a:cs typeface="72" panose="020B0503030000000003" pitchFamily="34" charset="0"/>
              </a:rPr>
              <a:t>Test Campaign 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latin typeface="72" panose="020B0503030000000003" pitchFamily="34" charset="0"/>
                <a:cs typeface="72" panose="020B0503030000000003" pitchFamily="34" charset="0"/>
              </a:rPr>
              <a:t>conducted on a dummy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  <a:latin typeface="72" panose="020B0503030000000003" pitchFamily="34" charset="0"/>
                <a:cs typeface="72" panose="020B0503030000000003" pitchFamily="34" charset="0"/>
              </a:rPr>
              <a:t>blisk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latin typeface="72" panose="020B0503030000000003" pitchFamily="34" charset="0"/>
                <a:cs typeface="72" panose="020B0503030000000003" pitchFamily="34" charset="0"/>
              </a:rPr>
              <a:t> to evaluate the Transient Resonance Response when crossing resonances at high sweep rates</a:t>
            </a:r>
          </a:p>
          <a:p>
            <a:pPr algn="l">
              <a:spcAft>
                <a:spcPts val="100"/>
              </a:spcAft>
            </a:pPr>
            <a:r>
              <a:rPr lang="en-US" sz="1400" b="1" dirty="0">
                <a:solidFill>
                  <a:srgbClr val="FF8400"/>
                </a:solidFill>
                <a:latin typeface="72" panose="020B0503030000000003" pitchFamily="34" charset="0"/>
                <a:cs typeface="72" panose="020B0503030000000003" pitchFamily="34" charset="0"/>
              </a:rPr>
              <a:t> </a:t>
            </a:r>
          </a:p>
          <a:p>
            <a:pPr algn="l">
              <a:spcAft>
                <a:spcPts val="100"/>
              </a:spcAft>
            </a:pPr>
            <a:endParaRPr lang="en-US" sz="1400" b="1" dirty="0">
              <a:solidFill>
                <a:srgbClr val="FF8400"/>
              </a:solidFill>
              <a:latin typeface="72" panose="020B0503030000000003" pitchFamily="34" charset="0"/>
              <a:cs typeface="72" panose="020B0503030000000003" pitchFamily="34" charset="0"/>
            </a:endParaRPr>
          </a:p>
          <a:p>
            <a:pPr algn="l">
              <a:spcAft>
                <a:spcPts val="100"/>
              </a:spcAft>
            </a:pPr>
            <a:endParaRPr lang="en-US" sz="1400" b="1" dirty="0">
              <a:solidFill>
                <a:srgbClr val="FF8400"/>
              </a:solidFill>
              <a:latin typeface="72" panose="020B0503030000000003" pitchFamily="34" charset="0"/>
              <a:cs typeface="72" panose="020B0503030000000003" pitchFamily="34" charset="0"/>
            </a:endParaRPr>
          </a:p>
          <a:p>
            <a:pPr algn="l">
              <a:spcAft>
                <a:spcPts val="100"/>
              </a:spcAft>
            </a:pPr>
            <a:endParaRPr lang="en-US" sz="1400" b="1" dirty="0">
              <a:solidFill>
                <a:srgbClr val="FF8400"/>
              </a:solidFill>
              <a:latin typeface="72" panose="020B0503030000000003" pitchFamily="34" charset="0"/>
              <a:cs typeface="72" panose="020B0503030000000003" pitchFamily="34" charset="0"/>
            </a:endParaRPr>
          </a:p>
          <a:p>
            <a:pPr algn="l">
              <a:spcAft>
                <a:spcPts val="100"/>
              </a:spcAft>
            </a:pPr>
            <a:endParaRPr lang="en-US" sz="1400" dirty="0">
              <a:solidFill>
                <a:schemeClr val="bg2">
                  <a:lumMod val="25000"/>
                </a:schemeClr>
              </a:solidFill>
              <a:latin typeface="72" panose="020B0503030000000003" pitchFamily="34" charset="0"/>
              <a:cs typeface="72" panose="020B0503030000000003" pitchFamily="34" charset="0"/>
            </a:endParaRPr>
          </a:p>
        </p:txBody>
      </p:sp>
      <p:pic>
        <p:nvPicPr>
          <p:cNvPr id="20" name="Immagine 12">
            <a:extLst>
              <a:ext uri="{FF2B5EF4-FFF2-40B4-BE49-F238E27FC236}">
                <a16:creationId xmlns:a16="http://schemas.microsoft.com/office/drawing/2014/main" id="{DC9B05E5-1C59-C4BA-F4DD-D7D31152FD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03319" y="1879797"/>
            <a:ext cx="3371677" cy="3219621"/>
          </a:xfrm>
          <a:prstGeom prst="rect">
            <a:avLst/>
          </a:prstGeom>
          <a:ln w="12700">
            <a:solidFill>
              <a:srgbClr val="FF8400"/>
            </a:solidFill>
          </a:ln>
        </p:spPr>
      </p:pic>
      <p:graphicFrame>
        <p:nvGraphicFramePr>
          <p:cNvPr id="22" name="Table 21">
            <a:extLst>
              <a:ext uri="{FF2B5EF4-FFF2-40B4-BE49-F238E27FC236}">
                <a16:creationId xmlns:a16="http://schemas.microsoft.com/office/drawing/2014/main" id="{3801CB8A-A09D-D008-EE8E-E0142486AFB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7141750"/>
              </p:ext>
            </p:extLst>
          </p:nvPr>
        </p:nvGraphicFramePr>
        <p:xfrm>
          <a:off x="6581980" y="5178860"/>
          <a:ext cx="4814354" cy="100584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2000742">
                  <a:extLst>
                    <a:ext uri="{9D8B030D-6E8A-4147-A177-3AD203B41FA5}">
                      <a16:colId xmlns:a16="http://schemas.microsoft.com/office/drawing/2014/main" val="2398434539"/>
                    </a:ext>
                  </a:extLst>
                </a:gridCol>
                <a:gridCol w="2813612">
                  <a:extLst>
                    <a:ext uri="{9D8B030D-6E8A-4147-A177-3AD203B41FA5}">
                      <a16:colId xmlns:a16="http://schemas.microsoft.com/office/drawing/2014/main" val="2514756906"/>
                    </a:ext>
                  </a:extLst>
                </a:gridCol>
              </a:tblGrid>
              <a:tr h="238564">
                <a:tc>
                  <a:txBody>
                    <a:bodyPr/>
                    <a:lstStyle/>
                    <a:p>
                      <a:pPr algn="l"/>
                      <a:r>
                        <a:rPr lang="en-US" sz="1600" dirty="0">
                          <a:latin typeface="72" panose="020B0503030000000003" pitchFamily="34" charset="0"/>
                          <a:cs typeface="72" panose="020B0503030000000003" pitchFamily="34" charset="0"/>
                        </a:rPr>
                        <a:t>N° of Blades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>
                          <a:latin typeface="72" panose="020B0503030000000003" pitchFamily="34" charset="0"/>
                          <a:cs typeface="72" panose="020B0503030000000003" pitchFamily="34" charset="0"/>
                        </a:rPr>
                        <a:t>12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478620135"/>
                  </a:ext>
                </a:extLst>
              </a:tr>
              <a:tr h="234178"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>
                          <a:latin typeface="72" panose="020B0503030000000003" pitchFamily="34" charset="0"/>
                          <a:cs typeface="72" panose="020B0503030000000003" pitchFamily="34" charset="0"/>
                        </a:rPr>
                        <a:t>Disk Material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72" panose="020B0503030000000003" pitchFamily="34" charset="0"/>
                          <a:cs typeface="72" panose="020B0503030000000003" pitchFamily="34" charset="0"/>
                        </a:rPr>
                        <a:t>Aluminum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014206063"/>
                  </a:ext>
                </a:extLst>
              </a:tr>
              <a:tr h="234178"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>
                          <a:latin typeface="72" panose="020B0503030000000003" pitchFamily="34" charset="0"/>
                          <a:cs typeface="72" panose="020B0503030000000003" pitchFamily="34" charset="0"/>
                        </a:rPr>
                        <a:t>Magnets Material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72" panose="020B0503030000000003" pitchFamily="34" charset="0"/>
                          <a:cs typeface="72" panose="020B0503030000000003" pitchFamily="34" charset="0"/>
                        </a:rPr>
                        <a:t>Neodymium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350920755"/>
                  </a:ext>
                </a:extLst>
              </a:tr>
            </a:tbl>
          </a:graphicData>
        </a:graphic>
      </p:graphicFrame>
      <p:pic>
        <p:nvPicPr>
          <p:cNvPr id="23" name="Immagine 4">
            <a:extLst>
              <a:ext uri="{FF2B5EF4-FFF2-40B4-BE49-F238E27FC236}">
                <a16:creationId xmlns:a16="http://schemas.microsoft.com/office/drawing/2014/main" id="{07EB7F59-2F0D-6ABA-9822-018DA40151F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6032" y="1677376"/>
            <a:ext cx="5849816" cy="450732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4" name="CasellaDiTesto 9">
            <a:extLst>
              <a:ext uri="{FF2B5EF4-FFF2-40B4-BE49-F238E27FC236}">
                <a16:creationId xmlns:a16="http://schemas.microsoft.com/office/drawing/2014/main" id="{EC82E3EC-1672-6121-C1D0-B7A640F0B05A}"/>
              </a:ext>
            </a:extLst>
          </p:cNvPr>
          <p:cNvSpPr txBox="1"/>
          <p:nvPr/>
        </p:nvSpPr>
        <p:spPr>
          <a:xfrm>
            <a:off x="2108795" y="5272189"/>
            <a:ext cx="3987205" cy="646331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it-IT" b="1" dirty="0">
                <a:latin typeface="72" panose="020B0503030000000003" pitchFamily="34" charset="0"/>
                <a:cs typeface="72" panose="020B0503030000000003" pitchFamily="34" charset="0"/>
              </a:rPr>
              <a:t>Magnets for non-contact excitation during rotation: one per blade tip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0C5F59B2-3E71-29DD-179A-DFC4BE850A5C}"/>
              </a:ext>
            </a:extLst>
          </p:cNvPr>
          <p:cNvSpPr/>
          <p:nvPr/>
        </p:nvSpPr>
        <p:spPr>
          <a:xfrm>
            <a:off x="4080095" y="4385400"/>
            <a:ext cx="99955" cy="8514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>
              <a:spcAft>
                <a:spcPts val="600"/>
              </a:spcAft>
            </a:pPr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D63FF4AD-EE65-C81E-A48B-0F96681DDE40}"/>
              </a:ext>
            </a:extLst>
          </p:cNvPr>
          <p:cNvCxnSpPr>
            <a:cxnSpLocks/>
            <a:stCxn id="24" idx="0"/>
          </p:cNvCxnSpPr>
          <p:nvPr/>
        </p:nvCxnSpPr>
        <p:spPr>
          <a:xfrm flipV="1">
            <a:off x="4102398" y="4470547"/>
            <a:ext cx="0" cy="801642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>
            <a:extLst>
              <a:ext uri="{FF2B5EF4-FFF2-40B4-BE49-F238E27FC236}">
                <a16:creationId xmlns:a16="http://schemas.microsoft.com/office/drawing/2014/main" id="{4FAC9443-0A79-6038-0DE2-63414C0A9D98}"/>
              </a:ext>
            </a:extLst>
          </p:cNvPr>
          <p:cNvSpPr txBox="1"/>
          <p:nvPr/>
        </p:nvSpPr>
        <p:spPr>
          <a:xfrm>
            <a:off x="7649154" y="1507592"/>
            <a:ext cx="2682877" cy="250991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600"/>
              </a:spcAft>
            </a:pPr>
            <a:r>
              <a:rPr lang="en-US" b="1" dirty="0">
                <a:solidFill>
                  <a:srgbClr val="FF8400"/>
                </a:solidFill>
              </a:rPr>
              <a:t>Test Article: Dummy </a:t>
            </a:r>
            <a:r>
              <a:rPr lang="en-US" b="1" dirty="0" err="1">
                <a:solidFill>
                  <a:srgbClr val="FF8400"/>
                </a:solidFill>
              </a:rPr>
              <a:t>Blisk</a:t>
            </a:r>
            <a:endParaRPr lang="en-US" b="1" dirty="0">
              <a:solidFill>
                <a:srgbClr val="FF84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3987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95C76C-C0B6-3615-58D3-E03FF9CE1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9100" y="296014"/>
            <a:ext cx="11353800" cy="585347"/>
          </a:xfrm>
        </p:spPr>
        <p:txBody>
          <a:bodyPr anchor="ctr"/>
          <a:lstStyle/>
          <a:p>
            <a:r>
              <a:rPr lang="en-US" b="1" dirty="0">
                <a:solidFill>
                  <a:srgbClr val="002060"/>
                </a:solidFill>
                <a:latin typeface="72" panose="020B0503030000000003" pitchFamily="34" charset="0"/>
                <a:cs typeface="72" panose="020B0503030000000003" pitchFamily="34" charset="0"/>
              </a:rPr>
              <a:t>EXPERIMENTAL VALIDATION – Spinning Test Rig</a:t>
            </a:r>
            <a:endParaRPr lang="en-US" dirty="0">
              <a:highlight>
                <a:srgbClr val="FFFF00"/>
              </a:highlight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8FF4D1A-91D6-9717-7C73-7186003FD7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A97EF-C944-4447-B862-B593E9B4A0FF}" type="slidenum">
              <a:rPr lang="en-US" smtClean="0"/>
              <a:t>14</a:t>
            </a:fld>
            <a:endParaRPr lang="en-US" dirty="0"/>
          </a:p>
        </p:txBody>
      </p:sp>
      <p:pic>
        <p:nvPicPr>
          <p:cNvPr id="4" name="Picture 3" descr="A blue logo with text&#10;&#10;AI-generated content may be incorrect.">
            <a:extLst>
              <a:ext uri="{FF2B5EF4-FFF2-40B4-BE49-F238E27FC236}">
                <a16:creationId xmlns:a16="http://schemas.microsoft.com/office/drawing/2014/main" id="{EAB6AA37-A432-3315-3A47-E3B0321EABC9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saturation sat="0"/>
                    </a14:imgEffect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875" t="9449" r="7264" b="11707"/>
          <a:stretch>
            <a:fillRect/>
          </a:stretch>
        </p:blipFill>
        <p:spPr>
          <a:xfrm>
            <a:off x="1828799" y="6210301"/>
            <a:ext cx="1314737" cy="58534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843CCEA-7508-DCEF-DC77-2EE1D0A52044}"/>
              </a:ext>
            </a:extLst>
          </p:cNvPr>
          <p:cNvSpPr txBox="1"/>
          <p:nvPr/>
        </p:nvSpPr>
        <p:spPr>
          <a:xfrm>
            <a:off x="2862532" y="4628147"/>
            <a:ext cx="914400" cy="344906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dirty="0">
                <a:solidFill>
                  <a:schemeClr val="bg1"/>
                </a:solidFill>
                <a:latin typeface="72" panose="020B0503030000000003" pitchFamily="34" charset="0"/>
                <a:cs typeface="72" panose="020B0503030000000003" pitchFamily="34" charset="0"/>
              </a:rPr>
              <a:t>Static Ring 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DBDE35D-2A62-5EAB-9C92-BF74F8958863}"/>
              </a:ext>
            </a:extLst>
          </p:cNvPr>
          <p:cNvSpPr txBox="1"/>
          <p:nvPr/>
        </p:nvSpPr>
        <p:spPr>
          <a:xfrm>
            <a:off x="2613387" y="4022652"/>
            <a:ext cx="1412689" cy="344906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dirty="0">
                <a:solidFill>
                  <a:schemeClr val="bg1"/>
                </a:solidFill>
                <a:latin typeface="72" panose="020B0503030000000003" pitchFamily="34" charset="0"/>
                <a:cs typeface="72" panose="020B0503030000000003" pitchFamily="34" charset="0"/>
              </a:rPr>
              <a:t>Static Ring 2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1F596E8-D1FD-D508-5B69-409FD1E042C0}"/>
              </a:ext>
            </a:extLst>
          </p:cNvPr>
          <p:cNvSpPr txBox="1"/>
          <p:nvPr/>
        </p:nvSpPr>
        <p:spPr>
          <a:xfrm>
            <a:off x="2613387" y="3318427"/>
            <a:ext cx="1412689" cy="344906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dirty="0">
                <a:solidFill>
                  <a:schemeClr val="bg1"/>
                </a:solidFill>
                <a:latin typeface="72" panose="020B0503030000000003" pitchFamily="34" charset="0"/>
                <a:cs typeface="72" panose="020B0503030000000003" pitchFamily="34" charset="0"/>
              </a:rPr>
              <a:t>Bladed Disk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50348DE-FD0E-6F5A-8BC8-BC7094417E14}"/>
              </a:ext>
            </a:extLst>
          </p:cNvPr>
          <p:cNvSpPr txBox="1"/>
          <p:nvPr/>
        </p:nvSpPr>
        <p:spPr>
          <a:xfrm>
            <a:off x="419100" y="879776"/>
            <a:ext cx="11353800" cy="9144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just">
              <a:spcAft>
                <a:spcPts val="100"/>
              </a:spcAft>
            </a:pPr>
            <a:r>
              <a:rPr lang="en-US" sz="1600" dirty="0">
                <a:solidFill>
                  <a:schemeClr val="bg2">
                    <a:lumMod val="25000"/>
                  </a:schemeClr>
                </a:solidFill>
              </a:rPr>
              <a:t>Rig housed into a sealed pit capable of maintaining a vacuum environment to remove the fluid structure interaction</a:t>
            </a:r>
          </a:p>
          <a:p>
            <a:pPr algn="just">
              <a:spcAft>
                <a:spcPts val="100"/>
              </a:spcAft>
            </a:pPr>
            <a:r>
              <a:rPr lang="en-US" sz="1600" dirty="0">
                <a:solidFill>
                  <a:schemeClr val="bg2">
                    <a:lumMod val="25000"/>
                  </a:schemeClr>
                </a:solidFill>
              </a:rPr>
              <a:t>during the tests.</a:t>
            </a:r>
          </a:p>
          <a:p>
            <a:pPr algn="just">
              <a:spcAft>
                <a:spcPts val="100"/>
              </a:spcAft>
            </a:pPr>
            <a:endParaRPr lang="en-US" sz="1000" dirty="0">
              <a:solidFill>
                <a:schemeClr val="bg2">
                  <a:lumMod val="25000"/>
                </a:schemeClr>
              </a:solidFill>
            </a:endParaRPr>
          </a:p>
          <a:p>
            <a:pPr marL="285750" indent="-285750" algn="just">
              <a:spcAft>
                <a:spcPts val="100"/>
              </a:spcAft>
              <a:buClr>
                <a:srgbClr val="FF0000"/>
              </a:buClr>
              <a:buFont typeface="Wingdings" panose="05000000000000000000" pitchFamily="2" charset="2"/>
              <a:buChar char="v"/>
            </a:pPr>
            <a:r>
              <a:rPr lang="en-US" sz="1600" dirty="0">
                <a:solidFill>
                  <a:schemeClr val="bg2">
                    <a:lumMod val="25000"/>
                  </a:schemeClr>
                </a:solidFill>
              </a:rPr>
              <a:t>Dynamic response measured via </a:t>
            </a:r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Strain Gauges (SGs)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</a:rPr>
              <a:t> in half-bridge configuration: 2 SGs on opposite side of each blade</a:t>
            </a:r>
            <a:r>
              <a:rPr lang="en-US" sz="1600" b="1" dirty="0">
                <a:solidFill>
                  <a:schemeClr val="bg2">
                    <a:lumMod val="25000"/>
                  </a:schemeClr>
                </a:solidFill>
              </a:rPr>
              <a:t>.</a:t>
            </a:r>
          </a:p>
          <a:p>
            <a:pPr algn="just">
              <a:spcAft>
                <a:spcPts val="100"/>
              </a:spcAft>
              <a:buClr>
                <a:srgbClr val="FF0000"/>
              </a:buClr>
            </a:pPr>
            <a:endParaRPr lang="en-US" sz="1050" b="1" dirty="0">
              <a:solidFill>
                <a:schemeClr val="bg2">
                  <a:lumMod val="25000"/>
                </a:schemeClr>
              </a:solidFill>
            </a:endParaRPr>
          </a:p>
          <a:p>
            <a:pPr marL="285750" indent="-285750" algn="just">
              <a:spcAft>
                <a:spcPts val="100"/>
              </a:spcAft>
              <a:buClr>
                <a:srgbClr val="FF0000"/>
              </a:buClr>
              <a:buFont typeface="Wingdings" panose="05000000000000000000" pitchFamily="2" charset="2"/>
              <a:buChar char="v"/>
            </a:pPr>
            <a:r>
              <a:rPr lang="en-US" sz="1600" dirty="0">
                <a:solidFill>
                  <a:schemeClr val="bg2">
                    <a:lumMod val="25000"/>
                  </a:schemeClr>
                </a:solidFill>
              </a:rPr>
              <a:t>Dummy </a:t>
            </a:r>
            <a:r>
              <a:rPr lang="en-US" sz="1600" dirty="0" err="1">
                <a:solidFill>
                  <a:schemeClr val="bg2">
                    <a:lumMod val="25000"/>
                  </a:schemeClr>
                </a:solidFill>
              </a:rPr>
              <a:t>blisk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</a:rPr>
              <a:t> excited by static permanent magnets on a static ring</a:t>
            </a:r>
            <a:endParaRPr lang="en-US" sz="1100" dirty="0">
              <a:solidFill>
                <a:schemeClr val="bg2">
                  <a:lumMod val="25000"/>
                </a:schemeClr>
              </a:solidFill>
              <a:latin typeface="72" panose="020B0503030000000003" pitchFamily="34" charset="0"/>
              <a:cs typeface="72" panose="020B0503030000000003" pitchFamily="34" charset="0"/>
            </a:endParaRPr>
          </a:p>
        </p:txBody>
      </p:sp>
      <p:pic>
        <p:nvPicPr>
          <p:cNvPr id="37" name="Immagine 4">
            <a:extLst>
              <a:ext uri="{FF2B5EF4-FFF2-40B4-BE49-F238E27FC236}">
                <a16:creationId xmlns:a16="http://schemas.microsoft.com/office/drawing/2014/main" id="{285D4491-FD64-09BC-9426-89F8D73C264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6123" b="7139"/>
          <a:stretch>
            <a:fillRect/>
          </a:stretch>
        </p:blipFill>
        <p:spPr>
          <a:xfrm>
            <a:off x="3168993" y="2825164"/>
            <a:ext cx="4544433" cy="2737057"/>
          </a:xfrm>
          <a:prstGeom prst="rect">
            <a:avLst/>
          </a:prstGeom>
          <a:ln w="12700">
            <a:solidFill>
              <a:srgbClr val="FF0000"/>
            </a:solidFill>
          </a:ln>
        </p:spPr>
      </p:pic>
      <p:graphicFrame>
        <p:nvGraphicFramePr>
          <p:cNvPr id="39" name="Table 38">
            <a:extLst>
              <a:ext uri="{FF2B5EF4-FFF2-40B4-BE49-F238E27FC236}">
                <a16:creationId xmlns:a16="http://schemas.microsoft.com/office/drawing/2014/main" id="{16397E57-A296-8758-F23F-3513EF9256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2289812"/>
              </p:ext>
            </p:extLst>
          </p:nvPr>
        </p:nvGraphicFramePr>
        <p:xfrm>
          <a:off x="7929494" y="3376634"/>
          <a:ext cx="3758275" cy="918488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2398899">
                  <a:extLst>
                    <a:ext uri="{9D8B030D-6E8A-4147-A177-3AD203B41FA5}">
                      <a16:colId xmlns:a16="http://schemas.microsoft.com/office/drawing/2014/main" val="1811931718"/>
                    </a:ext>
                  </a:extLst>
                </a:gridCol>
                <a:gridCol w="1359376">
                  <a:extLst>
                    <a:ext uri="{9D8B030D-6E8A-4147-A177-3AD203B41FA5}">
                      <a16:colId xmlns:a16="http://schemas.microsoft.com/office/drawing/2014/main" val="400739191"/>
                    </a:ext>
                  </a:extLst>
                </a:gridCol>
              </a:tblGrid>
              <a:tr h="228492">
                <a:tc>
                  <a:txBody>
                    <a:bodyPr/>
                    <a:lstStyle/>
                    <a:p>
                      <a:r>
                        <a:rPr lang="en-US" sz="1400" b="1" dirty="0"/>
                        <a:t>SG Configuration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Half-Bridge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382223380"/>
                  </a:ext>
                </a:extLst>
              </a:tr>
              <a:tr h="228492">
                <a:tc>
                  <a:txBody>
                    <a:bodyPr/>
                    <a:lstStyle/>
                    <a:p>
                      <a:r>
                        <a:rPr lang="en-US" sz="1400" b="1" dirty="0"/>
                        <a:t>Static Magnets N°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82785475"/>
                  </a:ext>
                </a:extLst>
              </a:tr>
              <a:tr h="308888">
                <a:tc>
                  <a:txBody>
                    <a:bodyPr/>
                    <a:lstStyle/>
                    <a:p>
                      <a:r>
                        <a:rPr lang="en-US" sz="1400" b="1" dirty="0"/>
                        <a:t>Max rotation speed [RPM]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4000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64122336"/>
                  </a:ext>
                </a:extLst>
              </a:tr>
            </a:tbl>
          </a:graphicData>
        </a:graphic>
      </p:graphicFrame>
      <p:sp>
        <p:nvSpPr>
          <p:cNvPr id="40" name="Rectangle 39">
            <a:extLst>
              <a:ext uri="{FF2B5EF4-FFF2-40B4-BE49-F238E27FC236}">
                <a16:creationId xmlns:a16="http://schemas.microsoft.com/office/drawing/2014/main" id="{433397B4-C1E7-6ECE-A063-7BA271A4B30B}"/>
              </a:ext>
            </a:extLst>
          </p:cNvPr>
          <p:cNvSpPr/>
          <p:nvPr/>
        </p:nvSpPr>
        <p:spPr>
          <a:xfrm>
            <a:off x="5040825" y="3804010"/>
            <a:ext cx="914400" cy="131776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>
              <a:spcAft>
                <a:spcPts val="600"/>
              </a:spcAft>
            </a:pPr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206763C2-72E0-CFF2-0DA8-008BB6DDAC21}"/>
              </a:ext>
            </a:extLst>
          </p:cNvPr>
          <p:cNvCxnSpPr>
            <a:cxnSpLocks/>
            <a:stCxn id="40" idx="3"/>
            <a:endCxn id="45" idx="1"/>
          </p:cNvCxnSpPr>
          <p:nvPr/>
        </p:nvCxnSpPr>
        <p:spPr>
          <a:xfrm>
            <a:off x="5955225" y="4462894"/>
            <a:ext cx="2315553" cy="455527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CasellaDiTesto 9">
            <a:extLst>
              <a:ext uri="{FF2B5EF4-FFF2-40B4-BE49-F238E27FC236}">
                <a16:creationId xmlns:a16="http://schemas.microsoft.com/office/drawing/2014/main" id="{569C41DE-65C1-858B-4C36-70ADF90FADDB}"/>
              </a:ext>
            </a:extLst>
          </p:cNvPr>
          <p:cNvSpPr txBox="1"/>
          <p:nvPr/>
        </p:nvSpPr>
        <p:spPr>
          <a:xfrm>
            <a:off x="8270778" y="4502922"/>
            <a:ext cx="3416991" cy="830997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it-IT" sz="1600" i="1" dirty="0">
                <a:solidFill>
                  <a:srgbClr val="FF0000"/>
                </a:solidFill>
                <a:latin typeface="72" panose="020B0503030000000003" pitchFamily="34" charset="0"/>
                <a:cs typeface="72" panose="020B0503030000000003" pitchFamily="34" charset="0"/>
              </a:rPr>
              <a:t>Manner </a:t>
            </a:r>
            <a:r>
              <a:rPr lang="it-IT" sz="1600" dirty="0">
                <a:solidFill>
                  <a:srgbClr val="FF0000"/>
                </a:solidFill>
                <a:latin typeface="72" panose="020B0503030000000003" pitchFamily="34" charset="0"/>
                <a:cs typeface="72" panose="020B0503030000000003" pitchFamily="34" charset="0"/>
              </a:rPr>
              <a:t>telemetry system for transmission of SGs data during spin test</a:t>
            </a:r>
            <a:endParaRPr lang="it-IT" sz="1600" i="1" dirty="0">
              <a:solidFill>
                <a:srgbClr val="FF0000"/>
              </a:solidFill>
              <a:latin typeface="72" panose="020B0503030000000003" pitchFamily="34" charset="0"/>
              <a:cs typeface="72" panose="020B0503030000000003" pitchFamily="34" charset="0"/>
            </a:endParaRPr>
          </a:p>
        </p:txBody>
      </p:sp>
      <p:pic>
        <p:nvPicPr>
          <p:cNvPr id="49" name="Immagine 5">
            <a:extLst>
              <a:ext uri="{FF2B5EF4-FFF2-40B4-BE49-F238E27FC236}">
                <a16:creationId xmlns:a16="http://schemas.microsoft.com/office/drawing/2014/main" id="{A28C3A0E-AD58-2BEA-338E-56736103A7B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2414" y="2847192"/>
            <a:ext cx="2618947" cy="2715030"/>
          </a:xfrm>
          <a:prstGeom prst="rect">
            <a:avLst/>
          </a:prstGeom>
          <a:ln w="12700">
            <a:solidFill>
              <a:srgbClr val="FF8400"/>
            </a:solidFill>
          </a:ln>
        </p:spPr>
      </p:pic>
      <p:sp>
        <p:nvSpPr>
          <p:cNvPr id="52" name="Oval 51">
            <a:extLst>
              <a:ext uri="{FF2B5EF4-FFF2-40B4-BE49-F238E27FC236}">
                <a16:creationId xmlns:a16="http://schemas.microsoft.com/office/drawing/2014/main" id="{E9E484EC-A95B-2139-8521-0F1E77D74435}"/>
              </a:ext>
            </a:extLst>
          </p:cNvPr>
          <p:cNvSpPr/>
          <p:nvPr/>
        </p:nvSpPr>
        <p:spPr>
          <a:xfrm>
            <a:off x="1081454" y="3204181"/>
            <a:ext cx="328696" cy="344906"/>
          </a:xfrm>
          <a:prstGeom prst="ellipse">
            <a:avLst/>
          </a:prstGeom>
          <a:noFill/>
          <a:ln w="28575">
            <a:solidFill>
              <a:srgbClr val="FF84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>
              <a:spcAft>
                <a:spcPts val="600"/>
              </a:spcAft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7287AAAD-A5BC-8601-892D-25F0DBA53EC6}"/>
              </a:ext>
            </a:extLst>
          </p:cNvPr>
          <p:cNvSpPr txBox="1"/>
          <p:nvPr/>
        </p:nvSpPr>
        <p:spPr>
          <a:xfrm>
            <a:off x="510171" y="2445516"/>
            <a:ext cx="2443432" cy="400792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1600" b="1" dirty="0">
                <a:solidFill>
                  <a:srgbClr val="FF8400"/>
                </a:solidFill>
                <a:latin typeface="72" panose="020B0503030000000003" pitchFamily="34" charset="0"/>
                <a:cs typeface="72" panose="020B0503030000000003" pitchFamily="34" charset="0"/>
              </a:rPr>
              <a:t>Strain Gauge position</a:t>
            </a:r>
          </a:p>
        </p:txBody>
      </p:sp>
    </p:spTree>
    <p:extLst>
      <p:ext uri="{BB962C8B-B14F-4D97-AF65-F5344CB8AC3E}">
        <p14:creationId xmlns:p14="http://schemas.microsoft.com/office/powerpoint/2010/main" val="1289344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C34CF9-A1AD-7F2D-96C2-7CF909A57A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7C1047-DA2D-57AF-CB5C-AAC8A440B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9100" y="419101"/>
            <a:ext cx="11353800" cy="585347"/>
          </a:xfrm>
        </p:spPr>
        <p:txBody>
          <a:bodyPr anchor="ctr"/>
          <a:lstStyle/>
          <a:p>
            <a:r>
              <a:rPr lang="en-US" b="1" dirty="0">
                <a:solidFill>
                  <a:srgbClr val="002060"/>
                </a:solidFill>
                <a:latin typeface="72" panose="020B0503030000000003" pitchFamily="34" charset="0"/>
                <a:cs typeface="72" panose="020B0503030000000003" pitchFamily="34" charset="0"/>
              </a:rPr>
              <a:t>EXPERIMENTAL VALIDATION – Spinning Test Rig</a:t>
            </a:r>
            <a:endParaRPr lang="en-US" dirty="0">
              <a:highlight>
                <a:srgbClr val="FFFF00"/>
              </a:highlight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89BB04A-9E7A-CD6E-7806-7301272F76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A97EF-C944-4447-B862-B593E9B4A0FF}" type="slidenum">
              <a:rPr lang="en-US" smtClean="0"/>
              <a:t>15</a:t>
            </a:fld>
            <a:endParaRPr lang="en-US" dirty="0"/>
          </a:p>
        </p:txBody>
      </p:sp>
      <p:pic>
        <p:nvPicPr>
          <p:cNvPr id="4" name="Picture 3" descr="A blue logo with text&#10;&#10;AI-generated content may be incorrect.">
            <a:extLst>
              <a:ext uri="{FF2B5EF4-FFF2-40B4-BE49-F238E27FC236}">
                <a16:creationId xmlns:a16="http://schemas.microsoft.com/office/drawing/2014/main" id="{843155D1-A46C-FEEB-5451-512F3C18DE3E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saturation sat="0"/>
                    </a14:imgEffect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875" t="9449" r="7264" b="11707"/>
          <a:stretch>
            <a:fillRect/>
          </a:stretch>
        </p:blipFill>
        <p:spPr>
          <a:xfrm>
            <a:off x="1828799" y="6210301"/>
            <a:ext cx="1314737" cy="58534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061BCF4-FCFF-4938-8738-1D452743E93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9100" y="1525627"/>
            <a:ext cx="5801265" cy="380674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E6B5ADE-E90A-7CE3-75F2-802730320451}"/>
              </a:ext>
            </a:extLst>
          </p:cNvPr>
          <p:cNvSpPr txBox="1"/>
          <p:nvPr/>
        </p:nvSpPr>
        <p:spPr>
          <a:xfrm>
            <a:off x="2862532" y="4628147"/>
            <a:ext cx="914400" cy="344906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dirty="0">
                <a:solidFill>
                  <a:schemeClr val="bg1"/>
                </a:solidFill>
                <a:latin typeface="72" panose="020B0503030000000003" pitchFamily="34" charset="0"/>
                <a:cs typeface="72" panose="020B0503030000000003" pitchFamily="34" charset="0"/>
              </a:rPr>
              <a:t>Static Ring 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CBCF1BF-A8F9-FAB0-5AC0-EF32E8AE9360}"/>
              </a:ext>
            </a:extLst>
          </p:cNvPr>
          <p:cNvSpPr txBox="1"/>
          <p:nvPr/>
        </p:nvSpPr>
        <p:spPr>
          <a:xfrm>
            <a:off x="2613387" y="4022652"/>
            <a:ext cx="1412689" cy="344906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dirty="0">
                <a:solidFill>
                  <a:schemeClr val="bg1"/>
                </a:solidFill>
                <a:latin typeface="72" panose="020B0503030000000003" pitchFamily="34" charset="0"/>
                <a:cs typeface="72" panose="020B0503030000000003" pitchFamily="34" charset="0"/>
              </a:rPr>
              <a:t>Static Ring 2</a:t>
            </a:r>
          </a:p>
        </p:txBody>
      </p:sp>
      <p:cxnSp>
        <p:nvCxnSpPr>
          <p:cNvPr id="14" name="Connector: Elbow 13">
            <a:extLst>
              <a:ext uri="{FF2B5EF4-FFF2-40B4-BE49-F238E27FC236}">
                <a16:creationId xmlns:a16="http://schemas.microsoft.com/office/drawing/2014/main" id="{2CF5BBCC-4CE7-C79F-2BF1-9197DB176B93}"/>
              </a:ext>
            </a:extLst>
          </p:cNvPr>
          <p:cNvCxnSpPr>
            <a:cxnSpLocks/>
          </p:cNvCxnSpPr>
          <p:nvPr/>
        </p:nvCxnSpPr>
        <p:spPr>
          <a:xfrm>
            <a:off x="4170947" y="4800600"/>
            <a:ext cx="4348799" cy="1075198"/>
          </a:xfrm>
          <a:prstGeom prst="bentConnector3">
            <a:avLst>
              <a:gd name="adj1" fmla="val 43328"/>
            </a:avLst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610EC49C-291E-8D45-8D39-BEA764C29B7C}"/>
              </a:ext>
            </a:extLst>
          </p:cNvPr>
          <p:cNvSpPr txBox="1"/>
          <p:nvPr/>
        </p:nvSpPr>
        <p:spPr>
          <a:xfrm>
            <a:off x="6220365" y="5589662"/>
            <a:ext cx="1812758" cy="28474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72" panose="020B0503030000000003" pitchFamily="34" charset="0"/>
                <a:cs typeface="72" panose="020B0503030000000003" pitchFamily="34" charset="0"/>
              </a:rPr>
              <a:t>Excitation System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3049B4C9-A217-9BFE-3365-6C9A144A4C4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55699" y="4575719"/>
            <a:ext cx="1760022" cy="1819059"/>
          </a:xfrm>
          <a:prstGeom prst="rect">
            <a:avLst/>
          </a:prstGeom>
          <a:ln w="28575">
            <a:solidFill>
              <a:srgbClr val="FF0000"/>
            </a:solidFill>
          </a:ln>
          <a:effectLst/>
        </p:spPr>
      </p:pic>
      <p:cxnSp>
        <p:nvCxnSpPr>
          <p:cNvPr id="23" name="Connector: Elbow 22">
            <a:extLst>
              <a:ext uri="{FF2B5EF4-FFF2-40B4-BE49-F238E27FC236}">
                <a16:creationId xmlns:a16="http://schemas.microsoft.com/office/drawing/2014/main" id="{45676E2A-4332-E657-F315-C94FFAA52795}"/>
              </a:ext>
            </a:extLst>
          </p:cNvPr>
          <p:cNvCxnSpPr>
            <a:cxnSpLocks/>
          </p:cNvCxnSpPr>
          <p:nvPr/>
        </p:nvCxnSpPr>
        <p:spPr>
          <a:xfrm flipV="1">
            <a:off x="4026076" y="3264568"/>
            <a:ext cx="4002998" cy="938464"/>
          </a:xfrm>
          <a:prstGeom prst="bentConnector3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64F3FFBE-44D1-E99A-3D7A-A60D6FCA9514}"/>
              </a:ext>
            </a:extLst>
          </p:cNvPr>
          <p:cNvSpPr txBox="1"/>
          <p:nvPr/>
        </p:nvSpPr>
        <p:spPr>
          <a:xfrm>
            <a:off x="6096000" y="2981311"/>
            <a:ext cx="1812758" cy="28474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72" panose="020B0503030000000003" pitchFamily="34" charset="0"/>
                <a:cs typeface="72" panose="020B0503030000000003" pitchFamily="34" charset="0"/>
              </a:rPr>
              <a:t>BTT Sensors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7C911C2F-6573-B800-7654-1C5C18E3C181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r="42148"/>
          <a:stretch>
            <a:fillRect/>
          </a:stretch>
        </p:blipFill>
        <p:spPr>
          <a:xfrm>
            <a:off x="8219329" y="2742402"/>
            <a:ext cx="2444868" cy="1639716"/>
          </a:xfrm>
          <a:prstGeom prst="rect">
            <a:avLst/>
          </a:prstGeom>
          <a:ln w="28575">
            <a:solidFill>
              <a:srgbClr val="FF0000"/>
            </a:solidFill>
          </a:ln>
          <a:effectLst/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E1DF9A69-99B4-FF7F-2251-9D7C0B4C917E}"/>
              </a:ext>
            </a:extLst>
          </p:cNvPr>
          <p:cNvSpPr txBox="1"/>
          <p:nvPr/>
        </p:nvSpPr>
        <p:spPr>
          <a:xfrm>
            <a:off x="2613387" y="3318427"/>
            <a:ext cx="1412689" cy="344906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dirty="0">
                <a:solidFill>
                  <a:schemeClr val="bg1"/>
                </a:solidFill>
                <a:latin typeface="72" panose="020B0503030000000003" pitchFamily="34" charset="0"/>
                <a:cs typeface="72" panose="020B0503030000000003" pitchFamily="34" charset="0"/>
              </a:rPr>
              <a:t>Bladed Disk</a:t>
            </a:r>
          </a:p>
        </p:txBody>
      </p:sp>
      <p:cxnSp>
        <p:nvCxnSpPr>
          <p:cNvPr id="30" name="Connector: Elbow 29">
            <a:extLst>
              <a:ext uri="{FF2B5EF4-FFF2-40B4-BE49-F238E27FC236}">
                <a16:creationId xmlns:a16="http://schemas.microsoft.com/office/drawing/2014/main" id="{EF043B1F-39CB-5B4D-3B10-F910D7C72818}"/>
              </a:ext>
            </a:extLst>
          </p:cNvPr>
          <p:cNvCxnSpPr>
            <a:cxnSpLocks/>
            <a:stCxn id="28" idx="0"/>
          </p:cNvCxnSpPr>
          <p:nvPr/>
        </p:nvCxnSpPr>
        <p:spPr>
          <a:xfrm rot="5400000" flipH="1" flipV="1">
            <a:off x="4889494" y="108951"/>
            <a:ext cx="1639714" cy="4779239"/>
          </a:xfrm>
          <a:prstGeom prst="bentConnector2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525FB3A7-CC74-56B6-1781-EF01A283CA72}"/>
              </a:ext>
            </a:extLst>
          </p:cNvPr>
          <p:cNvSpPr txBox="1"/>
          <p:nvPr/>
        </p:nvSpPr>
        <p:spPr>
          <a:xfrm>
            <a:off x="6096000" y="1393966"/>
            <a:ext cx="1812758" cy="28474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72" panose="020B0503030000000003" pitchFamily="34" charset="0"/>
                <a:cs typeface="72" panose="020B0503030000000003" pitchFamily="34" charset="0"/>
              </a:rPr>
              <a:t>Strain Gauges</a:t>
            </a: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4D35F0E1-E063-9B7F-88DC-C0D9CE36ED8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19329" y="1004448"/>
            <a:ext cx="2465698" cy="1446815"/>
          </a:xfrm>
          <a:prstGeom prst="rect">
            <a:avLst/>
          </a:prstGeom>
          <a:ln w="28575">
            <a:solidFill>
              <a:srgbClr val="FF0000"/>
            </a:solidFill>
          </a:ln>
          <a:effectLst/>
        </p:spPr>
      </p:pic>
    </p:spTree>
    <p:extLst>
      <p:ext uri="{BB962C8B-B14F-4D97-AF65-F5344CB8AC3E}">
        <p14:creationId xmlns:p14="http://schemas.microsoft.com/office/powerpoint/2010/main" val="3860092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86B5BB-167E-2C8F-DF2B-3FF8032F6E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1EC269F-A2D8-9733-F62E-62FDACCA52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9100" y="454617"/>
            <a:ext cx="11353800" cy="527383"/>
          </a:xfrm>
        </p:spPr>
        <p:txBody>
          <a:bodyPr anchor="ctr"/>
          <a:lstStyle/>
          <a:p>
            <a:r>
              <a:rPr lang="en-US" b="1" dirty="0">
                <a:solidFill>
                  <a:srgbClr val="002060"/>
                </a:solidFill>
                <a:latin typeface="72" panose="020B0503030000000003" pitchFamily="34" charset="0"/>
                <a:cs typeface="72" panose="020B0503030000000003" pitchFamily="34" charset="0"/>
              </a:rPr>
              <a:t>EXPERIMENTAL VALIDATION – Test Campaign 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D6EF020-E65F-205A-DAA2-AD83C8C1E4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407D4A-E512-419B-AA98-7EFEC97A1B71}" type="slidenum">
              <a:rPr lang="en-GB" smtClean="0">
                <a:solidFill>
                  <a:srgbClr val="69676D"/>
                </a:solidFill>
              </a:rPr>
              <a:pPr>
                <a:defRPr/>
              </a:pPr>
              <a:t>16</a:t>
            </a:fld>
            <a:endParaRPr lang="en-GB" dirty="0">
              <a:solidFill>
                <a:srgbClr val="69676D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CF6FBEE-3395-4374-5DE2-031FAA0561AE}"/>
              </a:ext>
            </a:extLst>
          </p:cNvPr>
          <p:cNvSpPr/>
          <p:nvPr/>
        </p:nvSpPr>
        <p:spPr>
          <a:xfrm>
            <a:off x="6791614" y="2598808"/>
            <a:ext cx="214776" cy="2085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>
              <a:spcAft>
                <a:spcPts val="600"/>
              </a:spcAft>
            </a:pPr>
            <a:endParaRPr lang="en-US">
              <a:solidFill>
                <a:schemeClr val="tx1"/>
              </a:solidFill>
            </a:endParaRPr>
          </a:p>
        </p:txBody>
      </p:sp>
      <p:pic>
        <p:nvPicPr>
          <p:cNvPr id="15" name="Picture 14" descr="A blue logo with text&#10;&#10;AI-generated content may be incorrect.">
            <a:extLst>
              <a:ext uri="{FF2B5EF4-FFF2-40B4-BE49-F238E27FC236}">
                <a16:creationId xmlns:a16="http://schemas.microsoft.com/office/drawing/2014/main" id="{47E035FF-0CF5-C8A7-1984-10110E0B504B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saturation sat="0"/>
                    </a14:imgEffect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875" t="9449" r="7264" b="11707"/>
          <a:stretch>
            <a:fillRect/>
          </a:stretch>
        </p:blipFill>
        <p:spPr>
          <a:xfrm>
            <a:off x="1828799" y="6210301"/>
            <a:ext cx="1314737" cy="585347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EDC1FA5F-C2FD-E098-AEF1-9A9B362A4965}"/>
              </a:ext>
            </a:extLst>
          </p:cNvPr>
          <p:cNvSpPr txBox="1"/>
          <p:nvPr/>
        </p:nvSpPr>
        <p:spPr>
          <a:xfrm>
            <a:off x="417574" y="982000"/>
            <a:ext cx="8537524" cy="430874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 algn="l">
              <a:spcAft>
                <a:spcPts val="100"/>
              </a:spcAft>
            </a:pPr>
            <a:endParaRPr lang="en-US" sz="1400" dirty="0">
              <a:solidFill>
                <a:schemeClr val="bg2">
                  <a:lumMod val="25000"/>
                </a:schemeClr>
              </a:solidFill>
              <a:latin typeface="72" panose="020B0503030000000003" pitchFamily="34" charset="0"/>
              <a:cs typeface="72" panose="020B0503030000000003" pitchFamily="34" charset="0"/>
            </a:endParaRPr>
          </a:p>
          <a:p>
            <a:pPr algn="l">
              <a:spcAft>
                <a:spcPts val="100"/>
              </a:spcAft>
            </a:pPr>
            <a:endParaRPr lang="en-US" sz="1400" dirty="0">
              <a:solidFill>
                <a:schemeClr val="bg2">
                  <a:lumMod val="25000"/>
                </a:schemeClr>
              </a:solidFill>
              <a:latin typeface="72" panose="020B0503030000000003" pitchFamily="34" charset="0"/>
              <a:cs typeface="72" panose="020B0503030000000003" pitchFamily="34" charset="0"/>
            </a:endParaRPr>
          </a:p>
          <a:p>
            <a:pPr algn="l">
              <a:spcAft>
                <a:spcPts val="100"/>
              </a:spcAft>
            </a:pPr>
            <a:endParaRPr lang="en-US" sz="1400" dirty="0">
              <a:solidFill>
                <a:schemeClr val="bg2">
                  <a:lumMod val="25000"/>
                </a:schemeClr>
              </a:solidFill>
              <a:latin typeface="72" panose="020B0503030000000003" pitchFamily="34" charset="0"/>
              <a:cs typeface="72" panose="020B0503030000000003" pitchFamily="34" charset="0"/>
            </a:endParaRPr>
          </a:p>
          <a:p>
            <a:pPr algn="l">
              <a:spcAft>
                <a:spcPts val="100"/>
              </a:spcAft>
            </a:pPr>
            <a:endParaRPr lang="en-US" sz="1400" dirty="0">
              <a:solidFill>
                <a:schemeClr val="bg2">
                  <a:lumMod val="25000"/>
                </a:schemeClr>
              </a:solidFill>
              <a:latin typeface="72" panose="020B0503030000000003" pitchFamily="34" charset="0"/>
              <a:cs typeface="72" panose="020B0503030000000003" pitchFamily="34" charset="0"/>
            </a:endParaRPr>
          </a:p>
          <a:p>
            <a:pPr algn="l">
              <a:spcAft>
                <a:spcPts val="100"/>
              </a:spcAft>
            </a:pPr>
            <a:endParaRPr lang="en-US" sz="1400" dirty="0">
              <a:solidFill>
                <a:schemeClr val="bg2">
                  <a:lumMod val="25000"/>
                </a:schemeClr>
              </a:solidFill>
              <a:latin typeface="72" panose="020B0503030000000003" pitchFamily="34" charset="0"/>
              <a:cs typeface="72" panose="020B0503030000000003" pitchFamily="34" charset="0"/>
            </a:endParaRPr>
          </a:p>
          <a:p>
            <a:pPr algn="l">
              <a:spcAft>
                <a:spcPts val="100"/>
              </a:spcAft>
            </a:pP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72" panose="020B0503030000000003" pitchFamily="34" charset="0"/>
                <a:cs typeface="72" panose="020B0503030000000003" pitchFamily="34" charset="0"/>
              </a:rPr>
              <a:t>The </a:t>
            </a:r>
            <a:r>
              <a:rPr lang="en-US" b="1" dirty="0">
                <a:solidFill>
                  <a:schemeClr val="bg2">
                    <a:lumMod val="25000"/>
                  </a:schemeClr>
                </a:solidFill>
                <a:latin typeface="72" panose="020B0503030000000003" pitchFamily="34" charset="0"/>
                <a:cs typeface="72" panose="020B0503030000000003" pitchFamily="34" charset="0"/>
              </a:rPr>
              <a:t>Test Campaign 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72" panose="020B0503030000000003" pitchFamily="34" charset="0"/>
                <a:cs typeface="72" panose="020B0503030000000003" pitchFamily="34" charset="0"/>
              </a:rPr>
              <a:t>included six different tests characterized by sweeps with different speeds and directions.</a:t>
            </a:r>
          </a:p>
          <a:p>
            <a:pPr algn="l">
              <a:spcAft>
                <a:spcPts val="100"/>
              </a:spcAft>
            </a:pPr>
            <a:r>
              <a:rPr lang="en-US" sz="1400" b="1" dirty="0">
                <a:solidFill>
                  <a:srgbClr val="FF8400"/>
                </a:solidFill>
                <a:latin typeface="72" panose="020B0503030000000003" pitchFamily="34" charset="0"/>
                <a:cs typeface="72" panose="020B0503030000000003" pitchFamily="34" charset="0"/>
              </a:rPr>
              <a:t> </a:t>
            </a:r>
          </a:p>
          <a:p>
            <a:pPr algn="l">
              <a:spcAft>
                <a:spcPts val="100"/>
              </a:spcAft>
            </a:pPr>
            <a:endParaRPr lang="en-US" sz="1400" b="1" dirty="0">
              <a:solidFill>
                <a:schemeClr val="bg2">
                  <a:lumMod val="25000"/>
                </a:schemeClr>
              </a:solidFill>
              <a:latin typeface="72" panose="020B0503030000000003" pitchFamily="34" charset="0"/>
              <a:cs typeface="72" panose="020B0503030000000003" pitchFamily="34" charset="0"/>
            </a:endParaRPr>
          </a:p>
          <a:p>
            <a:pPr algn="l">
              <a:spcAft>
                <a:spcPts val="100"/>
              </a:spcAft>
            </a:pPr>
            <a:endParaRPr lang="en-US" sz="1400" b="1" dirty="0">
              <a:solidFill>
                <a:srgbClr val="FF8400"/>
              </a:solidFill>
              <a:latin typeface="72" panose="020B0503030000000003" pitchFamily="34" charset="0"/>
              <a:cs typeface="72" panose="020B0503030000000003" pitchFamily="34" charset="0"/>
            </a:endParaRPr>
          </a:p>
          <a:p>
            <a:pPr algn="l">
              <a:spcAft>
                <a:spcPts val="100"/>
              </a:spcAft>
            </a:pPr>
            <a:endParaRPr lang="en-US" sz="1400" b="1" dirty="0">
              <a:solidFill>
                <a:srgbClr val="FF8400"/>
              </a:solidFill>
              <a:latin typeface="72" panose="020B0503030000000003" pitchFamily="34" charset="0"/>
              <a:cs typeface="72" panose="020B0503030000000003" pitchFamily="34" charset="0"/>
            </a:endParaRPr>
          </a:p>
          <a:p>
            <a:pPr algn="l">
              <a:spcAft>
                <a:spcPts val="100"/>
              </a:spcAft>
            </a:pPr>
            <a:r>
              <a:rPr lang="en-US" sz="1400" b="1" dirty="0">
                <a:solidFill>
                  <a:srgbClr val="FF8400"/>
                </a:solidFill>
                <a:latin typeface="72" panose="020B0503030000000003" pitchFamily="34" charset="0"/>
                <a:cs typeface="72" panose="020B0503030000000003" pitchFamily="34" charset="0"/>
              </a:rPr>
              <a:t>  </a:t>
            </a:r>
            <a:endParaRPr lang="en-US" sz="1400" dirty="0">
              <a:solidFill>
                <a:schemeClr val="bg2">
                  <a:lumMod val="25000"/>
                </a:schemeClr>
              </a:solidFill>
              <a:latin typeface="72" panose="020B0503030000000003" pitchFamily="34" charset="0"/>
              <a:cs typeface="72" panose="020B0503030000000003" pitchFamily="34" charset="0"/>
            </a:endParaRPr>
          </a:p>
        </p:txBody>
      </p:sp>
      <p:graphicFrame>
        <p:nvGraphicFramePr>
          <p:cNvPr id="30" name="Table 29">
            <a:extLst>
              <a:ext uri="{FF2B5EF4-FFF2-40B4-BE49-F238E27FC236}">
                <a16:creationId xmlns:a16="http://schemas.microsoft.com/office/drawing/2014/main" id="{0DBDA067-7DFC-231D-CC31-BC78B75581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1491601"/>
              </p:ext>
            </p:extLst>
          </p:nvPr>
        </p:nvGraphicFramePr>
        <p:xfrm>
          <a:off x="5788270" y="2164080"/>
          <a:ext cx="5700092" cy="252984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1120756">
                  <a:extLst>
                    <a:ext uri="{9D8B030D-6E8A-4147-A177-3AD203B41FA5}">
                      <a16:colId xmlns:a16="http://schemas.microsoft.com/office/drawing/2014/main" val="2256517637"/>
                    </a:ext>
                  </a:extLst>
                </a:gridCol>
                <a:gridCol w="1208314">
                  <a:extLst>
                    <a:ext uri="{9D8B030D-6E8A-4147-A177-3AD203B41FA5}">
                      <a16:colId xmlns:a16="http://schemas.microsoft.com/office/drawing/2014/main" val="782670000"/>
                    </a:ext>
                  </a:extLst>
                </a:gridCol>
                <a:gridCol w="1794960">
                  <a:extLst>
                    <a:ext uri="{9D8B030D-6E8A-4147-A177-3AD203B41FA5}">
                      <a16:colId xmlns:a16="http://schemas.microsoft.com/office/drawing/2014/main" val="1751786373"/>
                    </a:ext>
                  </a:extLst>
                </a:gridCol>
                <a:gridCol w="1576062">
                  <a:extLst>
                    <a:ext uri="{9D8B030D-6E8A-4147-A177-3AD203B41FA5}">
                      <a16:colId xmlns:a16="http://schemas.microsoft.com/office/drawing/2014/main" val="1848002614"/>
                    </a:ext>
                  </a:extLst>
                </a:gridCol>
              </a:tblGrid>
              <a:tr h="496288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72" panose="020B0503030000000003" pitchFamily="34" charset="0"/>
                          <a:cs typeface="72" panose="020B0503030000000003" pitchFamily="34" charset="0"/>
                        </a:rPr>
                        <a:t>Test Name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72" panose="020B0503030000000003" pitchFamily="34" charset="0"/>
                          <a:cs typeface="72" panose="020B0503030000000003" pitchFamily="34" charset="0"/>
                        </a:rPr>
                        <a:t>Sweep Rate [RPM/s]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72" panose="020B0503030000000003" pitchFamily="34" charset="0"/>
                          <a:cs typeface="72" panose="020B0503030000000003" pitchFamily="34" charset="0"/>
                        </a:rPr>
                        <a:t>SG Sampling Frequency [Hz]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72" panose="020B0503030000000003" pitchFamily="34" charset="0"/>
                          <a:cs typeface="72" panose="020B0503030000000003" pitchFamily="34" charset="0"/>
                        </a:rPr>
                        <a:t>Sweep Direction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568324856"/>
                  </a:ext>
                </a:extLst>
              </a:tr>
              <a:tr h="293377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72" panose="020B0503030000000003" pitchFamily="34" charset="0"/>
                          <a:cs typeface="72" panose="020B0503030000000003" pitchFamily="34" charset="0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72" panose="020B0503030000000003" pitchFamily="34" charset="0"/>
                          <a:cs typeface="72" panose="020B0503030000000003" pitchFamily="34" charset="0"/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72" panose="020B0503030000000003" pitchFamily="34" charset="0"/>
                          <a:cs typeface="72" panose="020B0503030000000003" pitchFamily="34" charset="0"/>
                        </a:rPr>
                        <a:t>1000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72" panose="020B0503030000000003" pitchFamily="34" charset="0"/>
                          <a:cs typeface="72" panose="020B0503030000000003" pitchFamily="34" charset="0"/>
                        </a:rPr>
                        <a:t>Up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105971508"/>
                  </a:ext>
                </a:extLst>
              </a:tr>
              <a:tr h="294887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72" panose="020B0503030000000003" pitchFamily="34" charset="0"/>
                          <a:cs typeface="72" panose="020B0503030000000003" pitchFamily="34" charset="0"/>
                        </a:rPr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72" panose="020B0503030000000003" pitchFamily="34" charset="0"/>
                          <a:cs typeface="72" panose="020B0503030000000003" pitchFamily="34" charset="0"/>
                        </a:rPr>
                        <a:t>16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72" panose="020B0503030000000003" pitchFamily="34" charset="0"/>
                          <a:cs typeface="72" panose="020B0503030000000003" pitchFamily="34" charset="0"/>
                        </a:rPr>
                        <a:t>1000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72" panose="020B0503030000000003" pitchFamily="34" charset="0"/>
                          <a:cs typeface="72" panose="020B0503030000000003" pitchFamily="34" charset="0"/>
                        </a:rPr>
                        <a:t>Up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362409941"/>
                  </a:ext>
                </a:extLst>
              </a:tr>
              <a:tr h="319392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latin typeface="72" panose="020B0503030000000003" pitchFamily="34" charset="0"/>
                          <a:cs typeface="72" panose="020B0503030000000003" pitchFamily="34" charset="0"/>
                        </a:rPr>
                        <a:t>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FF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latin typeface="72" panose="020B0503030000000003" pitchFamily="34" charset="0"/>
                          <a:cs typeface="72" panose="020B0503030000000003" pitchFamily="34" charset="0"/>
                        </a:rPr>
                        <a:t>16</a:t>
                      </a:r>
                    </a:p>
                  </a:txBody>
                  <a:tcPr anchor="ctr">
                    <a:solidFill>
                      <a:srgbClr val="FF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latin typeface="72" panose="020B0503030000000003" pitchFamily="34" charset="0"/>
                          <a:cs typeface="72" panose="020B0503030000000003" pitchFamily="34" charset="0"/>
                        </a:rPr>
                        <a:t>14000</a:t>
                      </a:r>
                    </a:p>
                  </a:txBody>
                  <a:tcPr anchor="ctr">
                    <a:solidFill>
                      <a:srgbClr val="FF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latin typeface="72" panose="020B0503030000000003" pitchFamily="34" charset="0"/>
                          <a:cs typeface="72" panose="020B0503030000000003" pitchFamily="34" charset="0"/>
                        </a:rPr>
                        <a:t>Up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0000">
                        <a:alpha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1939648"/>
                  </a:ext>
                </a:extLst>
              </a:tr>
              <a:tr h="293377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72" panose="020B0503030000000003" pitchFamily="34" charset="0"/>
                          <a:cs typeface="72" panose="020B0503030000000003" pitchFamily="34" charset="0"/>
                        </a:rPr>
                        <a:t>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72" panose="020B0503030000000003" pitchFamily="34" charset="0"/>
                          <a:cs typeface="72" panose="020B0503030000000003" pitchFamily="34" charset="0"/>
                        </a:rPr>
                        <a:t>16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72" panose="020B0503030000000003" pitchFamily="34" charset="0"/>
                          <a:cs typeface="72" panose="020B0503030000000003" pitchFamily="34" charset="0"/>
                        </a:rPr>
                        <a:t>14000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72" panose="020B0503030000000003" pitchFamily="34" charset="0"/>
                          <a:cs typeface="72" panose="020B0503030000000003" pitchFamily="34" charset="0"/>
                        </a:rPr>
                        <a:t>Down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051283445"/>
                  </a:ext>
                </a:extLst>
              </a:tr>
              <a:tr h="307633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72" panose="020B0503030000000003" pitchFamily="34" charset="0"/>
                          <a:cs typeface="72" panose="020B0503030000000003" pitchFamily="34" charset="0"/>
                        </a:rPr>
                        <a:t>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72" panose="020B0503030000000003" pitchFamily="34" charset="0"/>
                          <a:cs typeface="72" panose="020B0503030000000003" pitchFamily="34" charset="0"/>
                        </a:rPr>
                        <a:t>64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72" panose="020B0503030000000003" pitchFamily="34" charset="0"/>
                          <a:cs typeface="72" panose="020B0503030000000003" pitchFamily="34" charset="0"/>
                        </a:rPr>
                        <a:t>14000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72" panose="020B0503030000000003" pitchFamily="34" charset="0"/>
                          <a:cs typeface="72" panose="020B0503030000000003" pitchFamily="34" charset="0"/>
                        </a:rPr>
                        <a:t>Up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044622685"/>
                  </a:ext>
                </a:extLst>
              </a:tr>
              <a:tr h="293377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72" panose="020B0503030000000003" pitchFamily="34" charset="0"/>
                          <a:cs typeface="72" panose="020B0503030000000003" pitchFamily="34" charset="0"/>
                        </a:rPr>
                        <a:t>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72" panose="020B0503030000000003" pitchFamily="34" charset="0"/>
                          <a:cs typeface="72" panose="020B0503030000000003" pitchFamily="34" charset="0"/>
                        </a:rPr>
                        <a:t>64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72" panose="020B0503030000000003" pitchFamily="34" charset="0"/>
                          <a:cs typeface="72" panose="020B0503030000000003" pitchFamily="34" charset="0"/>
                        </a:rPr>
                        <a:t>14000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latin typeface="72" panose="020B0503030000000003" pitchFamily="34" charset="0"/>
                          <a:cs typeface="72" panose="020B0503030000000003" pitchFamily="34" charset="0"/>
                        </a:rPr>
                        <a:t>Down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1839662"/>
                  </a:ext>
                </a:extLst>
              </a:tr>
            </a:tbl>
          </a:graphicData>
        </a:graphic>
      </p:graphicFrame>
      <p:pic>
        <p:nvPicPr>
          <p:cNvPr id="2" name="Immagine 4">
            <a:extLst>
              <a:ext uri="{FF2B5EF4-FFF2-40B4-BE49-F238E27FC236}">
                <a16:creationId xmlns:a16="http://schemas.microsoft.com/office/drawing/2014/main" id="{D97FE9CF-9741-FDC5-2041-D495D96621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7574" y="2983557"/>
            <a:ext cx="4664092" cy="304341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161B6D2-6FD5-41A5-D3AE-DF69F1BFA02B}"/>
              </a:ext>
            </a:extLst>
          </p:cNvPr>
          <p:cNvSpPr txBox="1"/>
          <p:nvPr/>
        </p:nvSpPr>
        <p:spPr>
          <a:xfrm>
            <a:off x="419100" y="1348503"/>
            <a:ext cx="4010493" cy="1906055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100"/>
              </a:spcAft>
            </a:pPr>
            <a:endParaRPr lang="en-US" sz="1400" b="1" dirty="0">
              <a:solidFill>
                <a:schemeClr val="bg2">
                  <a:lumMod val="25000"/>
                </a:schemeClr>
              </a:solidFill>
              <a:latin typeface="72" panose="020B0503030000000003" pitchFamily="34" charset="0"/>
              <a:cs typeface="72" panose="020B0503030000000003" pitchFamily="34" charset="0"/>
            </a:endParaRPr>
          </a:p>
          <a:p>
            <a:pPr algn="l">
              <a:spcAft>
                <a:spcPts val="100"/>
              </a:spcAft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72" panose="020B0503030000000003" pitchFamily="34" charset="0"/>
                <a:cs typeface="72" panose="020B0503030000000003" pitchFamily="34" charset="0"/>
              </a:rPr>
              <a:t>Test 3 was chosen for the experimental validation of numerical results:</a:t>
            </a:r>
          </a:p>
          <a:p>
            <a:pPr algn="l">
              <a:spcAft>
                <a:spcPts val="100"/>
              </a:spcAft>
            </a:pPr>
            <a:endParaRPr lang="en-US" sz="1000" b="1" dirty="0">
              <a:solidFill>
                <a:schemeClr val="bg2">
                  <a:lumMod val="25000"/>
                </a:schemeClr>
              </a:solidFill>
              <a:latin typeface="72" panose="020B0503030000000003" pitchFamily="34" charset="0"/>
              <a:cs typeface="72" panose="020B0503030000000003" pitchFamily="34" charset="0"/>
            </a:endParaRPr>
          </a:p>
          <a:p>
            <a:pPr marL="285750" indent="-285750" algn="l">
              <a:spcAft>
                <a:spcPts val="100"/>
              </a:spcAft>
              <a:buClr>
                <a:srgbClr val="FF0000"/>
              </a:buClr>
              <a:buFont typeface="Wingdings" panose="05000000000000000000" pitchFamily="2" charset="2"/>
              <a:buChar char="v"/>
            </a:pPr>
            <a:r>
              <a:rPr lang="en-US" sz="1600" dirty="0">
                <a:solidFill>
                  <a:schemeClr val="bg2">
                    <a:lumMod val="25000"/>
                  </a:schemeClr>
                </a:solidFill>
                <a:latin typeface="72" panose="020B0503030000000003" pitchFamily="34" charset="0"/>
                <a:cs typeface="72" panose="020B0503030000000003" pitchFamily="34" charset="0"/>
              </a:rPr>
              <a:t>Good separation between responses of different modes</a:t>
            </a:r>
          </a:p>
          <a:p>
            <a:pPr marL="285750" indent="-285750" algn="l">
              <a:spcAft>
                <a:spcPts val="100"/>
              </a:spcAft>
              <a:buClr>
                <a:srgbClr val="FF0000"/>
              </a:buClr>
              <a:buFont typeface="Wingdings" panose="05000000000000000000" pitchFamily="2" charset="2"/>
              <a:buChar char="v"/>
            </a:pPr>
            <a:r>
              <a:rPr lang="en-US" sz="1600" dirty="0">
                <a:solidFill>
                  <a:schemeClr val="bg2">
                    <a:lumMod val="25000"/>
                  </a:schemeClr>
                </a:solidFill>
                <a:latin typeface="72" panose="020B0503030000000003" pitchFamily="34" charset="0"/>
                <a:cs typeface="72" panose="020B0503030000000003" pitchFamily="34" charset="0"/>
              </a:rPr>
              <a:t>Highest sampling frequency </a:t>
            </a:r>
          </a:p>
          <a:p>
            <a:pPr marL="285750" indent="-285750" algn="l">
              <a:spcAft>
                <a:spcPts val="100"/>
              </a:spcAft>
              <a:buClr>
                <a:srgbClr val="FF0000"/>
              </a:buClr>
              <a:buFont typeface="Wingdings" panose="05000000000000000000" pitchFamily="2" charset="2"/>
              <a:buChar char="v"/>
            </a:pPr>
            <a:r>
              <a:rPr lang="en-US" sz="1600" dirty="0">
                <a:solidFill>
                  <a:schemeClr val="bg2">
                    <a:lumMod val="25000"/>
                  </a:schemeClr>
                </a:solidFill>
                <a:latin typeface="72" panose="020B0503030000000003" pitchFamily="34" charset="0"/>
                <a:cs typeface="72" panose="020B0503030000000003" pitchFamily="34" charset="0"/>
              </a:rPr>
              <a:t>Shorter duration of the runs compared to Test 1</a:t>
            </a:r>
          </a:p>
          <a:p>
            <a:pPr algn="l">
              <a:spcAft>
                <a:spcPts val="600"/>
              </a:spcAft>
            </a:pP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72" panose="020B0503030000000003" pitchFamily="34" charset="0"/>
                <a:cs typeface="72" panose="020B0503030000000003" pitchFamily="34" charset="0"/>
              </a:rPr>
              <a:t> </a:t>
            </a:r>
            <a:endParaRPr lang="en-US" sz="1200" dirty="0">
              <a:solidFill>
                <a:schemeClr val="bg2">
                  <a:lumMod val="25000"/>
                </a:schemeClr>
              </a:solidFill>
              <a:latin typeface="72" panose="020B0503030000000003" pitchFamily="34" charset="0"/>
              <a:cs typeface="72" panose="020B0503030000000003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132ECBE-A200-FA81-8F1A-8D0C7C3FD789}"/>
              </a:ext>
            </a:extLst>
          </p:cNvPr>
          <p:cNvSpPr txBox="1"/>
          <p:nvPr/>
        </p:nvSpPr>
        <p:spPr>
          <a:xfrm>
            <a:off x="2360959" y="3703782"/>
            <a:ext cx="388661" cy="19917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600"/>
              </a:spcAft>
            </a:pPr>
            <a:r>
              <a:rPr lang="en-US" sz="1200" b="1" dirty="0">
                <a:latin typeface="72" panose="020B0503030000000003" pitchFamily="34" charset="0"/>
                <a:cs typeface="72" panose="020B0503030000000003" pitchFamily="34" charset="0"/>
              </a:rPr>
              <a:t>ND 3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18D6049-1F86-916A-0808-616C51ABF089}"/>
              </a:ext>
            </a:extLst>
          </p:cNvPr>
          <p:cNvSpPr txBox="1"/>
          <p:nvPr/>
        </p:nvSpPr>
        <p:spPr>
          <a:xfrm>
            <a:off x="2871864" y="3538264"/>
            <a:ext cx="388661" cy="19917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600"/>
              </a:spcAft>
            </a:pPr>
            <a:r>
              <a:rPr lang="en-US" sz="1200" b="1" dirty="0">
                <a:latin typeface="72" panose="020B0503030000000003" pitchFamily="34" charset="0"/>
                <a:cs typeface="72" panose="020B0503030000000003" pitchFamily="34" charset="0"/>
              </a:rPr>
              <a:t>ND 4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6CD5E64-3B66-AAEA-2A25-04C3CF097DBF}"/>
              </a:ext>
            </a:extLst>
          </p:cNvPr>
          <p:cNvSpPr txBox="1"/>
          <p:nvPr/>
        </p:nvSpPr>
        <p:spPr>
          <a:xfrm>
            <a:off x="3482712" y="3451692"/>
            <a:ext cx="388661" cy="19917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600"/>
              </a:spcAft>
            </a:pPr>
            <a:r>
              <a:rPr lang="en-US" sz="1200" b="1" dirty="0">
                <a:latin typeface="72" panose="020B0503030000000003" pitchFamily="34" charset="0"/>
                <a:cs typeface="72" panose="020B0503030000000003" pitchFamily="34" charset="0"/>
              </a:rPr>
              <a:t>ND 5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7D34EA0-47D3-6B1D-7519-42BB07D7D272}"/>
              </a:ext>
            </a:extLst>
          </p:cNvPr>
          <p:cNvSpPr txBox="1"/>
          <p:nvPr/>
        </p:nvSpPr>
        <p:spPr>
          <a:xfrm>
            <a:off x="1507821" y="2897798"/>
            <a:ext cx="2728086" cy="277881"/>
          </a:xfrm>
          <a:prstGeom prst="rect">
            <a:avLst/>
          </a:prstGeom>
          <a:noFill/>
        </p:spPr>
        <p:txBody>
          <a:bodyPr wrap="none" lIns="0" tIns="0" rIns="0" bIns="0" rtlCol="0" anchor="b"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1400" b="1" dirty="0">
                <a:solidFill>
                  <a:schemeClr val="bg2">
                    <a:lumMod val="25000"/>
                  </a:schemeClr>
                </a:solidFill>
              </a:rPr>
              <a:t>Test 3 – SG 1 Time History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663178D8-A61F-ACCF-4FF3-A3B44BF0F360}"/>
              </a:ext>
            </a:extLst>
          </p:cNvPr>
          <p:cNvSpPr/>
          <p:nvPr/>
        </p:nvSpPr>
        <p:spPr>
          <a:xfrm>
            <a:off x="5081666" y="5063207"/>
            <a:ext cx="574334" cy="279610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>
              <a:spcAft>
                <a:spcPts val="600"/>
              </a:spcAft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B5130CC-2965-178A-983A-1CD3067AE5B1}"/>
              </a:ext>
            </a:extLst>
          </p:cNvPr>
          <p:cNvSpPr txBox="1"/>
          <p:nvPr/>
        </p:nvSpPr>
        <p:spPr>
          <a:xfrm>
            <a:off x="5842000" y="4909948"/>
            <a:ext cx="5572908" cy="58612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100"/>
              </a:spcAft>
            </a:pPr>
            <a:r>
              <a:rPr lang="en-US" sz="1600" dirty="0">
                <a:solidFill>
                  <a:schemeClr val="bg2">
                    <a:lumMod val="25000"/>
                  </a:schemeClr>
                </a:solidFill>
                <a:latin typeface="72" panose="020B0503030000000003" pitchFamily="34" charset="0"/>
                <a:cs typeface="72" panose="020B0503030000000003" pitchFamily="34" charset="0"/>
              </a:rPr>
              <a:t>In the speed range of </a:t>
            </a:r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72" panose="020B0503030000000003" pitchFamily="34" charset="0"/>
                <a:cs typeface="72" panose="020B0503030000000003" pitchFamily="34" charset="0"/>
              </a:rPr>
              <a:t>Test 3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latin typeface="72" panose="020B0503030000000003" pitchFamily="34" charset="0"/>
                <a:cs typeface="72" panose="020B0503030000000003" pitchFamily="34" charset="0"/>
              </a:rPr>
              <a:t>, three Nodal Diameters showed a</a:t>
            </a:r>
          </a:p>
          <a:p>
            <a:pPr algn="l">
              <a:spcAft>
                <a:spcPts val="100"/>
              </a:spcAft>
            </a:pPr>
            <a:r>
              <a:rPr lang="en-US" sz="1600" dirty="0">
                <a:solidFill>
                  <a:schemeClr val="bg2">
                    <a:lumMod val="25000"/>
                  </a:schemeClr>
                </a:solidFill>
                <a:latin typeface="72" panose="020B0503030000000003" pitchFamily="34" charset="0"/>
                <a:cs typeface="72" panose="020B0503030000000003" pitchFamily="34" charset="0"/>
              </a:rPr>
              <a:t>clear response: </a:t>
            </a:r>
          </a:p>
          <a:p>
            <a:pPr algn="l">
              <a:spcAft>
                <a:spcPts val="100"/>
              </a:spcAft>
            </a:pPr>
            <a:endParaRPr lang="en-US" sz="1600" dirty="0">
              <a:solidFill>
                <a:schemeClr val="bg2">
                  <a:lumMod val="25000"/>
                </a:schemeClr>
              </a:solidFill>
              <a:latin typeface="72" panose="020B0503030000000003" pitchFamily="34" charset="0"/>
              <a:cs typeface="72" panose="020B0503030000000003" pitchFamily="34" charset="0"/>
            </a:endParaRPr>
          </a:p>
          <a:p>
            <a:pPr algn="l">
              <a:spcAft>
                <a:spcPts val="100"/>
              </a:spcAft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72" panose="020B0503030000000003" pitchFamily="34" charset="0"/>
                <a:cs typeface="72" panose="020B0503030000000003" pitchFamily="34" charset="0"/>
              </a:rPr>
              <a:t>ND 3 - ND 4 - ND 5 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latin typeface="72" panose="020B0503030000000003" pitchFamily="34" charset="0"/>
                <a:cs typeface="72" panose="020B0503030000000003" pitchFamily="34" charset="0"/>
              </a:rPr>
              <a:t>excited by </a:t>
            </a:r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72" panose="020B0503030000000003" pitchFamily="34" charset="0"/>
                <a:cs typeface="72" panose="020B0503030000000003" pitchFamily="34" charset="0"/>
              </a:rPr>
              <a:t> EO 7 – EO 8 – EO 9 </a:t>
            </a:r>
            <a:endParaRPr lang="en-US" sz="1600" dirty="0">
              <a:solidFill>
                <a:schemeClr val="bg2">
                  <a:lumMod val="25000"/>
                </a:schemeClr>
              </a:solidFill>
              <a:latin typeface="72" panose="020B0503030000000003" pitchFamily="34" charset="0"/>
              <a:cs typeface="72" panose="020B0503030000000003" pitchFamily="34" charset="0"/>
            </a:endParaRPr>
          </a:p>
          <a:p>
            <a:pPr algn="l">
              <a:spcAft>
                <a:spcPts val="100"/>
              </a:spcAft>
            </a:pPr>
            <a:endParaRPr lang="en-US" sz="1600" dirty="0">
              <a:latin typeface="72" panose="020B0503030000000003" pitchFamily="34" charset="0"/>
              <a:cs typeface="72" panose="020B0503030000000003" pitchFamily="34" charset="0"/>
            </a:endParaRPr>
          </a:p>
          <a:p>
            <a:pPr algn="just">
              <a:spcAft>
                <a:spcPts val="100"/>
              </a:spcAft>
            </a:pPr>
            <a:endParaRPr lang="en-US" sz="1600" dirty="0">
              <a:solidFill>
                <a:schemeClr val="bg2">
                  <a:lumMod val="25000"/>
                </a:schemeClr>
              </a:solidFill>
              <a:latin typeface="72" panose="020B0503030000000003" pitchFamily="34" charset="0"/>
              <a:cs typeface="72" panose="020B05030300000000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2904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25007EB-B681-C402-7F4B-D25524CAA6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054711" y="2906713"/>
            <a:ext cx="4853051" cy="503590"/>
          </a:xfrm>
        </p:spPr>
        <p:txBody>
          <a:bodyPr/>
          <a:lstStyle/>
          <a:p>
            <a:r>
              <a:rPr lang="en-US" b="1" dirty="0">
                <a:solidFill>
                  <a:srgbClr val="002060"/>
                </a:solidFill>
                <a:latin typeface="72" panose="020B0503030000000003" pitchFamily="34" charset="0"/>
                <a:cs typeface="72" panose="020B0503030000000003" pitchFamily="34" charset="0"/>
              </a:rPr>
              <a:t>FEM TRANSIENT ANALYSIS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922F6AF-C4F6-7369-F840-FDE2A32F4EA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7A97EF-C944-4447-B862-B593E9B4A0FF}" type="slidenum">
              <a:rPr lang="en-US" smtClean="0"/>
              <a:t>17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4CBC761-1908-E922-7AE7-FEA34369A8D3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84239" y="2526683"/>
            <a:ext cx="1789674" cy="1265898"/>
          </a:xfrm>
          <a:prstGeom prst="rect">
            <a:avLst/>
          </a:prstGeom>
        </p:spPr>
      </p:pic>
      <p:sp>
        <p:nvSpPr>
          <p:cNvPr id="7" name="Arrow: Right 6">
            <a:extLst>
              <a:ext uri="{FF2B5EF4-FFF2-40B4-BE49-F238E27FC236}">
                <a16:creationId xmlns:a16="http://schemas.microsoft.com/office/drawing/2014/main" id="{C6232DDF-D33D-8851-5557-0306BD12639E}"/>
              </a:ext>
            </a:extLst>
          </p:cNvPr>
          <p:cNvSpPr/>
          <p:nvPr/>
        </p:nvSpPr>
        <p:spPr>
          <a:xfrm>
            <a:off x="1718593" y="3010118"/>
            <a:ext cx="348678" cy="296779"/>
          </a:xfrm>
          <a:prstGeom prst="rightArrow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>
              <a:spcAft>
                <a:spcPts val="600"/>
              </a:spcAft>
            </a:pP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44B8BE9-3F53-1144-B8F8-995BF081A359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/>
          </a:blip>
          <a:srcRect l="12261" t="5053" r="11557" b="5053"/>
          <a:stretch>
            <a:fillRect/>
          </a:stretch>
        </p:blipFill>
        <p:spPr>
          <a:xfrm>
            <a:off x="4587878" y="2293695"/>
            <a:ext cx="1877122" cy="166999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ADD8535-7040-699F-0DA5-CC79C43E22A5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70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8398" t="1" b="31519"/>
          <a:stretch>
            <a:fillRect/>
          </a:stretch>
        </p:blipFill>
        <p:spPr>
          <a:xfrm>
            <a:off x="2267907" y="2654695"/>
            <a:ext cx="1595625" cy="947996"/>
          </a:xfrm>
          <a:prstGeom prst="rect">
            <a:avLst/>
          </a:prstGeom>
        </p:spPr>
      </p:pic>
      <p:sp>
        <p:nvSpPr>
          <p:cNvPr id="10" name="Arrow: Right 9">
            <a:extLst>
              <a:ext uri="{FF2B5EF4-FFF2-40B4-BE49-F238E27FC236}">
                <a16:creationId xmlns:a16="http://schemas.microsoft.com/office/drawing/2014/main" id="{A44AACAB-40D7-244B-1474-61F2A68D4795}"/>
              </a:ext>
            </a:extLst>
          </p:cNvPr>
          <p:cNvSpPr/>
          <p:nvPr/>
        </p:nvSpPr>
        <p:spPr>
          <a:xfrm>
            <a:off x="4051366" y="2980304"/>
            <a:ext cx="348678" cy="296779"/>
          </a:xfrm>
          <a:prstGeom prst="rightArrow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>
              <a:spcAft>
                <a:spcPts val="600"/>
              </a:spcAft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0FD0555-9F27-30CC-2F2F-8164162A83CF}"/>
              </a:ext>
            </a:extLst>
          </p:cNvPr>
          <p:cNvSpPr/>
          <p:nvPr/>
        </p:nvSpPr>
        <p:spPr>
          <a:xfrm>
            <a:off x="3810000" y="2366211"/>
            <a:ext cx="191200" cy="160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>
              <a:spcAft>
                <a:spcPts val="600"/>
              </a:spcAft>
            </a:pPr>
            <a:endParaRPr lang="en-US">
              <a:solidFill>
                <a:schemeClr val="tx1"/>
              </a:solidFill>
            </a:endParaRPr>
          </a:p>
        </p:txBody>
      </p:sp>
      <p:pic>
        <p:nvPicPr>
          <p:cNvPr id="12" name="Picture 11" descr="A blue logo with text&#10;&#10;AI-generated content may be incorrect.">
            <a:extLst>
              <a:ext uri="{FF2B5EF4-FFF2-40B4-BE49-F238E27FC236}">
                <a16:creationId xmlns:a16="http://schemas.microsoft.com/office/drawing/2014/main" id="{788F09C9-0518-E231-89C9-A4DE53FC0FED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4700"/>
                    </a14:imgEffect>
                    <a14:imgEffect>
                      <a14:saturation sat="0"/>
                    </a14:imgEffect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875" t="9449" r="7264" b="11707"/>
          <a:stretch>
            <a:fillRect/>
          </a:stretch>
        </p:blipFill>
        <p:spPr>
          <a:xfrm>
            <a:off x="1828799" y="6210301"/>
            <a:ext cx="1314737" cy="585347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8F5ECF72-B7E6-3C1F-99B5-42B81898EE9A}"/>
              </a:ext>
            </a:extLst>
          </p:cNvPr>
          <p:cNvSpPr/>
          <p:nvPr/>
        </p:nvSpPr>
        <p:spPr>
          <a:xfrm>
            <a:off x="6299200" y="2366211"/>
            <a:ext cx="165800" cy="1604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>
              <a:spcAft>
                <a:spcPts val="600"/>
              </a:spcAft>
            </a:pPr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8731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A1EC30-3957-1079-5355-BFAEC6CFAF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9100" y="419101"/>
            <a:ext cx="11353800" cy="551446"/>
          </a:xfrm>
        </p:spPr>
        <p:txBody>
          <a:bodyPr/>
          <a:lstStyle/>
          <a:p>
            <a:r>
              <a:rPr lang="en-US" b="1" dirty="0">
                <a:solidFill>
                  <a:srgbClr val="002060"/>
                </a:solidFill>
                <a:latin typeface="72" panose="020B0503030000000003" pitchFamily="34" charset="0"/>
                <a:cs typeface="72" panose="020B0503030000000003" pitchFamily="34" charset="0"/>
              </a:rPr>
              <a:t>FEM TRANSIENT ANALYSIS – Finite Element Model construction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8ACEA72-7BF0-992C-DAC7-5CD032B2B0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A97EF-C944-4447-B862-B593E9B4A0FF}" type="slidenum">
              <a:rPr lang="en-US" smtClean="0"/>
              <a:t>18</a:t>
            </a:fld>
            <a:endParaRPr lang="en-US" dirty="0"/>
          </a:p>
        </p:txBody>
      </p:sp>
      <p:pic>
        <p:nvPicPr>
          <p:cNvPr id="11" name="Picture 10" descr="A blue logo with text&#10;&#10;AI-generated content may be incorrect.">
            <a:extLst>
              <a:ext uri="{FF2B5EF4-FFF2-40B4-BE49-F238E27FC236}">
                <a16:creationId xmlns:a16="http://schemas.microsoft.com/office/drawing/2014/main" id="{0B1C6375-6136-28E5-79C9-0883345CABC1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saturation sat="0"/>
                    </a14:imgEffect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875" t="9449" r="7264" b="11707"/>
          <a:stretch>
            <a:fillRect/>
          </a:stretch>
        </p:blipFill>
        <p:spPr>
          <a:xfrm>
            <a:off x="1828799" y="6210301"/>
            <a:ext cx="1314737" cy="585347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A3DBED4B-B4B3-0297-DC7F-0DDA544745E9}"/>
              </a:ext>
            </a:extLst>
          </p:cNvPr>
          <p:cNvSpPr txBox="1"/>
          <p:nvPr/>
        </p:nvSpPr>
        <p:spPr>
          <a:xfrm>
            <a:off x="419099" y="970547"/>
            <a:ext cx="11353800" cy="58534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100"/>
              </a:spcAft>
            </a:pPr>
            <a:r>
              <a:rPr lang="en-US" sz="1600" dirty="0">
                <a:solidFill>
                  <a:schemeClr val="bg2">
                    <a:lumMod val="25000"/>
                  </a:schemeClr>
                </a:solidFill>
                <a:latin typeface="72" panose="020B0503030000000003" pitchFamily="34" charset="0"/>
                <a:cs typeface="72" panose="020B0503030000000003" pitchFamily="34" charset="0"/>
              </a:rPr>
              <a:t>The tests have been replicated on </a:t>
            </a:r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72" panose="020B0503030000000003" pitchFamily="34" charset="0"/>
                <a:cs typeface="72" panose="020B0503030000000003" pitchFamily="34" charset="0"/>
              </a:rPr>
              <a:t>Ansys Mechanical APDL 2022 R2 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latin typeface="72" panose="020B0503030000000003" pitchFamily="34" charset="0"/>
                <a:cs typeface="72" panose="020B0503030000000003" pitchFamily="34" charset="0"/>
              </a:rPr>
              <a:t>to assess the capability of the FEM to predict transient</a:t>
            </a:r>
          </a:p>
          <a:p>
            <a:pPr algn="l">
              <a:spcAft>
                <a:spcPts val="100"/>
              </a:spcAft>
            </a:pPr>
            <a:r>
              <a:rPr lang="en-US" sz="1600" dirty="0">
                <a:solidFill>
                  <a:schemeClr val="bg2">
                    <a:lumMod val="25000"/>
                  </a:schemeClr>
                </a:solidFill>
                <a:latin typeface="72" panose="020B0503030000000003" pitchFamily="34" charset="0"/>
                <a:cs typeface="72" panose="020B0503030000000003" pitchFamily="34" charset="0"/>
              </a:rPr>
              <a:t> effects in a 3D Dynamic Analysis.</a:t>
            </a:r>
          </a:p>
          <a:p>
            <a:pPr algn="l">
              <a:spcAft>
                <a:spcPts val="100"/>
              </a:spcAft>
            </a:pPr>
            <a:r>
              <a:rPr lang="en-US" sz="1400" dirty="0">
                <a:latin typeface="72" panose="020B0503030000000003" pitchFamily="34" charset="0"/>
                <a:cs typeface="72" panose="020B0503030000000003" pitchFamily="34" charset="0"/>
              </a:rPr>
              <a:t> </a:t>
            </a:r>
          </a:p>
          <a:p>
            <a:pPr algn="l">
              <a:spcAft>
                <a:spcPts val="100"/>
              </a:spcAft>
            </a:pPr>
            <a:r>
              <a:rPr lang="en-US" sz="1400" b="1" dirty="0">
                <a:solidFill>
                  <a:srgbClr val="002060"/>
                </a:solidFill>
                <a:latin typeface="72" panose="020B0503030000000003" pitchFamily="34" charset="0"/>
                <a:cs typeface="72" panose="020B0503030000000003" pitchFamily="34" charset="0"/>
              </a:rPr>
              <a:t>Test Article Finite Element Model</a:t>
            </a:r>
          </a:p>
          <a:p>
            <a:pPr algn="l">
              <a:spcAft>
                <a:spcPts val="100"/>
              </a:spcAft>
            </a:pPr>
            <a:endParaRPr lang="en-US" sz="1400" b="1" dirty="0">
              <a:solidFill>
                <a:srgbClr val="002060"/>
              </a:solidFill>
              <a:latin typeface="72" panose="020B0503030000000003" pitchFamily="34" charset="0"/>
              <a:cs typeface="72" panose="020B0503030000000003" pitchFamily="34" charset="0"/>
            </a:endParaRPr>
          </a:p>
          <a:p>
            <a:pPr algn="l">
              <a:spcAft>
                <a:spcPts val="100"/>
              </a:spcAft>
            </a:pPr>
            <a:endParaRPr lang="en-US" sz="1400" b="1" dirty="0">
              <a:solidFill>
                <a:srgbClr val="002060"/>
              </a:solidFill>
              <a:latin typeface="72" panose="020B0503030000000003" pitchFamily="34" charset="0"/>
              <a:cs typeface="72" panose="020B0503030000000003" pitchFamily="34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898B4ECF-AA53-8925-A947-BB2D815ECDB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3217" t="5249" r="12761" b="5217"/>
          <a:stretch>
            <a:fillRect/>
          </a:stretch>
        </p:blipFill>
        <p:spPr>
          <a:xfrm>
            <a:off x="4317108" y="2001809"/>
            <a:ext cx="3890007" cy="3547413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9A118753-5C80-2985-2BCC-C727DAD308A1}"/>
              </a:ext>
            </a:extLst>
          </p:cNvPr>
          <p:cNvSpPr/>
          <p:nvPr/>
        </p:nvSpPr>
        <p:spPr>
          <a:xfrm>
            <a:off x="3555997" y="2565399"/>
            <a:ext cx="304801" cy="3011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>
              <a:spcAft>
                <a:spcPts val="600"/>
              </a:spcAft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D770520D-178B-E0C4-9FCB-0EA9E19EC5D7}"/>
              </a:ext>
            </a:extLst>
          </p:cNvPr>
          <p:cNvSpPr/>
          <p:nvPr/>
        </p:nvSpPr>
        <p:spPr>
          <a:xfrm>
            <a:off x="7428335" y="2064025"/>
            <a:ext cx="914400" cy="5183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>
              <a:spcAft>
                <a:spcPts val="600"/>
              </a:spcAft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20D02D8-2629-B92C-95EC-9087A304FE25}"/>
              </a:ext>
            </a:extLst>
          </p:cNvPr>
          <p:cNvSpPr txBox="1"/>
          <p:nvPr/>
        </p:nvSpPr>
        <p:spPr>
          <a:xfrm>
            <a:off x="1509053" y="5735053"/>
            <a:ext cx="1314737" cy="3048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1600" b="1" dirty="0">
                <a:solidFill>
                  <a:srgbClr val="002060"/>
                </a:solidFill>
                <a:latin typeface="72" panose="020B0503030000000003" pitchFamily="34" charset="0"/>
                <a:cs typeface="72" panose="020B0503030000000003" pitchFamily="34" charset="0"/>
              </a:rPr>
              <a:t>Single Sector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FDB717D-8398-C22A-141A-D164140A6CF9}"/>
              </a:ext>
            </a:extLst>
          </p:cNvPr>
          <p:cNvSpPr txBox="1"/>
          <p:nvPr/>
        </p:nvSpPr>
        <p:spPr>
          <a:xfrm>
            <a:off x="5603230" y="5736368"/>
            <a:ext cx="1314737" cy="3048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1600" b="1" dirty="0">
                <a:solidFill>
                  <a:srgbClr val="002060"/>
                </a:solidFill>
                <a:latin typeface="72" panose="020B0503030000000003" pitchFamily="34" charset="0"/>
                <a:cs typeface="72" panose="020B0503030000000003" pitchFamily="34" charset="0"/>
              </a:rPr>
              <a:t>Full 360 Model 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23" name="Table 22">
                <a:extLst>
                  <a:ext uri="{FF2B5EF4-FFF2-40B4-BE49-F238E27FC236}">
                    <a16:creationId xmlns:a16="http://schemas.microsoft.com/office/drawing/2014/main" id="{DC1DB2FF-131A-EEDA-0179-A28DB1E8774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4802702"/>
                  </p:ext>
                </p:extLst>
              </p:nvPr>
            </p:nvGraphicFramePr>
            <p:xfrm>
              <a:off x="8536958" y="2207711"/>
              <a:ext cx="3059050" cy="3048000"/>
            </p:xfrm>
            <a:graphic>
              <a:graphicData uri="http://schemas.openxmlformats.org/drawingml/2006/table">
                <a:tbl>
                  <a:tblPr firstRow="1" bandRow="1">
                    <a:tableStyleId>{3B4B98B0-60AC-42C2-AFA5-B58CD77FA1E5}</a:tableStyleId>
                  </a:tblPr>
                  <a:tblGrid>
                    <a:gridCol w="2109839">
                      <a:extLst>
                        <a:ext uri="{9D8B030D-6E8A-4147-A177-3AD203B41FA5}">
                          <a16:colId xmlns:a16="http://schemas.microsoft.com/office/drawing/2014/main" val="616127292"/>
                        </a:ext>
                      </a:extLst>
                    </a:gridCol>
                    <a:gridCol w="949211">
                      <a:extLst>
                        <a:ext uri="{9D8B030D-6E8A-4147-A177-3AD203B41FA5}">
                          <a16:colId xmlns:a16="http://schemas.microsoft.com/office/drawing/2014/main" val="913985658"/>
                        </a:ext>
                      </a:extLst>
                    </a:gridCol>
                  </a:tblGrid>
                  <a:tr h="158764"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1400" dirty="0">
                              <a:latin typeface="72" panose="020B0503030000000003" pitchFamily="34" charset="0"/>
                              <a:cs typeface="72" panose="020B0503030000000003" pitchFamily="34" charset="0"/>
                            </a:rPr>
                            <a:t>Aluminum alloy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1400">
                            <a:latin typeface="72" panose="020B0503030000000003" pitchFamily="34" charset="0"/>
                            <a:cs typeface="72" panose="020B0503030000000003" pitchFamily="34" charset="0"/>
                          </a:endParaRPr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extLst>
                      <a:ext uri="{0D108BD9-81ED-4DB2-BD59-A6C34878D82A}">
                        <a16:rowId xmlns:a16="http://schemas.microsoft.com/office/drawing/2014/main" val="1874025960"/>
                      </a:ext>
                    </a:extLst>
                  </a:tr>
                  <a:tr h="158764"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1400" dirty="0">
                              <a:latin typeface="72" panose="020B0503030000000003" pitchFamily="34" charset="0"/>
                              <a:cs typeface="72" panose="020B0503030000000003" pitchFamily="34" charset="0"/>
                            </a:rPr>
                            <a:t>Young’s modulus [</a:t>
                          </a:r>
                          <a:r>
                            <a:rPr lang="en-US" sz="1400" dirty="0" err="1">
                              <a:latin typeface="72" panose="020B0503030000000003" pitchFamily="34" charset="0"/>
                              <a:cs typeface="72" panose="020B0503030000000003" pitchFamily="34" charset="0"/>
                            </a:rPr>
                            <a:t>Gpa</a:t>
                          </a:r>
                          <a:r>
                            <a:rPr lang="en-US" sz="1400" dirty="0">
                              <a:latin typeface="72" panose="020B0503030000000003" pitchFamily="34" charset="0"/>
                              <a:cs typeface="72" panose="020B0503030000000003" pitchFamily="34" charset="0"/>
                            </a:rPr>
                            <a:t>]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latin typeface="72" panose="020B0503030000000003" pitchFamily="34" charset="0"/>
                              <a:cs typeface="72" panose="020B0503030000000003" pitchFamily="34" charset="0"/>
                            </a:rPr>
                            <a:t>74</a:t>
                          </a:r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extLst>
                      <a:ext uri="{0D108BD9-81ED-4DB2-BD59-A6C34878D82A}">
                        <a16:rowId xmlns:a16="http://schemas.microsoft.com/office/drawing/2014/main" val="1011585742"/>
                      </a:ext>
                    </a:extLst>
                  </a:tr>
                  <a:tr h="158764"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1400" dirty="0">
                              <a:latin typeface="72" panose="020B0503030000000003" pitchFamily="34" charset="0"/>
                              <a:cs typeface="72" panose="020B0503030000000003" pitchFamily="34" charset="0"/>
                            </a:rPr>
                            <a:t>Poisson’s ratio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latin typeface="72" panose="020B0503030000000003" pitchFamily="34" charset="0"/>
                              <a:cs typeface="72" panose="020B0503030000000003" pitchFamily="34" charset="0"/>
                            </a:rPr>
                            <a:t>0.33</a:t>
                          </a:r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extLst>
                      <a:ext uri="{0D108BD9-81ED-4DB2-BD59-A6C34878D82A}">
                        <a16:rowId xmlns:a16="http://schemas.microsoft.com/office/drawing/2014/main" val="246076362"/>
                      </a:ext>
                    </a:extLst>
                  </a:tr>
                  <a:tr h="158764"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1400" dirty="0">
                              <a:latin typeface="72" panose="020B0503030000000003" pitchFamily="34" charset="0"/>
                              <a:cs typeface="72" panose="020B0503030000000003" pitchFamily="34" charset="0"/>
                            </a:rPr>
                            <a:t>Density            [kg/cm3]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latin typeface="72" panose="020B0503030000000003" pitchFamily="34" charset="0"/>
                              <a:cs typeface="72" panose="020B0503030000000003" pitchFamily="34" charset="0"/>
                            </a:rPr>
                            <a:t>2780</a:t>
                          </a:r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extLst>
                      <a:ext uri="{0D108BD9-81ED-4DB2-BD59-A6C34878D82A}">
                        <a16:rowId xmlns:a16="http://schemas.microsoft.com/office/drawing/2014/main" val="3218524255"/>
                      </a:ext>
                    </a:extLst>
                  </a:tr>
                  <a:tr h="158764"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1400" b="1" dirty="0">
                              <a:latin typeface="72" panose="020B0503030000000003" pitchFamily="34" charset="0"/>
                              <a:cs typeface="72" panose="020B0503030000000003" pitchFamily="34" charset="0"/>
                            </a:rPr>
                            <a:t>Neodymium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1400" dirty="0">
                            <a:latin typeface="72" panose="020B0503030000000003" pitchFamily="34" charset="0"/>
                            <a:cs typeface="72" panose="020B0503030000000003" pitchFamily="34" charset="0"/>
                          </a:endParaRPr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extLst>
                      <a:ext uri="{0D108BD9-81ED-4DB2-BD59-A6C34878D82A}">
                        <a16:rowId xmlns:a16="http://schemas.microsoft.com/office/drawing/2014/main" val="509097245"/>
                      </a:ext>
                    </a:extLst>
                  </a:tr>
                  <a:tr h="158764"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1400" dirty="0">
                              <a:latin typeface="72" panose="020B0503030000000003" pitchFamily="34" charset="0"/>
                              <a:cs typeface="72" panose="020B0503030000000003" pitchFamily="34" charset="0"/>
                            </a:rPr>
                            <a:t>Young’s modulus [</a:t>
                          </a:r>
                          <a:r>
                            <a:rPr lang="en-US" sz="1400" dirty="0" err="1">
                              <a:latin typeface="72" panose="020B0503030000000003" pitchFamily="34" charset="0"/>
                              <a:cs typeface="72" panose="020B0503030000000003" pitchFamily="34" charset="0"/>
                            </a:rPr>
                            <a:t>Gpa</a:t>
                          </a:r>
                          <a:r>
                            <a:rPr lang="en-US" sz="1400" dirty="0">
                              <a:latin typeface="72" panose="020B0503030000000003" pitchFamily="34" charset="0"/>
                              <a:cs typeface="72" panose="020B0503030000000003" pitchFamily="34" charset="0"/>
                            </a:rPr>
                            <a:t>]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latin typeface="72" panose="020B0503030000000003" pitchFamily="34" charset="0"/>
                              <a:cs typeface="72" panose="020B0503030000000003" pitchFamily="34" charset="0"/>
                            </a:rPr>
                            <a:t>160</a:t>
                          </a:r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extLst>
                      <a:ext uri="{0D108BD9-81ED-4DB2-BD59-A6C34878D82A}">
                        <a16:rowId xmlns:a16="http://schemas.microsoft.com/office/drawing/2014/main" val="2810924763"/>
                      </a:ext>
                    </a:extLst>
                  </a:tr>
                  <a:tr h="158764"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1400" dirty="0">
                              <a:latin typeface="72" panose="020B0503030000000003" pitchFamily="34" charset="0"/>
                              <a:cs typeface="72" panose="020B0503030000000003" pitchFamily="34" charset="0"/>
                            </a:rPr>
                            <a:t>Poisson’s ratio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latin typeface="72" panose="020B0503030000000003" pitchFamily="34" charset="0"/>
                              <a:cs typeface="72" panose="020B0503030000000003" pitchFamily="34" charset="0"/>
                            </a:rPr>
                            <a:t>0.24</a:t>
                          </a:r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extLst>
                      <a:ext uri="{0D108BD9-81ED-4DB2-BD59-A6C34878D82A}">
                        <a16:rowId xmlns:a16="http://schemas.microsoft.com/office/drawing/2014/main" val="1720872218"/>
                      </a:ext>
                    </a:extLst>
                  </a:tr>
                  <a:tr h="158764"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1400" dirty="0">
                              <a:latin typeface="72" panose="020B0503030000000003" pitchFamily="34" charset="0"/>
                              <a:cs typeface="72" panose="020B0503030000000003" pitchFamily="34" charset="0"/>
                            </a:rPr>
                            <a:t>Density            [kg/cm3]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latin typeface="72" panose="020B0503030000000003" pitchFamily="34" charset="0"/>
                              <a:cs typeface="72" panose="020B0503030000000003" pitchFamily="34" charset="0"/>
                            </a:rPr>
                            <a:t>7300</a:t>
                          </a:r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extLst>
                      <a:ext uri="{0D108BD9-81ED-4DB2-BD59-A6C34878D82A}">
                        <a16:rowId xmlns:a16="http://schemas.microsoft.com/office/drawing/2014/main" val="2039834225"/>
                      </a:ext>
                    </a:extLst>
                  </a:tr>
                  <a:tr h="158764"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1400" dirty="0">
                              <a:latin typeface="72" panose="020B0503030000000003" pitchFamily="34" charset="0"/>
                              <a:cs typeface="72" panose="020B0503030000000003" pitchFamily="34" charset="0"/>
                            </a:rPr>
                            <a:t>Constraints Radius   [m]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r>
                                <a:rPr lang="en-US" sz="140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72" panose="020B0503030000000003" pitchFamily="34" charset="0"/>
                                </a:rPr>
                                <m:t>≤</m:t>
                              </m:r>
                            </m:oMath>
                          </a14:m>
                          <a:r>
                            <a:rPr lang="en-US" sz="1400" dirty="0">
                              <a:latin typeface="72" panose="020B0503030000000003" pitchFamily="34" charset="0"/>
                              <a:cs typeface="72" panose="020B0503030000000003" pitchFamily="34" charset="0"/>
                            </a:rPr>
                            <a:t>0.041</a:t>
                          </a:r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extLst>
                      <a:ext uri="{0D108BD9-81ED-4DB2-BD59-A6C34878D82A}">
                        <a16:rowId xmlns:a16="http://schemas.microsoft.com/office/drawing/2014/main" val="3814467837"/>
                      </a:ext>
                    </a:extLst>
                  </a:tr>
                  <a:tr h="158764"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1400" b="1" dirty="0">
                              <a:latin typeface="72" panose="020B0503030000000003" pitchFamily="34" charset="0"/>
                              <a:cs typeface="72" panose="020B0503030000000003" pitchFamily="34" charset="0"/>
                            </a:rPr>
                            <a:t>3D Solid Element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latin typeface="72" panose="020B0503030000000003" pitchFamily="34" charset="0"/>
                              <a:cs typeface="72" panose="020B0503030000000003" pitchFamily="34" charset="0"/>
                            </a:rPr>
                            <a:t>Solid95</a:t>
                          </a:r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extLst>
                      <a:ext uri="{0D108BD9-81ED-4DB2-BD59-A6C34878D82A}">
                        <a16:rowId xmlns:a16="http://schemas.microsoft.com/office/drawing/2014/main" val="3748989529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23" name="Table 22">
                <a:extLst>
                  <a:ext uri="{FF2B5EF4-FFF2-40B4-BE49-F238E27FC236}">
                    <a16:creationId xmlns:a16="http://schemas.microsoft.com/office/drawing/2014/main" id="{DC1DB2FF-131A-EEDA-0179-A28DB1E8774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4802702"/>
                  </p:ext>
                </p:extLst>
              </p:nvPr>
            </p:nvGraphicFramePr>
            <p:xfrm>
              <a:off x="8536958" y="2207711"/>
              <a:ext cx="3059050" cy="3048000"/>
            </p:xfrm>
            <a:graphic>
              <a:graphicData uri="http://schemas.openxmlformats.org/drawingml/2006/table">
                <a:tbl>
                  <a:tblPr firstRow="1" bandRow="1">
                    <a:tableStyleId>{3B4B98B0-60AC-42C2-AFA5-B58CD77FA1E5}</a:tableStyleId>
                  </a:tblPr>
                  <a:tblGrid>
                    <a:gridCol w="2109839">
                      <a:extLst>
                        <a:ext uri="{9D8B030D-6E8A-4147-A177-3AD203B41FA5}">
                          <a16:colId xmlns:a16="http://schemas.microsoft.com/office/drawing/2014/main" val="616127292"/>
                        </a:ext>
                      </a:extLst>
                    </a:gridCol>
                    <a:gridCol w="949211">
                      <a:extLst>
                        <a:ext uri="{9D8B030D-6E8A-4147-A177-3AD203B41FA5}">
                          <a16:colId xmlns:a16="http://schemas.microsoft.com/office/drawing/2014/main" val="913985658"/>
                        </a:ext>
                      </a:extLst>
                    </a:gridCol>
                  </a:tblGrid>
                  <a:tr h="304800"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1400" dirty="0">
                              <a:latin typeface="72" panose="020B0503030000000003" pitchFamily="34" charset="0"/>
                              <a:cs typeface="72" panose="020B0503030000000003" pitchFamily="34" charset="0"/>
                            </a:rPr>
                            <a:t>Aluminum alloy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1400">
                            <a:latin typeface="72" panose="020B0503030000000003" pitchFamily="34" charset="0"/>
                            <a:cs typeface="72" panose="020B0503030000000003" pitchFamily="34" charset="0"/>
                          </a:endParaRPr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extLst>
                      <a:ext uri="{0D108BD9-81ED-4DB2-BD59-A6C34878D82A}">
                        <a16:rowId xmlns:a16="http://schemas.microsoft.com/office/drawing/2014/main" val="1874025960"/>
                      </a:ext>
                    </a:extLst>
                  </a:tr>
                  <a:tr h="304800"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1400" dirty="0">
                              <a:latin typeface="72" panose="020B0503030000000003" pitchFamily="34" charset="0"/>
                              <a:cs typeface="72" panose="020B0503030000000003" pitchFamily="34" charset="0"/>
                            </a:rPr>
                            <a:t>Young’s modulus [</a:t>
                          </a:r>
                          <a:r>
                            <a:rPr lang="en-US" sz="1400" dirty="0" err="1">
                              <a:latin typeface="72" panose="020B0503030000000003" pitchFamily="34" charset="0"/>
                              <a:cs typeface="72" panose="020B0503030000000003" pitchFamily="34" charset="0"/>
                            </a:rPr>
                            <a:t>Gpa</a:t>
                          </a:r>
                          <a:r>
                            <a:rPr lang="en-US" sz="1400" dirty="0">
                              <a:latin typeface="72" panose="020B0503030000000003" pitchFamily="34" charset="0"/>
                              <a:cs typeface="72" panose="020B0503030000000003" pitchFamily="34" charset="0"/>
                            </a:rPr>
                            <a:t>]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latin typeface="72" panose="020B0503030000000003" pitchFamily="34" charset="0"/>
                              <a:cs typeface="72" panose="020B0503030000000003" pitchFamily="34" charset="0"/>
                            </a:rPr>
                            <a:t>74</a:t>
                          </a:r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extLst>
                      <a:ext uri="{0D108BD9-81ED-4DB2-BD59-A6C34878D82A}">
                        <a16:rowId xmlns:a16="http://schemas.microsoft.com/office/drawing/2014/main" val="1011585742"/>
                      </a:ext>
                    </a:extLst>
                  </a:tr>
                  <a:tr h="304800"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1400" dirty="0">
                              <a:latin typeface="72" panose="020B0503030000000003" pitchFamily="34" charset="0"/>
                              <a:cs typeface="72" panose="020B0503030000000003" pitchFamily="34" charset="0"/>
                            </a:rPr>
                            <a:t>Poisson’s ratio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latin typeface="72" panose="020B0503030000000003" pitchFamily="34" charset="0"/>
                              <a:cs typeface="72" panose="020B0503030000000003" pitchFamily="34" charset="0"/>
                            </a:rPr>
                            <a:t>0.33</a:t>
                          </a:r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extLst>
                      <a:ext uri="{0D108BD9-81ED-4DB2-BD59-A6C34878D82A}">
                        <a16:rowId xmlns:a16="http://schemas.microsoft.com/office/drawing/2014/main" val="246076362"/>
                      </a:ext>
                    </a:extLst>
                  </a:tr>
                  <a:tr h="304800"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1400" dirty="0">
                              <a:latin typeface="72" panose="020B0503030000000003" pitchFamily="34" charset="0"/>
                              <a:cs typeface="72" panose="020B0503030000000003" pitchFamily="34" charset="0"/>
                            </a:rPr>
                            <a:t>Density            [kg/cm3]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latin typeface="72" panose="020B0503030000000003" pitchFamily="34" charset="0"/>
                              <a:cs typeface="72" panose="020B0503030000000003" pitchFamily="34" charset="0"/>
                            </a:rPr>
                            <a:t>2780</a:t>
                          </a:r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extLst>
                      <a:ext uri="{0D108BD9-81ED-4DB2-BD59-A6C34878D82A}">
                        <a16:rowId xmlns:a16="http://schemas.microsoft.com/office/drawing/2014/main" val="3218524255"/>
                      </a:ext>
                    </a:extLst>
                  </a:tr>
                  <a:tr h="304800"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1400" b="1" dirty="0">
                              <a:latin typeface="72" panose="020B0503030000000003" pitchFamily="34" charset="0"/>
                              <a:cs typeface="72" panose="020B0503030000000003" pitchFamily="34" charset="0"/>
                            </a:rPr>
                            <a:t>Neodymium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1400" dirty="0">
                            <a:latin typeface="72" panose="020B0503030000000003" pitchFamily="34" charset="0"/>
                            <a:cs typeface="72" panose="020B0503030000000003" pitchFamily="34" charset="0"/>
                          </a:endParaRPr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extLst>
                      <a:ext uri="{0D108BD9-81ED-4DB2-BD59-A6C34878D82A}">
                        <a16:rowId xmlns:a16="http://schemas.microsoft.com/office/drawing/2014/main" val="509097245"/>
                      </a:ext>
                    </a:extLst>
                  </a:tr>
                  <a:tr h="304800"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1400" dirty="0">
                              <a:latin typeface="72" panose="020B0503030000000003" pitchFamily="34" charset="0"/>
                              <a:cs typeface="72" panose="020B0503030000000003" pitchFamily="34" charset="0"/>
                            </a:rPr>
                            <a:t>Young’s modulus [</a:t>
                          </a:r>
                          <a:r>
                            <a:rPr lang="en-US" sz="1400" dirty="0" err="1">
                              <a:latin typeface="72" panose="020B0503030000000003" pitchFamily="34" charset="0"/>
                              <a:cs typeface="72" panose="020B0503030000000003" pitchFamily="34" charset="0"/>
                            </a:rPr>
                            <a:t>Gpa</a:t>
                          </a:r>
                          <a:r>
                            <a:rPr lang="en-US" sz="1400" dirty="0">
                              <a:latin typeface="72" panose="020B0503030000000003" pitchFamily="34" charset="0"/>
                              <a:cs typeface="72" panose="020B0503030000000003" pitchFamily="34" charset="0"/>
                            </a:rPr>
                            <a:t>]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latin typeface="72" panose="020B0503030000000003" pitchFamily="34" charset="0"/>
                              <a:cs typeface="72" panose="020B0503030000000003" pitchFamily="34" charset="0"/>
                            </a:rPr>
                            <a:t>160</a:t>
                          </a:r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extLst>
                      <a:ext uri="{0D108BD9-81ED-4DB2-BD59-A6C34878D82A}">
                        <a16:rowId xmlns:a16="http://schemas.microsoft.com/office/drawing/2014/main" val="2810924763"/>
                      </a:ext>
                    </a:extLst>
                  </a:tr>
                  <a:tr h="304800"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1400" dirty="0">
                              <a:latin typeface="72" panose="020B0503030000000003" pitchFamily="34" charset="0"/>
                              <a:cs typeface="72" panose="020B0503030000000003" pitchFamily="34" charset="0"/>
                            </a:rPr>
                            <a:t>Poisson’s ratio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latin typeface="72" panose="020B0503030000000003" pitchFamily="34" charset="0"/>
                              <a:cs typeface="72" panose="020B0503030000000003" pitchFamily="34" charset="0"/>
                            </a:rPr>
                            <a:t>0.24</a:t>
                          </a:r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extLst>
                      <a:ext uri="{0D108BD9-81ED-4DB2-BD59-A6C34878D82A}">
                        <a16:rowId xmlns:a16="http://schemas.microsoft.com/office/drawing/2014/main" val="1720872218"/>
                      </a:ext>
                    </a:extLst>
                  </a:tr>
                  <a:tr h="304800"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1400" dirty="0">
                              <a:latin typeface="72" panose="020B0503030000000003" pitchFamily="34" charset="0"/>
                              <a:cs typeface="72" panose="020B0503030000000003" pitchFamily="34" charset="0"/>
                            </a:rPr>
                            <a:t>Density            [kg/cm3]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latin typeface="72" panose="020B0503030000000003" pitchFamily="34" charset="0"/>
                              <a:cs typeface="72" panose="020B0503030000000003" pitchFamily="34" charset="0"/>
                            </a:rPr>
                            <a:t>7300</a:t>
                          </a:r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extLst>
                      <a:ext uri="{0D108BD9-81ED-4DB2-BD59-A6C34878D82A}">
                        <a16:rowId xmlns:a16="http://schemas.microsoft.com/office/drawing/2014/main" val="2039834225"/>
                      </a:ext>
                    </a:extLst>
                  </a:tr>
                  <a:tr h="304800"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1400" dirty="0">
                              <a:latin typeface="72" panose="020B0503030000000003" pitchFamily="34" charset="0"/>
                              <a:cs typeface="72" panose="020B0503030000000003" pitchFamily="34" charset="0"/>
                            </a:rPr>
                            <a:t>Constraints Radius   [m]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blipFill>
                          <a:blip r:embed="rId5"/>
                          <a:stretch>
                            <a:fillRect l="-223077" t="-806000" r="-1282" b="-120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814467837"/>
                      </a:ext>
                    </a:extLst>
                  </a:tr>
                  <a:tr h="304800">
                    <a:tc>
                      <a:txBody>
                        <a:bodyPr/>
                        <a:lstStyle/>
                        <a:p>
                          <a:pPr algn="l"/>
                          <a:r>
                            <a:rPr lang="en-US" sz="1400" b="1" dirty="0">
                              <a:latin typeface="72" panose="020B0503030000000003" pitchFamily="34" charset="0"/>
                              <a:cs typeface="72" panose="020B0503030000000003" pitchFamily="34" charset="0"/>
                            </a:rPr>
                            <a:t>3D Solid Element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latin typeface="72" panose="020B0503030000000003" pitchFamily="34" charset="0"/>
                              <a:cs typeface="72" panose="020B0503030000000003" pitchFamily="34" charset="0"/>
                            </a:rPr>
                            <a:t>Solid95</a:t>
                          </a:r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extLst>
                      <a:ext uri="{0D108BD9-81ED-4DB2-BD59-A6C34878D82A}">
                        <a16:rowId xmlns:a16="http://schemas.microsoft.com/office/drawing/2014/main" val="3748989529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43" name="Picture 42">
            <a:extLst>
              <a:ext uri="{FF2B5EF4-FFF2-40B4-BE49-F238E27FC236}">
                <a16:creationId xmlns:a16="http://schemas.microsoft.com/office/drawing/2014/main" id="{5853936E-3D59-132A-BE05-EBC3384B651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5992" y="2133434"/>
            <a:ext cx="3388752" cy="3284161"/>
          </a:xfrm>
          <a:prstGeom prst="rect">
            <a:avLst/>
          </a:prstGeom>
        </p:spPr>
      </p:pic>
      <p:sp>
        <p:nvSpPr>
          <p:cNvPr id="44" name="Rectangle 43">
            <a:extLst>
              <a:ext uri="{FF2B5EF4-FFF2-40B4-BE49-F238E27FC236}">
                <a16:creationId xmlns:a16="http://schemas.microsoft.com/office/drawing/2014/main" id="{9F7BB9BC-3BC4-0962-690B-350F2AF3F919}"/>
              </a:ext>
            </a:extLst>
          </p:cNvPr>
          <p:cNvSpPr/>
          <p:nvPr/>
        </p:nvSpPr>
        <p:spPr>
          <a:xfrm>
            <a:off x="4646951" y="3919928"/>
            <a:ext cx="1356610" cy="98935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>
              <a:spcAft>
                <a:spcPts val="600"/>
              </a:spcAft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61DFB3B6-996B-922E-182B-94A98AC79E12}"/>
              </a:ext>
            </a:extLst>
          </p:cNvPr>
          <p:cNvSpPr/>
          <p:nvPr/>
        </p:nvSpPr>
        <p:spPr>
          <a:xfrm>
            <a:off x="476588" y="1958004"/>
            <a:ext cx="3627560" cy="3547413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>
              <a:spcAft>
                <a:spcPts val="600"/>
              </a:spcAft>
            </a:pPr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49" name="Connector: Elbow 48">
            <a:extLst>
              <a:ext uri="{FF2B5EF4-FFF2-40B4-BE49-F238E27FC236}">
                <a16:creationId xmlns:a16="http://schemas.microsoft.com/office/drawing/2014/main" id="{02F28614-2F1A-D8E7-9F6E-4760D9B24514}"/>
              </a:ext>
            </a:extLst>
          </p:cNvPr>
          <p:cNvCxnSpPr>
            <a:cxnSpLocks/>
            <a:stCxn id="47" idx="3"/>
            <a:endCxn id="44" idx="1"/>
          </p:cNvCxnSpPr>
          <p:nvPr/>
        </p:nvCxnSpPr>
        <p:spPr>
          <a:xfrm>
            <a:off x="4104148" y="3731711"/>
            <a:ext cx="542803" cy="682892"/>
          </a:xfrm>
          <a:prstGeom prst="bentConnector3">
            <a:avLst>
              <a:gd name="adj1" fmla="val 50000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87581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F5897D-DD56-EB70-775D-DDB0BBE698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CDCB00-AAD2-1685-2B0F-ABD182E4F9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9100" y="419101"/>
            <a:ext cx="11353800" cy="551446"/>
          </a:xfrm>
        </p:spPr>
        <p:txBody>
          <a:bodyPr/>
          <a:lstStyle/>
          <a:p>
            <a:r>
              <a:rPr lang="en-US" b="1" dirty="0">
                <a:solidFill>
                  <a:srgbClr val="002060"/>
                </a:solidFill>
                <a:latin typeface="72" panose="020B0503030000000003" pitchFamily="34" charset="0"/>
                <a:cs typeface="72" panose="020B0503030000000003" pitchFamily="34" charset="0"/>
              </a:rPr>
              <a:t>FEM TRANSIENT ANALYSIS – Model Tuning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9D71AD0-D35E-65AD-2993-7D27A75E8A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A97EF-C944-4447-B862-B593E9B4A0FF}" type="slidenum">
              <a:rPr lang="en-US" smtClean="0"/>
              <a:t>19</a:t>
            </a:fld>
            <a:endParaRPr lang="en-US" dirty="0"/>
          </a:p>
        </p:txBody>
      </p:sp>
      <p:pic>
        <p:nvPicPr>
          <p:cNvPr id="11" name="Picture 10" descr="A blue logo with text&#10;&#10;AI-generated content may be incorrect.">
            <a:extLst>
              <a:ext uri="{FF2B5EF4-FFF2-40B4-BE49-F238E27FC236}">
                <a16:creationId xmlns:a16="http://schemas.microsoft.com/office/drawing/2014/main" id="{9D92A4D8-BAC9-C7BF-C5F6-CF8B6265B3DA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saturation sat="0"/>
                    </a14:imgEffect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875" t="9449" r="7264" b="11707"/>
          <a:stretch>
            <a:fillRect/>
          </a:stretch>
        </p:blipFill>
        <p:spPr>
          <a:xfrm>
            <a:off x="1828799" y="6210301"/>
            <a:ext cx="1314737" cy="585347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161C1067-C5D3-9EF6-60B9-2AA46F2491D3}"/>
              </a:ext>
            </a:extLst>
          </p:cNvPr>
          <p:cNvSpPr txBox="1"/>
          <p:nvPr/>
        </p:nvSpPr>
        <p:spPr>
          <a:xfrm>
            <a:off x="419100" y="970546"/>
            <a:ext cx="11353800" cy="434921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 algn="l">
              <a:spcAft>
                <a:spcPts val="600"/>
              </a:spcAft>
            </a:pPr>
            <a:r>
              <a:rPr lang="en-US" sz="1600" dirty="0">
                <a:solidFill>
                  <a:schemeClr val="bg2">
                    <a:lumMod val="25000"/>
                  </a:schemeClr>
                </a:solidFill>
                <a:latin typeface="72" panose="020B0503030000000003" pitchFamily="34" charset="0"/>
                <a:cs typeface="72" panose="020B0503030000000003" pitchFamily="34" charset="0"/>
              </a:rPr>
              <a:t>The model has been tuned with respect to the FRF obtained from a </a:t>
            </a:r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72" panose="020B0503030000000003" pitchFamily="34" charset="0"/>
                <a:cs typeface="72" panose="020B0503030000000003" pitchFamily="34" charset="0"/>
              </a:rPr>
              <a:t>Non-Rotating Hammer Test 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latin typeface="72" panose="020B0503030000000003" pitchFamily="34" charset="0"/>
                <a:cs typeface="72" panose="020B0503030000000003" pitchFamily="34" charset="0"/>
              </a:rPr>
              <a:t>in air.</a:t>
            </a:r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72" panose="020B0503030000000003" pitchFamily="34" charset="0"/>
                <a:cs typeface="72" panose="020B0503030000000003" pitchFamily="34" charset="0"/>
              </a:rPr>
              <a:t> 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E7D0964-9AD8-F402-686C-D92058B4D9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2465823"/>
              </p:ext>
            </p:extLst>
          </p:nvPr>
        </p:nvGraphicFramePr>
        <p:xfrm>
          <a:off x="5589456" y="1562094"/>
          <a:ext cx="5908085" cy="134112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3263845">
                  <a:extLst>
                    <a:ext uri="{9D8B030D-6E8A-4147-A177-3AD203B41FA5}">
                      <a16:colId xmlns:a16="http://schemas.microsoft.com/office/drawing/2014/main" val="1774613403"/>
                    </a:ext>
                  </a:extLst>
                </a:gridCol>
                <a:gridCol w="881413">
                  <a:extLst>
                    <a:ext uri="{9D8B030D-6E8A-4147-A177-3AD203B41FA5}">
                      <a16:colId xmlns:a16="http://schemas.microsoft.com/office/drawing/2014/main" val="877916798"/>
                    </a:ext>
                  </a:extLst>
                </a:gridCol>
                <a:gridCol w="891067">
                  <a:extLst>
                    <a:ext uri="{9D8B030D-6E8A-4147-A177-3AD203B41FA5}">
                      <a16:colId xmlns:a16="http://schemas.microsoft.com/office/drawing/2014/main" val="1574091414"/>
                    </a:ext>
                  </a:extLst>
                </a:gridCol>
                <a:gridCol w="871760">
                  <a:extLst>
                    <a:ext uri="{9D8B030D-6E8A-4147-A177-3AD203B41FA5}">
                      <a16:colId xmlns:a16="http://schemas.microsoft.com/office/drawing/2014/main" val="3911895526"/>
                    </a:ext>
                  </a:extLst>
                </a:gridCol>
              </a:tblGrid>
              <a:tr h="304800">
                <a:tc>
                  <a:txBody>
                    <a:bodyPr/>
                    <a:lstStyle/>
                    <a:p>
                      <a:endParaRPr lang="en-US" sz="1400" dirty="0">
                        <a:solidFill>
                          <a:schemeClr val="bg2">
                            <a:lumMod val="25000"/>
                          </a:schemeClr>
                        </a:solidFill>
                        <a:latin typeface="72" panose="020B0503030000000003" pitchFamily="34" charset="0"/>
                        <a:cs typeface="72" panose="020B05030300000000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72" panose="020B0503030000000003" pitchFamily="34" charset="0"/>
                          <a:cs typeface="72" panose="020B0503030000000003" pitchFamily="34" charset="0"/>
                        </a:rPr>
                        <a:t>ND 3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72" panose="020B0503030000000003" pitchFamily="34" charset="0"/>
                          <a:cs typeface="72" panose="020B0503030000000003" pitchFamily="34" charset="0"/>
                        </a:rPr>
                        <a:t>ND 4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72" panose="020B0503030000000003" pitchFamily="34" charset="0"/>
                          <a:cs typeface="72" panose="020B0503030000000003" pitchFamily="34" charset="0"/>
                        </a:rPr>
                        <a:t>ND 5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96154364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l"/>
                      <a:r>
                        <a:rPr lang="en-US" sz="1400" b="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72" panose="020B0503030000000003" pitchFamily="34" charset="0"/>
                          <a:cs typeface="72" panose="020B0503030000000003" pitchFamily="34" charset="0"/>
                        </a:rPr>
                        <a:t>Natural Frequency Hammer Test    [Hz]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72" panose="020B0503030000000003" pitchFamily="34" charset="0"/>
                          <a:cs typeface="72" panose="020B0503030000000003" pitchFamily="34" charset="0"/>
                        </a:rPr>
                        <a:t>144.1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72" panose="020B0503030000000003" pitchFamily="34" charset="0"/>
                          <a:cs typeface="72" panose="020B0503030000000003" pitchFamily="34" charset="0"/>
                        </a:rPr>
                        <a:t>150.2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72" panose="020B0503030000000003" pitchFamily="34" charset="0"/>
                          <a:cs typeface="72" panose="020B0503030000000003" pitchFamily="34" charset="0"/>
                        </a:rPr>
                        <a:t>154.1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877787568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l"/>
                      <a:r>
                        <a:rPr lang="en-US" sz="1400" b="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72" panose="020B0503030000000003" pitchFamily="34" charset="0"/>
                          <a:cs typeface="72" panose="020B0503030000000003" pitchFamily="34" charset="0"/>
                        </a:rPr>
                        <a:t>Natural Frequency Numerical         [Hz]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72" panose="020B0503030000000003" pitchFamily="34" charset="0"/>
                          <a:cs typeface="72" panose="020B0503030000000003" pitchFamily="34" charset="0"/>
                        </a:rPr>
                        <a:t>144.6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72" panose="020B0503030000000003" pitchFamily="34" charset="0"/>
                          <a:cs typeface="72" panose="020B0503030000000003" pitchFamily="34" charset="0"/>
                        </a:rPr>
                        <a:t>149.3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72" panose="020B0503030000000003" pitchFamily="34" charset="0"/>
                          <a:cs typeface="72" panose="020B0503030000000003" pitchFamily="34" charset="0"/>
                        </a:rPr>
                        <a:t>152.6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4120686603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l"/>
                      <a:r>
                        <a:rPr lang="en-US" sz="14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72" panose="020B0503030000000003" pitchFamily="34" charset="0"/>
                          <a:cs typeface="72" panose="020B0503030000000003" pitchFamily="34" charset="0"/>
                        </a:rPr>
                        <a:t>Error                                               [%]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72" panose="020B0503030000000003" pitchFamily="34" charset="0"/>
                          <a:cs typeface="72" panose="020B0503030000000003" pitchFamily="34" charset="0"/>
                        </a:rPr>
                        <a:t>0.30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72" panose="020B0503030000000003" pitchFamily="34" charset="0"/>
                          <a:cs typeface="72" panose="020B0503030000000003" pitchFamily="34" charset="0"/>
                        </a:rPr>
                        <a:t>0.63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72" panose="020B0503030000000003" pitchFamily="34" charset="0"/>
                          <a:cs typeface="72" panose="020B0503030000000003" pitchFamily="34" charset="0"/>
                        </a:rPr>
                        <a:t>0.96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43085815"/>
                  </a:ext>
                </a:extLst>
              </a:tr>
            </a:tbl>
          </a:graphicData>
        </a:graphic>
      </p:graphicFrame>
      <p:pic>
        <p:nvPicPr>
          <p:cNvPr id="9" name="Picture 8">
            <a:extLst>
              <a:ext uri="{FF2B5EF4-FFF2-40B4-BE49-F238E27FC236}">
                <a16:creationId xmlns:a16="http://schemas.microsoft.com/office/drawing/2014/main" id="{1558A631-40D7-5240-CA46-B41C62B4FB2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8378" t="2470" r="7261" b="3340"/>
          <a:stretch>
            <a:fillRect/>
          </a:stretch>
        </p:blipFill>
        <p:spPr>
          <a:xfrm>
            <a:off x="623891" y="1405467"/>
            <a:ext cx="4383139" cy="241391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323BDBFB-2E78-B2EB-5030-0540C247604D}"/>
              </a:ext>
            </a:extLst>
          </p:cNvPr>
          <p:cNvSpPr txBox="1"/>
          <p:nvPr/>
        </p:nvSpPr>
        <p:spPr>
          <a:xfrm>
            <a:off x="551664" y="4050565"/>
            <a:ext cx="6242102" cy="200739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600"/>
              </a:spcAft>
            </a:pPr>
            <a:r>
              <a:rPr lang="en-US" sz="1600" dirty="0">
                <a:solidFill>
                  <a:schemeClr val="bg2">
                    <a:lumMod val="25000"/>
                  </a:schemeClr>
                </a:solidFill>
                <a:latin typeface="72" panose="020B0503030000000003" pitchFamily="34" charset="0"/>
                <a:cs typeface="72" panose="020B0503030000000003" pitchFamily="34" charset="0"/>
              </a:rPr>
              <a:t>The same test has been used for the identification of the </a:t>
            </a:r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72" panose="020B0503030000000003" pitchFamily="34" charset="0"/>
                <a:cs typeface="72" panose="020B0503030000000003" pitchFamily="34" charset="0"/>
              </a:rPr>
              <a:t>Damping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latin typeface="72" panose="020B0503030000000003" pitchFamily="34" charset="0"/>
                <a:cs typeface="72" panose="020B0503030000000003" pitchFamily="34" charset="0"/>
              </a:rPr>
              <a:t> </a:t>
            </a:r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72" panose="020B0503030000000003" pitchFamily="34" charset="0"/>
                <a:cs typeface="72" panose="020B0503030000000003" pitchFamily="34" charset="0"/>
              </a:rPr>
              <a:t>ratio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latin typeface="72" panose="020B0503030000000003" pitchFamily="34" charset="0"/>
                <a:cs typeface="72" panose="020B0503030000000003" pitchFamily="34" charset="0"/>
              </a:rPr>
              <a:t>, since:</a:t>
            </a:r>
          </a:p>
          <a:p>
            <a:pPr algn="l">
              <a:spcAft>
                <a:spcPts val="600"/>
              </a:spcAft>
            </a:pPr>
            <a:endParaRPr lang="en-US" sz="1600" dirty="0">
              <a:solidFill>
                <a:schemeClr val="bg2">
                  <a:lumMod val="25000"/>
                </a:schemeClr>
              </a:solidFill>
              <a:latin typeface="72" panose="020B0503030000000003" pitchFamily="34" charset="0"/>
              <a:cs typeface="72" panose="020B0503030000000003" pitchFamily="34" charset="0"/>
            </a:endParaRPr>
          </a:p>
          <a:p>
            <a:pPr marL="285750" indent="-285750" algn="l"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v"/>
            </a:pPr>
            <a:r>
              <a:rPr lang="en-US" sz="1600" dirty="0">
                <a:solidFill>
                  <a:schemeClr val="bg2">
                    <a:lumMod val="25000"/>
                  </a:schemeClr>
                </a:solidFill>
                <a:latin typeface="72" panose="020B0503030000000003" pitchFamily="34" charset="0"/>
                <a:cs typeface="72" panose="020B0503030000000003" pitchFamily="34" charset="0"/>
              </a:rPr>
              <a:t>Hammer test in vacuum conditions is precluded </a:t>
            </a:r>
          </a:p>
          <a:p>
            <a:pPr marL="285750" indent="-285750" algn="l">
              <a:spcAft>
                <a:spcPts val="100"/>
              </a:spcAft>
              <a:buClr>
                <a:srgbClr val="FF0000"/>
              </a:buClr>
              <a:buFont typeface="Wingdings" panose="05000000000000000000" pitchFamily="2" charset="2"/>
              <a:buChar char="v"/>
            </a:pPr>
            <a:r>
              <a:rPr lang="en-US" sz="1600" dirty="0">
                <a:solidFill>
                  <a:schemeClr val="bg2">
                    <a:lumMod val="25000"/>
                  </a:schemeClr>
                </a:solidFill>
                <a:latin typeface="72" panose="020B0503030000000003" pitchFamily="34" charset="0"/>
                <a:cs typeface="72" panose="020B0503030000000003" pitchFamily="34" charset="0"/>
              </a:rPr>
              <a:t>No steady state test data available – beatings present even at</a:t>
            </a:r>
          </a:p>
          <a:p>
            <a:pPr algn="l">
              <a:spcAft>
                <a:spcPts val="100"/>
              </a:spcAft>
              <a:buClr>
                <a:srgbClr val="FF0000"/>
              </a:buClr>
            </a:pPr>
            <a:r>
              <a:rPr lang="en-US" sz="1600" dirty="0">
                <a:solidFill>
                  <a:schemeClr val="bg2">
                    <a:lumMod val="25000"/>
                  </a:schemeClr>
                </a:solidFill>
                <a:latin typeface="72" panose="020B0503030000000003" pitchFamily="34" charset="0"/>
                <a:cs typeface="72" panose="020B0503030000000003" pitchFamily="34" charset="0"/>
              </a:rPr>
              <a:t>                                                               lowest sweep rate (Test 1)</a:t>
            </a:r>
            <a:endParaRPr lang="en-US" dirty="0">
              <a:solidFill>
                <a:schemeClr val="bg2">
                  <a:lumMod val="25000"/>
                </a:schemeClr>
              </a:solidFill>
              <a:latin typeface="72" panose="020B0503030000000003" pitchFamily="34" charset="0"/>
              <a:cs typeface="72" panose="020B0503030000000003" pitchFamily="34" charset="0"/>
            </a:endParaRPr>
          </a:p>
        </p:txBody>
      </p:sp>
      <p:graphicFrame>
        <p:nvGraphicFramePr>
          <p:cNvPr id="25" name="Table 24">
            <a:extLst>
              <a:ext uri="{FF2B5EF4-FFF2-40B4-BE49-F238E27FC236}">
                <a16:creationId xmlns:a16="http://schemas.microsoft.com/office/drawing/2014/main" id="{B10161F6-904C-98D6-A6BB-E8746F6A15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1746792"/>
              </p:ext>
            </p:extLst>
          </p:nvPr>
        </p:nvGraphicFramePr>
        <p:xfrm>
          <a:off x="7069125" y="4549329"/>
          <a:ext cx="4428415" cy="619182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1435834">
                  <a:extLst>
                    <a:ext uri="{9D8B030D-6E8A-4147-A177-3AD203B41FA5}">
                      <a16:colId xmlns:a16="http://schemas.microsoft.com/office/drawing/2014/main" val="1774613403"/>
                    </a:ext>
                  </a:extLst>
                </a:gridCol>
                <a:gridCol w="921957">
                  <a:extLst>
                    <a:ext uri="{9D8B030D-6E8A-4147-A177-3AD203B41FA5}">
                      <a16:colId xmlns:a16="http://schemas.microsoft.com/office/drawing/2014/main" val="877916798"/>
                    </a:ext>
                  </a:extLst>
                </a:gridCol>
                <a:gridCol w="1125997">
                  <a:extLst>
                    <a:ext uri="{9D8B030D-6E8A-4147-A177-3AD203B41FA5}">
                      <a16:colId xmlns:a16="http://schemas.microsoft.com/office/drawing/2014/main" val="1574091414"/>
                    </a:ext>
                  </a:extLst>
                </a:gridCol>
                <a:gridCol w="944627">
                  <a:extLst>
                    <a:ext uri="{9D8B030D-6E8A-4147-A177-3AD203B41FA5}">
                      <a16:colId xmlns:a16="http://schemas.microsoft.com/office/drawing/2014/main" val="3911895526"/>
                    </a:ext>
                  </a:extLst>
                </a:gridCol>
              </a:tblGrid>
              <a:tr h="314382">
                <a:tc>
                  <a:txBody>
                    <a:bodyPr/>
                    <a:lstStyle/>
                    <a:p>
                      <a:endParaRPr lang="en-US" sz="1400" dirty="0">
                        <a:solidFill>
                          <a:schemeClr val="bg2">
                            <a:lumMod val="25000"/>
                          </a:schemeClr>
                        </a:solidFill>
                        <a:latin typeface="72" panose="020B0503030000000003" pitchFamily="34" charset="0"/>
                        <a:cs typeface="72" panose="020B0503030000000003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72" panose="020B0503030000000003" pitchFamily="34" charset="0"/>
                          <a:cs typeface="72" panose="020B0503030000000003" pitchFamily="34" charset="0"/>
                        </a:rPr>
                        <a:t>ND 3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72" panose="020B0503030000000003" pitchFamily="34" charset="0"/>
                          <a:cs typeface="72" panose="020B0503030000000003" pitchFamily="34" charset="0"/>
                        </a:rPr>
                        <a:t>ND 4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72" panose="020B0503030000000003" pitchFamily="34" charset="0"/>
                          <a:cs typeface="72" panose="020B0503030000000003" pitchFamily="34" charset="0"/>
                        </a:rPr>
                        <a:t>ND 5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96154364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l"/>
                      <a:r>
                        <a:rPr lang="en-US" sz="1400" b="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72" panose="020B0503030000000003" pitchFamily="34" charset="0"/>
                          <a:cs typeface="72" panose="020B0503030000000003" pitchFamily="34" charset="0"/>
                        </a:rPr>
                        <a:t>Damping Ratio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72" panose="020B0503030000000003" pitchFamily="34" charset="0"/>
                          <a:cs typeface="72" panose="020B0503030000000003" pitchFamily="34" charset="0"/>
                        </a:rPr>
                        <a:t>5.32E-04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72" panose="020B0503030000000003" pitchFamily="34" charset="0"/>
                          <a:cs typeface="72" panose="020B0503030000000003" pitchFamily="34" charset="0"/>
                        </a:rPr>
                        <a:t>5.03E-4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72" panose="020B0503030000000003" pitchFamily="34" charset="0"/>
                          <a:cs typeface="72" panose="020B0503030000000003" pitchFamily="34" charset="0"/>
                        </a:rPr>
                        <a:t>1.75E-04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28085212"/>
                  </a:ext>
                </a:extLst>
              </a:tr>
            </a:tbl>
          </a:graphicData>
        </a:graphic>
      </p:graphicFrame>
      <p:sp>
        <p:nvSpPr>
          <p:cNvPr id="29" name="TextBox 28">
            <a:extLst>
              <a:ext uri="{FF2B5EF4-FFF2-40B4-BE49-F238E27FC236}">
                <a16:creationId xmlns:a16="http://schemas.microsoft.com/office/drawing/2014/main" id="{787955ED-6DC3-EB4D-91B2-E4EDC4CB024A}"/>
              </a:ext>
            </a:extLst>
          </p:cNvPr>
          <p:cNvSpPr txBox="1"/>
          <p:nvPr/>
        </p:nvSpPr>
        <p:spPr>
          <a:xfrm>
            <a:off x="2226280" y="2103403"/>
            <a:ext cx="233385" cy="173946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600"/>
              </a:spcAft>
            </a:pPr>
            <a:r>
              <a:rPr lang="en-US" sz="700" b="1" dirty="0">
                <a:latin typeface="72" panose="020B0503030000000003" pitchFamily="34" charset="0"/>
                <a:cs typeface="72" panose="020B0503030000000003" pitchFamily="34" charset="0"/>
              </a:rPr>
              <a:t>ND 3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1BC7372-9FB8-C667-1179-15FAB9F356C5}"/>
              </a:ext>
            </a:extLst>
          </p:cNvPr>
          <p:cNvSpPr txBox="1"/>
          <p:nvPr/>
        </p:nvSpPr>
        <p:spPr>
          <a:xfrm>
            <a:off x="3215108" y="1930565"/>
            <a:ext cx="233385" cy="101190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600"/>
              </a:spcAft>
            </a:pPr>
            <a:r>
              <a:rPr lang="en-US" sz="700" b="1" dirty="0">
                <a:latin typeface="72" panose="020B0503030000000003" pitchFamily="34" charset="0"/>
                <a:cs typeface="72" panose="020B0503030000000003" pitchFamily="34" charset="0"/>
              </a:rPr>
              <a:t>ND 4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C3AA34B-CA92-0758-4AC6-1E0B8B9EC69D}"/>
              </a:ext>
            </a:extLst>
          </p:cNvPr>
          <p:cNvSpPr txBox="1"/>
          <p:nvPr/>
        </p:nvSpPr>
        <p:spPr>
          <a:xfrm>
            <a:off x="3821165" y="1510433"/>
            <a:ext cx="173134" cy="101190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600"/>
              </a:spcAft>
            </a:pPr>
            <a:r>
              <a:rPr lang="en-US" sz="700" b="1" dirty="0">
                <a:latin typeface="72" panose="020B0503030000000003" pitchFamily="34" charset="0"/>
                <a:cs typeface="72" panose="020B0503030000000003" pitchFamily="34" charset="0"/>
              </a:rPr>
              <a:t>ND 5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379749BB-DAD8-29C8-6DEF-89F775706C3B}"/>
              </a:ext>
            </a:extLst>
          </p:cNvPr>
          <p:cNvSpPr txBox="1"/>
          <p:nvPr/>
        </p:nvSpPr>
        <p:spPr>
          <a:xfrm>
            <a:off x="1102956" y="2078663"/>
            <a:ext cx="233385" cy="111713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600"/>
              </a:spcAft>
            </a:pPr>
            <a:r>
              <a:rPr lang="en-US" sz="700" b="1" dirty="0">
                <a:latin typeface="72" panose="020B0503030000000003" pitchFamily="34" charset="0"/>
                <a:cs typeface="72" panose="020B0503030000000003" pitchFamily="34" charset="0"/>
              </a:rPr>
              <a:t>ND 0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6729FF75-4763-5DAC-DE8F-514064B4508D}"/>
              </a:ext>
            </a:extLst>
          </p:cNvPr>
          <p:cNvSpPr txBox="1"/>
          <p:nvPr/>
        </p:nvSpPr>
        <p:spPr>
          <a:xfrm>
            <a:off x="1432034" y="2441070"/>
            <a:ext cx="233385" cy="117733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600"/>
              </a:spcAft>
            </a:pPr>
            <a:r>
              <a:rPr lang="en-US" sz="700" b="1" dirty="0">
                <a:latin typeface="72" panose="020B0503030000000003" pitchFamily="34" charset="0"/>
                <a:cs typeface="72" panose="020B0503030000000003" pitchFamily="34" charset="0"/>
              </a:rPr>
              <a:t>ND 1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3BBD40A3-45F8-A6C6-C1FB-537CBC86867D}"/>
              </a:ext>
            </a:extLst>
          </p:cNvPr>
          <p:cNvSpPr txBox="1"/>
          <p:nvPr/>
        </p:nvSpPr>
        <p:spPr>
          <a:xfrm>
            <a:off x="1712106" y="2612425"/>
            <a:ext cx="233385" cy="97537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600"/>
              </a:spcAft>
            </a:pPr>
            <a:r>
              <a:rPr lang="en-US" sz="700" b="1" dirty="0">
                <a:latin typeface="72" panose="020B0503030000000003" pitchFamily="34" charset="0"/>
                <a:cs typeface="72" panose="020B0503030000000003" pitchFamily="34" charset="0"/>
              </a:rPr>
              <a:t>ND 2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5EF70A5-0D97-5A39-F179-A1AA391B7F47}"/>
              </a:ext>
            </a:extLst>
          </p:cNvPr>
          <p:cNvSpPr txBox="1"/>
          <p:nvPr/>
        </p:nvSpPr>
        <p:spPr>
          <a:xfrm>
            <a:off x="4029739" y="1640875"/>
            <a:ext cx="233385" cy="101190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600"/>
              </a:spcAft>
            </a:pPr>
            <a:r>
              <a:rPr lang="en-US" sz="700" b="1" dirty="0">
                <a:latin typeface="72" panose="020B0503030000000003" pitchFamily="34" charset="0"/>
                <a:cs typeface="72" panose="020B0503030000000003" pitchFamily="34" charset="0"/>
              </a:rPr>
              <a:t>ND 6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F3B4455-0656-73DB-4394-5CE6B79ECCE8}"/>
              </a:ext>
            </a:extLst>
          </p:cNvPr>
          <p:cNvSpPr/>
          <p:nvPr/>
        </p:nvSpPr>
        <p:spPr>
          <a:xfrm>
            <a:off x="2112578" y="1477537"/>
            <a:ext cx="2534959" cy="1007246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>
              <a:spcAft>
                <a:spcPts val="600"/>
              </a:spcAft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EF940EF0-693A-1AB7-4C25-4F842F645F58}"/>
              </a:ext>
            </a:extLst>
          </p:cNvPr>
          <p:cNvSpPr txBox="1"/>
          <p:nvPr/>
        </p:nvSpPr>
        <p:spPr>
          <a:xfrm>
            <a:off x="2510503" y="3697041"/>
            <a:ext cx="633033" cy="169200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latin typeface="72" panose="020B0503030000000003" pitchFamily="34" charset="0"/>
                <a:cs typeface="72" panose="020B0503030000000003" pitchFamily="34" charset="0"/>
              </a:rPr>
              <a:t>Frequency [Hz]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B1B111AE-AEDE-DA85-AD5E-7A5EA6729AA8}"/>
              </a:ext>
            </a:extLst>
          </p:cNvPr>
          <p:cNvSpPr txBox="1"/>
          <p:nvPr/>
        </p:nvSpPr>
        <p:spPr>
          <a:xfrm rot="16200000">
            <a:off x="19631" y="2476401"/>
            <a:ext cx="1371600" cy="173946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latin typeface="72" panose="020B0503030000000003" pitchFamily="34" charset="0"/>
                <a:cs typeface="72" panose="020B0503030000000003" pitchFamily="34" charset="0"/>
              </a:rPr>
              <a:t>FRF Magnitude (</a:t>
            </a:r>
            <a:r>
              <a:rPr lang="en-US" sz="800" dirty="0" err="1">
                <a:latin typeface="72" panose="020B0503030000000003" pitchFamily="34" charset="0"/>
                <a:cs typeface="72" panose="020B0503030000000003" pitchFamily="34" charset="0"/>
              </a:rPr>
              <a:t>db</a:t>
            </a:r>
            <a:r>
              <a:rPr lang="en-US" sz="800" dirty="0">
                <a:latin typeface="72" panose="020B0503030000000003" pitchFamily="34" charset="0"/>
                <a:cs typeface="72" panose="020B0503030000000003" pitchFamily="34" charset="0"/>
              </a:rPr>
              <a:t> [m/Ns])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3B12E0FF-281E-7F1B-08E6-D942F67F3903}"/>
              </a:ext>
            </a:extLst>
          </p:cNvPr>
          <p:cNvSpPr txBox="1"/>
          <p:nvPr/>
        </p:nvSpPr>
        <p:spPr>
          <a:xfrm>
            <a:off x="419099" y="5659184"/>
            <a:ext cx="11353801" cy="369332"/>
          </a:xfrm>
          <a:prstGeom prst="rect">
            <a:avLst/>
          </a:prstGeom>
          <a:solidFill>
            <a:srgbClr val="000069"/>
          </a:solidFill>
        </p:spPr>
        <p:txBody>
          <a:bodyPr wrap="square" anchor="ctr">
            <a:spAutoFit/>
          </a:bodyPr>
          <a:lstStyle>
            <a:defPPr>
              <a:defRPr lang="en-US"/>
            </a:defPPr>
            <a:lvl1pPr algn="ctr">
              <a:spcAft>
                <a:spcPts val="100"/>
              </a:spcAft>
              <a:buClr>
                <a:srgbClr val="FF0000"/>
              </a:buClr>
              <a:defRPr b="1">
                <a:solidFill>
                  <a:schemeClr val="bg1"/>
                </a:solidFill>
                <a:latin typeface="72" panose="020B0503030000000003" pitchFamily="34" charset="0"/>
                <a:cs typeface="72" panose="020B0503030000000003" pitchFamily="34" charset="0"/>
              </a:defRPr>
            </a:lvl1pPr>
          </a:lstStyle>
          <a:p>
            <a:r>
              <a:rPr lang="en-US" dirty="0"/>
              <a:t>Non-Rotating Hammer Test damping used as reference</a:t>
            </a:r>
          </a:p>
        </p:txBody>
      </p:sp>
    </p:spTree>
    <p:extLst>
      <p:ext uri="{BB962C8B-B14F-4D97-AF65-F5344CB8AC3E}">
        <p14:creationId xmlns:p14="http://schemas.microsoft.com/office/powerpoint/2010/main" val="1928774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EB8EDE-AA0A-501C-77C2-94D917CA48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9100" y="419101"/>
            <a:ext cx="11353800" cy="471445"/>
          </a:xfrm>
        </p:spPr>
        <p:txBody>
          <a:bodyPr anchor="ctr"/>
          <a:lstStyle/>
          <a:p>
            <a:r>
              <a:rPr lang="en-US" sz="3200" b="1" dirty="0">
                <a:solidFill>
                  <a:schemeClr val="accent1">
                    <a:lumMod val="90000"/>
                    <a:lumOff val="10000"/>
                  </a:schemeClr>
                </a:solidFill>
                <a:latin typeface="72" panose="020B0503030000000003" pitchFamily="34" charset="0"/>
                <a:cs typeface="72" panose="020B0503030000000003" pitchFamily="34" charset="0"/>
              </a:rPr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98024D-4088-C373-35B6-7C5F933439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9100" y="890547"/>
            <a:ext cx="11353800" cy="5319754"/>
          </a:xfrm>
        </p:spPr>
        <p:txBody>
          <a:bodyPr/>
          <a:lstStyle/>
          <a:p>
            <a:pPr marL="285750" indent="-285750">
              <a:buClr>
                <a:srgbClr val="FF0000"/>
              </a:buClr>
              <a:buFont typeface="Wingdings" panose="05000000000000000000" pitchFamily="2" charset="2"/>
              <a:buChar char="v"/>
            </a:pPr>
            <a:endParaRPr lang="en-US" b="1" dirty="0">
              <a:solidFill>
                <a:schemeClr val="bg2">
                  <a:lumMod val="25000"/>
                </a:schemeClr>
              </a:solidFill>
            </a:endParaRPr>
          </a:p>
          <a:p>
            <a:pPr marL="342900" indent="-342900">
              <a:buClr>
                <a:srgbClr val="FF0000"/>
              </a:buClr>
              <a:buFont typeface="Wingdings" panose="05000000000000000000" pitchFamily="2" charset="2"/>
              <a:buChar char="v"/>
            </a:pPr>
            <a:r>
              <a:rPr lang="en-US" sz="2400" b="1" dirty="0">
                <a:solidFill>
                  <a:schemeClr val="bg2">
                    <a:lumMod val="25000"/>
                  </a:schemeClr>
                </a:solidFill>
                <a:latin typeface="72" panose="020B0503030000000003" pitchFamily="34" charset="0"/>
                <a:cs typeface="72" panose="020B0503030000000003" pitchFamily="34" charset="0"/>
              </a:rPr>
              <a:t>Introduction</a:t>
            </a:r>
          </a:p>
          <a:p>
            <a:pPr>
              <a:buClr>
                <a:srgbClr val="FF0000"/>
              </a:buClr>
            </a:pPr>
            <a:endParaRPr lang="en-US" sz="2000" b="1" dirty="0">
              <a:solidFill>
                <a:schemeClr val="bg2">
                  <a:lumMod val="25000"/>
                </a:schemeClr>
              </a:solidFill>
              <a:latin typeface="72" panose="020B0503030000000003" pitchFamily="34" charset="0"/>
              <a:cs typeface="72" panose="020B0503030000000003" pitchFamily="34" charset="0"/>
            </a:endParaRPr>
          </a:p>
          <a:p>
            <a:pPr marL="342900" indent="-342900">
              <a:buClr>
                <a:srgbClr val="FF0000"/>
              </a:buClr>
              <a:buFont typeface="Wingdings" panose="05000000000000000000" pitchFamily="2" charset="2"/>
              <a:buChar char="v"/>
            </a:pPr>
            <a:r>
              <a:rPr lang="en-US" sz="2400" b="1" dirty="0">
                <a:solidFill>
                  <a:schemeClr val="bg2">
                    <a:lumMod val="25000"/>
                  </a:schemeClr>
                </a:solidFill>
                <a:latin typeface="72" panose="020B0503030000000003" pitchFamily="34" charset="0"/>
                <a:cs typeface="72" panose="020B0503030000000003" pitchFamily="34" charset="0"/>
              </a:rPr>
              <a:t>Aeromechanics in Turbomachinery</a:t>
            </a:r>
          </a:p>
          <a:p>
            <a:pPr>
              <a:buClr>
                <a:srgbClr val="FF0000"/>
              </a:buClr>
            </a:pPr>
            <a:endParaRPr lang="en-US" sz="2000" b="1" dirty="0">
              <a:solidFill>
                <a:schemeClr val="bg2">
                  <a:lumMod val="25000"/>
                </a:schemeClr>
              </a:solidFill>
              <a:latin typeface="72" panose="020B0503030000000003" pitchFamily="34" charset="0"/>
              <a:cs typeface="72" panose="020B0503030000000003" pitchFamily="34" charset="0"/>
            </a:endParaRPr>
          </a:p>
          <a:p>
            <a:pPr marL="342900" indent="-342900">
              <a:buClr>
                <a:srgbClr val="FF0000"/>
              </a:buClr>
              <a:buFont typeface="Wingdings" panose="05000000000000000000" pitchFamily="2" charset="2"/>
              <a:buChar char="v"/>
            </a:pPr>
            <a:r>
              <a:rPr lang="en-US" sz="2400" b="1" dirty="0">
                <a:solidFill>
                  <a:schemeClr val="bg2">
                    <a:lumMod val="25000"/>
                  </a:schemeClr>
                </a:solidFill>
                <a:latin typeface="72" panose="020B0503030000000003" pitchFamily="34" charset="0"/>
                <a:cs typeface="72" panose="020B0503030000000003" pitchFamily="34" charset="0"/>
              </a:rPr>
              <a:t>SDOF sensitivity analysis of transient response</a:t>
            </a:r>
          </a:p>
          <a:p>
            <a:pPr>
              <a:buClr>
                <a:srgbClr val="FF0000"/>
              </a:buClr>
            </a:pPr>
            <a:endParaRPr lang="en-US" sz="2000" b="1" dirty="0">
              <a:solidFill>
                <a:schemeClr val="bg2">
                  <a:lumMod val="25000"/>
                </a:schemeClr>
              </a:solidFill>
              <a:latin typeface="72" panose="020B0503030000000003" pitchFamily="34" charset="0"/>
              <a:cs typeface="72" panose="020B0503030000000003" pitchFamily="34" charset="0"/>
            </a:endParaRPr>
          </a:p>
          <a:p>
            <a:pPr marL="342900" indent="-342900">
              <a:buClr>
                <a:srgbClr val="FF0000"/>
              </a:buClr>
              <a:buFont typeface="Wingdings" panose="05000000000000000000" pitchFamily="2" charset="2"/>
              <a:buChar char="v"/>
            </a:pPr>
            <a:r>
              <a:rPr lang="en-US" sz="2400" b="1" dirty="0">
                <a:solidFill>
                  <a:schemeClr val="bg2">
                    <a:lumMod val="25000"/>
                  </a:schemeClr>
                </a:solidFill>
                <a:latin typeface="72" panose="020B0503030000000003" pitchFamily="34" charset="0"/>
                <a:cs typeface="72" panose="020B0503030000000003" pitchFamily="34" charset="0"/>
              </a:rPr>
              <a:t>Experimental Validation</a:t>
            </a:r>
          </a:p>
          <a:p>
            <a:pPr>
              <a:buClr>
                <a:srgbClr val="FF0000"/>
              </a:buClr>
            </a:pPr>
            <a:endParaRPr lang="en-US" sz="2000" b="1" dirty="0">
              <a:solidFill>
                <a:schemeClr val="bg2">
                  <a:lumMod val="25000"/>
                </a:schemeClr>
              </a:solidFill>
              <a:latin typeface="72" panose="020B0503030000000003" pitchFamily="34" charset="0"/>
              <a:cs typeface="72" panose="020B0503030000000003" pitchFamily="34" charset="0"/>
            </a:endParaRPr>
          </a:p>
          <a:p>
            <a:pPr marL="342900" indent="-342900">
              <a:buClr>
                <a:srgbClr val="FF0000"/>
              </a:buClr>
              <a:buFont typeface="Wingdings" panose="05000000000000000000" pitchFamily="2" charset="2"/>
              <a:buChar char="v"/>
            </a:pPr>
            <a:r>
              <a:rPr lang="en-US" sz="2400" b="1" dirty="0">
                <a:solidFill>
                  <a:schemeClr val="bg2">
                    <a:lumMod val="25000"/>
                  </a:schemeClr>
                </a:solidFill>
              </a:rPr>
              <a:t>Conclusions</a:t>
            </a:r>
          </a:p>
          <a:p>
            <a:endParaRPr lang="en-US" dirty="0">
              <a:latin typeface="72" panose="020B0503030000000003" pitchFamily="34" charset="0"/>
              <a:cs typeface="72" panose="020B0503030000000003" pitchFamily="34" charset="0"/>
            </a:endParaRPr>
          </a:p>
          <a:p>
            <a:pPr marL="342900" indent="-342900">
              <a:buFont typeface="+mj-lt"/>
              <a:buAutoNum type="arabicPeriod"/>
            </a:pPr>
            <a:endParaRPr lang="en-US" dirty="0">
              <a:latin typeface="72" panose="020B0503030000000003" pitchFamily="34" charset="0"/>
              <a:cs typeface="72" panose="020B0503030000000003" pitchFamily="34" charset="0"/>
            </a:endParaRPr>
          </a:p>
        </p:txBody>
      </p:sp>
      <p:pic>
        <p:nvPicPr>
          <p:cNvPr id="6" name="Picture 5" descr="A blue logo with text&#10;&#10;AI-generated content may be incorrect.">
            <a:extLst>
              <a:ext uri="{FF2B5EF4-FFF2-40B4-BE49-F238E27FC236}">
                <a16:creationId xmlns:a16="http://schemas.microsoft.com/office/drawing/2014/main" id="{65EEAFF6-B245-09E3-3AA7-F6DCE2251300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saturation sat="0"/>
                    </a14:imgEffect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875" t="9449" r="7264" b="11707"/>
          <a:stretch>
            <a:fillRect/>
          </a:stretch>
        </p:blipFill>
        <p:spPr>
          <a:xfrm>
            <a:off x="1828799" y="6210301"/>
            <a:ext cx="1314737" cy="585347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40D2AAED-9C45-D212-0CA1-74575D074D26}"/>
              </a:ext>
            </a:extLst>
          </p:cNvPr>
          <p:cNvSpPr/>
          <p:nvPr/>
        </p:nvSpPr>
        <p:spPr>
          <a:xfrm>
            <a:off x="6545130" y="4090736"/>
            <a:ext cx="204211" cy="1604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>
              <a:spcAft>
                <a:spcPts val="600"/>
              </a:spcAft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8860E78-C004-0417-9110-ED38DF9CB9CF}"/>
              </a:ext>
            </a:extLst>
          </p:cNvPr>
          <p:cNvSpPr/>
          <p:nvPr/>
        </p:nvSpPr>
        <p:spPr>
          <a:xfrm>
            <a:off x="9504947" y="5632931"/>
            <a:ext cx="184484" cy="1005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>
              <a:spcAft>
                <a:spcPts val="600"/>
              </a:spcAft>
            </a:pPr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0613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84BD0D-A43F-3589-8834-669A6C4BE2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D0410B-E035-FCF8-B656-C4BB497D03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9100" y="419101"/>
            <a:ext cx="11353800" cy="551446"/>
          </a:xfrm>
        </p:spPr>
        <p:txBody>
          <a:bodyPr/>
          <a:lstStyle/>
          <a:p>
            <a:r>
              <a:rPr lang="en-US" b="1" dirty="0">
                <a:solidFill>
                  <a:srgbClr val="002060"/>
                </a:solidFill>
                <a:latin typeface="72" panose="020B0503030000000003" pitchFamily="34" charset="0"/>
                <a:cs typeface="72" panose="020B0503030000000003" pitchFamily="34" charset="0"/>
              </a:rPr>
              <a:t>FEM TRANSIENT ANALYSIS – Centrifugal Stiffening 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12D1EF0-7F8E-8DC3-AD68-39C3A8E719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A97EF-C944-4447-B862-B593E9B4A0FF}" type="slidenum">
              <a:rPr lang="en-US" smtClean="0"/>
              <a:t>20</a:t>
            </a:fld>
            <a:endParaRPr lang="en-US" dirty="0"/>
          </a:p>
        </p:txBody>
      </p:sp>
      <p:pic>
        <p:nvPicPr>
          <p:cNvPr id="11" name="Picture 10" descr="A blue logo with text&#10;&#10;AI-generated content may be incorrect.">
            <a:extLst>
              <a:ext uri="{FF2B5EF4-FFF2-40B4-BE49-F238E27FC236}">
                <a16:creationId xmlns:a16="http://schemas.microsoft.com/office/drawing/2014/main" id="{4F0EB224-5176-8CCC-79AB-C7906CEF35B7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saturation sat="0"/>
                    </a14:imgEffect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875" t="9449" r="7264" b="11707"/>
          <a:stretch>
            <a:fillRect/>
          </a:stretch>
        </p:blipFill>
        <p:spPr>
          <a:xfrm>
            <a:off x="1828799" y="6210301"/>
            <a:ext cx="1314737" cy="58534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584AE5F-840B-B057-8C50-849F14D333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9101" y="1498093"/>
            <a:ext cx="6034598" cy="3517069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08C6F3FA-D0AB-C08C-0F19-3F5C90AE4B60}"/>
              </a:ext>
            </a:extLst>
          </p:cNvPr>
          <p:cNvSpPr txBox="1"/>
          <p:nvPr/>
        </p:nvSpPr>
        <p:spPr>
          <a:xfrm>
            <a:off x="419100" y="970546"/>
            <a:ext cx="11353800" cy="434921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>
              <a:spcAft>
                <a:spcPts val="600"/>
              </a:spcAft>
            </a:pPr>
            <a:r>
              <a:rPr lang="en-US" sz="1600" dirty="0">
                <a:solidFill>
                  <a:schemeClr val="bg2">
                    <a:lumMod val="25000"/>
                  </a:schemeClr>
                </a:solidFill>
                <a:latin typeface="72" panose="020B0503030000000003" pitchFamily="34" charset="0"/>
                <a:cs typeface="72" panose="020B0503030000000003" pitchFamily="34" charset="0"/>
              </a:rPr>
              <a:t>The effect of </a:t>
            </a:r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72" panose="020B0503030000000003" pitchFamily="34" charset="0"/>
                <a:cs typeface="72" panose="020B0503030000000003" pitchFamily="34" charset="0"/>
              </a:rPr>
              <a:t>centrifugal stiffening 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latin typeface="72" panose="020B0503030000000003" pitchFamily="34" charset="0"/>
                <a:cs typeface="72" panose="020B0503030000000003" pitchFamily="34" charset="0"/>
              </a:rPr>
              <a:t>is considered in the preparation for numerical analyses 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389CBAD7-9E37-BA0A-C8A2-A7A23049E679}"/>
              </a:ext>
            </a:extLst>
          </p:cNvPr>
          <p:cNvSpPr/>
          <p:nvPr/>
        </p:nvSpPr>
        <p:spPr>
          <a:xfrm>
            <a:off x="5463729" y="2652516"/>
            <a:ext cx="204040" cy="87297"/>
          </a:xfrm>
          <a:prstGeom prst="rect">
            <a:avLst/>
          </a:prstGeom>
          <a:solidFill>
            <a:srgbClr val="0000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>
              <a:spcAft>
                <a:spcPts val="600"/>
              </a:spcAft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70947AF7-E35E-F5F2-CE13-EC01436140C7}"/>
              </a:ext>
            </a:extLst>
          </p:cNvPr>
          <p:cNvSpPr/>
          <p:nvPr/>
        </p:nvSpPr>
        <p:spPr>
          <a:xfrm>
            <a:off x="5519371" y="2848564"/>
            <a:ext cx="204040" cy="87297"/>
          </a:xfrm>
          <a:prstGeom prst="rect">
            <a:avLst/>
          </a:prstGeom>
          <a:solidFill>
            <a:srgbClr val="0000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>
              <a:spcAft>
                <a:spcPts val="600"/>
              </a:spcAft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C790C8F-0CBD-63EE-BBE4-D02AA926581F}"/>
              </a:ext>
            </a:extLst>
          </p:cNvPr>
          <p:cNvSpPr/>
          <p:nvPr/>
        </p:nvSpPr>
        <p:spPr>
          <a:xfrm>
            <a:off x="5616129" y="3096169"/>
            <a:ext cx="204040" cy="87297"/>
          </a:xfrm>
          <a:prstGeom prst="rect">
            <a:avLst/>
          </a:prstGeom>
          <a:solidFill>
            <a:srgbClr val="0000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>
              <a:spcAft>
                <a:spcPts val="600"/>
              </a:spcAft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7CA74CE-854F-40A1-96A6-8B6E1902F466}"/>
              </a:ext>
            </a:extLst>
          </p:cNvPr>
          <p:cNvSpPr txBox="1"/>
          <p:nvPr/>
        </p:nvSpPr>
        <p:spPr>
          <a:xfrm>
            <a:off x="5519371" y="3023158"/>
            <a:ext cx="343929" cy="160308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600"/>
              </a:spcAft>
            </a:pPr>
            <a:r>
              <a:rPr lang="en-US" sz="1200" b="1" dirty="0">
                <a:solidFill>
                  <a:srgbClr val="00B050"/>
                </a:solidFill>
                <a:latin typeface="72" panose="020B0503030000000003" pitchFamily="34" charset="0"/>
                <a:cs typeface="72" panose="020B0503030000000003" pitchFamily="34" charset="0"/>
              </a:rPr>
              <a:t>EO 7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41DBBE0-E40B-B87B-9BB6-C8EEBF934450}"/>
              </a:ext>
            </a:extLst>
          </p:cNvPr>
          <p:cNvSpPr txBox="1"/>
          <p:nvPr/>
        </p:nvSpPr>
        <p:spPr>
          <a:xfrm>
            <a:off x="5119800" y="2669612"/>
            <a:ext cx="343929" cy="160308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600"/>
              </a:spcAft>
            </a:pPr>
            <a:r>
              <a:rPr lang="en-US" sz="1200" b="1" dirty="0">
                <a:solidFill>
                  <a:srgbClr val="00B050"/>
                </a:solidFill>
                <a:latin typeface="72" panose="020B0503030000000003" pitchFamily="34" charset="0"/>
                <a:cs typeface="72" panose="020B0503030000000003" pitchFamily="34" charset="0"/>
              </a:rPr>
              <a:t>EO 9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0F23E1E-4C24-58FA-76F7-F23A08DD123C}"/>
              </a:ext>
            </a:extLst>
          </p:cNvPr>
          <p:cNvSpPr txBox="1"/>
          <p:nvPr/>
        </p:nvSpPr>
        <p:spPr>
          <a:xfrm>
            <a:off x="5353242" y="2829920"/>
            <a:ext cx="343929" cy="160308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600"/>
              </a:spcAft>
            </a:pPr>
            <a:r>
              <a:rPr lang="en-US" sz="1200" b="1" dirty="0">
                <a:solidFill>
                  <a:srgbClr val="00B050"/>
                </a:solidFill>
                <a:latin typeface="72" panose="020B0503030000000003" pitchFamily="34" charset="0"/>
                <a:cs typeface="72" panose="020B0503030000000003" pitchFamily="34" charset="0"/>
              </a:rPr>
              <a:t>EO 8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8D06CAA0-5A43-2FF9-5356-BCC73859BC94}"/>
              </a:ext>
            </a:extLst>
          </p:cNvPr>
          <p:cNvCxnSpPr>
            <a:cxnSpLocks/>
          </p:cNvCxnSpPr>
          <p:nvPr/>
        </p:nvCxnSpPr>
        <p:spPr>
          <a:xfrm>
            <a:off x="3076454" y="3505980"/>
            <a:ext cx="0" cy="1295746"/>
          </a:xfrm>
          <a:prstGeom prst="line">
            <a:avLst/>
          </a:prstGeom>
          <a:ln w="12700">
            <a:solidFill>
              <a:srgbClr val="FF000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E34339D4-4020-E7EA-ED24-50637192F92D}"/>
              </a:ext>
            </a:extLst>
          </p:cNvPr>
          <p:cNvCxnSpPr>
            <a:cxnSpLocks/>
          </p:cNvCxnSpPr>
          <p:nvPr/>
        </p:nvCxnSpPr>
        <p:spPr>
          <a:xfrm>
            <a:off x="3868484" y="3462466"/>
            <a:ext cx="0" cy="1339260"/>
          </a:xfrm>
          <a:prstGeom prst="line">
            <a:avLst/>
          </a:prstGeom>
          <a:ln w="12700">
            <a:solidFill>
              <a:srgbClr val="FF000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5B1FE38F-C48C-7B6E-E88C-121BB58530A4}"/>
              </a:ext>
            </a:extLst>
          </p:cNvPr>
          <p:cNvCxnSpPr>
            <a:cxnSpLocks/>
          </p:cNvCxnSpPr>
          <p:nvPr/>
        </p:nvCxnSpPr>
        <p:spPr>
          <a:xfrm>
            <a:off x="4822673" y="3412138"/>
            <a:ext cx="0" cy="1389588"/>
          </a:xfrm>
          <a:prstGeom prst="line">
            <a:avLst/>
          </a:prstGeom>
          <a:ln w="12700">
            <a:solidFill>
              <a:srgbClr val="FF0000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Arrow: Right 48">
            <a:extLst>
              <a:ext uri="{FF2B5EF4-FFF2-40B4-BE49-F238E27FC236}">
                <a16:creationId xmlns:a16="http://schemas.microsoft.com/office/drawing/2014/main" id="{2AAFAA3E-B6E2-F499-3643-FAC3EC048757}"/>
              </a:ext>
            </a:extLst>
          </p:cNvPr>
          <p:cNvSpPr/>
          <p:nvPr/>
        </p:nvSpPr>
        <p:spPr>
          <a:xfrm>
            <a:off x="6687141" y="2575172"/>
            <a:ext cx="1338239" cy="334902"/>
          </a:xfrm>
          <a:prstGeom prst="rightArrow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>
              <a:spcAft>
                <a:spcPts val="600"/>
              </a:spcAft>
            </a:pP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0" name="Picture 49">
            <a:extLst>
              <a:ext uri="{FF2B5EF4-FFF2-40B4-BE49-F238E27FC236}">
                <a16:creationId xmlns:a16="http://schemas.microsoft.com/office/drawing/2014/main" id="{5D4CD9A5-4CFD-BDB7-9109-414E8D89170C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20425" t="9731" r="17017" b="10733"/>
          <a:stretch>
            <a:fillRect/>
          </a:stretch>
        </p:blipFill>
        <p:spPr>
          <a:xfrm>
            <a:off x="8441102" y="1372763"/>
            <a:ext cx="1636824" cy="1570015"/>
          </a:xfrm>
          <a:prstGeom prst="rect">
            <a:avLst/>
          </a:prstGeom>
        </p:spPr>
      </p:pic>
      <p:sp>
        <p:nvSpPr>
          <p:cNvPr id="51" name="TextBox 50">
            <a:extLst>
              <a:ext uri="{FF2B5EF4-FFF2-40B4-BE49-F238E27FC236}">
                <a16:creationId xmlns:a16="http://schemas.microsoft.com/office/drawing/2014/main" id="{4724C36B-E4C1-8A61-04CF-AE5D5C77614A}"/>
              </a:ext>
            </a:extLst>
          </p:cNvPr>
          <p:cNvSpPr txBox="1"/>
          <p:nvPr/>
        </p:nvSpPr>
        <p:spPr>
          <a:xfrm>
            <a:off x="8340880" y="2961196"/>
            <a:ext cx="1837267" cy="29633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1400" b="1" dirty="0">
                <a:solidFill>
                  <a:srgbClr val="002060"/>
                </a:solidFill>
                <a:latin typeface="72" panose="020B0503030000000003" pitchFamily="34" charset="0"/>
                <a:cs typeface="72" panose="020B0503030000000003" pitchFamily="34" charset="0"/>
              </a:rPr>
              <a:t>Pre-stressed Modal </a:t>
            </a:r>
          </a:p>
        </p:txBody>
      </p:sp>
      <p:graphicFrame>
        <p:nvGraphicFramePr>
          <p:cNvPr id="52" name="Table 51">
            <a:extLst>
              <a:ext uri="{FF2B5EF4-FFF2-40B4-BE49-F238E27FC236}">
                <a16:creationId xmlns:a16="http://schemas.microsoft.com/office/drawing/2014/main" id="{25066C40-F0F2-5D83-7A7C-3F0BFCC8DA2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0666349"/>
              </p:ext>
            </p:extLst>
          </p:nvPr>
        </p:nvGraphicFramePr>
        <p:xfrm>
          <a:off x="6687141" y="3292966"/>
          <a:ext cx="4801578" cy="150876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2299371">
                  <a:extLst>
                    <a:ext uri="{9D8B030D-6E8A-4147-A177-3AD203B41FA5}">
                      <a16:colId xmlns:a16="http://schemas.microsoft.com/office/drawing/2014/main" val="1774613403"/>
                    </a:ext>
                  </a:extLst>
                </a:gridCol>
                <a:gridCol w="834069">
                  <a:extLst>
                    <a:ext uri="{9D8B030D-6E8A-4147-A177-3AD203B41FA5}">
                      <a16:colId xmlns:a16="http://schemas.microsoft.com/office/drawing/2014/main" val="877916798"/>
                    </a:ext>
                  </a:extLst>
                </a:gridCol>
                <a:gridCol w="834069">
                  <a:extLst>
                    <a:ext uri="{9D8B030D-6E8A-4147-A177-3AD203B41FA5}">
                      <a16:colId xmlns:a16="http://schemas.microsoft.com/office/drawing/2014/main" val="1574091414"/>
                    </a:ext>
                  </a:extLst>
                </a:gridCol>
                <a:gridCol w="834069">
                  <a:extLst>
                    <a:ext uri="{9D8B030D-6E8A-4147-A177-3AD203B41FA5}">
                      <a16:colId xmlns:a16="http://schemas.microsoft.com/office/drawing/2014/main" val="3911895526"/>
                    </a:ext>
                  </a:extLst>
                </a:gridCol>
              </a:tblGrid>
              <a:tr h="208708">
                <a:tc>
                  <a:txBody>
                    <a:bodyPr/>
                    <a:lstStyle/>
                    <a:p>
                      <a:pPr algn="l"/>
                      <a:endParaRPr lang="en-US" sz="105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/>
                        <a:t>ND 3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/>
                        <a:t>ND 4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dirty="0"/>
                        <a:t>ND 5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96154364"/>
                  </a:ext>
                </a:extLst>
              </a:tr>
              <a:tr h="208708">
                <a:tc>
                  <a:txBody>
                    <a:bodyPr/>
                    <a:lstStyle/>
                    <a:p>
                      <a:pPr algn="l"/>
                      <a:r>
                        <a:rPr lang="en-US" sz="1050" b="0" dirty="0"/>
                        <a:t>Engine Order</a:t>
                      </a:r>
                      <a:endParaRPr lang="en-US" sz="1050" b="0" dirty="0">
                        <a:latin typeface="72" panose="020B0503030000000003" pitchFamily="34" charset="0"/>
                        <a:cs typeface="72" panose="020B05030300000000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>
                          <a:latin typeface="72" panose="020B0503030000000003" pitchFamily="34" charset="0"/>
                          <a:cs typeface="72" panose="020B0503030000000003" pitchFamily="34" charset="0"/>
                        </a:rPr>
                        <a:t>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>
                          <a:latin typeface="72" panose="020B0503030000000003" pitchFamily="34" charset="0"/>
                          <a:cs typeface="72" panose="020B0503030000000003" pitchFamily="34" charset="0"/>
                        </a:rPr>
                        <a:t>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>
                          <a:latin typeface="72" panose="020B0503030000000003" pitchFamily="34" charset="0"/>
                          <a:cs typeface="72" panose="020B0503030000000003" pitchFamily="34" charset="0"/>
                        </a:rPr>
                        <a:t>7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28085212"/>
                  </a:ext>
                </a:extLst>
              </a:tr>
              <a:tr h="221478">
                <a:tc>
                  <a:txBody>
                    <a:bodyPr/>
                    <a:lstStyle/>
                    <a:p>
                      <a:pPr algn="l"/>
                      <a:r>
                        <a:rPr lang="en-US" sz="1050" b="0" dirty="0"/>
                        <a:t>Rotor Speed                         [RPM]</a:t>
                      </a:r>
                      <a:endParaRPr lang="en-US" sz="1050" b="0" dirty="0">
                        <a:latin typeface="72" panose="020B0503030000000003" pitchFamily="34" charset="0"/>
                        <a:cs typeface="72" panose="020B05030300000000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>
                          <a:latin typeface="72" panose="020B0503030000000003" pitchFamily="34" charset="0"/>
                          <a:cs typeface="72" panose="020B0503030000000003" pitchFamily="34" charset="0"/>
                        </a:rPr>
                        <a:t>1004.28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>
                          <a:latin typeface="72" panose="020B0503030000000003" pitchFamily="34" charset="0"/>
                          <a:cs typeface="72" panose="020B0503030000000003" pitchFamily="34" charset="0"/>
                        </a:rPr>
                        <a:t>1172.85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>
                          <a:latin typeface="72" panose="020B0503030000000003" pitchFamily="34" charset="0"/>
                          <a:cs typeface="72" panose="020B0503030000000003" pitchFamily="34" charset="0"/>
                        </a:rPr>
                        <a:t>1372.60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528034272"/>
                  </a:ext>
                </a:extLst>
              </a:tr>
              <a:tr h="221478">
                <a:tc>
                  <a:txBody>
                    <a:bodyPr/>
                    <a:lstStyle/>
                    <a:p>
                      <a:pPr algn="l"/>
                      <a:r>
                        <a:rPr lang="en-US" sz="1050" b="0" dirty="0"/>
                        <a:t>Natural Frequency Test           [Hz]</a:t>
                      </a:r>
                      <a:endParaRPr lang="en-US" sz="1050" b="0" dirty="0">
                        <a:latin typeface="72" panose="020B0503030000000003" pitchFamily="34" charset="0"/>
                        <a:cs typeface="72" panose="020B05030300000000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>
                          <a:latin typeface="72" panose="020B0503030000000003" pitchFamily="34" charset="0"/>
                          <a:cs typeface="72" panose="020B0503030000000003" pitchFamily="34" charset="0"/>
                        </a:rPr>
                        <a:t>146.5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>
                          <a:latin typeface="72" panose="020B0503030000000003" pitchFamily="34" charset="0"/>
                          <a:cs typeface="72" panose="020B0503030000000003" pitchFamily="34" charset="0"/>
                        </a:rPr>
                        <a:t>153.0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>
                          <a:latin typeface="72" panose="020B0503030000000003" pitchFamily="34" charset="0"/>
                          <a:cs typeface="72" panose="020B0503030000000003" pitchFamily="34" charset="0"/>
                        </a:rPr>
                        <a:t>157.5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877787568"/>
                  </a:ext>
                </a:extLst>
              </a:tr>
              <a:tr h="221478">
                <a:tc>
                  <a:txBody>
                    <a:bodyPr/>
                    <a:lstStyle/>
                    <a:p>
                      <a:pPr algn="l"/>
                      <a:r>
                        <a:rPr lang="en-US" sz="1050" b="0" dirty="0"/>
                        <a:t>Natural Frequency Numerical  [Hz]</a:t>
                      </a:r>
                      <a:endParaRPr lang="en-US" sz="1050" b="0" dirty="0">
                        <a:latin typeface="72" panose="020B0503030000000003" pitchFamily="34" charset="0"/>
                        <a:cs typeface="72" panose="020B0503030000000003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>
                          <a:latin typeface="72" panose="020B0503030000000003" pitchFamily="34" charset="0"/>
                          <a:cs typeface="72" panose="020B0503030000000003" pitchFamily="34" charset="0"/>
                        </a:rPr>
                        <a:t>146.1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>
                          <a:latin typeface="72" panose="020B0503030000000003" pitchFamily="34" charset="0"/>
                          <a:cs typeface="72" panose="020B0503030000000003" pitchFamily="34" charset="0"/>
                        </a:rPr>
                        <a:t>151.4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>
                          <a:latin typeface="72" panose="020B0503030000000003" pitchFamily="34" charset="0"/>
                          <a:cs typeface="72" panose="020B0503030000000003" pitchFamily="34" charset="0"/>
                        </a:rPr>
                        <a:t>155.4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4120686603"/>
                  </a:ext>
                </a:extLst>
              </a:tr>
              <a:tr h="221478">
                <a:tc>
                  <a:txBody>
                    <a:bodyPr/>
                    <a:lstStyle/>
                    <a:p>
                      <a:pPr algn="l"/>
                      <a:r>
                        <a:rPr lang="en-US" sz="1050" b="0" dirty="0">
                          <a:latin typeface="72" panose="020B0503030000000003" pitchFamily="34" charset="0"/>
                          <a:cs typeface="72" panose="020B0503030000000003" pitchFamily="34" charset="0"/>
                        </a:rPr>
                        <a:t>Error                                           [%]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>
                          <a:latin typeface="72" panose="020B0503030000000003" pitchFamily="34" charset="0"/>
                          <a:cs typeface="72" panose="020B0503030000000003" pitchFamily="34" charset="0"/>
                        </a:rPr>
                        <a:t>0.27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>
                          <a:latin typeface="72" panose="020B0503030000000003" pitchFamily="34" charset="0"/>
                          <a:cs typeface="72" panose="020B0503030000000003" pitchFamily="34" charset="0"/>
                        </a:rPr>
                        <a:t>1.05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50" b="0" dirty="0">
                          <a:latin typeface="72" panose="020B0503030000000003" pitchFamily="34" charset="0"/>
                          <a:cs typeface="72" panose="020B0503030000000003" pitchFamily="34" charset="0"/>
                        </a:rPr>
                        <a:t>1.34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43085815"/>
                  </a:ext>
                </a:extLst>
              </a:tr>
            </a:tbl>
          </a:graphicData>
        </a:graphic>
      </p:graphicFrame>
      <p:sp>
        <p:nvSpPr>
          <p:cNvPr id="53" name="TextBox 52">
            <a:extLst>
              <a:ext uri="{FF2B5EF4-FFF2-40B4-BE49-F238E27FC236}">
                <a16:creationId xmlns:a16="http://schemas.microsoft.com/office/drawing/2014/main" id="{D22C63BA-9E27-8EDD-65EF-9084649B78EE}"/>
              </a:ext>
            </a:extLst>
          </p:cNvPr>
          <p:cNvSpPr txBox="1"/>
          <p:nvPr/>
        </p:nvSpPr>
        <p:spPr>
          <a:xfrm>
            <a:off x="419099" y="5205046"/>
            <a:ext cx="11069619" cy="551446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600"/>
              </a:spcAft>
            </a:pPr>
            <a:endParaRPr lang="en-US" sz="1600" dirty="0">
              <a:latin typeface="72" panose="020B0503030000000003" pitchFamily="34" charset="0"/>
              <a:cs typeface="72" panose="020B0503030000000003" pitchFamily="34" charset="0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79377873-FE48-2A45-B102-AC6BB3E6D840}"/>
              </a:ext>
            </a:extLst>
          </p:cNvPr>
          <p:cNvSpPr txBox="1"/>
          <p:nvPr/>
        </p:nvSpPr>
        <p:spPr>
          <a:xfrm>
            <a:off x="419101" y="5692558"/>
            <a:ext cx="11353801" cy="369332"/>
          </a:xfrm>
          <a:prstGeom prst="rect">
            <a:avLst/>
          </a:prstGeom>
          <a:solidFill>
            <a:srgbClr val="000069"/>
          </a:solidFill>
        </p:spPr>
        <p:txBody>
          <a:bodyPr wrap="square" anchor="ctr">
            <a:spAutoFit/>
          </a:bodyPr>
          <a:lstStyle>
            <a:defPPr>
              <a:defRPr lang="en-US"/>
            </a:defPPr>
            <a:lvl1pPr algn="ctr">
              <a:spcAft>
                <a:spcPts val="100"/>
              </a:spcAft>
              <a:buClr>
                <a:srgbClr val="FF0000"/>
              </a:buClr>
              <a:defRPr b="1">
                <a:solidFill>
                  <a:schemeClr val="bg1"/>
                </a:solidFill>
                <a:latin typeface="72" panose="020B0503030000000003" pitchFamily="34" charset="0"/>
                <a:cs typeface="72" panose="020B0503030000000003" pitchFamily="34" charset="0"/>
              </a:defRPr>
            </a:lvl1pPr>
          </a:lstStyle>
          <a:p>
            <a:r>
              <a:rPr lang="en-US" dirty="0"/>
              <a:t>Good tuning between experimental and numerical frequencies</a:t>
            </a:r>
          </a:p>
        </p:txBody>
      </p:sp>
    </p:spTree>
    <p:extLst>
      <p:ext uri="{BB962C8B-B14F-4D97-AF65-F5344CB8AC3E}">
        <p14:creationId xmlns:p14="http://schemas.microsoft.com/office/powerpoint/2010/main" val="2019011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773B34-A82F-5EF2-6BEE-07E3060A9C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1C7F7A-E3B7-E46D-8A58-066A69C4AC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9100" y="419101"/>
            <a:ext cx="11353800" cy="551446"/>
          </a:xfrm>
        </p:spPr>
        <p:txBody>
          <a:bodyPr/>
          <a:lstStyle/>
          <a:p>
            <a:r>
              <a:rPr lang="en-US" b="1" dirty="0">
                <a:solidFill>
                  <a:srgbClr val="002060"/>
                </a:solidFill>
                <a:latin typeface="72" panose="020B0503030000000003" pitchFamily="34" charset="0"/>
                <a:cs typeface="72" panose="020B0503030000000003" pitchFamily="34" charset="0"/>
              </a:rPr>
              <a:t>FEM TRANSIENT ANALYSIS – Travelling Wave excitation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6D29996-5969-C86F-A052-6E3DFC07A4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A97EF-C944-4447-B862-B593E9B4A0FF}" type="slidenum">
              <a:rPr lang="en-US" smtClean="0"/>
              <a:t>21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0A7375E-5451-3BB8-B16B-151425DD193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041" t="3999" r="1238" b="3055"/>
          <a:stretch>
            <a:fillRect/>
          </a:stretch>
        </p:blipFill>
        <p:spPr>
          <a:xfrm>
            <a:off x="419100" y="1475873"/>
            <a:ext cx="4691505" cy="336966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2846B33-0D8B-80FF-FA44-79E64417DC5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8620" t="17101" r="19702" b="10221"/>
          <a:stretch>
            <a:fillRect/>
          </a:stretch>
        </p:blipFill>
        <p:spPr>
          <a:xfrm>
            <a:off x="7575876" y="1830519"/>
            <a:ext cx="3159965" cy="282229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DC82495-2658-698A-5A08-CAF31A57685A}"/>
              </a:ext>
            </a:extLst>
          </p:cNvPr>
          <p:cNvSpPr txBox="1"/>
          <p:nvPr/>
        </p:nvSpPr>
        <p:spPr>
          <a:xfrm>
            <a:off x="-16402" y="5045243"/>
            <a:ext cx="5005137" cy="272716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1600" b="1" dirty="0">
                <a:solidFill>
                  <a:srgbClr val="002060"/>
                </a:solidFill>
                <a:latin typeface="72" panose="020B0503030000000003" pitchFamily="34" charset="0"/>
                <a:cs typeface="72" panose="020B0503030000000003" pitchFamily="34" charset="0"/>
              </a:rPr>
              <a:t>Travelling Wave (EO 5)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50360B7-375F-3164-AFBA-07917BB77A09}"/>
              </a:ext>
            </a:extLst>
          </p:cNvPr>
          <p:cNvSpPr txBox="1"/>
          <p:nvPr/>
        </p:nvSpPr>
        <p:spPr>
          <a:xfrm>
            <a:off x="6852185" y="5045243"/>
            <a:ext cx="5005137" cy="272716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1600" b="1" dirty="0">
                <a:solidFill>
                  <a:srgbClr val="002060"/>
                </a:solidFill>
                <a:latin typeface="72" panose="020B0503030000000003" pitchFamily="34" charset="0"/>
                <a:cs typeface="72" panose="020B0503030000000003" pitchFamily="34" charset="0"/>
              </a:rPr>
              <a:t>Applied load</a:t>
            </a:r>
          </a:p>
        </p:txBody>
      </p:sp>
      <p:pic>
        <p:nvPicPr>
          <p:cNvPr id="11" name="Picture 10" descr="A blue logo with text&#10;&#10;AI-generated content may be incorrect.">
            <a:extLst>
              <a:ext uri="{FF2B5EF4-FFF2-40B4-BE49-F238E27FC236}">
                <a16:creationId xmlns:a16="http://schemas.microsoft.com/office/drawing/2014/main" id="{2467AAD6-DD21-8DF9-50E6-B0CE57DF3B0A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  <a14:imgEffect>
                      <a14:saturation sat="0"/>
                    </a14:imgEffect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875" t="9449" r="7264" b="11707"/>
          <a:stretch>
            <a:fillRect/>
          </a:stretch>
        </p:blipFill>
        <p:spPr>
          <a:xfrm>
            <a:off x="1828799" y="6210301"/>
            <a:ext cx="1314737" cy="58534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8C2F7800-BAD4-F546-AC82-35E80FD0F84E}"/>
                  </a:ext>
                </a:extLst>
              </p:cNvPr>
              <p:cNvSpPr txBox="1"/>
              <p:nvPr/>
            </p:nvSpPr>
            <p:spPr>
              <a:xfrm>
                <a:off x="4386260" y="4234981"/>
                <a:ext cx="724345" cy="83567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noAutofit/>
              </a:bodyPr>
              <a:lstStyle/>
              <a:p>
                <a:pPr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sz="1400" i="1" smtClean="0">
                              <a:solidFill>
                                <a:schemeClr val="bg2">
                                  <a:lumMod val="25000"/>
                                </a:schemeClr>
                              </a:solidFill>
                              <a:latin typeface="Cambria Math" panose="02040503050406030204" pitchFamily="18" charset="0"/>
                              <a:cs typeface="72" panose="020B0503030000000003" pitchFamily="34" charset="0"/>
                            </a:rPr>
                          </m:ctrlPr>
                        </m:accPr>
                        <m:e>
                          <m:r>
                            <a:rPr lang="en-US" sz="1400" b="0" i="1" smtClean="0">
                              <a:solidFill>
                                <a:schemeClr val="bg2">
                                  <a:lumMod val="25000"/>
                                </a:schemeClr>
                              </a:solidFill>
                              <a:latin typeface="Cambria Math" panose="02040503050406030204" pitchFamily="18" charset="0"/>
                              <a:cs typeface="72" panose="020B0503030000000003" pitchFamily="34" charset="0"/>
                            </a:rPr>
                            <m:t>𝐹</m:t>
                          </m:r>
                        </m:e>
                      </m:acc>
                      <m:r>
                        <a:rPr lang="en-US" sz="1400" i="1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72" panose="020B0503030000000003" pitchFamily="34" charset="0"/>
                        </a:rPr>
                        <m:t>∙</m:t>
                      </m:r>
                      <m:r>
                        <m:rPr>
                          <m:sty m:val="p"/>
                        </m:rPr>
                        <a:rPr lang="en-US" sz="1400" b="0" i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72" panose="020B0503030000000003" pitchFamily="34" charset="0"/>
                        </a:rPr>
                        <m:t>sin</m:t>
                      </m:r>
                      <m:r>
                        <a:rPr lang="en-US" sz="1400" b="0" i="1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72" panose="020B0503030000000003" pitchFamily="34" charset="0"/>
                        </a:rPr>
                        <m:t>⁡</m:t>
                      </m:r>
                      <m:d>
                        <m:dPr>
                          <m:ctrlPr>
                            <a:rPr lang="en-US" sz="1400" b="0" i="1" smtClean="0">
                              <a:solidFill>
                                <a:schemeClr val="bg2">
                                  <a:lumMod val="2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72" panose="020B0503030000000003" pitchFamily="34" charset="0"/>
                            </a:rPr>
                          </m:ctrlPr>
                        </m:dPr>
                        <m:e>
                          <m:r>
                            <a:rPr lang="en-US" sz="1400" i="1">
                              <a:solidFill>
                                <a:schemeClr val="bg2">
                                  <a:lumMod val="2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72" panose="020B0503030000000003" pitchFamily="34" charset="0"/>
                            </a:rPr>
                            <m:t>2</m:t>
                          </m:r>
                          <m:r>
                            <a:rPr lang="en-US" sz="1400" i="1">
                              <a:solidFill>
                                <a:schemeClr val="bg2">
                                  <a:lumMod val="2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72" panose="020B0503030000000003" pitchFamily="34" charset="0"/>
                            </a:rPr>
                            <m:t>𝜋</m:t>
                          </m:r>
                          <m:r>
                            <a:rPr lang="en-US" sz="1400" i="1">
                              <a:solidFill>
                                <a:schemeClr val="bg2">
                                  <a:lumMod val="2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72" panose="020B0503030000000003" pitchFamily="34" charset="0"/>
                            </a:rPr>
                            <m:t>∙</m:t>
                          </m:r>
                          <m:d>
                            <m:dPr>
                              <m:ctrlPr>
                                <a:rPr lang="en-US" sz="1400" i="1">
                                  <a:solidFill>
                                    <a:schemeClr val="bg2">
                                      <a:lumMod val="25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72" panose="020B0503030000000003" pitchFamily="34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1400" i="1">
                                      <a:solidFill>
                                        <a:schemeClr val="bg2">
                                          <a:lumMod val="2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72" panose="020B0503030000000003" pitchFamily="34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1400" i="1">
                                      <a:solidFill>
                                        <a:schemeClr val="bg2">
                                          <a:lumMod val="2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72" panose="020B0503030000000003" pitchFamily="34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sz="1400" i="1">
                                      <a:solidFill>
                                        <a:schemeClr val="bg2">
                                          <a:lumMod val="2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72" panose="020B0503030000000003" pitchFamily="34" charset="0"/>
                                    </a:rPr>
                                    <m:t>2</m:t>
                                  </m:r>
                                </m:den>
                              </m:f>
                              <m:sSub>
                                <m:sSubPr>
                                  <m:ctrlPr>
                                    <a:rPr lang="en-US" sz="1400" i="1">
                                      <a:solidFill>
                                        <a:schemeClr val="bg2">
                                          <a:lumMod val="2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72" panose="020B0503030000000003" pitchFamily="34" charset="0"/>
                                    </a:rPr>
                                  </m:ctrlPr>
                                </m:sSubPr>
                                <m:e>
                                  <m:acc>
                                    <m:accPr>
                                      <m:chr m:val="̇"/>
                                      <m:ctrlPr>
                                        <a:rPr lang="en-US" sz="1400" i="1">
                                          <a:solidFill>
                                            <a:schemeClr val="bg2">
                                              <a:lumMod val="25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72" panose="020B0503030000000003" pitchFamily="34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sz="1400" i="1">
                                          <a:solidFill>
                                            <a:schemeClr val="bg2">
                                              <a:lumMod val="25000"/>
                                            </a:schemeClr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  <a:cs typeface="72" panose="020B0503030000000003" pitchFamily="34" charset="0"/>
                                        </a:rPr>
                                        <m:t>𝐹</m:t>
                                      </m:r>
                                    </m:e>
                                  </m:acc>
                                </m:e>
                                <m:sub>
                                  <m:r>
                                    <a:rPr lang="en-US" sz="1400" i="1">
                                      <a:solidFill>
                                        <a:schemeClr val="bg2">
                                          <a:lumMod val="2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72" panose="020B0503030000000003" pitchFamily="34" charset="0"/>
                                    </a:rPr>
                                    <m:t>𝑟</m:t>
                                  </m:r>
                                </m:sub>
                              </m:sSub>
                              <m:sSup>
                                <m:sSupPr>
                                  <m:ctrlPr>
                                    <a:rPr lang="en-US" sz="1400" i="1">
                                      <a:solidFill>
                                        <a:schemeClr val="bg2">
                                          <a:lumMod val="2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72" panose="020B0503030000000003" pitchFamily="34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1400" i="1">
                                      <a:solidFill>
                                        <a:schemeClr val="bg2">
                                          <a:lumMod val="2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72" panose="020B0503030000000003" pitchFamily="34" charset="0"/>
                                    </a:rPr>
                                    <m:t>𝑡</m:t>
                                  </m:r>
                                </m:e>
                                <m:sup>
                                  <m:r>
                                    <a:rPr lang="en-US" sz="1400" i="1">
                                      <a:solidFill>
                                        <a:schemeClr val="bg2">
                                          <a:lumMod val="2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72" panose="020B0503030000000003" pitchFamily="34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sz="1400" i="1">
                                  <a:solidFill>
                                    <a:schemeClr val="bg2">
                                      <a:lumMod val="25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72" panose="020B0503030000000003" pitchFamily="34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sz="1400" i="1">
                                      <a:solidFill>
                                        <a:schemeClr val="bg2">
                                          <a:lumMod val="2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72" panose="020B0503030000000003" pitchFamily="34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400" i="1">
                                      <a:solidFill>
                                        <a:schemeClr val="bg2">
                                          <a:lumMod val="2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72" panose="020B0503030000000003" pitchFamily="34" charset="0"/>
                                    </a:rPr>
                                    <m:t>𝐹</m:t>
                                  </m:r>
                                </m:e>
                                <m:sub>
                                  <m:r>
                                    <a:rPr lang="en-US" sz="1400" i="1">
                                      <a:solidFill>
                                        <a:schemeClr val="bg2">
                                          <a:lumMod val="2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72" panose="020B0503030000000003" pitchFamily="34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en-US" sz="1400" i="1">
                                  <a:solidFill>
                                    <a:schemeClr val="bg2">
                                      <a:lumMod val="25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72" panose="020B0503030000000003" pitchFamily="34" charset="0"/>
                                </a:rPr>
                                <m:t>𝑡</m:t>
                              </m:r>
                              <m:r>
                                <a:rPr lang="en-US" sz="1400" i="1">
                                  <a:solidFill>
                                    <a:schemeClr val="bg2">
                                      <a:lumMod val="25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72" panose="020B0503030000000003" pitchFamily="34" charset="0"/>
                                </a:rPr>
                                <m:t>+</m:t>
                              </m:r>
                              <m:r>
                                <a:rPr lang="en-US" sz="1400" i="1">
                                  <a:solidFill>
                                    <a:schemeClr val="bg2">
                                      <a:lumMod val="25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72" panose="020B0503030000000003" pitchFamily="34" charset="0"/>
                                </a:rPr>
                                <m:t>𝜑</m:t>
                              </m:r>
                            </m:e>
                          </m:d>
                        </m:e>
                      </m:d>
                    </m:oMath>
                  </m:oMathPara>
                </a14:m>
                <a:endParaRPr lang="en-US" dirty="0">
                  <a:latin typeface="72" panose="020B0503030000000003" pitchFamily="34" charset="0"/>
                  <a:cs typeface="72" panose="020B0503030000000003" pitchFamily="34" charset="0"/>
                </a:endParaRPr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8C2F7800-BAD4-F546-AC82-35E80FD0F8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86260" y="4234981"/>
                <a:ext cx="724345" cy="835672"/>
              </a:xfrm>
              <a:prstGeom prst="rect">
                <a:avLst/>
              </a:prstGeom>
              <a:blipFill>
                <a:blip r:embed="rId6"/>
                <a:stretch>
                  <a:fillRect r="-2449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22C4D14D-120E-BD48-8C99-0F883751EC07}"/>
                  </a:ext>
                </a:extLst>
              </p:cNvPr>
              <p:cNvSpPr txBox="1"/>
              <p:nvPr/>
            </p:nvSpPr>
            <p:spPr>
              <a:xfrm>
                <a:off x="4748432" y="4772303"/>
                <a:ext cx="1049867" cy="91440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noAutofit/>
              </a:bodyPr>
              <a:lstStyle/>
              <a:p>
                <a:pPr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400" i="1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72" panose="020B0503030000000003" pitchFamily="34" charset="0"/>
                        </a:rPr>
                        <m:t>𝜑</m:t>
                      </m:r>
                      <m:r>
                        <a:rPr lang="en-US" sz="1400" b="0" i="1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72" panose="020B0503030000000003" pitchFamily="34" charset="0"/>
                        </a:rPr>
                        <m:t>=(</m:t>
                      </m:r>
                      <m:r>
                        <a:rPr lang="en-US" sz="1400" b="0" i="1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72" panose="020B0503030000000003" pitchFamily="34" charset="0"/>
                        </a:rPr>
                        <m:t>𝑖</m:t>
                      </m:r>
                      <m:r>
                        <a:rPr lang="en-US" sz="1400" b="0" i="1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72" panose="020B0503030000000003" pitchFamily="34" charset="0"/>
                        </a:rPr>
                        <m:t>−1)∙</m:t>
                      </m:r>
                      <m:r>
                        <a:rPr lang="en-US" sz="1400" b="0" i="1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72" panose="020B0503030000000003" pitchFamily="34" charset="0"/>
                        </a:rPr>
                        <m:t>𝐸𝑂</m:t>
                      </m:r>
                      <m:f>
                        <m:fPr>
                          <m:ctrlPr>
                            <a:rPr lang="en-US" sz="1400" b="0" i="1" smtClean="0">
                              <a:solidFill>
                                <a:schemeClr val="bg2">
                                  <a:lumMod val="2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72" panose="020B0503030000000003" pitchFamily="34" charset="0"/>
                            </a:rPr>
                          </m:ctrlPr>
                        </m:fPr>
                        <m:num>
                          <m:r>
                            <a:rPr lang="en-US" sz="1400" b="0" i="1" smtClean="0">
                              <a:solidFill>
                                <a:schemeClr val="bg2">
                                  <a:lumMod val="2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72" panose="020B0503030000000003" pitchFamily="34" charset="0"/>
                            </a:rPr>
                            <m:t>2</m:t>
                          </m:r>
                          <m:r>
                            <a:rPr lang="en-US" sz="1400" b="0" i="1" smtClean="0">
                              <a:solidFill>
                                <a:schemeClr val="bg2">
                                  <a:lumMod val="2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72" panose="020B0503030000000003" pitchFamily="34" charset="0"/>
                            </a:rPr>
                            <m:t>𝜋</m:t>
                          </m:r>
                        </m:num>
                        <m:den>
                          <m:sSub>
                            <m:sSubPr>
                              <m:ctrlPr>
                                <a:rPr lang="en-US" sz="1400" b="0" i="1" smtClean="0">
                                  <a:solidFill>
                                    <a:schemeClr val="bg2">
                                      <a:lumMod val="25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72" panose="020B0503030000000003" pitchFamily="34" charset="0"/>
                                </a:rPr>
                              </m:ctrlPr>
                            </m:sSubPr>
                            <m:e>
                              <m:r>
                                <a:rPr lang="en-US" sz="1400" b="0" i="1" smtClean="0">
                                  <a:solidFill>
                                    <a:schemeClr val="bg2">
                                      <a:lumMod val="25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72" panose="020B0503030000000003" pitchFamily="34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n-US" sz="1400" b="0" i="1" smtClean="0">
                                  <a:solidFill>
                                    <a:schemeClr val="bg2">
                                      <a:lumMod val="25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72" panose="020B0503030000000003" pitchFamily="34" charset="0"/>
                                </a:rPr>
                                <m:t>𝑡𝑜𝑡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US" sz="1400" dirty="0">
                  <a:solidFill>
                    <a:schemeClr val="bg2">
                      <a:lumMod val="25000"/>
                    </a:schemeClr>
                  </a:solidFill>
                  <a:latin typeface="72" panose="020B0503030000000003" pitchFamily="34" charset="0"/>
                  <a:cs typeface="72" panose="020B0503030000000003" pitchFamily="34" charset="0"/>
                </a:endParaRP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22C4D14D-120E-BD48-8C99-0F883751EC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48432" y="4772303"/>
                <a:ext cx="1049867" cy="914400"/>
              </a:xfrm>
              <a:prstGeom prst="rect">
                <a:avLst/>
              </a:prstGeom>
              <a:blipFill>
                <a:blip r:embed="rId7"/>
                <a:stretch>
                  <a:fillRect r="-511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8C1FAEAE-C188-E868-BC9C-66E74A36BC04}"/>
              </a:ext>
            </a:extLst>
          </p:cNvPr>
          <p:cNvCxnSpPr>
            <a:cxnSpLocks/>
          </p:cNvCxnSpPr>
          <p:nvPr/>
        </p:nvCxnSpPr>
        <p:spPr>
          <a:xfrm flipV="1">
            <a:off x="6908197" y="3821242"/>
            <a:ext cx="689218" cy="357554"/>
          </a:xfrm>
          <a:prstGeom prst="straightConnector1">
            <a:avLst/>
          </a:prstGeom>
          <a:ln w="28575">
            <a:solidFill>
              <a:srgbClr val="FF0000"/>
            </a:solidFill>
            <a:headEnd type="none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CE5F29E3-3D30-C9F3-1F77-E62EB9D0019F}"/>
              </a:ext>
            </a:extLst>
          </p:cNvPr>
          <p:cNvCxnSpPr>
            <a:cxnSpLocks/>
          </p:cNvCxnSpPr>
          <p:nvPr/>
        </p:nvCxnSpPr>
        <p:spPr>
          <a:xfrm>
            <a:off x="3753578" y="3791455"/>
            <a:ext cx="632681" cy="417127"/>
          </a:xfrm>
          <a:prstGeom prst="straightConnector1">
            <a:avLst/>
          </a:prstGeom>
          <a:ln w="28575">
            <a:solidFill>
              <a:srgbClr val="FF0000"/>
            </a:solidFill>
            <a:headEnd type="none" w="lg" len="lg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5985D558-1012-1846-1DC4-850899BCD207}"/>
              </a:ext>
            </a:extLst>
          </p:cNvPr>
          <p:cNvSpPr txBox="1"/>
          <p:nvPr/>
        </p:nvSpPr>
        <p:spPr>
          <a:xfrm>
            <a:off x="419101" y="5692558"/>
            <a:ext cx="11353801" cy="369332"/>
          </a:xfrm>
          <a:prstGeom prst="rect">
            <a:avLst/>
          </a:prstGeom>
          <a:solidFill>
            <a:srgbClr val="000069"/>
          </a:solidFill>
        </p:spPr>
        <p:txBody>
          <a:bodyPr wrap="square" anchor="ctr">
            <a:spAutoFit/>
          </a:bodyPr>
          <a:lstStyle>
            <a:defPPr>
              <a:defRPr lang="en-US"/>
            </a:defPPr>
            <a:lvl1pPr algn="ctr">
              <a:spcAft>
                <a:spcPts val="100"/>
              </a:spcAft>
              <a:buClr>
                <a:srgbClr val="FF0000"/>
              </a:buClr>
              <a:defRPr b="1">
                <a:solidFill>
                  <a:schemeClr val="bg1"/>
                </a:solidFill>
                <a:latin typeface="72" panose="020B0503030000000003" pitchFamily="34" charset="0"/>
                <a:cs typeface="72" panose="020B0503030000000003" pitchFamily="34" charset="0"/>
              </a:defRPr>
            </a:lvl1pPr>
          </a:lstStyle>
          <a:p>
            <a:r>
              <a:rPr lang="en-US" dirty="0"/>
              <a:t>FE Model ready to run transient analysis</a:t>
            </a:r>
          </a:p>
        </p:txBody>
      </p:sp>
    </p:spTree>
    <p:extLst>
      <p:ext uri="{BB962C8B-B14F-4D97-AF65-F5344CB8AC3E}">
        <p14:creationId xmlns:p14="http://schemas.microsoft.com/office/powerpoint/2010/main" val="983521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E6E7954-9FCB-05E5-BA2A-ED108623C58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9363"/>
          <a:stretch>
            <a:fillRect/>
          </a:stretch>
        </p:blipFill>
        <p:spPr>
          <a:xfrm>
            <a:off x="419099" y="1436914"/>
            <a:ext cx="7663267" cy="484719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43DBEFD-E51C-7CB4-8690-AE95E3BF54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21829" y="1852736"/>
            <a:ext cx="1312938" cy="25148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44BF9F5-CEEF-3DDA-C3F0-3726375831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9100" y="419101"/>
            <a:ext cx="11353800" cy="585347"/>
          </a:xfrm>
        </p:spPr>
        <p:txBody>
          <a:bodyPr/>
          <a:lstStyle/>
          <a:p>
            <a:r>
              <a:rPr lang="en-US" b="1" dirty="0">
                <a:solidFill>
                  <a:srgbClr val="002060"/>
                </a:solidFill>
                <a:latin typeface="72" panose="020B0503030000000003" pitchFamily="34" charset="0"/>
                <a:cs typeface="72" panose="020B0503030000000003" pitchFamily="34" charset="0"/>
              </a:rPr>
              <a:t>EXPERIMENTAL VALIDATION – Test Results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B5765E4-C55D-EEEC-16D1-468B137FB4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A97EF-C944-4447-B862-B593E9B4A0FF}" type="slidenum">
              <a:rPr lang="en-US" smtClean="0"/>
              <a:t>22</a:t>
            </a:fld>
            <a:endParaRPr lang="en-US" dirty="0"/>
          </a:p>
        </p:txBody>
      </p:sp>
      <p:pic>
        <p:nvPicPr>
          <p:cNvPr id="4" name="Picture 3" descr="A blue logo with text&#10;&#10;AI-generated content may be incorrect.">
            <a:extLst>
              <a:ext uri="{FF2B5EF4-FFF2-40B4-BE49-F238E27FC236}">
                <a16:creationId xmlns:a16="http://schemas.microsoft.com/office/drawing/2014/main" id="{5FC5391B-F992-835A-682E-626E58901431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  <a14:imgEffect>
                      <a14:saturation sat="0"/>
                    </a14:imgEffect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875" t="9449" r="7264" b="11707"/>
          <a:stretch>
            <a:fillRect/>
          </a:stretch>
        </p:blipFill>
        <p:spPr>
          <a:xfrm>
            <a:off x="1828799" y="6210301"/>
            <a:ext cx="1314737" cy="58534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6F0C56E-224D-9F4E-C20C-E98EC784B643}"/>
              </a:ext>
            </a:extLst>
          </p:cNvPr>
          <p:cNvSpPr txBox="1"/>
          <p:nvPr/>
        </p:nvSpPr>
        <p:spPr>
          <a:xfrm>
            <a:off x="10307782" y="1762245"/>
            <a:ext cx="914400" cy="432466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600"/>
              </a:spcAft>
            </a:pPr>
            <a:r>
              <a:rPr lang="en-US" b="1" dirty="0">
                <a:solidFill>
                  <a:srgbClr val="002060"/>
                </a:solidFill>
              </a:rPr>
              <a:t>EO 7 – ND 5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7948525-B49A-11D1-53AE-3FECEC25BF9E}"/>
              </a:ext>
            </a:extLst>
          </p:cNvPr>
          <p:cNvSpPr txBox="1"/>
          <p:nvPr/>
        </p:nvSpPr>
        <p:spPr>
          <a:xfrm>
            <a:off x="3766089" y="6114018"/>
            <a:ext cx="5482150" cy="369332"/>
          </a:xfrm>
          <a:prstGeom prst="rect">
            <a:avLst/>
          </a:prstGeom>
          <a:solidFill>
            <a:srgbClr val="000069"/>
          </a:solidFill>
        </p:spPr>
        <p:txBody>
          <a:bodyPr wrap="square" anchor="ctr">
            <a:spAutoFit/>
          </a:bodyPr>
          <a:lstStyle>
            <a:defPPr>
              <a:defRPr lang="en-US"/>
            </a:defPPr>
            <a:lvl1pPr algn="ctr">
              <a:spcAft>
                <a:spcPts val="100"/>
              </a:spcAft>
              <a:buClr>
                <a:srgbClr val="FF0000"/>
              </a:buClr>
              <a:defRPr b="1">
                <a:solidFill>
                  <a:schemeClr val="bg1"/>
                </a:solidFill>
                <a:latin typeface="72" panose="020B0503030000000003" pitchFamily="34" charset="0"/>
                <a:cs typeface="72" panose="020B0503030000000003" pitchFamily="34" charset="0"/>
              </a:defRPr>
            </a:lvl1pPr>
          </a:lstStyle>
          <a:p>
            <a:r>
              <a:rPr lang="en-US" dirty="0"/>
              <a:t>Good correlation between FEM and SG signal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06FC690-A9CD-BA42-6748-02CC6FC562D3}"/>
              </a:ext>
            </a:extLst>
          </p:cNvPr>
          <p:cNvSpPr txBox="1"/>
          <p:nvPr/>
        </p:nvSpPr>
        <p:spPr>
          <a:xfrm>
            <a:off x="448733" y="1008511"/>
            <a:ext cx="6832600" cy="50307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600"/>
              </a:spcAft>
            </a:pPr>
            <a:r>
              <a:rPr lang="en-US" sz="1400" b="1" dirty="0">
                <a:solidFill>
                  <a:schemeClr val="bg2">
                    <a:lumMod val="25000"/>
                  </a:schemeClr>
                </a:solidFill>
              </a:rPr>
              <a:t>Sweep Rate: 16 RPM/s 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8F3BB923-7DF3-2ABC-917B-0AB469F3D0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76964" y="1838861"/>
            <a:ext cx="1457803" cy="27923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21AA2CA-5905-4263-3BE5-6E3A4E0EB706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8055" r="5000"/>
          <a:stretch>
            <a:fillRect/>
          </a:stretch>
        </p:blipFill>
        <p:spPr>
          <a:xfrm>
            <a:off x="419099" y="1511588"/>
            <a:ext cx="7233312" cy="4575704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D0B594A7-5BD4-463C-B629-B904866A8E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68547" y="1896587"/>
            <a:ext cx="1766220" cy="338306"/>
          </a:xfrm>
          <a:prstGeom prst="rect">
            <a:avLst/>
          </a:prstGeom>
          <a:ln>
            <a:solidFill>
              <a:schemeClr val="tx1"/>
            </a:solidFill>
          </a:ln>
        </p:spPr>
      </p:pic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8" name="Table 7">
                <a:extLst>
                  <a:ext uri="{FF2B5EF4-FFF2-40B4-BE49-F238E27FC236}">
                    <a16:creationId xmlns:a16="http://schemas.microsoft.com/office/drawing/2014/main" id="{D44EDE6A-D941-58E0-B5CE-72AD4F1ABAAF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26269740"/>
                  </p:ext>
                </p:extLst>
              </p:nvPr>
            </p:nvGraphicFramePr>
            <p:xfrm>
              <a:off x="7561385" y="2604105"/>
              <a:ext cx="4211516" cy="2287038"/>
            </p:xfrm>
            <a:graphic>
              <a:graphicData uri="http://schemas.openxmlformats.org/drawingml/2006/table">
                <a:tbl>
                  <a:tblPr firstRow="1" bandRow="1">
                    <a:tableStyleId>{3B4B98B0-60AC-42C2-AFA5-B58CD77FA1E5}</a:tableStyleId>
                  </a:tblPr>
                  <a:tblGrid>
                    <a:gridCol w="1280465">
                      <a:extLst>
                        <a:ext uri="{9D8B030D-6E8A-4147-A177-3AD203B41FA5}">
                          <a16:colId xmlns:a16="http://schemas.microsoft.com/office/drawing/2014/main" val="2327854094"/>
                        </a:ext>
                      </a:extLst>
                    </a:gridCol>
                    <a:gridCol w="1081378">
                      <a:extLst>
                        <a:ext uri="{9D8B030D-6E8A-4147-A177-3AD203B41FA5}">
                          <a16:colId xmlns:a16="http://schemas.microsoft.com/office/drawing/2014/main" val="4283707415"/>
                        </a:ext>
                      </a:extLst>
                    </a:gridCol>
                    <a:gridCol w="850789">
                      <a:extLst>
                        <a:ext uri="{9D8B030D-6E8A-4147-A177-3AD203B41FA5}">
                          <a16:colId xmlns:a16="http://schemas.microsoft.com/office/drawing/2014/main" val="1166940895"/>
                        </a:ext>
                      </a:extLst>
                    </a:gridCol>
                    <a:gridCol w="998884">
                      <a:extLst>
                        <a:ext uri="{9D8B030D-6E8A-4147-A177-3AD203B41FA5}">
                          <a16:colId xmlns:a16="http://schemas.microsoft.com/office/drawing/2014/main" val="171426981"/>
                        </a:ext>
                      </a:extLst>
                    </a:gridCol>
                  </a:tblGrid>
                  <a:tr h="381173">
                    <a:tc>
                      <a:txBody>
                        <a:bodyPr/>
                        <a:lstStyle/>
                        <a:p>
                          <a:pPr algn="ctr"/>
                          <a:endParaRPr lang="en-US" sz="1400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latin typeface="72" panose="020B0503030000000003" pitchFamily="34" charset="0"/>
                              <a:cs typeface="72" panose="020B0503030000000003" pitchFamily="34" charset="0"/>
                            </a:rPr>
                            <a:t>SG 1</a:t>
                          </a:r>
                        </a:p>
                      </a:txBody>
                      <a:tcPr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latin typeface="72" panose="020B0503030000000003" pitchFamily="34" charset="0"/>
                              <a:cs typeface="72" panose="020B0503030000000003" pitchFamily="34" charset="0"/>
                            </a:rPr>
                            <a:t>FEM</a:t>
                          </a:r>
                        </a:p>
                      </a:txBody>
                      <a:tcPr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latin typeface="72" panose="020B0503030000000003" pitchFamily="34" charset="0"/>
                              <a:cs typeface="72" panose="020B0503030000000003" pitchFamily="34" charset="0"/>
                            </a:rPr>
                            <a:t>Error [%]</a:t>
                          </a:r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extLst>
                      <a:ext uri="{0D108BD9-81ED-4DB2-BD59-A6C34878D82A}">
                        <a16:rowId xmlns:a16="http://schemas.microsoft.com/office/drawing/2014/main" val="4160197565"/>
                      </a:ext>
                    </a:extLst>
                  </a:tr>
                  <a:tr h="381173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6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b="1" i="1" smtClean="0">
                                        <a:latin typeface="Cambria Math" panose="02040503050406030204" pitchFamily="18" charset="0"/>
                                      </a:rPr>
                                      <m:t>𝒕</m:t>
                                    </m:r>
                                  </m:e>
                                  <m:sub>
                                    <m:sSub>
                                      <m:sSubPr>
                                        <m:ctrlPr>
                                          <a:rPr lang="en-US" sz="160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600" b="1" i="1" smtClean="0">
                                            <a:latin typeface="Cambria Math" panose="02040503050406030204" pitchFamily="18" charset="0"/>
                                          </a:rPr>
                                          <m:t>𝒙</m:t>
                                        </m:r>
                                      </m:e>
                                      <m:sub>
                                        <m:r>
                                          <a:rPr lang="en-US" sz="1600" b="1" i="1" smtClean="0">
                                            <a:latin typeface="Cambria Math" panose="02040503050406030204" pitchFamily="18" charset="0"/>
                                          </a:rPr>
                                          <m:t>𝒎𝒂𝒙</m:t>
                                        </m:r>
                                      </m:sub>
                                    </m:sSub>
                                  </m:sub>
                                </m:sSub>
                                <m:r>
                                  <a:rPr lang="en-US" sz="1600" b="1" i="1" smtClean="0">
                                    <a:latin typeface="Cambria Math" panose="02040503050406030204" pitchFamily="18" charset="0"/>
                                  </a:rPr>
                                  <m:t>      [</m:t>
                                </m:r>
                                <m:r>
                                  <a:rPr lang="en-US" sz="1600" b="1" i="1" smtClean="0">
                                    <a:latin typeface="Cambria Math" panose="02040503050406030204" pitchFamily="18" charset="0"/>
                                  </a:rPr>
                                  <m:t>𝒔</m:t>
                                </m:r>
                                <m:r>
                                  <a:rPr lang="en-US" sz="1600" b="1" i="1" smtClean="0">
                                    <a:latin typeface="Cambria Math" panose="02040503050406030204" pitchFamily="18" charset="0"/>
                                  </a:rPr>
                                  <m:t>]</m:t>
                                </m:r>
                              </m:oMath>
                            </m:oMathPara>
                          </a14:m>
                          <a:endParaRPr lang="en-US" sz="1600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60.1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58.4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/>
                            <a:t>2.80</a:t>
                          </a:r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extLst>
                      <a:ext uri="{0D108BD9-81ED-4DB2-BD59-A6C34878D82A}">
                        <a16:rowId xmlns:a16="http://schemas.microsoft.com/office/drawing/2014/main" val="3217828904"/>
                      </a:ext>
                    </a:extLst>
                  </a:tr>
                  <a:tr h="381173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6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b="1" i="1" smtClean="0">
                                        <a:latin typeface="Cambria Math" panose="02040503050406030204" pitchFamily="18" charset="0"/>
                                      </a:rPr>
                                      <m:t>𝒕</m:t>
                                    </m:r>
                                  </m:e>
                                  <m:sub>
                                    <m:sSub>
                                      <m:sSubPr>
                                        <m:ctrlPr>
                                          <a:rPr lang="en-US" sz="1600" b="1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600" b="1" i="1" smtClean="0">
                                            <a:latin typeface="Cambria Math" panose="02040503050406030204" pitchFamily="18" charset="0"/>
                                          </a:rPr>
                                          <m:t>𝒙</m:t>
                                        </m:r>
                                      </m:e>
                                      <m:sub>
                                        <m:r>
                                          <a:rPr lang="en-US" sz="1600" b="1" i="1" smtClean="0">
                                            <a:latin typeface="Cambria Math" panose="02040503050406030204" pitchFamily="18" charset="0"/>
                                          </a:rPr>
                                          <m:t>𝟐</m:t>
                                        </m:r>
                                      </m:sub>
                                    </m:sSub>
                                  </m:sub>
                                </m:sSub>
                                <m:r>
                                  <a:rPr lang="en-US" sz="1600" b="1" i="1" smtClean="0">
                                    <a:latin typeface="Cambria Math" panose="02040503050406030204" pitchFamily="18" charset="0"/>
                                  </a:rPr>
                                  <m:t>          [</m:t>
                                </m:r>
                                <m:r>
                                  <a:rPr lang="en-US" sz="1600" b="1" i="1" smtClean="0">
                                    <a:latin typeface="Cambria Math" panose="02040503050406030204" pitchFamily="18" charset="0"/>
                                  </a:rPr>
                                  <m:t>𝒔</m:t>
                                </m:r>
                                <m:r>
                                  <a:rPr lang="en-US" sz="1600" b="1" i="1" smtClean="0">
                                    <a:latin typeface="Cambria Math" panose="02040503050406030204" pitchFamily="18" charset="0"/>
                                  </a:rPr>
                                  <m:t>]</m:t>
                                </m:r>
                              </m:oMath>
                            </m:oMathPara>
                          </a14:m>
                          <a:endParaRPr lang="en-US" sz="1600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60.8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59.0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/>
                            <a:t>2.96</a:t>
                          </a:r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extLst>
                      <a:ext uri="{0D108BD9-81ED-4DB2-BD59-A6C34878D82A}">
                        <a16:rowId xmlns:a16="http://schemas.microsoft.com/office/drawing/2014/main" val="1050559882"/>
                      </a:ext>
                    </a:extLst>
                  </a:tr>
                  <a:tr h="381173">
                    <a:tc>
                      <a:txBody>
                        <a:bodyPr/>
                        <a:lstStyle/>
                        <a:p>
                          <a:pPr algn="l"/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6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b="1" i="1" smtClean="0">
                                      <a:latin typeface="Cambria Math" panose="02040503050406030204" pitchFamily="18" charset="0"/>
                                    </a:rPr>
                                    <m:t>𝒙</m:t>
                                  </m:r>
                                </m:e>
                                <m:sub>
                                  <m:r>
                                    <a:rPr lang="en-US" sz="1600" b="1" i="1" smtClean="0">
                                      <a:latin typeface="Cambria Math" panose="02040503050406030204" pitchFamily="18" charset="0"/>
                                    </a:rPr>
                                    <m:t>𝒎𝒂𝒙</m:t>
                                  </m:r>
                                </m:sub>
                              </m:sSub>
                              <m:r>
                                <a:rPr lang="en-US" sz="1600" b="1" i="1" smtClean="0">
                                  <a:latin typeface="Cambria Math" panose="02040503050406030204" pitchFamily="18" charset="0"/>
                                </a:rPr>
                                <m:t>    [</m:t>
                              </m:r>
                              <m:r>
                                <a:rPr lang="en-US" sz="1600" b="1" i="1" smtClean="0">
                                  <a:latin typeface="Cambria Math" panose="02040503050406030204" pitchFamily="18" charset="0"/>
                                </a:rPr>
                                <m:t>𝒎</m:t>
                              </m:r>
                              <m:r>
                                <a:rPr lang="en-US" sz="1600" b="1" i="1" smtClean="0">
                                  <a:latin typeface="Cambria Math" panose="02040503050406030204" pitchFamily="18" charset="0"/>
                                </a:rPr>
                                <m:t>]</m:t>
                              </m:r>
                            </m:oMath>
                          </a14:m>
                          <a:r>
                            <a:rPr lang="en-US" sz="1600" dirty="0"/>
                            <a:t>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9.28E-4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9.30E-4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/>
                            <a:t>0.21</a:t>
                          </a:r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extLst>
                      <a:ext uri="{0D108BD9-81ED-4DB2-BD59-A6C34878D82A}">
                        <a16:rowId xmlns:a16="http://schemas.microsoft.com/office/drawing/2014/main" val="1532306497"/>
                      </a:ext>
                    </a:extLst>
                  </a:tr>
                  <a:tr h="381173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600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b="1" i="1" smtClean="0">
                                        <a:latin typeface="Cambria Math" panose="02040503050406030204" pitchFamily="18" charset="0"/>
                                      </a:rPr>
                                      <m:t>𝒙</m:t>
                                    </m:r>
                                  </m:e>
                                  <m:sub>
                                    <m:r>
                                      <a:rPr lang="en-US" sz="1600" b="1" i="1" smtClean="0">
                                        <a:latin typeface="Cambria Math" panose="02040503050406030204" pitchFamily="18" charset="0"/>
                                      </a:rPr>
                                      <m:t>𝟐</m:t>
                                    </m:r>
                                  </m:sub>
                                </m:sSub>
                                <m:r>
                                  <a:rPr lang="en-US" sz="1600" b="1" i="1" smtClean="0">
                                    <a:latin typeface="Cambria Math" panose="02040503050406030204" pitchFamily="18" charset="0"/>
                                  </a:rPr>
                                  <m:t>         [</m:t>
                                </m:r>
                                <m:r>
                                  <a:rPr lang="en-US" sz="1600" b="1" i="1" smtClean="0">
                                    <a:latin typeface="Cambria Math" panose="02040503050406030204" pitchFamily="18" charset="0"/>
                                  </a:rPr>
                                  <m:t>𝒎</m:t>
                                </m:r>
                                <m:r>
                                  <a:rPr lang="en-US" sz="1600" b="1" i="1" smtClean="0">
                                    <a:latin typeface="Cambria Math" panose="02040503050406030204" pitchFamily="18" charset="0"/>
                                  </a:rPr>
                                  <m:t>]</m:t>
                                </m:r>
                              </m:oMath>
                            </m:oMathPara>
                          </a14:m>
                          <a:endParaRPr lang="en-US" sz="1600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7.10E-4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7.14E-4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/>
                            <a:t>0.56</a:t>
                          </a:r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extLst>
                      <a:ext uri="{0D108BD9-81ED-4DB2-BD59-A6C34878D82A}">
                        <a16:rowId xmlns:a16="http://schemas.microsoft.com/office/drawing/2014/main" val="1319928623"/>
                      </a:ext>
                    </a:extLst>
                  </a:tr>
                  <a:tr h="381173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600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b="1" i="1" smtClean="0">
                                        <a:latin typeface="Cambria Math" panose="02040503050406030204" pitchFamily="18" charset="0"/>
                                      </a:rPr>
                                      <m:t>𝒙</m:t>
                                    </m:r>
                                  </m:e>
                                  <m:sub>
                                    <m:r>
                                      <a:rPr lang="en-US" sz="1600" b="1" i="1" smtClean="0">
                                        <a:latin typeface="Cambria Math" panose="02040503050406030204" pitchFamily="18" charset="0"/>
                                      </a:rPr>
                                      <m:t>𝟐</m:t>
                                    </m:r>
                                  </m:sub>
                                </m:sSub>
                                <m:r>
                                  <a:rPr lang="en-US" sz="1600" b="1" i="1" smtClean="0">
                                    <a:latin typeface="Cambria Math" panose="02040503050406030204" pitchFamily="18" charset="0"/>
                                  </a:rPr>
                                  <m:t>/</m:t>
                                </m:r>
                                <m:sSub>
                                  <m:sSubPr>
                                    <m:ctrlPr>
                                      <a:rPr lang="en-US" sz="16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b="1" i="1" smtClean="0">
                                        <a:latin typeface="Cambria Math" panose="02040503050406030204" pitchFamily="18" charset="0"/>
                                      </a:rPr>
                                      <m:t>𝒙</m:t>
                                    </m:r>
                                  </m:e>
                                  <m:sub>
                                    <m:r>
                                      <a:rPr lang="en-US" sz="1600" b="1" i="1" smtClean="0">
                                        <a:latin typeface="Cambria Math" panose="02040503050406030204" pitchFamily="18" charset="0"/>
                                      </a:rPr>
                                      <m:t>𝒎𝒂𝒙</m:t>
                                    </m:r>
                                  </m:sub>
                                </m:sSub>
                                <m:r>
                                  <a:rPr lang="en-US" sz="1600" b="1" i="1" smtClean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</m:oMath>
                            </m:oMathPara>
                          </a14:m>
                          <a:endParaRPr lang="en-US" sz="1600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0.765</a:t>
                          </a:r>
                        </a:p>
                      </a:txBody>
                      <a:tcPr anchor="ctr"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0.768</a:t>
                          </a:r>
                        </a:p>
                      </a:txBody>
                      <a:tcPr anchor="ctr"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/>
                            <a:t>0.35</a:t>
                          </a:r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894515481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8" name="Table 7">
                <a:extLst>
                  <a:ext uri="{FF2B5EF4-FFF2-40B4-BE49-F238E27FC236}">
                    <a16:creationId xmlns:a16="http://schemas.microsoft.com/office/drawing/2014/main" id="{D44EDE6A-D941-58E0-B5CE-72AD4F1ABAAF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26269740"/>
                  </p:ext>
                </p:extLst>
              </p:nvPr>
            </p:nvGraphicFramePr>
            <p:xfrm>
              <a:off x="7561385" y="2604105"/>
              <a:ext cx="4211516" cy="2287038"/>
            </p:xfrm>
            <a:graphic>
              <a:graphicData uri="http://schemas.openxmlformats.org/drawingml/2006/table">
                <a:tbl>
                  <a:tblPr firstRow="1" bandRow="1">
                    <a:tableStyleId>{3B4B98B0-60AC-42C2-AFA5-B58CD77FA1E5}</a:tableStyleId>
                  </a:tblPr>
                  <a:tblGrid>
                    <a:gridCol w="1280465">
                      <a:extLst>
                        <a:ext uri="{9D8B030D-6E8A-4147-A177-3AD203B41FA5}">
                          <a16:colId xmlns:a16="http://schemas.microsoft.com/office/drawing/2014/main" val="2327854094"/>
                        </a:ext>
                      </a:extLst>
                    </a:gridCol>
                    <a:gridCol w="1081378">
                      <a:extLst>
                        <a:ext uri="{9D8B030D-6E8A-4147-A177-3AD203B41FA5}">
                          <a16:colId xmlns:a16="http://schemas.microsoft.com/office/drawing/2014/main" val="4283707415"/>
                        </a:ext>
                      </a:extLst>
                    </a:gridCol>
                    <a:gridCol w="850789">
                      <a:extLst>
                        <a:ext uri="{9D8B030D-6E8A-4147-A177-3AD203B41FA5}">
                          <a16:colId xmlns:a16="http://schemas.microsoft.com/office/drawing/2014/main" val="1166940895"/>
                        </a:ext>
                      </a:extLst>
                    </a:gridCol>
                    <a:gridCol w="998884">
                      <a:extLst>
                        <a:ext uri="{9D8B030D-6E8A-4147-A177-3AD203B41FA5}">
                          <a16:colId xmlns:a16="http://schemas.microsoft.com/office/drawing/2014/main" val="171426981"/>
                        </a:ext>
                      </a:extLst>
                    </a:gridCol>
                  </a:tblGrid>
                  <a:tr h="381173">
                    <a:tc>
                      <a:txBody>
                        <a:bodyPr/>
                        <a:lstStyle/>
                        <a:p>
                          <a:pPr algn="ctr"/>
                          <a:endParaRPr lang="en-US" sz="1400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latin typeface="72" panose="020B0503030000000003" pitchFamily="34" charset="0"/>
                              <a:cs typeface="72" panose="020B0503030000000003" pitchFamily="34" charset="0"/>
                            </a:rPr>
                            <a:t>SG 1</a:t>
                          </a:r>
                        </a:p>
                      </a:txBody>
                      <a:tcPr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latin typeface="72" panose="020B0503030000000003" pitchFamily="34" charset="0"/>
                              <a:cs typeface="72" panose="020B0503030000000003" pitchFamily="34" charset="0"/>
                            </a:rPr>
                            <a:t>FEM</a:t>
                          </a:r>
                        </a:p>
                      </a:txBody>
                      <a:tcPr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latin typeface="72" panose="020B0503030000000003" pitchFamily="34" charset="0"/>
                              <a:cs typeface="72" panose="020B0503030000000003" pitchFamily="34" charset="0"/>
                            </a:rPr>
                            <a:t>Error [%]</a:t>
                          </a:r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extLst>
                      <a:ext uri="{0D108BD9-81ED-4DB2-BD59-A6C34878D82A}">
                        <a16:rowId xmlns:a16="http://schemas.microsoft.com/office/drawing/2014/main" val="4160197565"/>
                      </a:ext>
                    </a:extLst>
                  </a:tr>
                  <a:tr h="38117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blipFill>
                          <a:blip r:embed="rId7"/>
                          <a:stretch>
                            <a:fillRect l="-476" t="-103226" r="-230476" b="-4112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60.1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58.4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/>
                            <a:t>2.80</a:t>
                          </a:r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extLst>
                      <a:ext uri="{0D108BD9-81ED-4DB2-BD59-A6C34878D82A}">
                        <a16:rowId xmlns:a16="http://schemas.microsoft.com/office/drawing/2014/main" val="3217828904"/>
                      </a:ext>
                    </a:extLst>
                  </a:tr>
                  <a:tr h="38117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blipFill>
                          <a:blip r:embed="rId7"/>
                          <a:stretch>
                            <a:fillRect l="-476" t="-200000" r="-230476" b="-30476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60.8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59.0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/>
                            <a:t>2.96</a:t>
                          </a:r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extLst>
                      <a:ext uri="{0D108BD9-81ED-4DB2-BD59-A6C34878D82A}">
                        <a16:rowId xmlns:a16="http://schemas.microsoft.com/office/drawing/2014/main" val="1050559882"/>
                      </a:ext>
                    </a:extLst>
                  </a:tr>
                  <a:tr h="38117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blipFill>
                          <a:blip r:embed="rId7"/>
                          <a:stretch>
                            <a:fillRect l="-476" t="-300000" r="-230476" b="-20476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9.28E-4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9.30E-4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/>
                            <a:t>0.21</a:t>
                          </a:r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extLst>
                      <a:ext uri="{0D108BD9-81ED-4DB2-BD59-A6C34878D82A}">
                        <a16:rowId xmlns:a16="http://schemas.microsoft.com/office/drawing/2014/main" val="1532306497"/>
                      </a:ext>
                    </a:extLst>
                  </a:tr>
                  <a:tr h="38117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blipFill>
                          <a:blip r:embed="rId7"/>
                          <a:stretch>
                            <a:fillRect l="-476" t="-406452" r="-230476" b="-10806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7.10E-4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7.14E-4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/>
                            <a:t>0.56</a:t>
                          </a:r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extLst>
                      <a:ext uri="{0D108BD9-81ED-4DB2-BD59-A6C34878D82A}">
                        <a16:rowId xmlns:a16="http://schemas.microsoft.com/office/drawing/2014/main" val="1319928623"/>
                      </a:ext>
                    </a:extLst>
                  </a:tr>
                  <a:tr h="38117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7"/>
                          <a:stretch>
                            <a:fillRect l="-476" t="-498413" r="-230476" b="-634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0.765</a:t>
                          </a:r>
                        </a:p>
                      </a:txBody>
                      <a:tcPr anchor="ctr"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0.768</a:t>
                          </a:r>
                        </a:p>
                      </a:txBody>
                      <a:tcPr anchor="ctr"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/>
                            <a:t>0.35</a:t>
                          </a:r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894515481"/>
                      </a:ext>
                    </a:extLst>
                  </a:tr>
                </a:tbl>
              </a:graphicData>
            </a:graphic>
          </p:graphicFrame>
        </mc:Fallback>
      </mc:AlternateContent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E80ECFD4-E153-86F4-8A3D-20C5B83CCE97}"/>
              </a:ext>
            </a:extLst>
          </p:cNvPr>
          <p:cNvCxnSpPr>
            <a:cxnSpLocks/>
          </p:cNvCxnSpPr>
          <p:nvPr/>
        </p:nvCxnSpPr>
        <p:spPr>
          <a:xfrm>
            <a:off x="3044893" y="2031757"/>
            <a:ext cx="680970" cy="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0EC6D9AD-74B5-DFA8-032E-1F53B59BF7A5}"/>
                  </a:ext>
                </a:extLst>
              </p:cNvPr>
              <p:cNvSpPr txBox="1"/>
              <p:nvPr/>
            </p:nvSpPr>
            <p:spPr>
              <a:xfrm>
                <a:off x="3073685" y="1772581"/>
                <a:ext cx="914400" cy="27923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noAutofit/>
              </a:bodyPr>
              <a:lstStyle/>
              <a:p>
                <a:pPr algn="l"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600" b="1" i="1" smtClean="0">
                              <a:latin typeface="Cambria Math" panose="02040503050406030204" pitchFamily="18" charset="0"/>
                              <a:cs typeface="72" panose="020B0503030000000003" pitchFamily="34" charset="0"/>
                            </a:rPr>
                          </m:ctrlPr>
                        </m:sSubPr>
                        <m:e>
                          <m:r>
                            <a:rPr lang="en-US" sz="1600" b="1" i="1" smtClean="0">
                              <a:latin typeface="Cambria Math" panose="02040503050406030204" pitchFamily="18" charset="0"/>
                              <a:cs typeface="72" panose="020B0503030000000003" pitchFamily="34" charset="0"/>
                            </a:rPr>
                            <m:t>𝒙</m:t>
                          </m:r>
                        </m:e>
                        <m:sub>
                          <m:r>
                            <a:rPr lang="en-US" sz="1600" b="1" i="1" smtClean="0">
                              <a:latin typeface="Cambria Math" panose="02040503050406030204" pitchFamily="18" charset="0"/>
                              <a:cs typeface="72" panose="020B0503030000000003" pitchFamily="34" charset="0"/>
                            </a:rPr>
                            <m:t>𝒎𝒂𝒙</m:t>
                          </m:r>
                        </m:sub>
                      </m:sSub>
                    </m:oMath>
                  </m:oMathPara>
                </a14:m>
                <a:endParaRPr lang="en-US" b="1" i="1" dirty="0">
                  <a:latin typeface="72" panose="020B0503030000000003" pitchFamily="34" charset="0"/>
                  <a:cs typeface="72" panose="020B0503030000000003" pitchFamily="34" charset="0"/>
                </a:endParaRPr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0EC6D9AD-74B5-DFA8-032E-1F53B59BF7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73685" y="1772581"/>
                <a:ext cx="914400" cy="279231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2AE8163D-4F49-0A75-2971-D82D0898092C}"/>
                  </a:ext>
                </a:extLst>
              </p:cNvPr>
              <p:cNvSpPr txBox="1"/>
              <p:nvPr/>
            </p:nvSpPr>
            <p:spPr>
              <a:xfrm>
                <a:off x="3336332" y="2065740"/>
                <a:ext cx="914400" cy="25332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noAutofit/>
              </a:bodyPr>
              <a:lstStyle/>
              <a:p>
                <a:pPr algn="l"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600" b="1" i="1" smtClean="0">
                              <a:latin typeface="Cambria Math" panose="02040503050406030204" pitchFamily="18" charset="0"/>
                              <a:cs typeface="72" panose="020B0503030000000003" pitchFamily="34" charset="0"/>
                            </a:rPr>
                          </m:ctrlPr>
                        </m:sSubPr>
                        <m:e>
                          <m:r>
                            <a:rPr lang="en-US" sz="1600" b="1" i="1" smtClean="0">
                              <a:latin typeface="Cambria Math" panose="02040503050406030204" pitchFamily="18" charset="0"/>
                              <a:cs typeface="72" panose="020B0503030000000003" pitchFamily="34" charset="0"/>
                            </a:rPr>
                            <m:t>𝒙</m:t>
                          </m:r>
                        </m:e>
                        <m:sub>
                          <m:r>
                            <a:rPr lang="en-US" sz="1600" b="1" i="1" smtClean="0">
                              <a:latin typeface="Cambria Math" panose="02040503050406030204" pitchFamily="18" charset="0"/>
                              <a:cs typeface="72" panose="020B0503030000000003" pitchFamily="34" charset="0"/>
                            </a:rPr>
                            <m:t>𝟐</m:t>
                          </m:r>
                        </m:sub>
                      </m:sSub>
                    </m:oMath>
                  </m:oMathPara>
                </a14:m>
                <a:endParaRPr lang="en-US" b="1" i="1" dirty="0">
                  <a:latin typeface="72" panose="020B0503030000000003" pitchFamily="34" charset="0"/>
                  <a:cs typeface="72" panose="020B0503030000000003" pitchFamily="34" charset="0"/>
                </a:endParaRPr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2AE8163D-4F49-0A75-2971-D82D0898092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36332" y="2065740"/>
                <a:ext cx="914400" cy="253329"/>
              </a:xfrm>
              <a:prstGeom prst="rect">
                <a:avLst/>
              </a:prstGeom>
              <a:blipFill>
                <a:blip r:embed="rId9"/>
                <a:stretch>
                  <a:fillRect b="-1463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B713E32-5FB9-F992-2DE5-3397125EBE97}"/>
              </a:ext>
            </a:extLst>
          </p:cNvPr>
          <p:cNvCxnSpPr>
            <a:cxnSpLocks/>
          </p:cNvCxnSpPr>
          <p:nvPr/>
        </p:nvCxnSpPr>
        <p:spPr>
          <a:xfrm>
            <a:off x="3255610" y="2340968"/>
            <a:ext cx="690252" cy="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9416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455EF3-8184-2748-FEB7-B6C228441E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C88D1F70-7FA6-833E-C612-9AA9D91F4D3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6528" r="6528"/>
          <a:stretch/>
        </p:blipFill>
        <p:spPr>
          <a:xfrm>
            <a:off x="219769" y="1567176"/>
            <a:ext cx="7232904" cy="452011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223B12E-D349-2236-14D3-0B07DBA626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9100" y="419101"/>
            <a:ext cx="11353800" cy="585347"/>
          </a:xfrm>
        </p:spPr>
        <p:txBody>
          <a:bodyPr/>
          <a:lstStyle/>
          <a:p>
            <a:r>
              <a:rPr lang="en-US" b="1" dirty="0">
                <a:solidFill>
                  <a:srgbClr val="002060"/>
                </a:solidFill>
                <a:latin typeface="72" panose="020B0503030000000003" pitchFamily="34" charset="0"/>
                <a:cs typeface="72" panose="020B0503030000000003" pitchFamily="34" charset="0"/>
              </a:rPr>
              <a:t>EXPERIMENTAL VALIDATION – Test Results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30C412D-7BF6-FD15-7ABA-733BA8C042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A97EF-C944-4447-B862-B593E9B4A0FF}" type="slidenum">
              <a:rPr lang="en-US" smtClean="0"/>
              <a:t>23</a:t>
            </a:fld>
            <a:endParaRPr lang="en-US" dirty="0"/>
          </a:p>
        </p:txBody>
      </p:sp>
      <p:pic>
        <p:nvPicPr>
          <p:cNvPr id="4" name="Picture 3" descr="A blue logo with text&#10;&#10;AI-generated content may be incorrect.">
            <a:extLst>
              <a:ext uri="{FF2B5EF4-FFF2-40B4-BE49-F238E27FC236}">
                <a16:creationId xmlns:a16="http://schemas.microsoft.com/office/drawing/2014/main" id="{3320A00F-27D4-9B20-6DF4-FA0A1BBEBC9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saturation sat="0"/>
                    </a14:imgEffect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875" t="9449" r="7264" b="11707"/>
          <a:stretch>
            <a:fillRect/>
          </a:stretch>
        </p:blipFill>
        <p:spPr>
          <a:xfrm>
            <a:off x="1828799" y="6210301"/>
            <a:ext cx="1314737" cy="58534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A49AAE4-5565-EACF-27BD-4181B05FB9B2}"/>
              </a:ext>
            </a:extLst>
          </p:cNvPr>
          <p:cNvSpPr txBox="1"/>
          <p:nvPr/>
        </p:nvSpPr>
        <p:spPr>
          <a:xfrm>
            <a:off x="10307782" y="1762245"/>
            <a:ext cx="914400" cy="432466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600"/>
              </a:spcAft>
            </a:pPr>
            <a:r>
              <a:rPr lang="en-US" b="1" dirty="0">
                <a:solidFill>
                  <a:srgbClr val="002060"/>
                </a:solidFill>
              </a:rPr>
              <a:t>EO 8 – ND 4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Table 7">
                <a:extLst>
                  <a:ext uri="{FF2B5EF4-FFF2-40B4-BE49-F238E27FC236}">
                    <a16:creationId xmlns:a16="http://schemas.microsoft.com/office/drawing/2014/main" id="{6BA01098-D0BF-681A-F890-384664DC4B81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81560772"/>
                  </p:ext>
                </p:extLst>
              </p:nvPr>
            </p:nvGraphicFramePr>
            <p:xfrm>
              <a:off x="7552592" y="2604105"/>
              <a:ext cx="4220308" cy="2287038"/>
            </p:xfrm>
            <a:graphic>
              <a:graphicData uri="http://schemas.openxmlformats.org/drawingml/2006/table">
                <a:tbl>
                  <a:tblPr firstRow="1" bandRow="1">
                    <a:tableStyleId>{3B4B98B0-60AC-42C2-AFA5-B58CD77FA1E5}</a:tableStyleId>
                  </a:tblPr>
                  <a:tblGrid>
                    <a:gridCol w="1174112">
                      <a:extLst>
                        <a:ext uri="{9D8B030D-6E8A-4147-A177-3AD203B41FA5}">
                          <a16:colId xmlns:a16="http://schemas.microsoft.com/office/drawing/2014/main" val="2327854094"/>
                        </a:ext>
                      </a:extLst>
                    </a:gridCol>
                    <a:gridCol w="936042">
                      <a:extLst>
                        <a:ext uri="{9D8B030D-6E8A-4147-A177-3AD203B41FA5}">
                          <a16:colId xmlns:a16="http://schemas.microsoft.com/office/drawing/2014/main" val="4283707415"/>
                        </a:ext>
                      </a:extLst>
                    </a:gridCol>
                    <a:gridCol w="1055077">
                      <a:extLst>
                        <a:ext uri="{9D8B030D-6E8A-4147-A177-3AD203B41FA5}">
                          <a16:colId xmlns:a16="http://schemas.microsoft.com/office/drawing/2014/main" val="1166940895"/>
                        </a:ext>
                      </a:extLst>
                    </a:gridCol>
                    <a:gridCol w="1055077">
                      <a:extLst>
                        <a:ext uri="{9D8B030D-6E8A-4147-A177-3AD203B41FA5}">
                          <a16:colId xmlns:a16="http://schemas.microsoft.com/office/drawing/2014/main" val="171426981"/>
                        </a:ext>
                      </a:extLst>
                    </a:gridCol>
                  </a:tblGrid>
                  <a:tr h="381173">
                    <a:tc>
                      <a:txBody>
                        <a:bodyPr/>
                        <a:lstStyle/>
                        <a:p>
                          <a:pPr algn="ctr"/>
                          <a:endParaRPr lang="en-US" sz="1400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latin typeface="72" panose="020B0503030000000003" pitchFamily="34" charset="0"/>
                              <a:cs typeface="72" panose="020B0503030000000003" pitchFamily="34" charset="0"/>
                            </a:rPr>
                            <a:t>SG 1</a:t>
                          </a:r>
                        </a:p>
                      </a:txBody>
                      <a:tcPr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latin typeface="72" panose="020B0503030000000003" pitchFamily="34" charset="0"/>
                              <a:cs typeface="72" panose="020B0503030000000003" pitchFamily="34" charset="0"/>
                            </a:rPr>
                            <a:t>FEM</a:t>
                          </a:r>
                        </a:p>
                      </a:txBody>
                      <a:tcPr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latin typeface="72" panose="020B0503030000000003" pitchFamily="34" charset="0"/>
                              <a:cs typeface="72" panose="020B0503030000000003" pitchFamily="34" charset="0"/>
                            </a:rPr>
                            <a:t>Error [%]</a:t>
                          </a:r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extLst>
                      <a:ext uri="{0D108BD9-81ED-4DB2-BD59-A6C34878D82A}">
                        <a16:rowId xmlns:a16="http://schemas.microsoft.com/office/drawing/2014/main" val="4160197565"/>
                      </a:ext>
                    </a:extLst>
                  </a:tr>
                  <a:tr h="381173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6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b="1" i="1" smtClean="0">
                                        <a:latin typeface="Cambria Math" panose="02040503050406030204" pitchFamily="18" charset="0"/>
                                      </a:rPr>
                                      <m:t>𝒕</m:t>
                                    </m:r>
                                  </m:e>
                                  <m:sub>
                                    <m:sSub>
                                      <m:sSubPr>
                                        <m:ctrlPr>
                                          <a:rPr lang="en-US" sz="160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600" b="1" i="1" smtClean="0">
                                            <a:latin typeface="Cambria Math" panose="02040503050406030204" pitchFamily="18" charset="0"/>
                                          </a:rPr>
                                          <m:t>𝒙</m:t>
                                        </m:r>
                                      </m:e>
                                      <m:sub>
                                        <m:r>
                                          <a:rPr lang="en-US" sz="1600" b="1" i="1" smtClean="0">
                                            <a:latin typeface="Cambria Math" panose="02040503050406030204" pitchFamily="18" charset="0"/>
                                          </a:rPr>
                                          <m:t>𝒎𝒂𝒙</m:t>
                                        </m:r>
                                      </m:sub>
                                    </m:sSub>
                                  </m:sub>
                                </m:sSub>
                                <m:r>
                                  <a:rPr lang="en-US" sz="1600" b="1" i="1" smtClean="0">
                                    <a:latin typeface="Cambria Math" panose="02040503050406030204" pitchFamily="18" charset="0"/>
                                  </a:rPr>
                                  <m:t>      [</m:t>
                                </m:r>
                                <m:r>
                                  <a:rPr lang="en-US" sz="1600" b="1" i="1" smtClean="0">
                                    <a:latin typeface="Cambria Math" panose="02040503050406030204" pitchFamily="18" charset="0"/>
                                  </a:rPr>
                                  <m:t>𝒔</m:t>
                                </m:r>
                                <m:r>
                                  <a:rPr lang="en-US" sz="1600" b="1" i="1" smtClean="0">
                                    <a:latin typeface="Cambria Math" panose="02040503050406030204" pitchFamily="18" charset="0"/>
                                  </a:rPr>
                                  <m:t>]</m:t>
                                </m:r>
                              </m:oMath>
                            </m:oMathPara>
                          </a14:m>
                          <a:endParaRPr lang="en-US" sz="1600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46.7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46.0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/>
                            <a:t>1.50</a:t>
                          </a:r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extLst>
                      <a:ext uri="{0D108BD9-81ED-4DB2-BD59-A6C34878D82A}">
                        <a16:rowId xmlns:a16="http://schemas.microsoft.com/office/drawing/2014/main" val="3217828904"/>
                      </a:ext>
                    </a:extLst>
                  </a:tr>
                  <a:tr h="381173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6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b="1" i="1" smtClean="0">
                                        <a:latin typeface="Cambria Math" panose="02040503050406030204" pitchFamily="18" charset="0"/>
                                      </a:rPr>
                                      <m:t>𝒕</m:t>
                                    </m:r>
                                  </m:e>
                                  <m:sub>
                                    <m:sSub>
                                      <m:sSubPr>
                                        <m:ctrlPr>
                                          <a:rPr lang="en-US" sz="1600" b="1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600" b="1" i="1" smtClean="0">
                                            <a:latin typeface="Cambria Math" panose="02040503050406030204" pitchFamily="18" charset="0"/>
                                          </a:rPr>
                                          <m:t>𝒙</m:t>
                                        </m:r>
                                      </m:e>
                                      <m:sub>
                                        <m:r>
                                          <a:rPr lang="en-US" sz="1600" b="1" i="1" smtClean="0">
                                            <a:latin typeface="Cambria Math" panose="02040503050406030204" pitchFamily="18" charset="0"/>
                                          </a:rPr>
                                          <m:t>𝟐</m:t>
                                        </m:r>
                                      </m:sub>
                                    </m:sSub>
                                  </m:sub>
                                </m:sSub>
                                <m:r>
                                  <a:rPr lang="en-US" sz="1600" b="1" i="1" smtClean="0">
                                    <a:latin typeface="Cambria Math" panose="02040503050406030204" pitchFamily="18" charset="0"/>
                                  </a:rPr>
                                  <m:t>          [</m:t>
                                </m:r>
                                <m:r>
                                  <a:rPr lang="en-US" sz="1600" b="1" i="1" smtClean="0">
                                    <a:latin typeface="Cambria Math" panose="02040503050406030204" pitchFamily="18" charset="0"/>
                                  </a:rPr>
                                  <m:t>𝒔</m:t>
                                </m:r>
                                <m:r>
                                  <a:rPr lang="en-US" sz="1600" b="1" i="1" smtClean="0">
                                    <a:latin typeface="Cambria Math" panose="02040503050406030204" pitchFamily="18" charset="0"/>
                                  </a:rPr>
                                  <m:t>]</m:t>
                                </m:r>
                              </m:oMath>
                            </m:oMathPara>
                          </a14:m>
                          <a:endParaRPr lang="en-US" sz="1600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47.3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46.6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/>
                            <a:t>1.48</a:t>
                          </a:r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extLst>
                      <a:ext uri="{0D108BD9-81ED-4DB2-BD59-A6C34878D82A}">
                        <a16:rowId xmlns:a16="http://schemas.microsoft.com/office/drawing/2014/main" val="1050559882"/>
                      </a:ext>
                    </a:extLst>
                  </a:tr>
                  <a:tr h="381173">
                    <a:tc>
                      <a:txBody>
                        <a:bodyPr/>
                        <a:lstStyle/>
                        <a:p>
                          <a:pPr algn="l"/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6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b="1" i="1" smtClean="0">
                                      <a:latin typeface="Cambria Math" panose="02040503050406030204" pitchFamily="18" charset="0"/>
                                    </a:rPr>
                                    <m:t>𝒙</m:t>
                                  </m:r>
                                </m:e>
                                <m:sub>
                                  <m:r>
                                    <a:rPr lang="en-US" sz="1600" b="1" i="1" smtClean="0">
                                      <a:latin typeface="Cambria Math" panose="02040503050406030204" pitchFamily="18" charset="0"/>
                                    </a:rPr>
                                    <m:t>𝒎𝒂𝒙</m:t>
                                  </m:r>
                                </m:sub>
                              </m:sSub>
                              <m:r>
                                <a:rPr lang="en-US" sz="1600" b="1" i="1" smtClean="0">
                                  <a:latin typeface="Cambria Math" panose="02040503050406030204" pitchFamily="18" charset="0"/>
                                </a:rPr>
                                <m:t>    [</m:t>
                              </m:r>
                              <m:r>
                                <a:rPr lang="en-US" sz="1600" b="1" i="1" smtClean="0">
                                  <a:latin typeface="Cambria Math" panose="02040503050406030204" pitchFamily="18" charset="0"/>
                                </a:rPr>
                                <m:t>𝒎</m:t>
                              </m:r>
                              <m:r>
                                <a:rPr lang="en-US" sz="1600" b="1" i="1" smtClean="0">
                                  <a:latin typeface="Cambria Math" panose="02040503050406030204" pitchFamily="18" charset="0"/>
                                </a:rPr>
                                <m:t>]</m:t>
                              </m:r>
                            </m:oMath>
                          </a14:m>
                          <a:r>
                            <a:rPr lang="en-US" sz="1600" dirty="0"/>
                            <a:t>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8.97E-4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9.05E-4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/>
                            <a:t>0.89</a:t>
                          </a:r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extLst>
                      <a:ext uri="{0D108BD9-81ED-4DB2-BD59-A6C34878D82A}">
                        <a16:rowId xmlns:a16="http://schemas.microsoft.com/office/drawing/2014/main" val="1532306497"/>
                      </a:ext>
                    </a:extLst>
                  </a:tr>
                  <a:tr h="381173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600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b="1" i="1" smtClean="0">
                                        <a:latin typeface="Cambria Math" panose="02040503050406030204" pitchFamily="18" charset="0"/>
                                      </a:rPr>
                                      <m:t>𝒙</m:t>
                                    </m:r>
                                  </m:e>
                                  <m:sub>
                                    <m:r>
                                      <a:rPr lang="en-US" sz="1600" b="1" i="1" smtClean="0">
                                        <a:latin typeface="Cambria Math" panose="02040503050406030204" pitchFamily="18" charset="0"/>
                                      </a:rPr>
                                      <m:t>𝟐</m:t>
                                    </m:r>
                                  </m:sub>
                                </m:sSub>
                                <m:r>
                                  <a:rPr lang="en-US" sz="1600" b="1" i="1" smtClean="0">
                                    <a:latin typeface="Cambria Math" panose="02040503050406030204" pitchFamily="18" charset="0"/>
                                  </a:rPr>
                                  <m:t>         [</m:t>
                                </m:r>
                                <m:r>
                                  <a:rPr lang="en-US" sz="1600" b="1" i="1" smtClean="0">
                                    <a:latin typeface="Cambria Math" panose="02040503050406030204" pitchFamily="18" charset="0"/>
                                  </a:rPr>
                                  <m:t>𝒎</m:t>
                                </m:r>
                                <m:r>
                                  <a:rPr lang="en-US" sz="1600" b="1" i="1" smtClean="0">
                                    <a:latin typeface="Cambria Math" panose="02040503050406030204" pitchFamily="18" charset="0"/>
                                  </a:rPr>
                                  <m:t>]</m:t>
                                </m:r>
                              </m:oMath>
                            </m:oMathPara>
                          </a14:m>
                          <a:endParaRPr lang="en-US" sz="1600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6.47E-4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6.05E-4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/>
                            <a:t>6.49</a:t>
                          </a:r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extLst>
                      <a:ext uri="{0D108BD9-81ED-4DB2-BD59-A6C34878D82A}">
                        <a16:rowId xmlns:a16="http://schemas.microsoft.com/office/drawing/2014/main" val="1319928623"/>
                      </a:ext>
                    </a:extLst>
                  </a:tr>
                  <a:tr h="381173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600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b="1" i="1" smtClean="0">
                                        <a:latin typeface="Cambria Math" panose="02040503050406030204" pitchFamily="18" charset="0"/>
                                      </a:rPr>
                                      <m:t>𝒙</m:t>
                                    </m:r>
                                  </m:e>
                                  <m:sub>
                                    <m:r>
                                      <a:rPr lang="en-US" sz="1600" b="1" i="1" smtClean="0">
                                        <a:latin typeface="Cambria Math" panose="02040503050406030204" pitchFamily="18" charset="0"/>
                                      </a:rPr>
                                      <m:t>𝟐</m:t>
                                    </m:r>
                                  </m:sub>
                                </m:sSub>
                                <m:r>
                                  <a:rPr lang="en-US" sz="1600" b="1" i="1" smtClean="0">
                                    <a:latin typeface="Cambria Math" panose="02040503050406030204" pitchFamily="18" charset="0"/>
                                  </a:rPr>
                                  <m:t>/</m:t>
                                </m:r>
                                <m:sSub>
                                  <m:sSubPr>
                                    <m:ctrlPr>
                                      <a:rPr lang="en-US" sz="16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b="1" i="1" smtClean="0">
                                        <a:latin typeface="Cambria Math" panose="02040503050406030204" pitchFamily="18" charset="0"/>
                                      </a:rPr>
                                      <m:t>𝒙</m:t>
                                    </m:r>
                                  </m:e>
                                  <m:sub>
                                    <m:r>
                                      <a:rPr lang="en-US" sz="1600" b="1" i="1" smtClean="0">
                                        <a:latin typeface="Cambria Math" panose="02040503050406030204" pitchFamily="18" charset="0"/>
                                      </a:rPr>
                                      <m:t>𝒎𝒂𝒙</m:t>
                                    </m:r>
                                  </m:sub>
                                </m:sSub>
                                <m:r>
                                  <a:rPr lang="en-US" sz="1600" b="1" i="1" smtClean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</m:oMath>
                            </m:oMathPara>
                          </a14:m>
                          <a:endParaRPr lang="en-US" sz="1600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0.721</a:t>
                          </a:r>
                        </a:p>
                      </a:txBody>
                      <a:tcPr anchor="ctr"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0.669</a:t>
                          </a:r>
                        </a:p>
                      </a:txBody>
                      <a:tcPr anchor="ctr"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/>
                            <a:t>7.21</a:t>
                          </a:r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89451548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Table 7">
                <a:extLst>
                  <a:ext uri="{FF2B5EF4-FFF2-40B4-BE49-F238E27FC236}">
                    <a16:creationId xmlns:a16="http://schemas.microsoft.com/office/drawing/2014/main" id="{6BA01098-D0BF-681A-F890-384664DC4B81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81560772"/>
                  </p:ext>
                </p:extLst>
              </p:nvPr>
            </p:nvGraphicFramePr>
            <p:xfrm>
              <a:off x="7552592" y="2604105"/>
              <a:ext cx="4220308" cy="2287038"/>
            </p:xfrm>
            <a:graphic>
              <a:graphicData uri="http://schemas.openxmlformats.org/drawingml/2006/table">
                <a:tbl>
                  <a:tblPr firstRow="1" bandRow="1">
                    <a:tableStyleId>{3B4B98B0-60AC-42C2-AFA5-B58CD77FA1E5}</a:tableStyleId>
                  </a:tblPr>
                  <a:tblGrid>
                    <a:gridCol w="1174112">
                      <a:extLst>
                        <a:ext uri="{9D8B030D-6E8A-4147-A177-3AD203B41FA5}">
                          <a16:colId xmlns:a16="http://schemas.microsoft.com/office/drawing/2014/main" val="2327854094"/>
                        </a:ext>
                      </a:extLst>
                    </a:gridCol>
                    <a:gridCol w="936042">
                      <a:extLst>
                        <a:ext uri="{9D8B030D-6E8A-4147-A177-3AD203B41FA5}">
                          <a16:colId xmlns:a16="http://schemas.microsoft.com/office/drawing/2014/main" val="4283707415"/>
                        </a:ext>
                      </a:extLst>
                    </a:gridCol>
                    <a:gridCol w="1055077">
                      <a:extLst>
                        <a:ext uri="{9D8B030D-6E8A-4147-A177-3AD203B41FA5}">
                          <a16:colId xmlns:a16="http://schemas.microsoft.com/office/drawing/2014/main" val="1166940895"/>
                        </a:ext>
                      </a:extLst>
                    </a:gridCol>
                    <a:gridCol w="1055077">
                      <a:extLst>
                        <a:ext uri="{9D8B030D-6E8A-4147-A177-3AD203B41FA5}">
                          <a16:colId xmlns:a16="http://schemas.microsoft.com/office/drawing/2014/main" val="171426981"/>
                        </a:ext>
                      </a:extLst>
                    </a:gridCol>
                  </a:tblGrid>
                  <a:tr h="381173">
                    <a:tc>
                      <a:txBody>
                        <a:bodyPr/>
                        <a:lstStyle/>
                        <a:p>
                          <a:pPr algn="ctr"/>
                          <a:endParaRPr lang="en-US" sz="1400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latin typeface="72" panose="020B0503030000000003" pitchFamily="34" charset="0"/>
                              <a:cs typeface="72" panose="020B0503030000000003" pitchFamily="34" charset="0"/>
                            </a:rPr>
                            <a:t>SG 1</a:t>
                          </a:r>
                        </a:p>
                      </a:txBody>
                      <a:tcPr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latin typeface="72" panose="020B0503030000000003" pitchFamily="34" charset="0"/>
                              <a:cs typeface="72" panose="020B0503030000000003" pitchFamily="34" charset="0"/>
                            </a:rPr>
                            <a:t>FEM</a:t>
                          </a:r>
                        </a:p>
                      </a:txBody>
                      <a:tcPr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latin typeface="72" panose="020B0503030000000003" pitchFamily="34" charset="0"/>
                              <a:cs typeface="72" panose="020B0503030000000003" pitchFamily="34" charset="0"/>
                            </a:rPr>
                            <a:t>Error [%]</a:t>
                          </a:r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extLst>
                      <a:ext uri="{0D108BD9-81ED-4DB2-BD59-A6C34878D82A}">
                        <a16:rowId xmlns:a16="http://schemas.microsoft.com/office/drawing/2014/main" val="4160197565"/>
                      </a:ext>
                    </a:extLst>
                  </a:tr>
                  <a:tr h="38117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blipFill>
                          <a:blip r:embed="rId5"/>
                          <a:stretch>
                            <a:fillRect l="-518" t="-103226" r="-260622" b="-4112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46.7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46.0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/>
                            <a:t>1.50</a:t>
                          </a:r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extLst>
                      <a:ext uri="{0D108BD9-81ED-4DB2-BD59-A6C34878D82A}">
                        <a16:rowId xmlns:a16="http://schemas.microsoft.com/office/drawing/2014/main" val="3217828904"/>
                      </a:ext>
                    </a:extLst>
                  </a:tr>
                  <a:tr h="38117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blipFill>
                          <a:blip r:embed="rId5"/>
                          <a:stretch>
                            <a:fillRect l="-518" t="-200000" r="-260622" b="-30476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47.3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46.6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/>
                            <a:t>1.48</a:t>
                          </a:r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extLst>
                      <a:ext uri="{0D108BD9-81ED-4DB2-BD59-A6C34878D82A}">
                        <a16:rowId xmlns:a16="http://schemas.microsoft.com/office/drawing/2014/main" val="1050559882"/>
                      </a:ext>
                    </a:extLst>
                  </a:tr>
                  <a:tr h="38117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blipFill>
                          <a:blip r:embed="rId5"/>
                          <a:stretch>
                            <a:fillRect l="-518" t="-300000" r="-260622" b="-20476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8.97E-4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9.05E-4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/>
                            <a:t>0.89</a:t>
                          </a:r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extLst>
                      <a:ext uri="{0D108BD9-81ED-4DB2-BD59-A6C34878D82A}">
                        <a16:rowId xmlns:a16="http://schemas.microsoft.com/office/drawing/2014/main" val="1532306497"/>
                      </a:ext>
                    </a:extLst>
                  </a:tr>
                  <a:tr h="38117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blipFill>
                          <a:blip r:embed="rId5"/>
                          <a:stretch>
                            <a:fillRect l="-518" t="-406452" r="-260622" b="-10806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6.47E-4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6.05E-4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/>
                            <a:t>6.49</a:t>
                          </a:r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extLst>
                      <a:ext uri="{0D108BD9-81ED-4DB2-BD59-A6C34878D82A}">
                        <a16:rowId xmlns:a16="http://schemas.microsoft.com/office/drawing/2014/main" val="1319928623"/>
                      </a:ext>
                    </a:extLst>
                  </a:tr>
                  <a:tr h="38117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  <a:stretch>
                            <a:fillRect l="-518" t="-498413" r="-260622" b="-634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0.721</a:t>
                          </a:r>
                        </a:p>
                      </a:txBody>
                      <a:tcPr anchor="ctr"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0.669</a:t>
                          </a:r>
                        </a:p>
                      </a:txBody>
                      <a:tcPr anchor="ctr"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/>
                            <a:t>7.21</a:t>
                          </a:r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89451548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9" name="TextBox 8">
            <a:extLst>
              <a:ext uri="{FF2B5EF4-FFF2-40B4-BE49-F238E27FC236}">
                <a16:creationId xmlns:a16="http://schemas.microsoft.com/office/drawing/2014/main" id="{D66B5E6A-F4B1-01A5-CDF7-161BBC8DF11A}"/>
              </a:ext>
            </a:extLst>
          </p:cNvPr>
          <p:cNvSpPr txBox="1"/>
          <p:nvPr/>
        </p:nvSpPr>
        <p:spPr>
          <a:xfrm>
            <a:off x="448733" y="1008511"/>
            <a:ext cx="6832600" cy="50307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600"/>
              </a:spcAft>
            </a:pPr>
            <a:r>
              <a:rPr lang="en-US" sz="1400" b="1" dirty="0">
                <a:solidFill>
                  <a:schemeClr val="bg2">
                    <a:lumMod val="25000"/>
                  </a:schemeClr>
                </a:solidFill>
              </a:rPr>
              <a:t>Sweep Rate: 16 RPM/s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059BD90B-478C-82AE-56BA-FFB53261C82B}"/>
              </a:ext>
            </a:extLst>
          </p:cNvPr>
          <p:cNvCxnSpPr>
            <a:cxnSpLocks/>
          </p:cNvCxnSpPr>
          <p:nvPr/>
        </p:nvCxnSpPr>
        <p:spPr>
          <a:xfrm>
            <a:off x="3756276" y="2076818"/>
            <a:ext cx="756457" cy="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01A11BCA-14C6-5034-A7FC-F9D4A11D1FE6}"/>
                  </a:ext>
                </a:extLst>
              </p:cNvPr>
              <p:cNvSpPr txBox="1"/>
              <p:nvPr/>
            </p:nvSpPr>
            <p:spPr>
              <a:xfrm>
                <a:off x="3836221" y="1822216"/>
                <a:ext cx="914400" cy="27923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noAutofit/>
              </a:bodyPr>
              <a:lstStyle/>
              <a:p>
                <a:pPr algn="l"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600" b="1" i="1" smtClean="0">
                              <a:latin typeface="Cambria Math" panose="02040503050406030204" pitchFamily="18" charset="0"/>
                              <a:cs typeface="72" panose="020B0503030000000003" pitchFamily="34" charset="0"/>
                            </a:rPr>
                          </m:ctrlPr>
                        </m:sSubPr>
                        <m:e>
                          <m:r>
                            <a:rPr lang="en-US" sz="1600" b="1" i="1" smtClean="0">
                              <a:latin typeface="Cambria Math" panose="02040503050406030204" pitchFamily="18" charset="0"/>
                              <a:cs typeface="72" panose="020B0503030000000003" pitchFamily="34" charset="0"/>
                            </a:rPr>
                            <m:t>𝒙</m:t>
                          </m:r>
                        </m:e>
                        <m:sub>
                          <m:r>
                            <a:rPr lang="en-US" sz="1600" b="1" i="1" smtClean="0">
                              <a:latin typeface="Cambria Math" panose="02040503050406030204" pitchFamily="18" charset="0"/>
                              <a:cs typeface="72" panose="020B0503030000000003" pitchFamily="34" charset="0"/>
                            </a:rPr>
                            <m:t>𝒎𝒂𝒙</m:t>
                          </m:r>
                        </m:sub>
                      </m:sSub>
                    </m:oMath>
                  </m:oMathPara>
                </a14:m>
                <a:endParaRPr lang="en-US" b="1" i="1" dirty="0">
                  <a:latin typeface="72" panose="020B0503030000000003" pitchFamily="34" charset="0"/>
                  <a:cs typeface="72" panose="020B0503030000000003" pitchFamily="34" charset="0"/>
                </a:endParaRPr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01A11BCA-14C6-5034-A7FC-F9D4A11D1FE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36221" y="1822216"/>
                <a:ext cx="914400" cy="279231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364267A8-838D-4037-943C-0E5FB8B47A56}"/>
                  </a:ext>
                </a:extLst>
              </p:cNvPr>
              <p:cNvSpPr txBox="1"/>
              <p:nvPr/>
            </p:nvSpPr>
            <p:spPr>
              <a:xfrm>
                <a:off x="3955548" y="2284992"/>
                <a:ext cx="914400" cy="25332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noAutofit/>
              </a:bodyPr>
              <a:lstStyle/>
              <a:p>
                <a:pPr algn="l"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600" b="1" i="1" smtClean="0">
                              <a:latin typeface="Cambria Math" panose="02040503050406030204" pitchFamily="18" charset="0"/>
                              <a:cs typeface="72" panose="020B0503030000000003" pitchFamily="34" charset="0"/>
                            </a:rPr>
                          </m:ctrlPr>
                        </m:sSubPr>
                        <m:e>
                          <m:r>
                            <a:rPr lang="en-US" sz="1600" b="1" i="1" smtClean="0">
                              <a:latin typeface="Cambria Math" panose="02040503050406030204" pitchFamily="18" charset="0"/>
                              <a:cs typeface="72" panose="020B0503030000000003" pitchFamily="34" charset="0"/>
                            </a:rPr>
                            <m:t>𝒙</m:t>
                          </m:r>
                        </m:e>
                        <m:sub>
                          <m:r>
                            <a:rPr lang="en-US" sz="1600" b="1" i="1" smtClean="0">
                              <a:latin typeface="Cambria Math" panose="02040503050406030204" pitchFamily="18" charset="0"/>
                              <a:cs typeface="72" panose="020B0503030000000003" pitchFamily="34" charset="0"/>
                            </a:rPr>
                            <m:t>𝟐</m:t>
                          </m:r>
                        </m:sub>
                      </m:sSub>
                    </m:oMath>
                  </m:oMathPara>
                </a14:m>
                <a:endParaRPr lang="en-US" b="1" i="1" dirty="0">
                  <a:latin typeface="72" panose="020B0503030000000003" pitchFamily="34" charset="0"/>
                  <a:cs typeface="72" panose="020B0503030000000003" pitchFamily="34" charset="0"/>
                </a:endParaRP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364267A8-838D-4037-943C-0E5FB8B47A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548" y="2284992"/>
                <a:ext cx="914400" cy="253329"/>
              </a:xfrm>
              <a:prstGeom prst="rect">
                <a:avLst/>
              </a:prstGeom>
              <a:blipFill>
                <a:blip r:embed="rId7"/>
                <a:stretch>
                  <a:fillRect b="-1463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AA61E484-34EC-AF4B-A672-1629E7712D9A}"/>
              </a:ext>
            </a:extLst>
          </p:cNvPr>
          <p:cNvCxnSpPr>
            <a:cxnSpLocks/>
          </p:cNvCxnSpPr>
          <p:nvPr/>
        </p:nvCxnSpPr>
        <p:spPr>
          <a:xfrm>
            <a:off x="4137824" y="2538321"/>
            <a:ext cx="374909" cy="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6">
            <a:extLst>
              <a:ext uri="{FF2B5EF4-FFF2-40B4-BE49-F238E27FC236}">
                <a16:creationId xmlns:a16="http://schemas.microsoft.com/office/drawing/2014/main" id="{BF90A689-8537-A7B1-BF0C-E2FA45B3768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414392" y="1946686"/>
            <a:ext cx="1766220" cy="33830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16460503-F1B0-E53D-99A6-D8F47840B265}"/>
              </a:ext>
            </a:extLst>
          </p:cNvPr>
          <p:cNvSpPr txBox="1"/>
          <p:nvPr/>
        </p:nvSpPr>
        <p:spPr>
          <a:xfrm>
            <a:off x="3227754" y="6114018"/>
            <a:ext cx="6020485" cy="369332"/>
          </a:xfrm>
          <a:prstGeom prst="rect">
            <a:avLst/>
          </a:prstGeom>
          <a:solidFill>
            <a:srgbClr val="000069"/>
          </a:solidFill>
        </p:spPr>
        <p:txBody>
          <a:bodyPr wrap="square" anchor="ctr">
            <a:spAutoFit/>
          </a:bodyPr>
          <a:lstStyle>
            <a:defPPr>
              <a:defRPr lang="en-US"/>
            </a:defPPr>
            <a:lvl1pPr algn="ctr">
              <a:spcAft>
                <a:spcPts val="100"/>
              </a:spcAft>
              <a:buClr>
                <a:srgbClr val="FF0000"/>
              </a:buClr>
              <a:defRPr b="1">
                <a:solidFill>
                  <a:schemeClr val="bg1"/>
                </a:solidFill>
                <a:latin typeface="72" panose="020B0503030000000003" pitchFamily="34" charset="0"/>
                <a:cs typeface="72" panose="020B0503030000000003" pitchFamily="34" charset="0"/>
              </a:defRPr>
            </a:lvl1pPr>
          </a:lstStyle>
          <a:p>
            <a:r>
              <a:rPr lang="en-US" dirty="0"/>
              <a:t>Good correlation, small variations due to mistuning</a:t>
            </a:r>
          </a:p>
        </p:txBody>
      </p:sp>
    </p:spTree>
    <p:extLst>
      <p:ext uri="{BB962C8B-B14F-4D97-AF65-F5344CB8AC3E}">
        <p14:creationId xmlns:p14="http://schemas.microsoft.com/office/powerpoint/2010/main" val="3845753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147CA2-490B-406E-B208-CF5ECA1907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3FAF110B-42C7-89E6-1F0E-5DD45196A9C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6528" r="6528"/>
          <a:stretch/>
        </p:blipFill>
        <p:spPr>
          <a:xfrm>
            <a:off x="419099" y="1511588"/>
            <a:ext cx="7233312" cy="457570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6749AA-78D9-B85E-FE76-045625570C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9100" y="419101"/>
            <a:ext cx="11353800" cy="585347"/>
          </a:xfrm>
        </p:spPr>
        <p:txBody>
          <a:bodyPr/>
          <a:lstStyle/>
          <a:p>
            <a:r>
              <a:rPr lang="en-US" b="1" dirty="0">
                <a:solidFill>
                  <a:srgbClr val="002060"/>
                </a:solidFill>
                <a:latin typeface="72" panose="020B0503030000000003" pitchFamily="34" charset="0"/>
                <a:cs typeface="72" panose="020B0503030000000003" pitchFamily="34" charset="0"/>
              </a:rPr>
              <a:t>EXPERIMENTAL VALIDATION – Test Results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C9E375B-93CD-B2CD-3D87-ED1134A9E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A97EF-C944-4447-B862-B593E9B4A0FF}" type="slidenum">
              <a:rPr lang="en-US" smtClean="0"/>
              <a:t>24</a:t>
            </a:fld>
            <a:endParaRPr lang="en-US" dirty="0"/>
          </a:p>
        </p:txBody>
      </p:sp>
      <p:pic>
        <p:nvPicPr>
          <p:cNvPr id="4" name="Picture 3" descr="A blue logo with text&#10;&#10;AI-generated content may be incorrect.">
            <a:extLst>
              <a:ext uri="{FF2B5EF4-FFF2-40B4-BE49-F238E27FC236}">
                <a16:creationId xmlns:a16="http://schemas.microsoft.com/office/drawing/2014/main" id="{4E4738E8-5D1F-9773-A4D5-00C27506D8DB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saturation sat="0"/>
                    </a14:imgEffect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875" t="9449" r="7264" b="11707"/>
          <a:stretch>
            <a:fillRect/>
          </a:stretch>
        </p:blipFill>
        <p:spPr>
          <a:xfrm>
            <a:off x="1828799" y="6210301"/>
            <a:ext cx="1314737" cy="58534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41DEB99-0506-906F-1B7E-5F5B322F2F7C}"/>
              </a:ext>
            </a:extLst>
          </p:cNvPr>
          <p:cNvSpPr txBox="1"/>
          <p:nvPr/>
        </p:nvSpPr>
        <p:spPr>
          <a:xfrm>
            <a:off x="10307782" y="1762245"/>
            <a:ext cx="914400" cy="432466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600"/>
              </a:spcAft>
            </a:pPr>
            <a:r>
              <a:rPr lang="en-US" b="1" dirty="0">
                <a:solidFill>
                  <a:srgbClr val="002060"/>
                </a:solidFill>
              </a:rPr>
              <a:t>EO 9 – ND 3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Table 7">
                <a:extLst>
                  <a:ext uri="{FF2B5EF4-FFF2-40B4-BE49-F238E27FC236}">
                    <a16:creationId xmlns:a16="http://schemas.microsoft.com/office/drawing/2014/main" id="{F48EE472-6276-9CA3-B332-D704AC15215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66871489"/>
                  </p:ext>
                </p:extLst>
              </p:nvPr>
            </p:nvGraphicFramePr>
            <p:xfrm>
              <a:off x="7672252" y="2604105"/>
              <a:ext cx="4100648" cy="2287038"/>
            </p:xfrm>
            <a:graphic>
              <a:graphicData uri="http://schemas.openxmlformats.org/drawingml/2006/table">
                <a:tbl>
                  <a:tblPr firstRow="1" bandRow="1">
                    <a:tableStyleId>{3B4B98B0-60AC-42C2-AFA5-B58CD77FA1E5}</a:tableStyleId>
                  </a:tblPr>
                  <a:tblGrid>
                    <a:gridCol w="1140822">
                      <a:extLst>
                        <a:ext uri="{9D8B030D-6E8A-4147-A177-3AD203B41FA5}">
                          <a16:colId xmlns:a16="http://schemas.microsoft.com/office/drawing/2014/main" val="2327854094"/>
                        </a:ext>
                      </a:extLst>
                    </a:gridCol>
                    <a:gridCol w="909502">
                      <a:extLst>
                        <a:ext uri="{9D8B030D-6E8A-4147-A177-3AD203B41FA5}">
                          <a16:colId xmlns:a16="http://schemas.microsoft.com/office/drawing/2014/main" val="4283707415"/>
                        </a:ext>
                      </a:extLst>
                    </a:gridCol>
                    <a:gridCol w="1025162">
                      <a:extLst>
                        <a:ext uri="{9D8B030D-6E8A-4147-A177-3AD203B41FA5}">
                          <a16:colId xmlns:a16="http://schemas.microsoft.com/office/drawing/2014/main" val="1166940895"/>
                        </a:ext>
                      </a:extLst>
                    </a:gridCol>
                    <a:gridCol w="1025162">
                      <a:extLst>
                        <a:ext uri="{9D8B030D-6E8A-4147-A177-3AD203B41FA5}">
                          <a16:colId xmlns:a16="http://schemas.microsoft.com/office/drawing/2014/main" val="171426981"/>
                        </a:ext>
                      </a:extLst>
                    </a:gridCol>
                  </a:tblGrid>
                  <a:tr h="381173">
                    <a:tc>
                      <a:txBody>
                        <a:bodyPr/>
                        <a:lstStyle/>
                        <a:p>
                          <a:pPr algn="ctr"/>
                          <a:endParaRPr lang="en-US" sz="1400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latin typeface="72" panose="020B0503030000000003" pitchFamily="34" charset="0"/>
                              <a:cs typeface="72" panose="020B0503030000000003" pitchFamily="34" charset="0"/>
                            </a:rPr>
                            <a:t>SG 1</a:t>
                          </a:r>
                        </a:p>
                      </a:txBody>
                      <a:tcPr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latin typeface="72" panose="020B0503030000000003" pitchFamily="34" charset="0"/>
                              <a:cs typeface="72" panose="020B0503030000000003" pitchFamily="34" charset="0"/>
                            </a:rPr>
                            <a:t>FEM</a:t>
                          </a:r>
                        </a:p>
                      </a:txBody>
                      <a:tcPr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latin typeface="72" panose="020B0503030000000003" pitchFamily="34" charset="0"/>
                              <a:cs typeface="72" panose="020B0503030000000003" pitchFamily="34" charset="0"/>
                            </a:rPr>
                            <a:t>Error [%]</a:t>
                          </a:r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extLst>
                      <a:ext uri="{0D108BD9-81ED-4DB2-BD59-A6C34878D82A}">
                        <a16:rowId xmlns:a16="http://schemas.microsoft.com/office/drawing/2014/main" val="4160197565"/>
                      </a:ext>
                    </a:extLst>
                  </a:tr>
                  <a:tr h="381173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6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b="1" i="1" smtClean="0">
                                        <a:latin typeface="Cambria Math" panose="02040503050406030204" pitchFamily="18" charset="0"/>
                                      </a:rPr>
                                      <m:t>𝒕</m:t>
                                    </m:r>
                                  </m:e>
                                  <m:sub>
                                    <m:sSub>
                                      <m:sSubPr>
                                        <m:ctrlPr>
                                          <a:rPr lang="en-US" sz="160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600" b="1" i="1" smtClean="0">
                                            <a:latin typeface="Cambria Math" panose="02040503050406030204" pitchFamily="18" charset="0"/>
                                          </a:rPr>
                                          <m:t>𝒙</m:t>
                                        </m:r>
                                      </m:e>
                                      <m:sub>
                                        <m:r>
                                          <a:rPr lang="en-US" sz="1600" b="1" i="1" smtClean="0">
                                            <a:latin typeface="Cambria Math" panose="02040503050406030204" pitchFamily="18" charset="0"/>
                                          </a:rPr>
                                          <m:t>𝒎𝒂𝒙</m:t>
                                        </m:r>
                                      </m:sub>
                                    </m:sSub>
                                  </m:sub>
                                </m:sSub>
                                <m:r>
                                  <a:rPr lang="en-US" sz="1600" b="1" i="1" smtClean="0">
                                    <a:latin typeface="Cambria Math" panose="02040503050406030204" pitchFamily="18" charset="0"/>
                                  </a:rPr>
                                  <m:t>    [</m:t>
                                </m:r>
                                <m:r>
                                  <a:rPr lang="en-US" sz="1600" b="1" i="1" smtClean="0">
                                    <a:latin typeface="Cambria Math" panose="02040503050406030204" pitchFamily="18" charset="0"/>
                                  </a:rPr>
                                  <m:t>𝒔</m:t>
                                </m:r>
                                <m:r>
                                  <a:rPr lang="en-US" sz="1600" b="1" i="1" smtClean="0">
                                    <a:latin typeface="Cambria Math" panose="02040503050406030204" pitchFamily="18" charset="0"/>
                                  </a:rPr>
                                  <m:t>]</m:t>
                                </m:r>
                              </m:oMath>
                            </m:oMathPara>
                          </a14:m>
                          <a:endParaRPr lang="en-US" sz="1600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35.3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35.9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/>
                            <a:t>1.69</a:t>
                          </a:r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extLst>
                      <a:ext uri="{0D108BD9-81ED-4DB2-BD59-A6C34878D82A}">
                        <a16:rowId xmlns:a16="http://schemas.microsoft.com/office/drawing/2014/main" val="3217828904"/>
                      </a:ext>
                    </a:extLst>
                  </a:tr>
                  <a:tr h="381173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6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b="1" i="1" smtClean="0">
                                        <a:latin typeface="Cambria Math" panose="02040503050406030204" pitchFamily="18" charset="0"/>
                                      </a:rPr>
                                      <m:t>𝒕</m:t>
                                    </m:r>
                                  </m:e>
                                  <m:sub>
                                    <m:sSub>
                                      <m:sSubPr>
                                        <m:ctrlPr>
                                          <a:rPr lang="en-US" sz="1600" b="1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1600" b="1" i="1" smtClean="0">
                                            <a:latin typeface="Cambria Math" panose="02040503050406030204" pitchFamily="18" charset="0"/>
                                          </a:rPr>
                                          <m:t>𝒙</m:t>
                                        </m:r>
                                      </m:e>
                                      <m:sub>
                                        <m:r>
                                          <a:rPr lang="en-US" sz="1600" b="1" i="1" smtClean="0">
                                            <a:latin typeface="Cambria Math" panose="02040503050406030204" pitchFamily="18" charset="0"/>
                                          </a:rPr>
                                          <m:t>𝟐</m:t>
                                        </m:r>
                                      </m:sub>
                                    </m:sSub>
                                  </m:sub>
                                </m:sSub>
                                <m:r>
                                  <a:rPr lang="en-US" sz="1600" b="1" i="1" smtClean="0">
                                    <a:latin typeface="Cambria Math" panose="02040503050406030204" pitchFamily="18" charset="0"/>
                                  </a:rPr>
                                  <m:t>        [</m:t>
                                </m:r>
                                <m:r>
                                  <a:rPr lang="en-US" sz="1600" b="1" i="1" smtClean="0">
                                    <a:latin typeface="Cambria Math" panose="02040503050406030204" pitchFamily="18" charset="0"/>
                                  </a:rPr>
                                  <m:t>𝒔</m:t>
                                </m:r>
                                <m:r>
                                  <a:rPr lang="en-US" sz="1600" b="1" i="1" smtClean="0">
                                    <a:latin typeface="Cambria Math" panose="02040503050406030204" pitchFamily="18" charset="0"/>
                                  </a:rPr>
                                  <m:t>]</m:t>
                                </m:r>
                              </m:oMath>
                            </m:oMathPara>
                          </a14:m>
                          <a:endParaRPr lang="en-US" sz="1600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35.9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36.4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/>
                            <a:t>1.39</a:t>
                          </a:r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extLst>
                      <a:ext uri="{0D108BD9-81ED-4DB2-BD59-A6C34878D82A}">
                        <a16:rowId xmlns:a16="http://schemas.microsoft.com/office/drawing/2014/main" val="1050559882"/>
                      </a:ext>
                    </a:extLst>
                  </a:tr>
                  <a:tr h="381173">
                    <a:tc>
                      <a:txBody>
                        <a:bodyPr/>
                        <a:lstStyle/>
                        <a:p>
                          <a:pPr algn="l"/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6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600" b="1" i="1" smtClean="0">
                                      <a:latin typeface="Cambria Math" panose="02040503050406030204" pitchFamily="18" charset="0"/>
                                    </a:rPr>
                                    <m:t>𝒙</m:t>
                                  </m:r>
                                </m:e>
                                <m:sub>
                                  <m:r>
                                    <a:rPr lang="en-US" sz="1600" b="1" i="1" smtClean="0">
                                      <a:latin typeface="Cambria Math" panose="02040503050406030204" pitchFamily="18" charset="0"/>
                                    </a:rPr>
                                    <m:t>𝒎𝒂𝒙</m:t>
                                  </m:r>
                                </m:sub>
                              </m:sSub>
                              <m:r>
                                <a:rPr lang="en-US" sz="1600" b="1" i="1" smtClean="0">
                                  <a:latin typeface="Cambria Math" panose="02040503050406030204" pitchFamily="18" charset="0"/>
                                </a:rPr>
                                <m:t>  [</m:t>
                              </m:r>
                              <m:r>
                                <a:rPr lang="en-US" sz="1600" b="1" i="1" smtClean="0">
                                  <a:latin typeface="Cambria Math" panose="02040503050406030204" pitchFamily="18" charset="0"/>
                                </a:rPr>
                                <m:t>𝒎</m:t>
                              </m:r>
                              <m:r>
                                <a:rPr lang="en-US" sz="1600" b="1" i="1" smtClean="0">
                                  <a:latin typeface="Cambria Math" panose="02040503050406030204" pitchFamily="18" charset="0"/>
                                </a:rPr>
                                <m:t>]</m:t>
                              </m:r>
                            </m:oMath>
                          </a14:m>
                          <a:r>
                            <a:rPr lang="en-US" sz="1600" dirty="0"/>
                            <a:t> 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6.85E-4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6.85E-4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/>
                            <a:t>0.01</a:t>
                          </a:r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extLst>
                      <a:ext uri="{0D108BD9-81ED-4DB2-BD59-A6C34878D82A}">
                        <a16:rowId xmlns:a16="http://schemas.microsoft.com/office/drawing/2014/main" val="1532306497"/>
                      </a:ext>
                    </a:extLst>
                  </a:tr>
                  <a:tr h="381173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600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b="1" i="1" smtClean="0">
                                        <a:latin typeface="Cambria Math" panose="02040503050406030204" pitchFamily="18" charset="0"/>
                                      </a:rPr>
                                      <m:t>𝒙</m:t>
                                    </m:r>
                                  </m:e>
                                  <m:sub>
                                    <m:r>
                                      <a:rPr lang="en-US" sz="1600" b="1" i="1" smtClean="0">
                                        <a:latin typeface="Cambria Math" panose="02040503050406030204" pitchFamily="18" charset="0"/>
                                      </a:rPr>
                                      <m:t>𝟐</m:t>
                                    </m:r>
                                  </m:sub>
                                </m:sSub>
                                <m:r>
                                  <a:rPr lang="en-US" sz="1600" b="1" i="1" smtClean="0">
                                    <a:latin typeface="Cambria Math" panose="02040503050406030204" pitchFamily="18" charset="0"/>
                                  </a:rPr>
                                  <m:t>       [</m:t>
                                </m:r>
                                <m:r>
                                  <a:rPr lang="en-US" sz="1600" b="1" i="1" smtClean="0">
                                    <a:latin typeface="Cambria Math" panose="02040503050406030204" pitchFamily="18" charset="0"/>
                                  </a:rPr>
                                  <m:t>𝒎</m:t>
                                </m:r>
                                <m:r>
                                  <a:rPr lang="en-US" sz="1600" b="1" i="1" smtClean="0">
                                    <a:latin typeface="Cambria Math" panose="02040503050406030204" pitchFamily="18" charset="0"/>
                                  </a:rPr>
                                  <m:t>]</m:t>
                                </m:r>
                              </m:oMath>
                            </m:oMathPara>
                          </a14:m>
                          <a:endParaRPr lang="en-US" sz="1600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3.32E-4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4.67E-4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/>
                            <a:t>40.7</a:t>
                          </a:r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extLst>
                      <a:ext uri="{0D108BD9-81ED-4DB2-BD59-A6C34878D82A}">
                        <a16:rowId xmlns:a16="http://schemas.microsoft.com/office/drawing/2014/main" val="1319928623"/>
                      </a:ext>
                    </a:extLst>
                  </a:tr>
                  <a:tr h="381173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600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b="1" i="1" smtClean="0">
                                        <a:latin typeface="Cambria Math" panose="02040503050406030204" pitchFamily="18" charset="0"/>
                                      </a:rPr>
                                      <m:t>𝒙</m:t>
                                    </m:r>
                                  </m:e>
                                  <m:sub>
                                    <m:r>
                                      <a:rPr lang="en-US" sz="1600" b="1" i="1" smtClean="0">
                                        <a:latin typeface="Cambria Math" panose="02040503050406030204" pitchFamily="18" charset="0"/>
                                      </a:rPr>
                                      <m:t>𝟐</m:t>
                                    </m:r>
                                  </m:sub>
                                </m:sSub>
                                <m:r>
                                  <a:rPr lang="en-US" sz="1600" b="1" i="1" smtClean="0">
                                    <a:latin typeface="Cambria Math" panose="02040503050406030204" pitchFamily="18" charset="0"/>
                                  </a:rPr>
                                  <m:t>/</m:t>
                                </m:r>
                                <m:sSub>
                                  <m:sSubPr>
                                    <m:ctrlPr>
                                      <a:rPr lang="en-US" sz="160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600" b="1" i="1" smtClean="0">
                                        <a:latin typeface="Cambria Math" panose="02040503050406030204" pitchFamily="18" charset="0"/>
                                      </a:rPr>
                                      <m:t>𝒙</m:t>
                                    </m:r>
                                  </m:e>
                                  <m:sub>
                                    <m:r>
                                      <a:rPr lang="en-US" sz="1600" b="1" i="1" smtClean="0">
                                        <a:latin typeface="Cambria Math" panose="02040503050406030204" pitchFamily="18" charset="0"/>
                                      </a:rPr>
                                      <m:t>𝒎𝒂𝒙</m:t>
                                    </m:r>
                                  </m:sub>
                                </m:sSub>
                                <m:r>
                                  <a:rPr lang="en-US" sz="1600" b="1" i="1" smtClean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</m:oMath>
                            </m:oMathPara>
                          </a14:m>
                          <a:endParaRPr lang="en-US" sz="1600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0.485</a:t>
                          </a:r>
                        </a:p>
                      </a:txBody>
                      <a:tcPr anchor="ctr"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0.682</a:t>
                          </a:r>
                        </a:p>
                      </a:txBody>
                      <a:tcPr anchor="ctr"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/>
                            <a:t>40.6</a:t>
                          </a:r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89451548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Table 7">
                <a:extLst>
                  <a:ext uri="{FF2B5EF4-FFF2-40B4-BE49-F238E27FC236}">
                    <a16:creationId xmlns:a16="http://schemas.microsoft.com/office/drawing/2014/main" id="{F48EE472-6276-9CA3-B332-D704AC15215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66871489"/>
                  </p:ext>
                </p:extLst>
              </p:nvPr>
            </p:nvGraphicFramePr>
            <p:xfrm>
              <a:off x="7672252" y="2604105"/>
              <a:ext cx="4100648" cy="2287038"/>
            </p:xfrm>
            <a:graphic>
              <a:graphicData uri="http://schemas.openxmlformats.org/drawingml/2006/table">
                <a:tbl>
                  <a:tblPr firstRow="1" bandRow="1">
                    <a:tableStyleId>{3B4B98B0-60AC-42C2-AFA5-B58CD77FA1E5}</a:tableStyleId>
                  </a:tblPr>
                  <a:tblGrid>
                    <a:gridCol w="1140822">
                      <a:extLst>
                        <a:ext uri="{9D8B030D-6E8A-4147-A177-3AD203B41FA5}">
                          <a16:colId xmlns:a16="http://schemas.microsoft.com/office/drawing/2014/main" val="2327854094"/>
                        </a:ext>
                      </a:extLst>
                    </a:gridCol>
                    <a:gridCol w="909502">
                      <a:extLst>
                        <a:ext uri="{9D8B030D-6E8A-4147-A177-3AD203B41FA5}">
                          <a16:colId xmlns:a16="http://schemas.microsoft.com/office/drawing/2014/main" val="4283707415"/>
                        </a:ext>
                      </a:extLst>
                    </a:gridCol>
                    <a:gridCol w="1025162">
                      <a:extLst>
                        <a:ext uri="{9D8B030D-6E8A-4147-A177-3AD203B41FA5}">
                          <a16:colId xmlns:a16="http://schemas.microsoft.com/office/drawing/2014/main" val="1166940895"/>
                        </a:ext>
                      </a:extLst>
                    </a:gridCol>
                    <a:gridCol w="1025162">
                      <a:extLst>
                        <a:ext uri="{9D8B030D-6E8A-4147-A177-3AD203B41FA5}">
                          <a16:colId xmlns:a16="http://schemas.microsoft.com/office/drawing/2014/main" val="171426981"/>
                        </a:ext>
                      </a:extLst>
                    </a:gridCol>
                  </a:tblGrid>
                  <a:tr h="381173">
                    <a:tc>
                      <a:txBody>
                        <a:bodyPr/>
                        <a:lstStyle/>
                        <a:p>
                          <a:pPr algn="ctr"/>
                          <a:endParaRPr lang="en-US" sz="1400" dirty="0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latin typeface="72" panose="020B0503030000000003" pitchFamily="34" charset="0"/>
                              <a:cs typeface="72" panose="020B0503030000000003" pitchFamily="34" charset="0"/>
                            </a:rPr>
                            <a:t>SG 1</a:t>
                          </a:r>
                        </a:p>
                      </a:txBody>
                      <a:tcPr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latin typeface="72" panose="020B0503030000000003" pitchFamily="34" charset="0"/>
                              <a:cs typeface="72" panose="020B0503030000000003" pitchFamily="34" charset="0"/>
                            </a:rPr>
                            <a:t>FEM</a:t>
                          </a:r>
                        </a:p>
                      </a:txBody>
                      <a:tcPr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latin typeface="72" panose="020B0503030000000003" pitchFamily="34" charset="0"/>
                              <a:cs typeface="72" panose="020B0503030000000003" pitchFamily="34" charset="0"/>
                            </a:rPr>
                            <a:t>Error [%]</a:t>
                          </a:r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extLst>
                      <a:ext uri="{0D108BD9-81ED-4DB2-BD59-A6C34878D82A}">
                        <a16:rowId xmlns:a16="http://schemas.microsoft.com/office/drawing/2014/main" val="4160197565"/>
                      </a:ext>
                    </a:extLst>
                  </a:tr>
                  <a:tr h="38117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blipFill>
                          <a:blip r:embed="rId5"/>
                          <a:stretch>
                            <a:fillRect l="-532" t="-103226" r="-259574" b="-4112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35.3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35.9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/>
                            <a:t>1.69</a:t>
                          </a:r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extLst>
                      <a:ext uri="{0D108BD9-81ED-4DB2-BD59-A6C34878D82A}">
                        <a16:rowId xmlns:a16="http://schemas.microsoft.com/office/drawing/2014/main" val="3217828904"/>
                      </a:ext>
                    </a:extLst>
                  </a:tr>
                  <a:tr h="38117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blipFill>
                          <a:blip r:embed="rId5"/>
                          <a:stretch>
                            <a:fillRect l="-532" t="-200000" r="-259574" b="-30476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35.9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36.4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/>
                            <a:t>1.39</a:t>
                          </a:r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extLst>
                      <a:ext uri="{0D108BD9-81ED-4DB2-BD59-A6C34878D82A}">
                        <a16:rowId xmlns:a16="http://schemas.microsoft.com/office/drawing/2014/main" val="1050559882"/>
                      </a:ext>
                    </a:extLst>
                  </a:tr>
                  <a:tr h="38117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blipFill>
                          <a:blip r:embed="rId5"/>
                          <a:stretch>
                            <a:fillRect l="-532" t="-300000" r="-259574" b="-20476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6.85E-4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6.85E-4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/>
                            <a:t>0.01</a:t>
                          </a:r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extLst>
                      <a:ext uri="{0D108BD9-81ED-4DB2-BD59-A6C34878D82A}">
                        <a16:rowId xmlns:a16="http://schemas.microsoft.com/office/drawing/2014/main" val="1532306497"/>
                      </a:ext>
                    </a:extLst>
                  </a:tr>
                  <a:tr h="38117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blipFill>
                          <a:blip r:embed="rId5"/>
                          <a:stretch>
                            <a:fillRect l="-532" t="-406452" r="-259574" b="-10806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3.32E-4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4.67E-4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/>
                            <a:t>40.7</a:t>
                          </a:r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extLst>
                      <a:ext uri="{0D108BD9-81ED-4DB2-BD59-A6C34878D82A}">
                        <a16:rowId xmlns:a16="http://schemas.microsoft.com/office/drawing/2014/main" val="1319928623"/>
                      </a:ext>
                    </a:extLst>
                  </a:tr>
                  <a:tr h="38117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5"/>
                          <a:stretch>
                            <a:fillRect l="-532" t="-498413" r="-259574" b="-634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0.485</a:t>
                          </a:r>
                        </a:p>
                      </a:txBody>
                      <a:tcPr anchor="ctr"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0.682</a:t>
                          </a:r>
                        </a:p>
                      </a:txBody>
                      <a:tcPr anchor="ctr"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/>
                            <a:t>40.6</a:t>
                          </a:r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89451548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9" name="TextBox 8">
            <a:extLst>
              <a:ext uri="{FF2B5EF4-FFF2-40B4-BE49-F238E27FC236}">
                <a16:creationId xmlns:a16="http://schemas.microsoft.com/office/drawing/2014/main" id="{C35FC8DC-87D0-07AD-E481-25B5A241D6B2}"/>
              </a:ext>
            </a:extLst>
          </p:cNvPr>
          <p:cNvSpPr txBox="1"/>
          <p:nvPr/>
        </p:nvSpPr>
        <p:spPr>
          <a:xfrm>
            <a:off x="448733" y="1008511"/>
            <a:ext cx="6832600" cy="50307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600"/>
              </a:spcAft>
            </a:pPr>
            <a:r>
              <a:rPr lang="en-US" sz="1400" b="1" dirty="0">
                <a:solidFill>
                  <a:schemeClr val="bg2">
                    <a:lumMod val="25000"/>
                  </a:schemeClr>
                </a:solidFill>
              </a:rPr>
              <a:t>Sweep Rate: 16 RPM/s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A113F1F3-723B-38F8-F882-6597958CDDC6}"/>
                  </a:ext>
                </a:extLst>
              </p:cNvPr>
              <p:cNvSpPr txBox="1"/>
              <p:nvPr/>
            </p:nvSpPr>
            <p:spPr>
              <a:xfrm>
                <a:off x="3462640" y="2350776"/>
                <a:ext cx="914400" cy="25332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noAutofit/>
              </a:bodyPr>
              <a:lstStyle/>
              <a:p>
                <a:pPr algn="l"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600" b="1" i="1" smtClean="0">
                              <a:latin typeface="Cambria Math" panose="02040503050406030204" pitchFamily="18" charset="0"/>
                              <a:cs typeface="72" panose="020B0503030000000003" pitchFamily="34" charset="0"/>
                            </a:rPr>
                          </m:ctrlPr>
                        </m:sSubPr>
                        <m:e>
                          <m:r>
                            <a:rPr lang="en-US" sz="1600" b="1" i="1" smtClean="0">
                              <a:latin typeface="Cambria Math" panose="02040503050406030204" pitchFamily="18" charset="0"/>
                              <a:cs typeface="72" panose="020B0503030000000003" pitchFamily="34" charset="0"/>
                            </a:rPr>
                            <m:t>𝒙</m:t>
                          </m:r>
                        </m:e>
                        <m:sub>
                          <m:r>
                            <a:rPr lang="en-US" sz="1600" b="1" i="1" smtClean="0">
                              <a:latin typeface="Cambria Math" panose="02040503050406030204" pitchFamily="18" charset="0"/>
                              <a:cs typeface="72" panose="020B0503030000000003" pitchFamily="34" charset="0"/>
                            </a:rPr>
                            <m:t>𝟐</m:t>
                          </m:r>
                        </m:sub>
                      </m:sSub>
                    </m:oMath>
                  </m:oMathPara>
                </a14:m>
                <a:endParaRPr lang="en-US" b="1" i="1" dirty="0">
                  <a:latin typeface="72" panose="020B0503030000000003" pitchFamily="34" charset="0"/>
                  <a:cs typeface="72" panose="020B0503030000000003" pitchFamily="34" charset="0"/>
                </a:endParaRP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A113F1F3-723B-38F8-F882-6597958CDDC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62640" y="2350776"/>
                <a:ext cx="914400" cy="253329"/>
              </a:xfrm>
              <a:prstGeom prst="rect">
                <a:avLst/>
              </a:prstGeom>
              <a:blipFill>
                <a:blip r:embed="rId6"/>
                <a:stretch>
                  <a:fillRect b="-1463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430320C7-F2AD-9CA1-8C1C-E6941295D113}"/>
                  </a:ext>
                </a:extLst>
              </p:cNvPr>
              <p:cNvSpPr txBox="1"/>
              <p:nvPr/>
            </p:nvSpPr>
            <p:spPr>
              <a:xfrm>
                <a:off x="3121355" y="1843636"/>
                <a:ext cx="914400" cy="27923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noAutofit/>
              </a:bodyPr>
              <a:lstStyle/>
              <a:p>
                <a:pPr algn="l"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600" b="1" i="1" smtClean="0">
                              <a:latin typeface="Cambria Math" panose="02040503050406030204" pitchFamily="18" charset="0"/>
                              <a:cs typeface="72" panose="020B0503030000000003" pitchFamily="34" charset="0"/>
                            </a:rPr>
                          </m:ctrlPr>
                        </m:sSubPr>
                        <m:e>
                          <m:r>
                            <a:rPr lang="en-US" sz="1600" b="1" i="1" smtClean="0">
                              <a:latin typeface="Cambria Math" panose="02040503050406030204" pitchFamily="18" charset="0"/>
                              <a:cs typeface="72" panose="020B0503030000000003" pitchFamily="34" charset="0"/>
                            </a:rPr>
                            <m:t>𝒙</m:t>
                          </m:r>
                        </m:e>
                        <m:sub>
                          <m:r>
                            <a:rPr lang="en-US" sz="1600" b="1" i="1" smtClean="0">
                              <a:latin typeface="Cambria Math" panose="02040503050406030204" pitchFamily="18" charset="0"/>
                              <a:cs typeface="72" panose="020B0503030000000003" pitchFamily="34" charset="0"/>
                            </a:rPr>
                            <m:t>𝒎𝒂𝒙</m:t>
                          </m:r>
                        </m:sub>
                      </m:sSub>
                    </m:oMath>
                  </m:oMathPara>
                </a14:m>
                <a:endParaRPr lang="en-US" b="1" i="1" dirty="0">
                  <a:latin typeface="72" panose="020B0503030000000003" pitchFamily="34" charset="0"/>
                  <a:cs typeface="72" panose="020B0503030000000003" pitchFamily="34" charset="0"/>
                </a:endParaRPr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430320C7-F2AD-9CA1-8C1C-E6941295D1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21355" y="1843636"/>
                <a:ext cx="914400" cy="279231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443F355A-9FD5-3FD9-1B47-0D398227F5E1}"/>
              </a:ext>
            </a:extLst>
          </p:cNvPr>
          <p:cNvCxnSpPr>
            <a:cxnSpLocks/>
          </p:cNvCxnSpPr>
          <p:nvPr/>
        </p:nvCxnSpPr>
        <p:spPr>
          <a:xfrm>
            <a:off x="3121355" y="2122867"/>
            <a:ext cx="680970" cy="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60899979-C206-CA4E-3192-86F22CA7322A}"/>
              </a:ext>
            </a:extLst>
          </p:cNvPr>
          <p:cNvCxnSpPr>
            <a:cxnSpLocks/>
          </p:cNvCxnSpPr>
          <p:nvPr/>
        </p:nvCxnSpPr>
        <p:spPr>
          <a:xfrm>
            <a:off x="3624708" y="2604105"/>
            <a:ext cx="445352" cy="0"/>
          </a:xfrm>
          <a:prstGeom prst="line">
            <a:avLst/>
          </a:prstGeom>
          <a:ln w="1905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Picture 20">
            <a:extLst>
              <a:ext uri="{FF2B5EF4-FFF2-40B4-BE49-F238E27FC236}">
                <a16:creationId xmlns:a16="http://schemas.microsoft.com/office/drawing/2014/main" id="{2A71DF64-B13F-882F-5559-2E941630D4F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574586" y="1896587"/>
            <a:ext cx="1766220" cy="33830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5122A069-5EEA-06B2-E4D1-B4F9D22D3B5A}"/>
              </a:ext>
            </a:extLst>
          </p:cNvPr>
          <p:cNvSpPr txBox="1"/>
          <p:nvPr/>
        </p:nvSpPr>
        <p:spPr>
          <a:xfrm>
            <a:off x="3227754" y="6114018"/>
            <a:ext cx="6020485" cy="369332"/>
          </a:xfrm>
          <a:prstGeom prst="rect">
            <a:avLst/>
          </a:prstGeom>
          <a:solidFill>
            <a:srgbClr val="000069"/>
          </a:solidFill>
        </p:spPr>
        <p:txBody>
          <a:bodyPr wrap="square" anchor="ctr">
            <a:spAutoFit/>
          </a:bodyPr>
          <a:lstStyle>
            <a:defPPr>
              <a:defRPr lang="en-US"/>
            </a:defPPr>
            <a:lvl1pPr algn="ctr">
              <a:spcAft>
                <a:spcPts val="100"/>
              </a:spcAft>
              <a:buClr>
                <a:srgbClr val="FF0000"/>
              </a:buClr>
              <a:defRPr b="1">
                <a:solidFill>
                  <a:schemeClr val="bg1"/>
                </a:solidFill>
                <a:latin typeface="72" panose="020B0503030000000003" pitchFamily="34" charset="0"/>
                <a:cs typeface="72" panose="020B0503030000000003" pitchFamily="34" charset="0"/>
              </a:defRPr>
            </a:lvl1pPr>
          </a:lstStyle>
          <a:p>
            <a:r>
              <a:rPr lang="en-US" dirty="0"/>
              <a:t>Worse correlation but conservative</a:t>
            </a:r>
          </a:p>
        </p:txBody>
      </p:sp>
    </p:spTree>
    <p:extLst>
      <p:ext uri="{BB962C8B-B14F-4D97-AF65-F5344CB8AC3E}">
        <p14:creationId xmlns:p14="http://schemas.microsoft.com/office/powerpoint/2010/main" val="1880248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6C0D54-7D65-7E33-CEBC-419E1A148A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9100" y="3246437"/>
            <a:ext cx="11506200" cy="365125"/>
          </a:xfrm>
        </p:spPr>
        <p:txBody>
          <a:bodyPr/>
          <a:lstStyle/>
          <a:p>
            <a:r>
              <a:rPr lang="en-US" b="1" dirty="0">
                <a:solidFill>
                  <a:srgbClr val="002060"/>
                </a:solidFill>
                <a:latin typeface="72" panose="020B0503030000000003" pitchFamily="34" charset="0"/>
                <a:cs typeface="72" panose="020B0503030000000003" pitchFamily="34" charset="0"/>
              </a:rPr>
              <a:t>Future works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27EC3F7-4D7C-E972-8D2E-4DC33BF5C8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A97EF-C944-4447-B862-B593E9B4A0FF}" type="slidenum">
              <a:rPr lang="en-US" smtClean="0"/>
              <a:t>25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B811D6F-7B30-8F97-6ADD-0742C8319CBD}"/>
              </a:ext>
            </a:extLst>
          </p:cNvPr>
          <p:cNvSpPr txBox="1"/>
          <p:nvPr/>
        </p:nvSpPr>
        <p:spPr>
          <a:xfrm>
            <a:off x="419100" y="1178786"/>
            <a:ext cx="11353800" cy="1130461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285750" indent="-285750" algn="l">
              <a:spcAft>
                <a:spcPts val="100"/>
              </a:spcAft>
              <a:buClr>
                <a:srgbClr val="FF0000"/>
              </a:buClr>
              <a:buFont typeface="Wingdings" panose="05000000000000000000" pitchFamily="2" charset="2"/>
              <a:buChar char="v"/>
            </a:pP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72" panose="020B0503030000000003" pitchFamily="34" charset="0"/>
                <a:cs typeface="72" panose="020B0503030000000003" pitchFamily="34" charset="0"/>
              </a:rPr>
              <a:t>Transient effects are a cause for Non-Synchronous Vibrations in bladed disks, particularly in presence of low</a:t>
            </a:r>
          </a:p>
          <a:p>
            <a:pPr algn="l">
              <a:spcAft>
                <a:spcPts val="100"/>
              </a:spcAft>
              <a:buClr>
                <a:srgbClr val="FF0000"/>
              </a:buClr>
            </a:pP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72" panose="020B0503030000000003" pitchFamily="34" charset="0"/>
                <a:cs typeface="72" panose="020B0503030000000003" pitchFamily="34" charset="0"/>
              </a:rPr>
              <a:t>     damping and high sweep rates</a:t>
            </a:r>
          </a:p>
          <a:p>
            <a:pPr algn="l">
              <a:spcAft>
                <a:spcPts val="100"/>
              </a:spcAft>
              <a:buClr>
                <a:srgbClr val="FF0000"/>
              </a:buClr>
            </a:pPr>
            <a:endParaRPr lang="en-US" dirty="0">
              <a:solidFill>
                <a:schemeClr val="bg2">
                  <a:lumMod val="25000"/>
                </a:schemeClr>
              </a:solidFill>
              <a:latin typeface="72" panose="020B0503030000000003" pitchFamily="34" charset="0"/>
              <a:cs typeface="72" panose="020B0503030000000003" pitchFamily="34" charset="0"/>
            </a:endParaRPr>
          </a:p>
          <a:p>
            <a:pPr marL="285750" indent="-285750" algn="l">
              <a:spcAft>
                <a:spcPts val="100"/>
              </a:spcAft>
              <a:buClr>
                <a:srgbClr val="FF0000"/>
              </a:buClr>
              <a:buFont typeface="Wingdings" panose="05000000000000000000" pitchFamily="2" charset="2"/>
              <a:buChar char="v"/>
            </a:pP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72" panose="020B0503030000000003" pitchFamily="34" charset="0"/>
                <a:cs typeface="72" panose="020B0503030000000003" pitchFamily="34" charset="0"/>
              </a:rPr>
              <a:t>They can affect the correct identification of modal parameters</a:t>
            </a:r>
          </a:p>
          <a:p>
            <a:pPr algn="l">
              <a:spcAft>
                <a:spcPts val="100"/>
              </a:spcAft>
              <a:buClr>
                <a:srgbClr val="FF0000"/>
              </a:buClr>
            </a:pPr>
            <a:endParaRPr lang="en-US" dirty="0">
              <a:solidFill>
                <a:schemeClr val="bg2">
                  <a:lumMod val="25000"/>
                </a:schemeClr>
              </a:solidFill>
              <a:latin typeface="72" panose="020B0503030000000003" pitchFamily="34" charset="0"/>
              <a:cs typeface="72" panose="020B0503030000000003" pitchFamily="34" charset="0"/>
            </a:endParaRPr>
          </a:p>
          <a:p>
            <a:pPr marL="285750" indent="-285750" algn="l">
              <a:spcAft>
                <a:spcPts val="100"/>
              </a:spcAft>
              <a:buClr>
                <a:srgbClr val="FF0000"/>
              </a:buClr>
              <a:buFont typeface="Wingdings" panose="05000000000000000000" pitchFamily="2" charset="2"/>
              <a:buChar char="v"/>
            </a:pP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72" panose="020B0503030000000003" pitchFamily="34" charset="0"/>
                <a:cs typeface="72" panose="020B0503030000000003" pitchFamily="34" charset="0"/>
              </a:rPr>
              <a:t>For the test case, commercial FEM tools can accurately predict the dynamic response in transient conditions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60E3F4A-85E7-1E36-B4F6-90FA53F6ABDE}"/>
              </a:ext>
            </a:extLst>
          </p:cNvPr>
          <p:cNvSpPr txBox="1">
            <a:spLocks/>
          </p:cNvSpPr>
          <p:nvPr/>
        </p:nvSpPr>
        <p:spPr>
          <a:xfrm>
            <a:off x="419100" y="571501"/>
            <a:ext cx="11353800" cy="36512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solidFill>
                  <a:srgbClr val="002060"/>
                </a:solidFill>
                <a:latin typeface="72" panose="020B0503030000000003" pitchFamily="34" charset="0"/>
                <a:cs typeface="72" panose="020B0503030000000003" pitchFamily="34" charset="0"/>
              </a:rPr>
              <a:t>Conclusions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5401C5A-A872-B48B-69CF-0BDFE4AACD7A}"/>
              </a:ext>
            </a:extLst>
          </p:cNvPr>
          <p:cNvSpPr txBox="1"/>
          <p:nvPr/>
        </p:nvSpPr>
        <p:spPr>
          <a:xfrm>
            <a:off x="419100" y="3895886"/>
            <a:ext cx="10803081" cy="1897628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285750" indent="-285750" algn="l"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v"/>
            </a:pP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72" panose="020B0503030000000003" pitchFamily="34" charset="0"/>
                <a:cs typeface="72" panose="020B0503030000000003" pitchFamily="34" charset="0"/>
              </a:rPr>
              <a:t>Extend the investigation to a mistuned FE model</a:t>
            </a:r>
          </a:p>
          <a:p>
            <a:pPr algn="l">
              <a:spcAft>
                <a:spcPts val="600"/>
              </a:spcAft>
              <a:buClr>
                <a:srgbClr val="FF0000"/>
              </a:buClr>
            </a:pPr>
            <a:endParaRPr lang="en-US" dirty="0">
              <a:solidFill>
                <a:schemeClr val="bg2">
                  <a:lumMod val="25000"/>
                </a:schemeClr>
              </a:solidFill>
              <a:latin typeface="72" panose="020B0503030000000003" pitchFamily="34" charset="0"/>
              <a:cs typeface="72" panose="020B0503030000000003" pitchFamily="34" charset="0"/>
            </a:endParaRPr>
          </a:p>
          <a:p>
            <a:pPr marL="285750" indent="-285750" algn="l">
              <a:spcAft>
                <a:spcPts val="600"/>
              </a:spcAft>
              <a:buClr>
                <a:srgbClr val="FF0000"/>
              </a:buClr>
              <a:buFont typeface="Wingdings" panose="05000000000000000000" pitchFamily="2" charset="2"/>
              <a:buChar char="v"/>
            </a:pP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72" panose="020B0503030000000003" pitchFamily="34" charset="0"/>
                <a:cs typeface="72" panose="020B0503030000000003" pitchFamily="34" charset="0"/>
              </a:rPr>
              <a:t>Verify that another measurement technique, like BTT, is able to capture transient effects</a:t>
            </a:r>
          </a:p>
          <a:p>
            <a:pPr marL="285750" indent="-285750" algn="l">
              <a:spcAft>
                <a:spcPts val="600"/>
              </a:spcAft>
              <a:buFont typeface="Wingdings" panose="05000000000000000000" pitchFamily="2" charset="2"/>
              <a:buChar char="v"/>
            </a:pPr>
            <a:endParaRPr lang="en-US" sz="1600" dirty="0">
              <a:solidFill>
                <a:schemeClr val="bg2">
                  <a:lumMod val="25000"/>
                </a:schemeClr>
              </a:solidFill>
              <a:latin typeface="72" panose="020B0503030000000003" pitchFamily="34" charset="0"/>
              <a:cs typeface="72" panose="020B0503030000000003" pitchFamily="34" charset="0"/>
            </a:endParaRPr>
          </a:p>
          <a:p>
            <a:pPr marL="285750" indent="-285750" algn="l">
              <a:spcAft>
                <a:spcPts val="600"/>
              </a:spcAft>
              <a:buFont typeface="Wingdings" panose="05000000000000000000" pitchFamily="2" charset="2"/>
              <a:buChar char="v"/>
            </a:pPr>
            <a:endParaRPr lang="en-US" sz="1600" dirty="0">
              <a:solidFill>
                <a:schemeClr val="bg2">
                  <a:lumMod val="25000"/>
                </a:schemeClr>
              </a:solidFill>
              <a:latin typeface="72" panose="020B0503030000000003" pitchFamily="34" charset="0"/>
              <a:cs typeface="72" panose="020B0503030000000003" pitchFamily="34" charset="0"/>
            </a:endParaRPr>
          </a:p>
        </p:txBody>
      </p:sp>
      <p:pic>
        <p:nvPicPr>
          <p:cNvPr id="7" name="Picture 6" descr="A blue logo with text&#10;&#10;AI-generated content may be incorrect.">
            <a:extLst>
              <a:ext uri="{FF2B5EF4-FFF2-40B4-BE49-F238E27FC236}">
                <a16:creationId xmlns:a16="http://schemas.microsoft.com/office/drawing/2014/main" id="{5313C987-3AFA-E446-804C-C5CB3031F0E2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saturation sat="0"/>
                    </a14:imgEffect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875" t="9449" r="7264" b="11707"/>
          <a:stretch>
            <a:fillRect/>
          </a:stretch>
        </p:blipFill>
        <p:spPr>
          <a:xfrm>
            <a:off x="1828799" y="6210301"/>
            <a:ext cx="1314737" cy="585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7814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6735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0DE0499-C812-4AB1-C776-54ADA76CFA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114762" y="2906713"/>
            <a:ext cx="2793000" cy="503590"/>
          </a:xfrm>
        </p:spPr>
        <p:txBody>
          <a:bodyPr/>
          <a:lstStyle/>
          <a:p>
            <a:r>
              <a:rPr lang="en-US" b="1" dirty="0">
                <a:solidFill>
                  <a:schemeClr val="tx2">
                    <a:lumMod val="90000"/>
                    <a:lumOff val="10000"/>
                  </a:schemeClr>
                </a:solidFill>
                <a:latin typeface="72" panose="020B0503030000000003" pitchFamily="34" charset="0"/>
                <a:cs typeface="72" panose="020B0503030000000003" pitchFamily="34" charset="0"/>
              </a:rPr>
              <a:t>INTRODUCTION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FF1AD1F-3563-E75E-C6C4-34B8227415B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7A97EF-C944-4447-B862-B593E9B4A0FF}" type="slidenum">
              <a:rPr lang="en-US" smtClean="0"/>
              <a:t>3</a:t>
            </a:fld>
            <a:endParaRPr lang="en-US" dirty="0"/>
          </a:p>
        </p:txBody>
      </p:sp>
      <p:pic>
        <p:nvPicPr>
          <p:cNvPr id="10" name="Picture 9" descr="A blue logo with text&#10;&#10;AI-generated content may be incorrect.">
            <a:extLst>
              <a:ext uri="{FF2B5EF4-FFF2-40B4-BE49-F238E27FC236}">
                <a16:creationId xmlns:a16="http://schemas.microsoft.com/office/drawing/2014/main" id="{BBFBBB72-D20A-F01A-0DA3-04D04CE0BD41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saturation sat="0"/>
                    </a14:imgEffect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875" t="9449" r="7264" b="11707"/>
          <a:stretch>
            <a:fillRect/>
          </a:stretch>
        </p:blipFill>
        <p:spPr>
          <a:xfrm>
            <a:off x="1828799" y="6210301"/>
            <a:ext cx="1314737" cy="585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9439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0CD17D5-0536-E4EC-F960-70882DFAE2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A97EF-C944-4447-B862-B593E9B4A0FF}" type="slidenum">
              <a:rPr lang="en-US" smtClean="0"/>
              <a:t>4</a:t>
            </a:fld>
            <a:endParaRPr lang="en-US" dirty="0"/>
          </a:p>
        </p:txBody>
      </p:sp>
      <p:sp>
        <p:nvSpPr>
          <p:cNvPr id="20" name="Title 19">
            <a:extLst>
              <a:ext uri="{FF2B5EF4-FFF2-40B4-BE49-F238E27FC236}">
                <a16:creationId xmlns:a16="http://schemas.microsoft.com/office/drawing/2014/main" id="{6FF00A61-CBE9-1C1E-39A9-A06E85395A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9100" y="193456"/>
            <a:ext cx="11353800" cy="602891"/>
          </a:xfrm>
        </p:spPr>
        <p:txBody>
          <a:bodyPr anchor="ctr"/>
          <a:lstStyle/>
          <a:p>
            <a:r>
              <a:rPr lang="en-US" b="1" dirty="0">
                <a:solidFill>
                  <a:srgbClr val="002060"/>
                </a:solidFill>
              </a:rPr>
              <a:t>INTRODUCTION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BA68515-4B25-0252-0954-D359167739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9100" y="796347"/>
            <a:ext cx="7794597" cy="5188307"/>
          </a:xfrm>
        </p:spPr>
        <p:txBody>
          <a:bodyPr wrap="none"/>
          <a:lstStyle/>
          <a:p>
            <a:pPr algn="just">
              <a:spcAft>
                <a:spcPts val="0"/>
              </a:spcAft>
            </a:pPr>
            <a:endParaRPr lang="en-US" sz="1000" b="1" dirty="0">
              <a:solidFill>
                <a:srgbClr val="002060"/>
              </a:solidFill>
              <a:latin typeface="72" panose="020B0503030000000003" pitchFamily="34" charset="0"/>
              <a:cs typeface="72" panose="020B0503030000000003" pitchFamily="34" charset="0"/>
            </a:endParaRPr>
          </a:p>
          <a:p>
            <a:pPr algn="just">
              <a:spcAft>
                <a:spcPts val="0"/>
              </a:spcAft>
            </a:pPr>
            <a:r>
              <a:rPr lang="en-US" sz="2000" b="1" dirty="0">
                <a:solidFill>
                  <a:srgbClr val="002060"/>
                </a:solidFill>
                <a:latin typeface="72" panose="020B0503030000000003" pitchFamily="34" charset="0"/>
                <a:cs typeface="72" panose="020B0503030000000003" pitchFamily="34" charset="0"/>
              </a:rPr>
              <a:t>Motivation</a:t>
            </a:r>
          </a:p>
          <a:p>
            <a:pPr algn="just">
              <a:spcAft>
                <a:spcPts val="0"/>
              </a:spcAft>
            </a:pPr>
            <a:endParaRPr lang="en-US" sz="1600" b="1" dirty="0">
              <a:solidFill>
                <a:schemeClr val="bg2">
                  <a:lumMod val="25000"/>
                </a:schemeClr>
              </a:solidFill>
              <a:latin typeface="72" panose="020B0503030000000003" pitchFamily="34" charset="0"/>
              <a:cs typeface="72" panose="020B0503030000000003" pitchFamily="34" charset="0"/>
            </a:endParaRPr>
          </a:p>
          <a:p>
            <a:pPr marL="285750" indent="-285750" algn="just">
              <a:spcAft>
                <a:spcPts val="0"/>
              </a:spcAft>
              <a:buClr>
                <a:srgbClr val="FF0000"/>
              </a:buClr>
              <a:buFont typeface="Wingdings" panose="05000000000000000000" pitchFamily="2" charset="2"/>
              <a:buChar char="v"/>
            </a:pP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72" panose="020B0503030000000003" pitchFamily="34" charset="0"/>
                <a:cs typeface="72" panose="020B0503030000000003" pitchFamily="34" charset="0"/>
              </a:rPr>
              <a:t>Unconventional dynamic responses of bladed disks</a:t>
            </a:r>
          </a:p>
          <a:p>
            <a:pPr algn="just">
              <a:spcAft>
                <a:spcPts val="0"/>
              </a:spcAft>
            </a:pPr>
            <a:endParaRPr lang="en-US" sz="1400" dirty="0">
              <a:solidFill>
                <a:schemeClr val="bg2">
                  <a:lumMod val="25000"/>
                </a:schemeClr>
              </a:solidFill>
              <a:latin typeface="72" panose="020B0503030000000003" pitchFamily="34" charset="0"/>
              <a:cs typeface="72" panose="020B0503030000000003" pitchFamily="34" charset="0"/>
            </a:endParaRPr>
          </a:p>
          <a:p>
            <a:pPr marL="285750" indent="-285750" algn="just">
              <a:spcAft>
                <a:spcPts val="0"/>
              </a:spcAft>
              <a:buClr>
                <a:srgbClr val="FF0000"/>
              </a:buClr>
              <a:buFont typeface="Wingdings" panose="05000000000000000000" pitchFamily="2" charset="2"/>
              <a:buChar char="v"/>
            </a:pP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72" panose="020B0503030000000003" pitchFamily="34" charset="0"/>
                <a:cs typeface="72" panose="020B0503030000000003" pitchFamily="34" charset="0"/>
              </a:rPr>
              <a:t>Possible explanation as transient effects</a:t>
            </a:r>
          </a:p>
          <a:p>
            <a:pPr algn="just">
              <a:spcAft>
                <a:spcPts val="0"/>
              </a:spcAft>
              <a:buClr>
                <a:srgbClr val="FF0000"/>
              </a:buClr>
            </a:pPr>
            <a:endParaRPr lang="en-US" sz="1400" dirty="0">
              <a:solidFill>
                <a:schemeClr val="bg2">
                  <a:lumMod val="25000"/>
                </a:schemeClr>
              </a:solidFill>
              <a:latin typeface="72" panose="020B0503030000000003" pitchFamily="34" charset="0"/>
              <a:cs typeface="72" panose="020B0503030000000003" pitchFamily="34" charset="0"/>
            </a:endParaRPr>
          </a:p>
          <a:p>
            <a:pPr marL="285750" indent="-285750" algn="just">
              <a:spcAft>
                <a:spcPts val="0"/>
              </a:spcAft>
              <a:buClr>
                <a:srgbClr val="FF0000"/>
              </a:buClr>
              <a:buFont typeface="Wingdings" panose="05000000000000000000" pitchFamily="2" charset="2"/>
              <a:buChar char="v"/>
            </a:pP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72" panose="020B0503030000000003" pitchFamily="34" charset="0"/>
                <a:cs typeface="72" panose="020B0503030000000003" pitchFamily="34" charset="0"/>
              </a:rPr>
              <a:t>Prediction capability before test campaign</a:t>
            </a:r>
          </a:p>
          <a:p>
            <a:pPr marL="0" lvl="1" indent="0" algn="just">
              <a:spcAft>
                <a:spcPts val="100"/>
              </a:spcAft>
              <a:buNone/>
            </a:pP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72" panose="020B0503030000000003" pitchFamily="34" charset="0"/>
              <a:cs typeface="72" panose="020B0503030000000003" pitchFamily="34" charset="0"/>
            </a:endParaRPr>
          </a:p>
          <a:p>
            <a:pPr algn="just">
              <a:spcAft>
                <a:spcPts val="100"/>
              </a:spcAft>
            </a:pPr>
            <a:r>
              <a:rPr lang="en-US" sz="2000" b="1" dirty="0">
                <a:solidFill>
                  <a:srgbClr val="002060"/>
                </a:solidFill>
                <a:latin typeface="72" panose="020B0503030000000003" pitchFamily="34" charset="0"/>
                <a:cs typeface="72" panose="020B0503030000000003" pitchFamily="34" charset="0"/>
              </a:rPr>
              <a:t>Objective</a:t>
            </a:r>
          </a:p>
          <a:p>
            <a:pPr algn="just">
              <a:spcAft>
                <a:spcPts val="100"/>
              </a:spcAft>
            </a:pPr>
            <a:endParaRPr lang="en-US" sz="1400" dirty="0">
              <a:solidFill>
                <a:schemeClr val="bg2">
                  <a:lumMod val="25000"/>
                </a:schemeClr>
              </a:solidFill>
              <a:latin typeface="72" panose="020B0503030000000003" pitchFamily="34" charset="0"/>
              <a:cs typeface="72" panose="020B0503030000000003" pitchFamily="34" charset="0"/>
            </a:endParaRPr>
          </a:p>
          <a:p>
            <a:pPr marL="285750" indent="-285750" algn="just">
              <a:spcAft>
                <a:spcPts val="100"/>
              </a:spcAft>
              <a:buClr>
                <a:srgbClr val="FF0000"/>
              </a:buClr>
              <a:buFont typeface="Wingdings" panose="05000000000000000000" pitchFamily="2" charset="2"/>
              <a:buChar char="v"/>
            </a:pP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72" panose="020B0503030000000003" pitchFamily="34" charset="0"/>
                <a:cs typeface="72" panose="020B0503030000000003" pitchFamily="34" charset="0"/>
              </a:rPr>
              <a:t>Investigation of transient effects in dynamic response and justification of observed response</a:t>
            </a:r>
          </a:p>
          <a:p>
            <a:pPr marL="285750" indent="-285750" algn="just">
              <a:spcAft>
                <a:spcPts val="100"/>
              </a:spcAft>
              <a:buClr>
                <a:srgbClr val="FF0000"/>
              </a:buClr>
              <a:buFont typeface="Wingdings" panose="05000000000000000000" pitchFamily="2" charset="2"/>
              <a:buChar char="v"/>
            </a:pPr>
            <a:endParaRPr lang="en-US" sz="1400" dirty="0">
              <a:solidFill>
                <a:schemeClr val="bg2">
                  <a:lumMod val="25000"/>
                </a:schemeClr>
              </a:solidFill>
              <a:latin typeface="72" panose="020B0503030000000003" pitchFamily="34" charset="0"/>
              <a:cs typeface="72" panose="020B0503030000000003" pitchFamily="34" charset="0"/>
            </a:endParaRPr>
          </a:p>
          <a:p>
            <a:pPr marL="285750" indent="-285750" algn="just">
              <a:spcAft>
                <a:spcPts val="100"/>
              </a:spcAft>
              <a:buClr>
                <a:srgbClr val="FF0000"/>
              </a:buClr>
              <a:buFont typeface="Wingdings" panose="05000000000000000000" pitchFamily="2" charset="2"/>
              <a:buChar char="v"/>
            </a:pP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72" panose="020B0503030000000003" pitchFamily="34" charset="0"/>
                <a:cs typeface="72" panose="020B0503030000000003" pitchFamily="34" charset="0"/>
              </a:rPr>
              <a:t>Confirm the capability of commercial FEM tools to predict them in the design phase</a:t>
            </a:r>
          </a:p>
          <a:p>
            <a:pPr algn="just">
              <a:spcAft>
                <a:spcPts val="100"/>
              </a:spcAft>
              <a:buClr>
                <a:srgbClr val="FF0000"/>
              </a:buClr>
            </a:pPr>
            <a:endParaRPr lang="en-US" sz="1400" dirty="0">
              <a:solidFill>
                <a:schemeClr val="bg2">
                  <a:lumMod val="25000"/>
                </a:schemeClr>
              </a:solidFill>
              <a:latin typeface="72" panose="020B0503030000000003" pitchFamily="34" charset="0"/>
              <a:cs typeface="72" panose="020B0503030000000003" pitchFamily="34" charset="0"/>
            </a:endParaRPr>
          </a:p>
          <a:p>
            <a:pPr marL="285750" indent="-285750" algn="just">
              <a:spcAft>
                <a:spcPts val="100"/>
              </a:spcAft>
              <a:buClr>
                <a:srgbClr val="FF0000"/>
              </a:buClr>
              <a:buFont typeface="Wingdings" panose="05000000000000000000" pitchFamily="2" charset="2"/>
              <a:buChar char="v"/>
            </a:pPr>
            <a:endParaRPr lang="en-US" sz="1400" dirty="0">
              <a:solidFill>
                <a:schemeClr val="bg2">
                  <a:lumMod val="25000"/>
                </a:schemeClr>
              </a:solidFill>
              <a:latin typeface="72" panose="020B0503030000000003" pitchFamily="34" charset="0"/>
              <a:cs typeface="72" panose="020B0503030000000003" pitchFamily="34" charset="0"/>
            </a:endParaRPr>
          </a:p>
          <a:p>
            <a:pPr algn="just">
              <a:spcAft>
                <a:spcPts val="200"/>
              </a:spcAft>
            </a:pP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72" panose="020B0503030000000003" pitchFamily="34" charset="0"/>
              <a:cs typeface="72" panose="020B0503030000000003" pitchFamily="34" charset="0"/>
            </a:endParaRPr>
          </a:p>
          <a:p>
            <a:pPr algn="just">
              <a:spcAft>
                <a:spcPts val="200"/>
              </a:spcAft>
            </a:pP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72" panose="020B0503030000000003" pitchFamily="34" charset="0"/>
              <a:cs typeface="72" panose="020B0503030000000003" pitchFamily="34" charset="0"/>
            </a:endParaRPr>
          </a:p>
          <a:p>
            <a:pPr>
              <a:spcAft>
                <a:spcPts val="200"/>
              </a:spcAft>
            </a:pP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72" panose="020B0503030000000003" pitchFamily="34" charset="0"/>
              <a:cs typeface="72" panose="020B0503030000000003" pitchFamily="34" charset="0"/>
            </a:endParaRPr>
          </a:p>
          <a:p>
            <a:pPr algn="just"/>
            <a:endParaRPr lang="en-US" sz="3200" dirty="0">
              <a:solidFill>
                <a:schemeClr val="tx2">
                  <a:lumMod val="90000"/>
                  <a:lumOff val="10000"/>
                </a:schemeClr>
              </a:solidFill>
              <a:latin typeface="72" panose="020B0503030000000003" pitchFamily="34" charset="0"/>
              <a:cs typeface="72" panose="020B0503030000000003" pitchFamily="34" charset="0"/>
            </a:endParaRPr>
          </a:p>
          <a:p>
            <a:pPr algn="just"/>
            <a:endParaRPr lang="en-US" dirty="0"/>
          </a:p>
        </p:txBody>
      </p:sp>
      <p:pic>
        <p:nvPicPr>
          <p:cNvPr id="9" name="Picture 8" descr="A blue logo with text&#10;&#10;AI-generated content may be incorrect.">
            <a:extLst>
              <a:ext uri="{FF2B5EF4-FFF2-40B4-BE49-F238E27FC236}">
                <a16:creationId xmlns:a16="http://schemas.microsoft.com/office/drawing/2014/main" id="{2A62192D-FA80-67CC-A04B-AB3F35E8935D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saturation sat="0"/>
                    </a14:imgEffect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875" t="9449" r="7264" b="11707"/>
          <a:stretch>
            <a:fillRect/>
          </a:stretch>
        </p:blipFill>
        <p:spPr>
          <a:xfrm>
            <a:off x="1828799" y="6210301"/>
            <a:ext cx="1314737" cy="585347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514F7C38-B4A7-C73B-7885-A91F0A50261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7824083" y="421420"/>
            <a:ext cx="3712528" cy="2604972"/>
          </a:xfrm>
          <a:prstGeom prst="rect">
            <a:avLst/>
          </a:prstGeom>
          <a:ln w="12700">
            <a:solidFill>
              <a:srgbClr val="FF0000"/>
            </a:solidFill>
          </a:ln>
          <a:effectLst/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BE1A6169-29A2-C444-8BC2-589DB744302A}"/>
              </a:ext>
            </a:extLst>
          </p:cNvPr>
          <p:cNvSpPr txBox="1"/>
          <p:nvPr/>
        </p:nvSpPr>
        <p:spPr>
          <a:xfrm>
            <a:off x="7459436" y="3073686"/>
            <a:ext cx="4275364" cy="339634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72" panose="020B0503030000000003" pitchFamily="34" charset="0"/>
                <a:cs typeface="72" panose="020B0503030000000003" pitchFamily="34" charset="0"/>
              </a:rPr>
              <a:t>Observed response </a:t>
            </a:r>
            <a:r>
              <a:rPr lang="en-US" sz="800" dirty="0">
                <a:solidFill>
                  <a:schemeClr val="bg2">
                    <a:lumMod val="25000"/>
                  </a:schemeClr>
                </a:solidFill>
                <a:latin typeface="72" panose="020B0503030000000003" pitchFamily="34" charset="0"/>
                <a:cs typeface="72" panose="020B0503030000000003" pitchFamily="34" charset="0"/>
              </a:rPr>
              <a:t>(1)</a:t>
            </a: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72" panose="020B0503030000000003" pitchFamily="34" charset="0"/>
                <a:cs typeface="72" panose="020B0503030000000003" pitchFamily="34" charset="0"/>
              </a:rPr>
              <a:t> 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83F50F1F-5486-D890-BDAA-93F86007515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62971" y="4654466"/>
            <a:ext cx="1880565" cy="1330188"/>
          </a:xfrm>
          <a:prstGeom prst="rect">
            <a:avLst/>
          </a:prstGeom>
        </p:spPr>
      </p:pic>
      <p:sp>
        <p:nvSpPr>
          <p:cNvPr id="28" name="Arrow: Right 27">
            <a:extLst>
              <a:ext uri="{FF2B5EF4-FFF2-40B4-BE49-F238E27FC236}">
                <a16:creationId xmlns:a16="http://schemas.microsoft.com/office/drawing/2014/main" id="{7476E66D-9475-147A-978B-82AAE2206FF6}"/>
              </a:ext>
            </a:extLst>
          </p:cNvPr>
          <p:cNvSpPr/>
          <p:nvPr/>
        </p:nvSpPr>
        <p:spPr>
          <a:xfrm>
            <a:off x="3143536" y="5163149"/>
            <a:ext cx="829941" cy="296779"/>
          </a:xfrm>
          <a:prstGeom prst="rightArrow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>
              <a:spcAft>
                <a:spcPts val="600"/>
              </a:spcAft>
            </a:pP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0CE1EAA0-9F50-E688-892A-43FEF9581038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261" t="5053" r="11557" b="5053"/>
          <a:stretch>
            <a:fillRect/>
          </a:stretch>
        </p:blipFill>
        <p:spPr>
          <a:xfrm>
            <a:off x="9228961" y="4786067"/>
            <a:ext cx="1550453" cy="1379372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1E20EA18-FDC4-EE76-770B-E97DEA9AD0BD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l="8398" t="1" b="31519"/>
          <a:stretch>
            <a:fillRect/>
          </a:stretch>
        </p:blipFill>
        <p:spPr>
          <a:xfrm>
            <a:off x="4455296" y="4627121"/>
            <a:ext cx="2414538" cy="1434531"/>
          </a:xfrm>
          <a:prstGeom prst="rect">
            <a:avLst/>
          </a:prstGeom>
        </p:spPr>
      </p:pic>
      <p:sp>
        <p:nvSpPr>
          <p:cNvPr id="31" name="Arrow: Right 30">
            <a:extLst>
              <a:ext uri="{FF2B5EF4-FFF2-40B4-BE49-F238E27FC236}">
                <a16:creationId xmlns:a16="http://schemas.microsoft.com/office/drawing/2014/main" id="{E4A19E28-EFC3-5E85-FBFE-EA8D8696CE43}"/>
              </a:ext>
            </a:extLst>
          </p:cNvPr>
          <p:cNvSpPr/>
          <p:nvPr/>
        </p:nvSpPr>
        <p:spPr>
          <a:xfrm>
            <a:off x="7568988" y="5163149"/>
            <a:ext cx="829941" cy="288758"/>
          </a:xfrm>
          <a:prstGeom prst="rightArrow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>
              <a:spcAft>
                <a:spcPts val="600"/>
              </a:spcAft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C50F742E-F3DA-5485-BEA8-EA0AA70A53BB}"/>
              </a:ext>
            </a:extLst>
          </p:cNvPr>
          <p:cNvSpPr txBox="1"/>
          <p:nvPr/>
        </p:nvSpPr>
        <p:spPr>
          <a:xfrm>
            <a:off x="1705677" y="4522865"/>
            <a:ext cx="731521" cy="263202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1400" b="1" dirty="0">
                <a:solidFill>
                  <a:schemeClr val="accent1">
                    <a:lumMod val="90000"/>
                    <a:lumOff val="10000"/>
                  </a:schemeClr>
                </a:solidFill>
                <a:latin typeface="72" panose="020B0503030000000003" pitchFamily="34" charset="0"/>
                <a:cs typeface="72" panose="020B0503030000000003" pitchFamily="34" charset="0"/>
              </a:rPr>
              <a:t>SDOF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8BEB5C4-ABDA-662D-59A5-EF9AAD799E83}"/>
              </a:ext>
            </a:extLst>
          </p:cNvPr>
          <p:cNvSpPr txBox="1"/>
          <p:nvPr/>
        </p:nvSpPr>
        <p:spPr>
          <a:xfrm>
            <a:off x="5306338" y="4495520"/>
            <a:ext cx="914400" cy="263202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1400" b="1" dirty="0">
                <a:solidFill>
                  <a:schemeClr val="accent1">
                    <a:lumMod val="90000"/>
                    <a:lumOff val="10000"/>
                  </a:schemeClr>
                </a:solidFill>
                <a:latin typeface="72" panose="020B0503030000000003" pitchFamily="34" charset="0"/>
                <a:cs typeface="72" panose="020B0503030000000003" pitchFamily="34" charset="0"/>
              </a:rPr>
              <a:t>Spin Test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F3ABD002-E180-2A8F-246A-7B571B016AC4}"/>
              </a:ext>
            </a:extLst>
          </p:cNvPr>
          <p:cNvSpPr txBox="1"/>
          <p:nvPr/>
        </p:nvSpPr>
        <p:spPr>
          <a:xfrm>
            <a:off x="9597118" y="4495520"/>
            <a:ext cx="914400" cy="263202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1400" b="1" dirty="0">
                <a:solidFill>
                  <a:schemeClr val="accent1">
                    <a:lumMod val="90000"/>
                    <a:lumOff val="10000"/>
                  </a:schemeClr>
                </a:solidFill>
                <a:latin typeface="72" panose="020B0503030000000003" pitchFamily="34" charset="0"/>
                <a:cs typeface="72" panose="020B0503030000000003" pitchFamily="34" charset="0"/>
              </a:rPr>
              <a:t>3D FEA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680A5BA5-E0E8-E787-E2B2-E83A00AC1363}"/>
              </a:ext>
            </a:extLst>
          </p:cNvPr>
          <p:cNvSpPr/>
          <p:nvPr/>
        </p:nvSpPr>
        <p:spPr>
          <a:xfrm>
            <a:off x="10659291" y="4786067"/>
            <a:ext cx="120123" cy="1952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>
              <a:spcAft>
                <a:spcPts val="600"/>
              </a:spcAft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681A74C-9431-0C5B-C496-0EA936E7AEE7}"/>
              </a:ext>
            </a:extLst>
          </p:cNvPr>
          <p:cNvSpPr txBox="1"/>
          <p:nvPr/>
        </p:nvSpPr>
        <p:spPr>
          <a:xfrm>
            <a:off x="3331597" y="6330024"/>
            <a:ext cx="8134184" cy="464366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>
              <a:spcAft>
                <a:spcPts val="600"/>
              </a:spcAft>
            </a:pPr>
            <a:r>
              <a:rPr lang="en-US" sz="800" dirty="0">
                <a:solidFill>
                  <a:schemeClr val="bg2">
                    <a:lumMod val="25000"/>
                  </a:schemeClr>
                </a:solidFill>
              </a:rPr>
              <a:t>(1) Luigi </a:t>
            </a:r>
            <a:r>
              <a:rPr lang="en-US" sz="800" dirty="0" err="1">
                <a:solidFill>
                  <a:schemeClr val="bg2">
                    <a:lumMod val="25000"/>
                  </a:schemeClr>
                </a:solidFill>
              </a:rPr>
              <a:t>Carassale</a:t>
            </a:r>
            <a:r>
              <a:rPr lang="en-US" sz="800" dirty="0">
                <a:solidFill>
                  <a:schemeClr val="bg2">
                    <a:lumMod val="25000"/>
                  </a:schemeClr>
                </a:solidFill>
              </a:rPr>
              <a:t>, Michela </a:t>
            </a:r>
            <a:r>
              <a:rPr lang="en-US" sz="800" dirty="0" err="1">
                <a:solidFill>
                  <a:schemeClr val="bg2">
                    <a:lumMod val="25000"/>
                  </a:schemeClr>
                </a:solidFill>
              </a:rPr>
              <a:t>Marrè-Brunenghi</a:t>
            </a:r>
            <a:r>
              <a:rPr lang="en-US" sz="800" dirty="0">
                <a:solidFill>
                  <a:schemeClr val="bg2">
                    <a:lumMod val="25000"/>
                  </a:schemeClr>
                </a:solidFill>
              </a:rPr>
              <a:t>, Stefano Patrone, Wavelet-based identification of rotor blades in passage-through-resonance tests, Mechanical Systems and Signal Processing, Volume 98, 2018, Pages 124-138, ISSN 0888-3270.</a:t>
            </a:r>
            <a:endParaRPr lang="en-US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7074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526984C-8CE8-63AB-EB07-406A12E0C9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44976" y="2906713"/>
            <a:ext cx="7162786" cy="503590"/>
          </a:xfrm>
        </p:spPr>
        <p:txBody>
          <a:bodyPr/>
          <a:lstStyle/>
          <a:p>
            <a:r>
              <a:rPr lang="en-US" b="1" dirty="0">
                <a:solidFill>
                  <a:schemeClr val="tx2">
                    <a:lumMod val="90000"/>
                    <a:lumOff val="10000"/>
                  </a:schemeClr>
                </a:solidFill>
                <a:latin typeface="72" panose="020B0503030000000003" pitchFamily="34" charset="0"/>
                <a:cs typeface="72" panose="020B0503030000000003" pitchFamily="34" charset="0"/>
              </a:rPr>
              <a:t>AEROMECHANICS IN TURBOMACHINERY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D9A3E84-278F-2EE0-2E4C-E654F61A73C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0407D4A-E512-419B-AA98-7EFEC97A1B71}" type="slidenum">
              <a:rPr lang="en-GB" smtClean="0">
                <a:solidFill>
                  <a:srgbClr val="69676D"/>
                </a:solidFill>
              </a:rPr>
              <a:pPr>
                <a:defRPr/>
              </a:pPr>
              <a:t>5</a:t>
            </a:fld>
            <a:endParaRPr lang="en-GB" dirty="0">
              <a:solidFill>
                <a:srgbClr val="69676D"/>
              </a:solidFill>
            </a:endParaRPr>
          </a:p>
        </p:txBody>
      </p:sp>
      <p:pic>
        <p:nvPicPr>
          <p:cNvPr id="4" name="Picture 3" descr="A blue logo with text&#10;&#10;AI-generated content may be incorrect.">
            <a:extLst>
              <a:ext uri="{FF2B5EF4-FFF2-40B4-BE49-F238E27FC236}">
                <a16:creationId xmlns:a16="http://schemas.microsoft.com/office/drawing/2014/main" id="{9AF9B736-861A-233B-2C3A-4F6BDB514B3D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saturation sat="0"/>
                    </a14:imgEffect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875" t="9449" r="7264" b="11707"/>
          <a:stretch>
            <a:fillRect/>
          </a:stretch>
        </p:blipFill>
        <p:spPr>
          <a:xfrm>
            <a:off x="1828799" y="6210301"/>
            <a:ext cx="1314737" cy="585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4655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EF3E93-4C7F-9503-D133-84DB3F4889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072D772-1DE1-2F0A-4218-B84B5CA92E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407D4A-E512-419B-AA98-7EFEC97A1B71}" type="slidenum">
              <a:rPr lang="en-GB" smtClean="0">
                <a:solidFill>
                  <a:srgbClr val="69676D"/>
                </a:solidFill>
              </a:rPr>
              <a:pPr>
                <a:defRPr/>
              </a:pPr>
              <a:t>6</a:t>
            </a:fld>
            <a:endParaRPr lang="en-GB" dirty="0">
              <a:solidFill>
                <a:srgbClr val="69676D"/>
              </a:solidFill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019EE5D-1A73-455C-CA21-3A1B3834FF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9100" y="419102"/>
            <a:ext cx="11353800" cy="419100"/>
          </a:xfrm>
        </p:spPr>
        <p:txBody>
          <a:bodyPr/>
          <a:lstStyle/>
          <a:p>
            <a:r>
              <a:rPr lang="en-US" b="1" dirty="0">
                <a:solidFill>
                  <a:schemeClr val="tx2">
                    <a:lumMod val="90000"/>
                    <a:lumOff val="10000"/>
                  </a:schemeClr>
                </a:solidFill>
                <a:latin typeface="72" panose="020B0503030000000003" pitchFamily="34" charset="0"/>
                <a:cs typeface="72" panose="020B0503030000000003" pitchFamily="34" charset="0"/>
              </a:rPr>
              <a:t>AEROMECHANICS IN TURBOMACHINERY – Forced Response</a:t>
            </a:r>
            <a:br>
              <a:rPr lang="en-US" b="1" dirty="0">
                <a:solidFill>
                  <a:schemeClr val="tx2">
                    <a:lumMod val="90000"/>
                    <a:lumOff val="10000"/>
                  </a:schemeClr>
                </a:solidFill>
                <a:latin typeface="72" panose="020B0503030000000003" pitchFamily="34" charset="0"/>
                <a:cs typeface="72" panose="020B0503030000000003" pitchFamily="34" charset="0"/>
              </a:rPr>
            </a:br>
            <a:endParaRPr lang="en-US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C8AC2DB9-E90E-B48E-776A-53077AE059C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13625" y="3921367"/>
            <a:ext cx="4772297" cy="2008236"/>
          </a:xfrm>
          <a:prstGeom prst="rect">
            <a:avLst/>
          </a:prstGeom>
        </p:spPr>
      </p:pic>
      <p:pic>
        <p:nvPicPr>
          <p:cNvPr id="45" name="Picture 44" descr="A blue logo with text&#10;&#10;AI-generated content may be incorrect.">
            <a:extLst>
              <a:ext uri="{FF2B5EF4-FFF2-40B4-BE49-F238E27FC236}">
                <a16:creationId xmlns:a16="http://schemas.microsoft.com/office/drawing/2014/main" id="{68E18377-0453-E173-6B9F-5BA63C65AC73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saturation sat="0"/>
                    </a14:imgEffect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875" t="9449" r="7264" b="11707"/>
          <a:stretch>
            <a:fillRect/>
          </a:stretch>
        </p:blipFill>
        <p:spPr>
          <a:xfrm>
            <a:off x="1828799" y="6210301"/>
            <a:ext cx="1314737" cy="585347"/>
          </a:xfrm>
          <a:prstGeom prst="rect">
            <a:avLst/>
          </a:prstGeom>
        </p:spPr>
      </p:pic>
      <p:sp>
        <p:nvSpPr>
          <p:cNvPr id="59" name="TextBox 58">
            <a:extLst>
              <a:ext uri="{FF2B5EF4-FFF2-40B4-BE49-F238E27FC236}">
                <a16:creationId xmlns:a16="http://schemas.microsoft.com/office/drawing/2014/main" id="{8B9B94B9-88C2-B1D6-B101-FD251DF05B55}"/>
              </a:ext>
            </a:extLst>
          </p:cNvPr>
          <p:cNvSpPr txBox="1"/>
          <p:nvPr/>
        </p:nvSpPr>
        <p:spPr>
          <a:xfrm>
            <a:off x="413625" y="983836"/>
            <a:ext cx="6800306" cy="195279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200"/>
              </a:spcAft>
            </a:pP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72" panose="020B0503030000000003" pitchFamily="34" charset="0"/>
                <a:cs typeface="72" panose="020B0503030000000003" pitchFamily="34" charset="0"/>
              </a:rPr>
              <a:t>Aeromechanics studies the interaction of elastic bodies with fluid flows.</a:t>
            </a:r>
          </a:p>
          <a:p>
            <a:pPr algn="l">
              <a:spcAft>
                <a:spcPts val="200"/>
              </a:spcAft>
            </a:pP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72" panose="020B0503030000000003" pitchFamily="34" charset="0"/>
                <a:cs typeface="72" panose="020B0503030000000003" pitchFamily="34" charset="0"/>
              </a:rPr>
              <a:t>The two principal problems are:</a:t>
            </a:r>
          </a:p>
          <a:p>
            <a:pPr algn="l">
              <a:spcAft>
                <a:spcPts val="200"/>
              </a:spcAft>
            </a:pPr>
            <a:endParaRPr lang="en-US" sz="1050" dirty="0">
              <a:latin typeface="72" panose="020B0503030000000003" pitchFamily="34" charset="0"/>
              <a:cs typeface="72" panose="020B0503030000000003" pitchFamily="34" charset="0"/>
            </a:endParaRPr>
          </a:p>
          <a:p>
            <a:pPr marL="285750" indent="-285750" algn="l">
              <a:spcAft>
                <a:spcPts val="200"/>
              </a:spcAft>
              <a:buClr>
                <a:srgbClr val="FF0000"/>
              </a:buClr>
              <a:buFont typeface="Wingdings" panose="05000000000000000000" pitchFamily="2" charset="2"/>
              <a:buChar char="v"/>
            </a:pPr>
            <a:r>
              <a:rPr lang="en-US" b="1" dirty="0">
                <a:solidFill>
                  <a:schemeClr val="bg2">
                    <a:lumMod val="25000"/>
                  </a:schemeClr>
                </a:solidFill>
                <a:latin typeface="72" panose="020B0503030000000003" pitchFamily="34" charset="0"/>
                <a:cs typeface="72" panose="020B0503030000000003" pitchFamily="34" charset="0"/>
              </a:rPr>
              <a:t>Forced Response: vibration with defined amplitude</a:t>
            </a:r>
          </a:p>
          <a:p>
            <a:pPr marL="285750" indent="-285750" algn="l">
              <a:spcAft>
                <a:spcPts val="200"/>
              </a:spcAft>
              <a:buClr>
                <a:srgbClr val="FF0000"/>
              </a:buClr>
              <a:buFont typeface="Wingdings" panose="05000000000000000000" pitchFamily="2" charset="2"/>
              <a:buChar char="v"/>
            </a:pP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72" panose="020B0503030000000003" pitchFamily="34" charset="0"/>
                <a:cs typeface="72" panose="020B0503030000000003" pitchFamily="34" charset="0"/>
              </a:rPr>
              <a:t>Flutter: Increasing vibration or limit-cycle oscillation</a:t>
            </a:r>
          </a:p>
          <a:p>
            <a:pPr algn="l">
              <a:spcAft>
                <a:spcPts val="200"/>
              </a:spcAft>
              <a:buClr>
                <a:srgbClr val="FF0000"/>
              </a:buClr>
            </a:pPr>
            <a:endParaRPr lang="en-US" sz="500" dirty="0">
              <a:solidFill>
                <a:schemeClr val="bg2">
                  <a:lumMod val="25000"/>
                </a:schemeClr>
              </a:solidFill>
              <a:latin typeface="72" panose="020B0503030000000003" pitchFamily="34" charset="0"/>
              <a:cs typeface="72" panose="020B0503030000000003" pitchFamily="34" charset="0"/>
            </a:endParaRPr>
          </a:p>
          <a:p>
            <a:pPr algn="just">
              <a:spcAft>
                <a:spcPts val="100"/>
              </a:spcAft>
            </a:pP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72" panose="020B0503030000000003" pitchFamily="34" charset="0"/>
                <a:cs typeface="72" panose="020B0503030000000003" pitchFamily="34" charset="0"/>
              </a:rPr>
              <a:t>In case of Forced Response:</a:t>
            </a:r>
          </a:p>
        </p:txBody>
      </p:sp>
      <p:pic>
        <p:nvPicPr>
          <p:cNvPr id="61" name="Picture 60">
            <a:extLst>
              <a:ext uri="{FF2B5EF4-FFF2-40B4-BE49-F238E27FC236}">
                <a16:creationId xmlns:a16="http://schemas.microsoft.com/office/drawing/2014/main" id="{98101C2D-4A9E-009D-FA8B-DBB6F2F5CE7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37918" y="3875089"/>
            <a:ext cx="2610245" cy="2389412"/>
          </a:xfrm>
          <a:prstGeom prst="rect">
            <a:avLst/>
          </a:prstGeom>
        </p:spPr>
      </p:pic>
      <p:sp>
        <p:nvSpPr>
          <p:cNvPr id="62" name="Rectangle 61">
            <a:extLst>
              <a:ext uri="{FF2B5EF4-FFF2-40B4-BE49-F238E27FC236}">
                <a16:creationId xmlns:a16="http://schemas.microsoft.com/office/drawing/2014/main" id="{86FFA0B2-3967-5A67-E6B2-611755148E62}"/>
              </a:ext>
            </a:extLst>
          </p:cNvPr>
          <p:cNvSpPr/>
          <p:nvPr/>
        </p:nvSpPr>
        <p:spPr>
          <a:xfrm>
            <a:off x="1340703" y="4309418"/>
            <a:ext cx="609600" cy="142820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>
              <a:spcAft>
                <a:spcPts val="600"/>
              </a:spcAft>
            </a:pPr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64" name="Connector: Elbow 63">
            <a:extLst>
              <a:ext uri="{FF2B5EF4-FFF2-40B4-BE49-F238E27FC236}">
                <a16:creationId xmlns:a16="http://schemas.microsoft.com/office/drawing/2014/main" id="{477C6C3E-F7CB-D3E3-DB05-833DBE22853C}"/>
              </a:ext>
            </a:extLst>
          </p:cNvPr>
          <p:cNvCxnSpPr>
            <a:cxnSpLocks/>
            <a:stCxn id="62" idx="2"/>
          </p:cNvCxnSpPr>
          <p:nvPr/>
        </p:nvCxnSpPr>
        <p:spPr>
          <a:xfrm rot="5400000" flipH="1" flipV="1">
            <a:off x="3407796" y="3307502"/>
            <a:ext cx="667828" cy="4192415"/>
          </a:xfrm>
          <a:prstGeom prst="bentConnector4">
            <a:avLst>
              <a:gd name="adj1" fmla="val -34230"/>
              <a:gd name="adj2" fmla="val 82924"/>
            </a:avLst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3" name="Picture 72">
            <a:extLst>
              <a:ext uri="{FF2B5EF4-FFF2-40B4-BE49-F238E27FC236}">
                <a16:creationId xmlns:a16="http://schemas.microsoft.com/office/drawing/2014/main" id="{D2EA6FD6-1E69-82AD-4E1F-67403E33BD2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00159" y="3758080"/>
            <a:ext cx="2162052" cy="2396380"/>
          </a:xfrm>
          <a:prstGeom prst="rect">
            <a:avLst/>
          </a:prstGeom>
        </p:spPr>
      </p:pic>
      <p:cxnSp>
        <p:nvCxnSpPr>
          <p:cNvPr id="80" name="Straight Arrow Connector 79">
            <a:extLst>
              <a:ext uri="{FF2B5EF4-FFF2-40B4-BE49-F238E27FC236}">
                <a16:creationId xmlns:a16="http://schemas.microsoft.com/office/drawing/2014/main" id="{D2AD9887-4BB4-2236-4D2F-C10D9320BF69}"/>
              </a:ext>
            </a:extLst>
          </p:cNvPr>
          <p:cNvCxnSpPr>
            <a:cxnSpLocks/>
          </p:cNvCxnSpPr>
          <p:nvPr/>
        </p:nvCxnSpPr>
        <p:spPr>
          <a:xfrm>
            <a:off x="8448163" y="5033870"/>
            <a:ext cx="423510" cy="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3178FBB3-E7DC-2D2C-89CD-7DB11FAFB2A7}"/>
              </a:ext>
            </a:extLst>
          </p:cNvPr>
          <p:cNvSpPr txBox="1"/>
          <p:nvPr/>
        </p:nvSpPr>
        <p:spPr>
          <a:xfrm>
            <a:off x="468920" y="3015620"/>
            <a:ext cx="2612159" cy="830997"/>
          </a:xfrm>
          <a:prstGeom prst="rect">
            <a:avLst/>
          </a:prstGeom>
          <a:noFill/>
          <a:ln w="19050">
            <a:solidFill>
              <a:schemeClr val="bg2">
                <a:lumMod val="25000"/>
              </a:schemeClr>
            </a:solidFill>
          </a:ln>
        </p:spPr>
        <p:txBody>
          <a:bodyPr wrap="square" anchor="ctr">
            <a:spAutoFit/>
          </a:bodyPr>
          <a:lstStyle/>
          <a:p>
            <a:pPr algn="ct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72" panose="020B0503030000000003" pitchFamily="34" charset="0"/>
                <a:cs typeface="72" panose="020B0503030000000003" pitchFamily="34" charset="0"/>
              </a:rPr>
              <a:t>Forces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latin typeface="72" panose="020B0503030000000003" pitchFamily="34" charset="0"/>
                <a:cs typeface="72" panose="020B0503030000000003" pitchFamily="34" charset="0"/>
              </a:rPr>
              <a:t> acting on the rotating blade from</a:t>
            </a:r>
          </a:p>
          <a:p>
            <a:pPr algn="ctr"/>
            <a:r>
              <a:rPr lang="en-US" sz="1600" dirty="0">
                <a:solidFill>
                  <a:schemeClr val="bg2">
                    <a:lumMod val="25000"/>
                  </a:schemeClr>
                </a:solidFill>
                <a:latin typeface="72" panose="020B0503030000000003" pitchFamily="34" charset="0"/>
                <a:cs typeface="72" panose="020B0503030000000003" pitchFamily="34" charset="0"/>
              </a:rPr>
              <a:t> </a:t>
            </a:r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72" panose="020B0503030000000003" pitchFamily="34" charset="0"/>
                <a:cs typeface="72" panose="020B0503030000000003" pitchFamily="34" charset="0"/>
              </a:rPr>
              <a:t>aero unsteadiness</a:t>
            </a:r>
            <a:endParaRPr lang="en-US" sz="16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1E4289F-F02F-E55E-AEDA-D70FB8A5F9E3}"/>
              </a:ext>
            </a:extLst>
          </p:cNvPr>
          <p:cNvSpPr txBox="1"/>
          <p:nvPr/>
        </p:nvSpPr>
        <p:spPr>
          <a:xfrm>
            <a:off x="3882279" y="3081595"/>
            <a:ext cx="1982943" cy="584775"/>
          </a:xfrm>
          <a:prstGeom prst="rect">
            <a:avLst/>
          </a:prstGeom>
          <a:noFill/>
          <a:ln w="19050">
            <a:solidFill>
              <a:schemeClr val="bg2">
                <a:lumMod val="25000"/>
              </a:schemeClr>
            </a:solidFill>
          </a:ln>
        </p:spPr>
        <p:txBody>
          <a:bodyPr wrap="square" anchor="ctr">
            <a:spAutoFit/>
          </a:bodyPr>
          <a:lstStyle/>
          <a:p>
            <a:pPr algn="ct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72" panose="020B0503030000000003" pitchFamily="34" charset="0"/>
                <a:cs typeface="72" panose="020B0503030000000003" pitchFamily="34" charset="0"/>
                <a:sym typeface="Wingdings" panose="05000000000000000000" pitchFamily="2" charset="2"/>
              </a:rPr>
              <a:t>FFT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latin typeface="72" panose="020B0503030000000003" pitchFamily="34" charset="0"/>
                <a:cs typeface="72" panose="020B0503030000000003" pitchFamily="34" charset="0"/>
                <a:sym typeface="Wingdings" panose="05000000000000000000" pitchFamily="2" charset="2"/>
              </a:rPr>
              <a:t> of pressure signal</a:t>
            </a:r>
            <a:endParaRPr lang="en-US" sz="16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116626D-10C9-31DC-CA7A-CFB3C7CF55D4}"/>
              </a:ext>
            </a:extLst>
          </p:cNvPr>
          <p:cNvSpPr txBox="1"/>
          <p:nvPr/>
        </p:nvSpPr>
        <p:spPr>
          <a:xfrm>
            <a:off x="6666423" y="3071108"/>
            <a:ext cx="2260006" cy="584775"/>
          </a:xfrm>
          <a:prstGeom prst="rect">
            <a:avLst/>
          </a:prstGeom>
          <a:noFill/>
          <a:ln w="19050">
            <a:solidFill>
              <a:schemeClr val="bg2">
                <a:lumMod val="25000"/>
              </a:schemeClr>
            </a:solidFill>
          </a:ln>
        </p:spPr>
        <p:txBody>
          <a:bodyPr wrap="square" anchor="ctr">
            <a:spAutoFit/>
          </a:bodyPr>
          <a:lstStyle/>
          <a:p>
            <a:pPr algn="ctr">
              <a:spcAft>
                <a:spcPts val="100"/>
              </a:spcAft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72" panose="020B0503030000000003" pitchFamily="34" charset="0"/>
                <a:cs typeface="72" panose="020B0503030000000003" pitchFamily="34" charset="0"/>
              </a:rPr>
              <a:t>Travelling Wave 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latin typeface="72" panose="020B0503030000000003" pitchFamily="34" charset="0"/>
                <a:cs typeface="72" panose="020B0503030000000003" pitchFamily="34" charset="0"/>
              </a:rPr>
              <a:t>excitation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5E8A03D-D05B-0782-4DD8-94FC8B581D8B}"/>
              </a:ext>
            </a:extLst>
          </p:cNvPr>
          <p:cNvSpPr txBox="1"/>
          <p:nvPr/>
        </p:nvSpPr>
        <p:spPr>
          <a:xfrm>
            <a:off x="9797097" y="3205834"/>
            <a:ext cx="1597323" cy="338554"/>
          </a:xfrm>
          <a:prstGeom prst="rect">
            <a:avLst/>
          </a:prstGeom>
          <a:noFill/>
          <a:ln w="19050">
            <a:solidFill>
              <a:schemeClr val="bg2">
                <a:lumMod val="25000"/>
              </a:schemeClr>
            </a:solidFill>
          </a:ln>
        </p:spPr>
        <p:txBody>
          <a:bodyPr wrap="square" anchor="ctr">
            <a:spAutoFit/>
          </a:bodyPr>
          <a:lstStyle/>
          <a:p>
            <a:pPr algn="ct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72" panose="020B0503030000000003" pitchFamily="34" charset="0"/>
                <a:cs typeface="72" panose="020B0503030000000003" pitchFamily="34" charset="0"/>
              </a:rPr>
              <a:t>Engine Order</a:t>
            </a:r>
            <a:endParaRPr lang="en-US" sz="16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2C6C688A-5209-1673-F406-48C11AA40C6C}"/>
              </a:ext>
            </a:extLst>
          </p:cNvPr>
          <p:cNvSpPr/>
          <p:nvPr/>
        </p:nvSpPr>
        <p:spPr>
          <a:xfrm>
            <a:off x="3187706" y="3206073"/>
            <a:ext cx="627949" cy="307777"/>
          </a:xfrm>
          <a:prstGeom prst="rightArrow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>
              <a:spcAft>
                <a:spcPts val="600"/>
              </a:spcAft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5A8A45CE-DE4F-FDF5-E226-0EF50F559073}"/>
              </a:ext>
            </a:extLst>
          </p:cNvPr>
          <p:cNvSpPr/>
          <p:nvPr/>
        </p:nvSpPr>
        <p:spPr>
          <a:xfrm>
            <a:off x="9047788" y="3220093"/>
            <a:ext cx="627949" cy="307777"/>
          </a:xfrm>
          <a:prstGeom prst="rightArrow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>
              <a:spcAft>
                <a:spcPts val="600"/>
              </a:spcAft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8312B771-42BE-8AE4-0248-6942A9B30ED0}"/>
              </a:ext>
            </a:extLst>
          </p:cNvPr>
          <p:cNvSpPr/>
          <p:nvPr/>
        </p:nvSpPr>
        <p:spPr>
          <a:xfrm>
            <a:off x="5951848" y="3238906"/>
            <a:ext cx="627949" cy="307777"/>
          </a:xfrm>
          <a:prstGeom prst="rightArrow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>
              <a:spcAft>
                <a:spcPts val="600"/>
              </a:spcAft>
            </a:pPr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3463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1B25C7-635C-674D-7174-34C212B077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>
            <a:extLst>
              <a:ext uri="{FF2B5EF4-FFF2-40B4-BE49-F238E27FC236}">
                <a16:creationId xmlns:a16="http://schemas.microsoft.com/office/drawing/2014/main" id="{C9B6C388-2359-AF73-0D0C-8C73B82509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6017" y="4343035"/>
            <a:ext cx="1927225" cy="1867266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B84CE1E-6B26-BED1-2637-E92098D576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407D4A-E512-419B-AA98-7EFEC97A1B71}" type="slidenum">
              <a:rPr lang="en-GB" smtClean="0">
                <a:solidFill>
                  <a:srgbClr val="69676D"/>
                </a:solidFill>
              </a:rPr>
              <a:pPr>
                <a:defRPr/>
              </a:pPr>
              <a:t>7</a:t>
            </a:fld>
            <a:endParaRPr lang="en-GB" dirty="0">
              <a:solidFill>
                <a:srgbClr val="69676D"/>
              </a:solidFill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7076C6D-26BE-7255-6B05-86790F1D97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9100" y="419102"/>
            <a:ext cx="11353800" cy="419100"/>
          </a:xfrm>
        </p:spPr>
        <p:txBody>
          <a:bodyPr/>
          <a:lstStyle/>
          <a:p>
            <a:r>
              <a:rPr lang="en-US" b="1" dirty="0">
                <a:solidFill>
                  <a:schemeClr val="tx2">
                    <a:lumMod val="90000"/>
                    <a:lumOff val="10000"/>
                  </a:schemeClr>
                </a:solidFill>
                <a:latin typeface="72" panose="020B0503030000000003" pitchFamily="34" charset="0"/>
                <a:cs typeface="72" panose="020B0503030000000003" pitchFamily="34" charset="0"/>
              </a:rPr>
              <a:t>AEROMECHANICS IN TURBOMACHINERY – Nodal Diameters</a:t>
            </a:r>
            <a:br>
              <a:rPr lang="en-US" b="1" dirty="0">
                <a:solidFill>
                  <a:schemeClr val="tx2">
                    <a:lumMod val="90000"/>
                    <a:lumOff val="10000"/>
                  </a:schemeClr>
                </a:solidFill>
                <a:latin typeface="72" panose="020B0503030000000003" pitchFamily="34" charset="0"/>
                <a:cs typeface="72" panose="020B0503030000000003" pitchFamily="34" charset="0"/>
              </a:rPr>
            </a:br>
            <a:endParaRPr lang="en-US" dirty="0"/>
          </a:p>
        </p:txBody>
      </p:sp>
      <p:pic>
        <p:nvPicPr>
          <p:cNvPr id="45" name="Picture 44" descr="A blue logo with text&#10;&#10;AI-generated content may be incorrect.">
            <a:extLst>
              <a:ext uri="{FF2B5EF4-FFF2-40B4-BE49-F238E27FC236}">
                <a16:creationId xmlns:a16="http://schemas.microsoft.com/office/drawing/2014/main" id="{354BD34A-3015-D53C-9853-D932593A2E00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  <a14:imgEffect>
                      <a14:saturation sat="0"/>
                    </a14:imgEffect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875" t="9449" r="7264" b="11707"/>
          <a:stretch>
            <a:fillRect/>
          </a:stretch>
        </p:blipFill>
        <p:spPr>
          <a:xfrm>
            <a:off x="1828799" y="6210301"/>
            <a:ext cx="1314737" cy="58534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AEF2EA4-973E-31B2-29FE-C10DAB5ECAA6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643060" y="1110374"/>
            <a:ext cx="2867682" cy="2906787"/>
          </a:xfrm>
          <a:prstGeom prst="rect">
            <a:avLst/>
          </a:prstGeom>
        </p:spPr>
      </p:pic>
      <p:sp>
        <p:nvSpPr>
          <p:cNvPr id="8" name="Freeform: Shape 7">
            <a:extLst>
              <a:ext uri="{FF2B5EF4-FFF2-40B4-BE49-F238E27FC236}">
                <a16:creationId xmlns:a16="http://schemas.microsoft.com/office/drawing/2014/main" id="{F007E35F-F2DD-1E64-433D-B7EBB8548892}"/>
              </a:ext>
            </a:extLst>
          </p:cNvPr>
          <p:cNvSpPr/>
          <p:nvPr/>
        </p:nvSpPr>
        <p:spPr>
          <a:xfrm rot="21446886">
            <a:off x="2100310" y="1356828"/>
            <a:ext cx="667970" cy="1066381"/>
          </a:xfrm>
          <a:custGeom>
            <a:avLst/>
            <a:gdLst>
              <a:gd name="connsiteX0" fmla="*/ 266330 w 763480"/>
              <a:gd name="connsiteY0" fmla="*/ 701336 h 1358284"/>
              <a:gd name="connsiteX1" fmla="*/ 0 w 763480"/>
              <a:gd name="connsiteY1" fmla="*/ 1340528 h 1358284"/>
              <a:gd name="connsiteX2" fmla="*/ 17755 w 763480"/>
              <a:gd name="connsiteY2" fmla="*/ 1358284 h 1358284"/>
              <a:gd name="connsiteX3" fmla="*/ 381740 w 763480"/>
              <a:gd name="connsiteY3" fmla="*/ 763480 h 1358284"/>
              <a:gd name="connsiteX4" fmla="*/ 372862 w 763480"/>
              <a:gd name="connsiteY4" fmla="*/ 754602 h 1358284"/>
              <a:gd name="connsiteX5" fmla="*/ 763480 w 763480"/>
              <a:gd name="connsiteY5" fmla="*/ 106532 h 1358284"/>
              <a:gd name="connsiteX6" fmla="*/ 550416 w 763480"/>
              <a:gd name="connsiteY6" fmla="*/ 0 h 1358284"/>
              <a:gd name="connsiteX7" fmla="*/ 266330 w 763480"/>
              <a:gd name="connsiteY7" fmla="*/ 701336 h 1358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63480" h="1358284">
                <a:moveTo>
                  <a:pt x="266330" y="701336"/>
                </a:moveTo>
                <a:lnTo>
                  <a:pt x="0" y="1340528"/>
                </a:lnTo>
                <a:lnTo>
                  <a:pt x="17755" y="1358284"/>
                </a:lnTo>
                <a:lnTo>
                  <a:pt x="381740" y="763480"/>
                </a:lnTo>
                <a:lnTo>
                  <a:pt x="372862" y="754602"/>
                </a:lnTo>
                <a:lnTo>
                  <a:pt x="763480" y="106532"/>
                </a:lnTo>
                <a:lnTo>
                  <a:pt x="550416" y="0"/>
                </a:lnTo>
                <a:lnTo>
                  <a:pt x="266330" y="701336"/>
                </a:lnTo>
                <a:close/>
              </a:path>
            </a:pathLst>
          </a:cu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Connector: Elbow 8">
            <a:extLst>
              <a:ext uri="{FF2B5EF4-FFF2-40B4-BE49-F238E27FC236}">
                <a16:creationId xmlns:a16="http://schemas.microsoft.com/office/drawing/2014/main" id="{FF42C6DE-446B-A585-401C-340BEA5D62CF}"/>
              </a:ext>
            </a:extLst>
          </p:cNvPr>
          <p:cNvCxnSpPr>
            <a:cxnSpLocks/>
          </p:cNvCxnSpPr>
          <p:nvPr/>
        </p:nvCxnSpPr>
        <p:spPr>
          <a:xfrm>
            <a:off x="2656351" y="1367800"/>
            <a:ext cx="2184413" cy="1444729"/>
          </a:xfrm>
          <a:prstGeom prst="bentConnector3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Group 11">
            <a:extLst>
              <a:ext uri="{FF2B5EF4-FFF2-40B4-BE49-F238E27FC236}">
                <a16:creationId xmlns:a16="http://schemas.microsoft.com/office/drawing/2014/main" id="{2079336C-A2BA-4D21-7902-A9BBFB219D7E}"/>
              </a:ext>
            </a:extLst>
          </p:cNvPr>
          <p:cNvGrpSpPr/>
          <p:nvPr/>
        </p:nvGrpSpPr>
        <p:grpSpPr>
          <a:xfrm>
            <a:off x="4840765" y="1156436"/>
            <a:ext cx="480174" cy="2994529"/>
            <a:chOff x="4688319" y="1042827"/>
            <a:chExt cx="801601" cy="3539403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10562F40-9EEB-0FDC-F4CD-9B27EAB43B8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rcRect l="29453" r="26749"/>
            <a:stretch/>
          </p:blipFill>
          <p:spPr>
            <a:xfrm>
              <a:off x="4688319" y="1042827"/>
              <a:ext cx="801601" cy="3539403"/>
            </a:xfrm>
            <a:prstGeom prst="rect">
              <a:avLst/>
            </a:prstGeom>
            <a:ln>
              <a:noFill/>
            </a:ln>
          </p:spPr>
        </p:pic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F4972AF7-FBF9-6D62-CB97-700F02E3D369}"/>
                </a:ext>
              </a:extLst>
            </p:cNvPr>
            <p:cNvCxnSpPr/>
            <p:nvPr/>
          </p:nvCxnSpPr>
          <p:spPr>
            <a:xfrm flipH="1">
              <a:off x="5133702" y="2936474"/>
              <a:ext cx="126095" cy="1491490"/>
            </a:xfrm>
            <a:prstGeom prst="line">
              <a:avLst/>
            </a:prstGeom>
            <a:ln w="3810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D2075389-03B3-AAA8-5F6C-33698F8D4FC6}"/>
              </a:ext>
            </a:extLst>
          </p:cNvPr>
          <p:cNvSpPr txBox="1"/>
          <p:nvPr/>
        </p:nvSpPr>
        <p:spPr>
          <a:xfrm>
            <a:off x="157849" y="758045"/>
            <a:ext cx="36832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002060"/>
                </a:solidFill>
                <a:latin typeface="72" panose="020B0503030000000003" pitchFamily="34" charset="0"/>
                <a:cs typeface="72" panose="020B0503030000000003" pitchFamily="34" charset="0"/>
              </a:rPr>
              <a:t>Bladed Disk with </a:t>
            </a:r>
            <a:r>
              <a:rPr lang="en-US" b="1" dirty="0">
                <a:solidFill>
                  <a:srgbClr val="002060"/>
                </a:solidFill>
                <a:latin typeface="72" panose="020B0503030000000003" pitchFamily="34" charset="0"/>
                <a:cs typeface="72" panose="020B0503030000000003" pitchFamily="34" charset="0"/>
              </a:rPr>
              <a:t>N</a:t>
            </a:r>
            <a:r>
              <a:rPr lang="en-US" dirty="0">
                <a:solidFill>
                  <a:srgbClr val="002060"/>
                </a:solidFill>
                <a:latin typeface="72" panose="020B0503030000000003" pitchFamily="34" charset="0"/>
                <a:cs typeface="72" panose="020B0503030000000003" pitchFamily="34" charset="0"/>
              </a:rPr>
              <a:t> Sectors</a:t>
            </a:r>
            <a:endParaRPr lang="en-US" dirty="0">
              <a:latin typeface="72" panose="020B0503030000000003" pitchFamily="34" charset="0"/>
              <a:cs typeface="72" panose="020B0503030000000003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243274C-18F7-0B55-204C-6722240CC3D7}"/>
              </a:ext>
            </a:extLst>
          </p:cNvPr>
          <p:cNvSpPr txBox="1"/>
          <p:nvPr/>
        </p:nvSpPr>
        <p:spPr>
          <a:xfrm>
            <a:off x="4019541" y="758045"/>
            <a:ext cx="2439322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002060"/>
                </a:solidFill>
                <a:latin typeface="72" panose="020B0503030000000003" pitchFamily="34" charset="0"/>
                <a:cs typeface="72" panose="020B0503030000000003" pitchFamily="34" charset="0"/>
              </a:rPr>
              <a:t>Fundamental Sector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33E40A8-8365-FB6E-11D3-A89F885437B9}"/>
              </a:ext>
            </a:extLst>
          </p:cNvPr>
          <p:cNvSpPr txBox="1"/>
          <p:nvPr/>
        </p:nvSpPr>
        <p:spPr>
          <a:xfrm>
            <a:off x="8131434" y="2161274"/>
            <a:ext cx="43267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b="1" dirty="0">
                <a:solidFill>
                  <a:srgbClr val="002060"/>
                </a:solidFill>
                <a:latin typeface="72" panose="020B0503030000000003" pitchFamily="34" charset="0"/>
                <a:cs typeface="72" panose="020B0503030000000003" pitchFamily="34" charset="0"/>
              </a:rPr>
              <a:t>Inter-Blade Phase Angle </a:t>
            </a:r>
            <a:r>
              <a:rPr lang="en-US" b="1" i="1" dirty="0">
                <a:solidFill>
                  <a:srgbClr val="002060"/>
                </a:solidFill>
                <a:latin typeface="72" panose="020B0503030000000003" pitchFamily="34" charset="0"/>
                <a:cs typeface="72" panose="020B0503030000000003" pitchFamily="34" charset="0"/>
              </a:rPr>
              <a:t>(IBPA)</a:t>
            </a:r>
            <a:endParaRPr lang="en-US" sz="2000" i="1" dirty="0">
              <a:solidFill>
                <a:srgbClr val="002060"/>
              </a:solidFill>
              <a:latin typeface="72" panose="020B0503030000000003" pitchFamily="34" charset="0"/>
              <a:cs typeface="72" panose="020B0503030000000003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F1D7F18-7A0D-50EF-F148-D005BA6B2AF0}"/>
              </a:ext>
            </a:extLst>
          </p:cNvPr>
          <p:cNvSpPr txBox="1"/>
          <p:nvPr/>
        </p:nvSpPr>
        <p:spPr>
          <a:xfrm>
            <a:off x="6871063" y="1110374"/>
            <a:ext cx="4901837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72" panose="020B0503030000000003" pitchFamily="34" charset="0"/>
                <a:cs typeface="72" panose="020B0503030000000003" pitchFamily="34" charset="0"/>
              </a:rPr>
              <a:t>The motion of one sector is out of phase by an angle </a:t>
            </a:r>
            <a:r>
              <a:rPr lang="el-GR" b="1" dirty="0">
                <a:solidFill>
                  <a:srgbClr val="FF1900"/>
                </a:solidFill>
                <a:latin typeface="72" panose="020B0503030000000003" pitchFamily="34" charset="0"/>
                <a:cs typeface="72" panose="020B0503030000000003" pitchFamily="34" charset="0"/>
              </a:rPr>
              <a:t>φ</a:t>
            </a:r>
            <a:r>
              <a:rPr lang="en-US" dirty="0">
                <a:solidFill>
                  <a:srgbClr val="002060"/>
                </a:solidFill>
                <a:latin typeface="72" panose="020B0503030000000003" pitchFamily="34" charset="0"/>
                <a:cs typeface="72" panose="020B0503030000000003" pitchFamily="34" charset="0"/>
              </a:rPr>
              <a:t> 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72" panose="020B0503030000000003" pitchFamily="34" charset="0"/>
                <a:cs typeface="72" panose="020B0503030000000003" pitchFamily="34" charset="0"/>
              </a:rPr>
              <a:t>with</a:t>
            </a:r>
            <a:r>
              <a:rPr lang="en-US" dirty="0">
                <a:solidFill>
                  <a:srgbClr val="002060"/>
                </a:solidFill>
                <a:latin typeface="72" panose="020B0503030000000003" pitchFamily="34" charset="0"/>
                <a:cs typeface="72" panose="020B0503030000000003" pitchFamily="34" charset="0"/>
              </a:rPr>
              <a:t> 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72" panose="020B0503030000000003" pitchFamily="34" charset="0"/>
                <a:cs typeface="72" panose="020B0503030000000003" pitchFamily="34" charset="0"/>
              </a:rPr>
              <a:t>respect to the adjacent sector.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1239CE31-BEB6-2DEC-186E-D3E3DD6C0C84}"/>
                  </a:ext>
                </a:extLst>
              </p:cNvPr>
              <p:cNvSpPr txBox="1"/>
              <p:nvPr/>
            </p:nvSpPr>
            <p:spPr>
              <a:xfrm>
                <a:off x="6953136" y="1958262"/>
                <a:ext cx="1396246" cy="7838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FF19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𝝋</m:t>
                      </m:r>
                      <m:r>
                        <a:rPr lang="en-US" sz="2400" b="0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US" sz="2400" b="0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h</m:t>
                      </m:r>
                      <m:f>
                        <m:fPr>
                          <m:ctrlPr>
                            <a:rPr lang="en-US" sz="24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  <m:r>
                            <a:rPr lang="en-US" sz="24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𝜋</m:t>
                          </m:r>
                        </m:num>
                        <m:den>
                          <m:r>
                            <a:rPr lang="en-US" sz="2400" b="1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𝑵</m:t>
                          </m:r>
                        </m:den>
                      </m:f>
                    </m:oMath>
                  </m:oMathPara>
                </a14:m>
                <a:endParaRPr lang="en-US" sz="2400" dirty="0">
                  <a:solidFill>
                    <a:srgbClr val="002060"/>
                  </a:solidFill>
                </a:endParaRPr>
              </a:p>
            </p:txBody>
          </p:sp>
        </mc:Choice>
        <mc:Fallback xmlns="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1239CE31-BEB6-2DEC-186E-D3E3DD6C0C8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3136" y="1958262"/>
                <a:ext cx="1396246" cy="783804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TextBox 20">
            <a:extLst>
              <a:ext uri="{FF2B5EF4-FFF2-40B4-BE49-F238E27FC236}">
                <a16:creationId xmlns:a16="http://schemas.microsoft.com/office/drawing/2014/main" id="{7332CC7C-615D-5CCC-7B74-5DDF69413419}"/>
              </a:ext>
            </a:extLst>
          </p:cNvPr>
          <p:cNvSpPr txBox="1"/>
          <p:nvPr/>
        </p:nvSpPr>
        <p:spPr>
          <a:xfrm>
            <a:off x="6951818" y="2758565"/>
            <a:ext cx="4821081" cy="584775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FF0000"/>
              </a:buClr>
              <a:buFont typeface="Wingdings" panose="05000000000000000000" pitchFamily="2" charset="2"/>
              <a:buChar char="v"/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72" panose="020B0503030000000003" pitchFamily="34" charset="0"/>
                <a:cs typeface="72" panose="020B0503030000000003" pitchFamily="34" charset="0"/>
              </a:rPr>
              <a:t>Harmonic Index (h): 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latin typeface="72" panose="020B0503030000000003" pitchFamily="34" charset="0"/>
                <a:cs typeface="72" panose="020B0503030000000003" pitchFamily="34" charset="0"/>
              </a:rPr>
              <a:t>order of the harmonic     function. </a:t>
            </a:r>
            <a:r>
              <a:rPr lang="en-US" sz="1600" u="sng" dirty="0">
                <a:solidFill>
                  <a:schemeClr val="bg2">
                    <a:lumMod val="25000"/>
                  </a:schemeClr>
                </a:solidFill>
                <a:latin typeface="72" panose="020B0503030000000003" pitchFamily="34" charset="0"/>
                <a:cs typeface="72" panose="020B0503030000000003" pitchFamily="34" charset="0"/>
              </a:rPr>
              <a:t>Defines the phase delay</a:t>
            </a:r>
            <a:r>
              <a:rPr lang="en-US" sz="1600" u="sng" dirty="0">
                <a:solidFill>
                  <a:srgbClr val="002060"/>
                </a:solidFill>
                <a:latin typeface="72" panose="020B0503030000000003" pitchFamily="34" charset="0"/>
                <a:cs typeface="72" panose="020B0503030000000003" pitchFamily="34" charset="0"/>
              </a:rPr>
              <a:t>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36C932D-8ACB-2581-976D-6268F2BA971C}"/>
              </a:ext>
            </a:extLst>
          </p:cNvPr>
          <p:cNvSpPr txBox="1"/>
          <p:nvPr/>
        </p:nvSpPr>
        <p:spPr>
          <a:xfrm>
            <a:off x="6944605" y="3361236"/>
            <a:ext cx="4828294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FF0000"/>
              </a:buClr>
              <a:buFont typeface="Wingdings" panose="05000000000000000000" pitchFamily="2" charset="2"/>
              <a:buChar char="v"/>
            </a:pPr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72" panose="020B0503030000000003" pitchFamily="34" charset="0"/>
                <a:cs typeface="72" panose="020B0503030000000003" pitchFamily="34" charset="0"/>
              </a:rPr>
              <a:t>Nodal Diameters </a:t>
            </a:r>
            <a:r>
              <a:rPr lang="en-US" sz="1600" b="1" i="1" dirty="0">
                <a:solidFill>
                  <a:schemeClr val="bg2">
                    <a:lumMod val="25000"/>
                  </a:schemeClr>
                </a:solidFill>
                <a:latin typeface="72" panose="020B0503030000000003" pitchFamily="34" charset="0"/>
                <a:cs typeface="72" panose="020B0503030000000003" pitchFamily="34" charset="0"/>
              </a:rPr>
              <a:t>(ND): </a:t>
            </a:r>
            <a:r>
              <a:rPr lang="en-US" sz="1600" i="1" dirty="0">
                <a:solidFill>
                  <a:schemeClr val="bg2">
                    <a:lumMod val="25000"/>
                  </a:schemeClr>
                </a:solidFill>
                <a:latin typeface="72" panose="020B0503030000000003" pitchFamily="34" charset="0"/>
                <a:cs typeface="72" panose="020B0503030000000003" pitchFamily="34" charset="0"/>
              </a:rPr>
              <a:t>h </a:t>
            </a:r>
            <a:r>
              <a:rPr lang="en-US" sz="1600" dirty="0">
                <a:solidFill>
                  <a:schemeClr val="bg2">
                    <a:lumMod val="25000"/>
                  </a:schemeClr>
                </a:solidFill>
                <a:latin typeface="72" panose="020B0503030000000003" pitchFamily="34" charset="0"/>
                <a:cs typeface="72" panose="020B0503030000000003" pitchFamily="34" charset="0"/>
              </a:rPr>
              <a:t>diametric lines    characterized by </a:t>
            </a:r>
            <a:r>
              <a:rPr lang="en-US" sz="1600" b="1" dirty="0">
                <a:solidFill>
                  <a:srgbClr val="FF0000"/>
                </a:solidFill>
                <a:latin typeface="72" panose="020B0503030000000003" pitchFamily="34" charset="0"/>
                <a:cs typeface="72" panose="020B0503030000000003" pitchFamily="34" charset="0"/>
              </a:rPr>
              <a:t>zero displacement</a:t>
            </a:r>
            <a:endParaRPr lang="en-US" sz="1600" b="1" i="1" dirty="0">
              <a:solidFill>
                <a:srgbClr val="FF0000"/>
              </a:solidFill>
              <a:latin typeface="72" panose="020B0503030000000003" pitchFamily="34" charset="0"/>
              <a:cs typeface="72" panose="020B0503030000000003" pitchFamily="34" charset="0"/>
            </a:endParaRPr>
          </a:p>
        </p:txBody>
      </p:sp>
      <p:pic>
        <p:nvPicPr>
          <p:cNvPr id="25" name="Picture 24" descr="A rainbow colored fan&#10;&#10;AI-generated content may be incorrect.">
            <a:extLst>
              <a:ext uri="{FF2B5EF4-FFF2-40B4-BE49-F238E27FC236}">
                <a16:creationId xmlns:a16="http://schemas.microsoft.com/office/drawing/2014/main" id="{36C002A7-9228-51D2-45CF-9DD851FF555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4057" y="4228525"/>
            <a:ext cx="1914525" cy="1885950"/>
          </a:xfrm>
          <a:prstGeom prst="rect">
            <a:avLst/>
          </a:prstGeom>
        </p:spPr>
      </p:pic>
      <p:pic>
        <p:nvPicPr>
          <p:cNvPr id="26" name="Picture 25" descr="A rainbow colored circular object&#10;&#10;AI-generated content may be incorrect.">
            <a:extLst>
              <a:ext uri="{FF2B5EF4-FFF2-40B4-BE49-F238E27FC236}">
                <a16:creationId xmlns:a16="http://schemas.microsoft.com/office/drawing/2014/main" id="{56523093-3088-66E6-A559-403B9AB46C83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42"/>
          <a:stretch>
            <a:fillRect/>
          </a:stretch>
        </p:blipFill>
        <p:spPr bwMode="auto">
          <a:xfrm>
            <a:off x="5198687" y="4300990"/>
            <a:ext cx="1927225" cy="195135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9818995C-E10F-79E9-180F-7251E61AA18D}"/>
              </a:ext>
            </a:extLst>
          </p:cNvPr>
          <p:cNvCxnSpPr>
            <a:cxnSpLocks/>
          </p:cNvCxnSpPr>
          <p:nvPr/>
        </p:nvCxnSpPr>
        <p:spPr>
          <a:xfrm>
            <a:off x="6135917" y="4356878"/>
            <a:ext cx="1" cy="183957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E98AB815-B7A8-EB8B-AF93-5BFA7C8C2867}"/>
              </a:ext>
            </a:extLst>
          </p:cNvPr>
          <p:cNvSpPr txBox="1"/>
          <p:nvPr/>
        </p:nvSpPr>
        <p:spPr>
          <a:xfrm>
            <a:off x="2233563" y="3877583"/>
            <a:ext cx="505207" cy="47080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l">
              <a:spcAft>
                <a:spcPts val="600"/>
              </a:spcAft>
            </a:pPr>
            <a:r>
              <a:rPr lang="en-US" sz="1600" b="1" dirty="0">
                <a:solidFill>
                  <a:schemeClr val="accent1">
                    <a:lumMod val="90000"/>
                    <a:lumOff val="10000"/>
                  </a:schemeClr>
                </a:solidFill>
                <a:latin typeface="72" panose="020B0503030000000003" pitchFamily="34" charset="0"/>
                <a:cs typeface="72" panose="020B0503030000000003" pitchFamily="34" charset="0"/>
              </a:rPr>
              <a:t>ND 0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45E0FC02-D27C-57B9-A588-93FDEE073B45}"/>
              </a:ext>
            </a:extLst>
          </p:cNvPr>
          <p:cNvSpPr txBox="1"/>
          <p:nvPr/>
        </p:nvSpPr>
        <p:spPr>
          <a:xfrm>
            <a:off x="5925155" y="4033263"/>
            <a:ext cx="480174" cy="23540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spcAft>
                <a:spcPts val="600"/>
              </a:spcAft>
            </a:pPr>
            <a:r>
              <a:rPr lang="en-US" sz="1600" b="1" dirty="0">
                <a:solidFill>
                  <a:schemeClr val="accent1">
                    <a:lumMod val="90000"/>
                    <a:lumOff val="10000"/>
                  </a:schemeClr>
                </a:solidFill>
                <a:latin typeface="72" panose="020B0503030000000003" pitchFamily="34" charset="0"/>
                <a:cs typeface="72" panose="020B0503030000000003" pitchFamily="34" charset="0"/>
              </a:rPr>
              <a:t>ND 1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EEA474DD-DE13-B94A-7061-277E51938A5B}"/>
              </a:ext>
            </a:extLst>
          </p:cNvPr>
          <p:cNvSpPr txBox="1"/>
          <p:nvPr/>
        </p:nvSpPr>
        <p:spPr>
          <a:xfrm>
            <a:off x="9679542" y="4067848"/>
            <a:ext cx="480174" cy="28054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>
              <a:spcAft>
                <a:spcPts val="600"/>
              </a:spcAft>
            </a:pPr>
            <a:r>
              <a:rPr lang="en-US" sz="1600" b="1" dirty="0">
                <a:solidFill>
                  <a:schemeClr val="accent1">
                    <a:lumMod val="90000"/>
                    <a:lumOff val="10000"/>
                  </a:schemeClr>
                </a:solidFill>
                <a:latin typeface="72" panose="020B0503030000000003" pitchFamily="34" charset="0"/>
                <a:cs typeface="72" panose="020B0503030000000003" pitchFamily="34" charset="0"/>
              </a:rPr>
              <a:t>ND 3</a:t>
            </a:r>
          </a:p>
        </p:txBody>
      </p:sp>
    </p:spTree>
    <p:extLst>
      <p:ext uri="{BB962C8B-B14F-4D97-AF65-F5344CB8AC3E}">
        <p14:creationId xmlns:p14="http://schemas.microsoft.com/office/powerpoint/2010/main" val="3760177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C21F64-3068-C50A-70E9-596E9E9C8B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6294284A-0224-A432-385A-2352F02CE296}"/>
                  </a:ext>
                </a:extLst>
              </p:cNvPr>
              <p:cNvSpPr txBox="1"/>
              <p:nvPr/>
            </p:nvSpPr>
            <p:spPr>
              <a:xfrm>
                <a:off x="815644" y="1888218"/>
                <a:ext cx="5280356" cy="3430954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noAutofit/>
              </a:bodyPr>
              <a:lstStyle/>
              <a:p>
                <a:pPr algn="l">
                  <a:spcAft>
                    <a:spcPts val="100"/>
                  </a:spcAft>
                </a:pPr>
                <a:r>
                  <a:rPr lang="en-US" dirty="0">
                    <a:solidFill>
                      <a:schemeClr val="bg2">
                        <a:lumMod val="25000"/>
                      </a:schemeClr>
                    </a:solidFill>
                    <a:latin typeface="72" panose="020B0503030000000003" pitchFamily="34" charset="0"/>
                    <a:cs typeface="72" panose="020B0503030000000003" pitchFamily="34" charset="0"/>
                  </a:rPr>
                  <a:t>A certain EOs excites a ND if:</a:t>
                </a:r>
              </a:p>
              <a:p>
                <a:pPr algn="l">
                  <a:spcAft>
                    <a:spcPts val="100"/>
                  </a:spcAft>
                </a:pPr>
                <a:endParaRPr lang="en-US" dirty="0">
                  <a:solidFill>
                    <a:schemeClr val="bg2">
                      <a:lumMod val="25000"/>
                    </a:schemeClr>
                  </a:solidFill>
                  <a:latin typeface="72" panose="020B0503030000000003" pitchFamily="34" charset="0"/>
                  <a:cs typeface="72" panose="020B0503030000000003" pitchFamily="34" charset="0"/>
                </a:endParaRPr>
              </a:p>
              <a:p>
                <a:pPr>
                  <a:spcAft>
                    <a:spcPts val="1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>
                          <a:solidFill>
                            <a:schemeClr val="bg2">
                              <a:lumMod val="25000"/>
                            </a:schemeClr>
                          </a:solidFill>
                          <a:latin typeface="Cambria Math" panose="02040503050406030204" pitchFamily="18" charset="0"/>
                        </a:rPr>
                        <m:t>𝑬𝑶</m:t>
                      </m:r>
                      <m:r>
                        <a:rPr lang="en-US" sz="2000" b="1">
                          <a:solidFill>
                            <a:schemeClr val="bg2">
                              <a:lumMod val="25000"/>
                            </a:schemeClr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2000" b="1" i="1">
                          <a:solidFill>
                            <a:schemeClr val="bg2">
                              <a:lumMod val="25000"/>
                            </a:schemeClr>
                          </a:solidFill>
                          <a:latin typeface="Cambria Math" panose="02040503050406030204" pitchFamily="18" charset="0"/>
                        </a:rPr>
                        <m:t>𝒌𝑵</m:t>
                      </m:r>
                      <m:r>
                        <a:rPr lang="en-US" sz="2000" b="1">
                          <a:solidFill>
                            <a:schemeClr val="bg2">
                              <a:lumMod val="25000"/>
                            </a:schemeClr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000" b="1" i="1">
                          <a:solidFill>
                            <a:schemeClr val="bg2">
                              <a:lumMod val="25000"/>
                            </a:schemeClr>
                          </a:solidFill>
                          <a:latin typeface="Cambria Math" panose="02040503050406030204" pitchFamily="18" charset="0"/>
                        </a:rPr>
                        <m:t>𝒉</m:t>
                      </m:r>
                    </m:oMath>
                  </m:oMathPara>
                </a14:m>
                <a:endParaRPr lang="en-US" sz="2000" b="1" dirty="0">
                  <a:solidFill>
                    <a:schemeClr val="bg2">
                      <a:lumMod val="25000"/>
                    </a:schemeClr>
                  </a:solidFill>
                </a:endParaRPr>
              </a:p>
              <a:p>
                <a:pPr algn="l">
                  <a:spcAft>
                    <a:spcPts val="100"/>
                  </a:spcAft>
                </a:pPr>
                <a:endParaRPr lang="en-US" dirty="0">
                  <a:solidFill>
                    <a:schemeClr val="bg2">
                      <a:lumMod val="25000"/>
                    </a:schemeClr>
                  </a:solidFill>
                  <a:latin typeface="72" panose="020B0503030000000003" pitchFamily="34" charset="0"/>
                  <a:cs typeface="72" panose="020B0503030000000003" pitchFamily="34" charset="0"/>
                </a:endParaRPr>
              </a:p>
              <a:p>
                <a:pPr marL="285750" indent="-285750" algn="l">
                  <a:spcAft>
                    <a:spcPts val="100"/>
                  </a:spcAft>
                  <a:buClr>
                    <a:srgbClr val="FF0000"/>
                  </a:buClr>
                  <a:buFont typeface="Wingdings" panose="05000000000000000000" pitchFamily="2" charset="2"/>
                  <a:buChar char="v"/>
                </a:pPr>
                <a:r>
                  <a:rPr lang="en-US" dirty="0">
                    <a:solidFill>
                      <a:schemeClr val="bg2">
                        <a:lumMod val="25000"/>
                      </a:schemeClr>
                    </a:solidFill>
                    <a:latin typeface="72" panose="020B0503030000000003" pitchFamily="34" charset="0"/>
                    <a:cs typeface="72" panose="020B0503030000000003" pitchFamily="34" charset="0"/>
                  </a:rPr>
                  <a:t>Exciting frequency is equal to the natural frequency of the mode and</a:t>
                </a:r>
              </a:p>
              <a:p>
                <a:pPr algn="l">
                  <a:spcAft>
                    <a:spcPts val="100"/>
                  </a:spcAft>
                  <a:buClr>
                    <a:srgbClr val="FF0000"/>
                  </a:buClr>
                </a:pPr>
                <a:endParaRPr lang="en-US" dirty="0">
                  <a:solidFill>
                    <a:schemeClr val="bg2">
                      <a:lumMod val="25000"/>
                    </a:schemeClr>
                  </a:solidFill>
                  <a:latin typeface="72" panose="020B0503030000000003" pitchFamily="34" charset="0"/>
                  <a:cs typeface="72" panose="020B0503030000000003" pitchFamily="34" charset="0"/>
                </a:endParaRPr>
              </a:p>
              <a:p>
                <a:pPr marL="285750" indent="-285750" algn="l">
                  <a:spcAft>
                    <a:spcPts val="100"/>
                  </a:spcAft>
                  <a:buClr>
                    <a:srgbClr val="FF0000"/>
                  </a:buClr>
                  <a:buFont typeface="Wingdings" panose="05000000000000000000" pitchFamily="2" charset="2"/>
                  <a:buChar char="v"/>
                </a:pPr>
                <a:r>
                  <a:rPr lang="en-US" dirty="0">
                    <a:solidFill>
                      <a:schemeClr val="bg2">
                        <a:lumMod val="25000"/>
                      </a:schemeClr>
                    </a:solidFill>
                    <a:latin typeface="72" panose="020B0503030000000003" pitchFamily="34" charset="0"/>
                    <a:cs typeface="72" panose="020B0503030000000003" pitchFamily="34" charset="0"/>
                  </a:rPr>
                  <a:t>Travelling Wave couples with the mode shape</a:t>
                </a:r>
              </a:p>
              <a:p>
                <a:pPr algn="l">
                  <a:spcAft>
                    <a:spcPts val="100"/>
                  </a:spcAft>
                </a:pPr>
                <a:endParaRPr lang="en-US" dirty="0">
                  <a:solidFill>
                    <a:schemeClr val="bg2">
                      <a:lumMod val="25000"/>
                    </a:schemeClr>
                  </a:solidFill>
                  <a:latin typeface="72" panose="020B0503030000000003" pitchFamily="34" charset="0"/>
                  <a:cs typeface="72" panose="020B0503030000000003" pitchFamily="34" charset="0"/>
                </a:endParaRPr>
              </a:p>
            </p:txBody>
          </p:sp>
        </mc:Choice>
        <mc:Fallback xmlns="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6294284A-0224-A432-385A-2352F02CE29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5644" y="1888218"/>
                <a:ext cx="5280356" cy="3430954"/>
              </a:xfrm>
              <a:prstGeom prst="rect">
                <a:avLst/>
              </a:prstGeom>
              <a:blipFill>
                <a:blip r:embed="rId2"/>
                <a:stretch>
                  <a:fillRect l="-27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3E0C647-FB91-1494-B868-E8367B7E09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A97EF-C944-4447-B862-B593E9B4A0FF}" type="slidenum">
              <a:rPr lang="en-US" smtClean="0"/>
              <a:t>8</a:t>
            </a:fld>
            <a:endParaRPr lang="en-US" dirty="0"/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176E3743-75CC-9F52-1733-3FCCAE6D734E}"/>
              </a:ext>
            </a:extLst>
          </p:cNvPr>
          <p:cNvSpPr txBox="1">
            <a:spLocks/>
          </p:cNvSpPr>
          <p:nvPr/>
        </p:nvSpPr>
        <p:spPr>
          <a:xfrm>
            <a:off x="419100" y="419102"/>
            <a:ext cx="11353800" cy="4191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solidFill>
                  <a:schemeClr val="tx2">
                    <a:lumMod val="90000"/>
                    <a:lumOff val="10000"/>
                  </a:schemeClr>
                </a:solidFill>
                <a:latin typeface="72" panose="020B0503030000000003" pitchFamily="34" charset="0"/>
                <a:cs typeface="72" panose="020B0503030000000003" pitchFamily="34" charset="0"/>
              </a:rPr>
              <a:t>AEROMECHANICS IN TURBOMACHINERY – Critical Crossings </a:t>
            </a:r>
            <a:br>
              <a:rPr lang="en-US" b="1" dirty="0">
                <a:solidFill>
                  <a:schemeClr val="tx2">
                    <a:lumMod val="90000"/>
                    <a:lumOff val="10000"/>
                  </a:schemeClr>
                </a:solidFill>
                <a:latin typeface="72" panose="020B0503030000000003" pitchFamily="34" charset="0"/>
                <a:cs typeface="72" panose="020B0503030000000003" pitchFamily="34" charset="0"/>
              </a:rPr>
            </a:b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C6FF0C0-2C99-4702-B402-7A7B8155C8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72021" y="1620713"/>
            <a:ext cx="4535156" cy="464305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9F3EA50-091A-E111-F0E1-68E72C1083F9}"/>
              </a:ext>
            </a:extLst>
          </p:cNvPr>
          <p:cNvSpPr txBox="1"/>
          <p:nvPr/>
        </p:nvSpPr>
        <p:spPr>
          <a:xfrm>
            <a:off x="7482051" y="992063"/>
            <a:ext cx="3515096" cy="4191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b="1" dirty="0">
                <a:solidFill>
                  <a:schemeClr val="accent1">
                    <a:lumMod val="90000"/>
                    <a:lumOff val="10000"/>
                  </a:schemeClr>
                </a:solidFill>
              </a:rPr>
              <a:t>Campbell Diagram</a:t>
            </a:r>
          </a:p>
        </p:txBody>
      </p:sp>
      <p:pic>
        <p:nvPicPr>
          <p:cNvPr id="18" name="Picture 17" descr="A blue logo with text&#10;&#10;AI-generated content may be incorrect.">
            <a:extLst>
              <a:ext uri="{FF2B5EF4-FFF2-40B4-BE49-F238E27FC236}">
                <a16:creationId xmlns:a16="http://schemas.microsoft.com/office/drawing/2014/main" id="{C52834BB-1FA9-DB67-4052-8E86FE02C0D6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  <a14:imgEffect>
                      <a14:saturation sat="0"/>
                    </a14:imgEffect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875" t="9449" r="7264" b="11707"/>
          <a:stretch>
            <a:fillRect/>
          </a:stretch>
        </p:blipFill>
        <p:spPr>
          <a:xfrm>
            <a:off x="1828799" y="6210301"/>
            <a:ext cx="1314737" cy="585347"/>
          </a:xfrm>
          <a:prstGeom prst="rect">
            <a:avLst/>
          </a:prstGeom>
        </p:spPr>
      </p:pic>
      <p:sp>
        <p:nvSpPr>
          <p:cNvPr id="24" name="Arrow: Right 23">
            <a:extLst>
              <a:ext uri="{FF2B5EF4-FFF2-40B4-BE49-F238E27FC236}">
                <a16:creationId xmlns:a16="http://schemas.microsoft.com/office/drawing/2014/main" id="{706EC328-ADCE-DB3B-6D0B-0E7D436257D7}"/>
              </a:ext>
            </a:extLst>
          </p:cNvPr>
          <p:cNvSpPr/>
          <p:nvPr/>
        </p:nvSpPr>
        <p:spPr>
          <a:xfrm>
            <a:off x="6096000" y="3330513"/>
            <a:ext cx="745200" cy="196974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>
              <a:spcAft>
                <a:spcPts val="600"/>
              </a:spcAft>
            </a:pPr>
            <a:endParaRPr lang="en-US">
              <a:solidFill>
                <a:schemeClr val="tx1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C769C78-637C-242E-FE14-C117FA19DD7C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64513" y="1888218"/>
            <a:ext cx="1731487" cy="137720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60C3CB8-5A5D-90F2-09FE-F13F08847FDA}"/>
              </a:ext>
            </a:extLst>
          </p:cNvPr>
          <p:cNvSpPr txBox="1"/>
          <p:nvPr/>
        </p:nvSpPr>
        <p:spPr>
          <a:xfrm>
            <a:off x="815644" y="5478451"/>
            <a:ext cx="5280355" cy="369332"/>
          </a:xfrm>
          <a:prstGeom prst="rect">
            <a:avLst/>
          </a:prstGeom>
          <a:solidFill>
            <a:srgbClr val="000069"/>
          </a:solidFill>
        </p:spPr>
        <p:txBody>
          <a:bodyPr wrap="square" anchor="ctr">
            <a:spAutoFit/>
          </a:bodyPr>
          <a:lstStyle>
            <a:defPPr>
              <a:defRPr lang="en-US"/>
            </a:defPPr>
            <a:lvl1pPr algn="ctr">
              <a:spcAft>
                <a:spcPts val="100"/>
              </a:spcAft>
              <a:buClr>
                <a:srgbClr val="FF0000"/>
              </a:buClr>
              <a:defRPr b="1">
                <a:solidFill>
                  <a:schemeClr val="bg1"/>
                </a:solidFill>
                <a:latin typeface="72" panose="020B0503030000000003" pitchFamily="34" charset="0"/>
                <a:cs typeface="72" panose="020B0503030000000003" pitchFamily="34" charset="0"/>
              </a:defRPr>
            </a:lvl1pPr>
          </a:lstStyle>
          <a:p>
            <a:r>
              <a:rPr lang="en-US" dirty="0"/>
              <a:t>Not all crossings are critical </a:t>
            </a:r>
          </a:p>
        </p:txBody>
      </p:sp>
    </p:spTree>
    <p:extLst>
      <p:ext uri="{BB962C8B-B14F-4D97-AF65-F5344CB8AC3E}">
        <p14:creationId xmlns:p14="http://schemas.microsoft.com/office/powerpoint/2010/main" val="4123657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01BD67-3F8F-B7E5-15F8-617B0EC478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3085B61-58AB-62D8-9361-92D7EB71DF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7A97EF-C944-4447-B862-B593E9B4A0FF}" type="slidenum">
              <a:rPr lang="en-US" smtClean="0"/>
              <a:t>9</a:t>
            </a:fld>
            <a:endParaRPr lang="en-US" dirty="0"/>
          </a:p>
        </p:txBody>
      </p:sp>
      <p:sp>
        <p:nvSpPr>
          <p:cNvPr id="5" name="Title 3">
            <a:extLst>
              <a:ext uri="{FF2B5EF4-FFF2-40B4-BE49-F238E27FC236}">
                <a16:creationId xmlns:a16="http://schemas.microsoft.com/office/drawing/2014/main" id="{FDD0F8DD-7D20-374F-1A95-1A0B321092F9}"/>
              </a:ext>
            </a:extLst>
          </p:cNvPr>
          <p:cNvSpPr txBox="1">
            <a:spLocks/>
          </p:cNvSpPr>
          <p:nvPr/>
        </p:nvSpPr>
        <p:spPr>
          <a:xfrm>
            <a:off x="419100" y="419102"/>
            <a:ext cx="11353800" cy="4191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>
                <a:solidFill>
                  <a:schemeClr val="tx2">
                    <a:lumMod val="90000"/>
                    <a:lumOff val="10000"/>
                  </a:schemeClr>
                </a:solidFill>
                <a:latin typeface="72" panose="020B0503030000000003" pitchFamily="34" charset="0"/>
                <a:cs typeface="72" panose="020B0503030000000003" pitchFamily="34" charset="0"/>
              </a:rPr>
              <a:t>AEROMECHANICS IN TURBOMACHINERY – Non-Synchronous Vibrations</a:t>
            </a:r>
            <a:br>
              <a:rPr lang="en-US" b="1" dirty="0">
                <a:solidFill>
                  <a:schemeClr val="tx2">
                    <a:lumMod val="90000"/>
                    <a:lumOff val="10000"/>
                  </a:schemeClr>
                </a:solidFill>
                <a:latin typeface="72" panose="020B0503030000000003" pitchFamily="34" charset="0"/>
                <a:cs typeface="72" panose="020B0503030000000003" pitchFamily="34" charset="0"/>
              </a:rPr>
            </a:b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01C0FC8-2723-FC07-77EA-136002B9E3D8}"/>
              </a:ext>
            </a:extLst>
          </p:cNvPr>
          <p:cNvSpPr txBox="1"/>
          <p:nvPr/>
        </p:nvSpPr>
        <p:spPr>
          <a:xfrm>
            <a:off x="7747774" y="1201613"/>
            <a:ext cx="3515096" cy="4191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spcAft>
                <a:spcPts val="600"/>
              </a:spcAft>
            </a:pPr>
            <a:endParaRPr lang="en-US" b="1" dirty="0">
              <a:solidFill>
                <a:schemeClr val="accent1">
                  <a:lumMod val="90000"/>
                  <a:lumOff val="10000"/>
                </a:schemeClr>
              </a:solidFill>
            </a:endParaRPr>
          </a:p>
        </p:txBody>
      </p:sp>
      <p:pic>
        <p:nvPicPr>
          <p:cNvPr id="18" name="Picture 17" descr="A blue logo with text&#10;&#10;AI-generated content may be incorrect.">
            <a:extLst>
              <a:ext uri="{FF2B5EF4-FFF2-40B4-BE49-F238E27FC236}">
                <a16:creationId xmlns:a16="http://schemas.microsoft.com/office/drawing/2014/main" id="{5323809E-EDCF-C415-7CD4-284E1EE88CE4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saturation sat="0"/>
                    </a14:imgEffect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875" t="9449" r="7264" b="11707"/>
          <a:stretch>
            <a:fillRect/>
          </a:stretch>
        </p:blipFill>
        <p:spPr>
          <a:xfrm>
            <a:off x="1828799" y="6210301"/>
            <a:ext cx="1314737" cy="58534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198495C-0BD0-8068-F425-BC224FCEE1E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796" r="3354"/>
          <a:stretch>
            <a:fillRect/>
          </a:stretch>
        </p:blipFill>
        <p:spPr>
          <a:xfrm>
            <a:off x="502074" y="838202"/>
            <a:ext cx="3942153" cy="221961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3E1EFEB-B919-98D6-0370-4224C0524AA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9556" y="3350491"/>
            <a:ext cx="4249194" cy="237204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2BBC6356-126A-09B0-C95A-D1145A0D7EFE}"/>
              </a:ext>
            </a:extLst>
          </p:cNvPr>
          <p:cNvSpPr txBox="1"/>
          <p:nvPr/>
        </p:nvSpPr>
        <p:spPr>
          <a:xfrm>
            <a:off x="1013595" y="5704574"/>
            <a:ext cx="2362877" cy="392469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 algn="l">
              <a:spcAft>
                <a:spcPts val="600"/>
              </a:spcAft>
            </a:pPr>
            <a:r>
              <a:rPr lang="en-US" sz="1400" b="1" dirty="0">
                <a:solidFill>
                  <a:srgbClr val="002060"/>
                </a:solidFill>
              </a:rPr>
              <a:t>Non-Synchronous Vibration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F7FE617-E7DF-1F41-D908-954BFF40D9C4}"/>
              </a:ext>
            </a:extLst>
          </p:cNvPr>
          <p:cNvSpPr txBox="1"/>
          <p:nvPr/>
        </p:nvSpPr>
        <p:spPr>
          <a:xfrm>
            <a:off x="1013595" y="2958022"/>
            <a:ext cx="2362877" cy="392469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1400" b="1" dirty="0">
                <a:solidFill>
                  <a:srgbClr val="002060"/>
                </a:solidFill>
              </a:rPr>
              <a:t>Synchronous Vibration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50C4D43D-20A8-2737-E0DF-EBF96C16D20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83086" y="1091918"/>
            <a:ext cx="3589125" cy="2656885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5A831792-81D5-5147-EFBB-5EF1FA898B7F}"/>
              </a:ext>
            </a:extLst>
          </p:cNvPr>
          <p:cNvSpPr txBox="1"/>
          <p:nvPr/>
        </p:nvSpPr>
        <p:spPr>
          <a:xfrm>
            <a:off x="4574313" y="1114498"/>
            <a:ext cx="3627732" cy="255873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100"/>
              </a:spcAft>
            </a:pPr>
            <a:r>
              <a:rPr lang="en-US" sz="1600" dirty="0">
                <a:solidFill>
                  <a:schemeClr val="bg2">
                    <a:lumMod val="25000"/>
                  </a:schemeClr>
                </a:solidFill>
                <a:latin typeface="72" panose="020B0503030000000003" pitchFamily="34" charset="0"/>
                <a:cs typeface="72" panose="020B0503030000000003" pitchFamily="34" charset="0"/>
              </a:rPr>
              <a:t>Possible explanations for NSVs:</a:t>
            </a:r>
          </a:p>
          <a:p>
            <a:pPr algn="l">
              <a:spcAft>
                <a:spcPts val="100"/>
              </a:spcAft>
            </a:pPr>
            <a:endParaRPr lang="en-US" sz="1600" dirty="0">
              <a:solidFill>
                <a:schemeClr val="bg2">
                  <a:lumMod val="25000"/>
                </a:schemeClr>
              </a:solidFill>
              <a:latin typeface="72" panose="020B0503030000000003" pitchFamily="34" charset="0"/>
              <a:cs typeface="72" panose="020B0503030000000003" pitchFamily="34" charset="0"/>
            </a:endParaRPr>
          </a:p>
          <a:p>
            <a:pPr marL="285750" indent="-285750" algn="l">
              <a:spcAft>
                <a:spcPts val="100"/>
              </a:spcAft>
              <a:buClr>
                <a:srgbClr val="FF0000"/>
              </a:buClr>
              <a:buFont typeface="Wingdings" panose="05000000000000000000" pitchFamily="2" charset="2"/>
              <a:buChar char="v"/>
            </a:pPr>
            <a:r>
              <a:rPr lang="en-US" sz="1600" dirty="0">
                <a:solidFill>
                  <a:schemeClr val="bg2">
                    <a:lumMod val="25000"/>
                  </a:schemeClr>
                </a:solidFill>
                <a:latin typeface="72" panose="020B0503030000000003" pitchFamily="34" charset="0"/>
                <a:cs typeface="72" panose="020B0503030000000003" pitchFamily="34" charset="0"/>
              </a:rPr>
              <a:t>Flutter</a:t>
            </a:r>
          </a:p>
          <a:p>
            <a:pPr algn="l">
              <a:spcAft>
                <a:spcPts val="100"/>
              </a:spcAft>
              <a:buClr>
                <a:srgbClr val="FF0000"/>
              </a:buClr>
            </a:pPr>
            <a:endParaRPr lang="en-US" sz="1600" dirty="0">
              <a:solidFill>
                <a:schemeClr val="bg2">
                  <a:lumMod val="25000"/>
                </a:schemeClr>
              </a:solidFill>
              <a:latin typeface="72" panose="020B0503030000000003" pitchFamily="34" charset="0"/>
              <a:cs typeface="72" panose="020B0503030000000003" pitchFamily="34" charset="0"/>
            </a:endParaRPr>
          </a:p>
          <a:p>
            <a:pPr marL="285750" indent="-285750" algn="l">
              <a:spcAft>
                <a:spcPts val="100"/>
              </a:spcAft>
              <a:buClr>
                <a:srgbClr val="FF0000"/>
              </a:buClr>
              <a:buFont typeface="Wingdings" panose="05000000000000000000" pitchFamily="2" charset="2"/>
              <a:buChar char="v"/>
            </a:pPr>
            <a:r>
              <a:rPr lang="en-US" sz="1600" dirty="0">
                <a:solidFill>
                  <a:schemeClr val="bg2">
                    <a:lumMod val="25000"/>
                  </a:schemeClr>
                </a:solidFill>
                <a:latin typeface="72" panose="020B0503030000000003" pitchFamily="34" charset="0"/>
                <a:cs typeface="72" panose="020B0503030000000003" pitchFamily="34" charset="0"/>
              </a:rPr>
              <a:t>Separated Flow Vibration</a:t>
            </a:r>
          </a:p>
          <a:p>
            <a:pPr marL="285750" indent="-285750" algn="l">
              <a:spcAft>
                <a:spcPts val="100"/>
              </a:spcAft>
              <a:buClr>
                <a:srgbClr val="FF0000"/>
              </a:buClr>
              <a:buFont typeface="Wingdings" panose="05000000000000000000" pitchFamily="2" charset="2"/>
              <a:buChar char="v"/>
            </a:pPr>
            <a:endParaRPr lang="en-US" sz="1600" dirty="0">
              <a:solidFill>
                <a:schemeClr val="bg2">
                  <a:lumMod val="25000"/>
                </a:schemeClr>
              </a:solidFill>
              <a:latin typeface="72" panose="020B0503030000000003" pitchFamily="34" charset="0"/>
              <a:cs typeface="72" panose="020B0503030000000003" pitchFamily="34" charset="0"/>
            </a:endParaRPr>
          </a:p>
          <a:p>
            <a:pPr marL="285750" indent="-285750" algn="l">
              <a:spcAft>
                <a:spcPts val="100"/>
              </a:spcAft>
              <a:buClr>
                <a:srgbClr val="FF0000"/>
              </a:buClr>
              <a:buFont typeface="Wingdings" panose="05000000000000000000" pitchFamily="2" charset="2"/>
              <a:buChar char="v"/>
            </a:pPr>
            <a:r>
              <a:rPr lang="en-US" sz="1600" dirty="0">
                <a:solidFill>
                  <a:schemeClr val="bg2">
                    <a:lumMod val="25000"/>
                  </a:schemeClr>
                </a:solidFill>
                <a:latin typeface="72" panose="020B0503030000000003" pitchFamily="34" charset="0"/>
                <a:cs typeface="72" panose="020B0503030000000003" pitchFamily="34" charset="0"/>
              </a:rPr>
              <a:t>Rotating Stall</a:t>
            </a:r>
          </a:p>
          <a:p>
            <a:pPr algn="l">
              <a:spcAft>
                <a:spcPts val="100"/>
              </a:spcAft>
              <a:buClr>
                <a:srgbClr val="FF0000"/>
              </a:buClr>
            </a:pPr>
            <a:endParaRPr lang="en-US" sz="1600" dirty="0">
              <a:solidFill>
                <a:schemeClr val="bg2">
                  <a:lumMod val="25000"/>
                </a:schemeClr>
              </a:solidFill>
              <a:latin typeface="72" panose="020B0503030000000003" pitchFamily="34" charset="0"/>
              <a:cs typeface="72" panose="020B0503030000000003" pitchFamily="34" charset="0"/>
            </a:endParaRPr>
          </a:p>
          <a:p>
            <a:pPr marL="285750" indent="-285750" algn="l">
              <a:spcAft>
                <a:spcPts val="100"/>
              </a:spcAft>
              <a:buClr>
                <a:srgbClr val="FF0000"/>
              </a:buClr>
              <a:buFont typeface="Wingdings" panose="05000000000000000000" pitchFamily="2" charset="2"/>
              <a:buChar char="v"/>
            </a:pPr>
            <a:r>
              <a:rPr lang="en-US" sz="1600" b="1" u="sng" dirty="0">
                <a:solidFill>
                  <a:schemeClr val="bg2">
                    <a:lumMod val="25000"/>
                  </a:schemeClr>
                </a:solidFill>
                <a:latin typeface="72" panose="020B0503030000000003" pitchFamily="34" charset="0"/>
                <a:cs typeface="72" panose="020B0503030000000003" pitchFamily="34" charset="0"/>
              </a:rPr>
              <a:t>TRANSIENT RESONANCE CROSSING</a:t>
            </a:r>
          </a:p>
          <a:p>
            <a:pPr algn="l">
              <a:spcAft>
                <a:spcPts val="100"/>
              </a:spcAft>
              <a:buClr>
                <a:srgbClr val="FF0000"/>
              </a:buClr>
            </a:pPr>
            <a:endParaRPr lang="en-US" sz="1400" dirty="0">
              <a:solidFill>
                <a:schemeClr val="bg2">
                  <a:lumMod val="25000"/>
                </a:schemeClr>
              </a:solidFill>
              <a:latin typeface="72" panose="020B0503030000000003" pitchFamily="34" charset="0"/>
              <a:cs typeface="72" panose="020B0503030000000003" pitchFamily="34" charset="0"/>
            </a:endParaRPr>
          </a:p>
          <a:p>
            <a:pPr algn="l">
              <a:spcAft>
                <a:spcPts val="100"/>
              </a:spcAft>
              <a:buClr>
                <a:srgbClr val="FF0000"/>
              </a:buClr>
            </a:pPr>
            <a:endParaRPr lang="en-US" sz="1600" dirty="0">
              <a:solidFill>
                <a:schemeClr val="bg2">
                  <a:lumMod val="25000"/>
                </a:schemeClr>
              </a:solidFill>
              <a:latin typeface="72" panose="020B0503030000000003" pitchFamily="34" charset="0"/>
              <a:cs typeface="72" panose="020B0503030000000003" pitchFamily="34" charset="0"/>
            </a:endParaRPr>
          </a:p>
          <a:p>
            <a:pPr algn="l">
              <a:spcAft>
                <a:spcPts val="100"/>
              </a:spcAft>
              <a:buClr>
                <a:srgbClr val="FF0000"/>
              </a:buClr>
            </a:pPr>
            <a:endParaRPr lang="en-US" sz="1600" dirty="0">
              <a:solidFill>
                <a:schemeClr val="bg2">
                  <a:lumMod val="25000"/>
                </a:schemeClr>
              </a:solidFill>
              <a:latin typeface="72" panose="020B0503030000000003" pitchFamily="34" charset="0"/>
              <a:cs typeface="72" panose="020B0503030000000003" pitchFamily="34" charset="0"/>
            </a:endParaRPr>
          </a:p>
          <a:p>
            <a:pPr algn="l">
              <a:spcAft>
                <a:spcPts val="600"/>
              </a:spcAft>
            </a:pPr>
            <a:endParaRPr lang="en-US" sz="1400" dirty="0">
              <a:solidFill>
                <a:schemeClr val="bg2">
                  <a:lumMod val="25000"/>
                </a:schemeClr>
              </a:solidFill>
              <a:latin typeface="72" panose="020B0503030000000003" pitchFamily="34" charset="0"/>
              <a:cs typeface="72" panose="020B0503030000000003" pitchFamily="34" charset="0"/>
            </a:endParaRPr>
          </a:p>
        </p:txBody>
      </p:sp>
      <p:cxnSp>
        <p:nvCxnSpPr>
          <p:cNvPr id="32" name="Connector: Elbow 31">
            <a:extLst>
              <a:ext uri="{FF2B5EF4-FFF2-40B4-BE49-F238E27FC236}">
                <a16:creationId xmlns:a16="http://schemas.microsoft.com/office/drawing/2014/main" id="{00A1399D-6109-7A0F-1B14-DF215BD0E138}"/>
              </a:ext>
            </a:extLst>
          </p:cNvPr>
          <p:cNvCxnSpPr>
            <a:cxnSpLocks/>
            <a:stCxn id="33" idx="6"/>
            <a:endCxn id="43" idx="1"/>
          </p:cNvCxnSpPr>
          <p:nvPr/>
        </p:nvCxnSpPr>
        <p:spPr>
          <a:xfrm>
            <a:off x="4384431" y="4861154"/>
            <a:ext cx="1750074" cy="854988"/>
          </a:xfrm>
          <a:prstGeom prst="bentConnector3">
            <a:avLst>
              <a:gd name="adj1" fmla="val 25438"/>
            </a:avLst>
          </a:prstGeom>
          <a:ln w="12700">
            <a:solidFill>
              <a:srgbClr val="FF000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Oval 32">
            <a:extLst>
              <a:ext uri="{FF2B5EF4-FFF2-40B4-BE49-F238E27FC236}">
                <a16:creationId xmlns:a16="http://schemas.microsoft.com/office/drawing/2014/main" id="{C0281B07-2068-F1F1-B192-6FD5B00E7E26}"/>
              </a:ext>
            </a:extLst>
          </p:cNvPr>
          <p:cNvSpPr/>
          <p:nvPr/>
        </p:nvSpPr>
        <p:spPr>
          <a:xfrm>
            <a:off x="3376472" y="4392246"/>
            <a:ext cx="1007959" cy="937816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>
              <a:spcAft>
                <a:spcPts val="600"/>
              </a:spcAft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4ADA4C34-88CD-27D5-EA2D-3B66462C5982}"/>
              </a:ext>
            </a:extLst>
          </p:cNvPr>
          <p:cNvSpPr txBox="1"/>
          <p:nvPr/>
        </p:nvSpPr>
        <p:spPr>
          <a:xfrm>
            <a:off x="5017477" y="4489682"/>
            <a:ext cx="6664148" cy="646331"/>
          </a:xfrm>
          <a:prstGeom prst="rect">
            <a:avLst/>
          </a:prstGeom>
          <a:solidFill>
            <a:srgbClr val="000069"/>
          </a:solidFill>
        </p:spPr>
        <p:txBody>
          <a:bodyPr wrap="square" anchor="ctr">
            <a:spAutoFit/>
          </a:bodyPr>
          <a:lstStyle/>
          <a:p>
            <a:pPr algn="ctr">
              <a:spcAft>
                <a:spcPts val="100"/>
              </a:spcAft>
              <a:buClr>
                <a:srgbClr val="FF0000"/>
              </a:buClr>
            </a:pPr>
            <a:r>
              <a:rPr lang="en-US" sz="1800" b="1" dirty="0">
                <a:solidFill>
                  <a:schemeClr val="bg1"/>
                </a:solidFill>
                <a:latin typeface="72" panose="020B0503030000000003" pitchFamily="34" charset="0"/>
                <a:cs typeface="72" panose="020B0503030000000003" pitchFamily="34" charset="0"/>
              </a:rPr>
              <a:t>The fast sweep through resonance doesn’t allow the Homogenous response to decay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492CE0B6-26D8-05D1-8301-9DBA08758396}"/>
              </a:ext>
            </a:extLst>
          </p:cNvPr>
          <p:cNvSpPr txBox="1"/>
          <p:nvPr/>
        </p:nvSpPr>
        <p:spPr>
          <a:xfrm>
            <a:off x="6134505" y="5531476"/>
            <a:ext cx="4430091" cy="369332"/>
          </a:xfrm>
          <a:prstGeom prst="rect">
            <a:avLst/>
          </a:prstGeom>
          <a:solidFill>
            <a:srgbClr val="000069"/>
          </a:solidFill>
        </p:spPr>
        <p:txBody>
          <a:bodyPr wrap="square" anchor="ctr">
            <a:spAutoFit/>
          </a:bodyPr>
          <a:lstStyle>
            <a:defPPr>
              <a:defRPr lang="en-US"/>
            </a:defPPr>
            <a:lvl1pPr algn="ctr">
              <a:spcAft>
                <a:spcPts val="100"/>
              </a:spcAft>
              <a:buClr>
                <a:srgbClr val="FF0000"/>
              </a:buClr>
              <a:defRPr b="1">
                <a:solidFill>
                  <a:schemeClr val="bg1"/>
                </a:solidFill>
                <a:latin typeface="72" panose="020B0503030000000003" pitchFamily="34" charset="0"/>
                <a:cs typeface="72" panose="020B0503030000000003" pitchFamily="34" charset="0"/>
              </a:defRPr>
            </a:lvl1pPr>
          </a:lstStyle>
          <a:p>
            <a:r>
              <a:rPr lang="en-US" dirty="0"/>
              <a:t>Horizontal trace in Campbell diagram.</a:t>
            </a:r>
          </a:p>
        </p:txBody>
      </p: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71AE69CB-C5AD-BF40-CA9D-18F4BF41522E}"/>
              </a:ext>
            </a:extLst>
          </p:cNvPr>
          <p:cNvCxnSpPr>
            <a:stCxn id="38" idx="2"/>
            <a:endCxn id="43" idx="0"/>
          </p:cNvCxnSpPr>
          <p:nvPr/>
        </p:nvCxnSpPr>
        <p:spPr>
          <a:xfrm>
            <a:off x="8349551" y="5136013"/>
            <a:ext cx="0" cy="395463"/>
          </a:xfrm>
          <a:prstGeom prst="straightConnector1">
            <a:avLst/>
          </a:prstGeom>
          <a:ln w="127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58248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push dir="u"/>
      </p:transition>
    </mc:Choice>
    <mc:Fallback xmlns="">
      <p:transition>
        <p:push dir="u"/>
      </p:transition>
    </mc:Fallback>
  </mc:AlternateContent>
</p:sld>
</file>

<file path=ppt/theme/theme1.xml><?xml version="1.0" encoding="utf-8"?>
<a:theme xmlns:a="http://schemas.openxmlformats.org/drawingml/2006/main" name="GE Aerospace">
  <a:themeElements>
    <a:clrScheme name="GE Aerospace">
      <a:dk1>
        <a:srgbClr val="000000"/>
      </a:dk1>
      <a:lt1>
        <a:srgbClr val="FFFFFF"/>
      </a:lt1>
      <a:dk2>
        <a:srgbClr val="00003C"/>
      </a:dk2>
      <a:lt2>
        <a:srgbClr val="EAEAEA"/>
      </a:lt2>
      <a:accent1>
        <a:srgbClr val="00003C"/>
      </a:accent1>
      <a:accent2>
        <a:srgbClr val="FFFFFF"/>
      </a:accent2>
      <a:accent3>
        <a:srgbClr val="EAEAEA"/>
      </a:accent3>
      <a:accent4>
        <a:srgbClr val="0AD64F"/>
      </a:accent4>
      <a:accent5>
        <a:srgbClr val="4181FF"/>
      </a:accent5>
      <a:accent6>
        <a:srgbClr val="969696"/>
      </a:accent6>
      <a:hlink>
        <a:srgbClr val="000000"/>
      </a:hlink>
      <a:folHlink>
        <a:srgbClr val="00000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2"/>
        </a:solidFill>
        <a:ln>
          <a:noFill/>
        </a:ln>
      </a:spPr>
      <a:bodyPr rtlCol="0" anchor="t" anchorCtr="0"/>
      <a:lstStyle>
        <a:defPPr algn="l">
          <a:spcAft>
            <a:spcPts val="600"/>
          </a:spcAft>
          <a:defRPr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 algn="l">
          <a:spcAft>
            <a:spcPts val="600"/>
          </a:spcAft>
          <a:defRPr/>
        </a:defPPr>
      </a:lstStyle>
    </a:txDef>
  </a:objectDefaults>
  <a:extraClrSchemeLst/>
  <a:custClrLst>
    <a:custClr name="Stainless Steel">
      <a:srgbClr val="D2D2D2"/>
    </a:custClr>
    <a:custClr name="Aluminum">
      <a:srgbClr val="AEAEAE"/>
    </a:custClr>
    <a:custClr name="Titanium">
      <a:srgbClr val="969696"/>
    </a:custClr>
    <a:custClr name="Yellow">
      <a:srgbClr val="FFD400"/>
    </a:custClr>
    <a:custClr name="Orange">
      <a:srgbClr val="FF8400"/>
    </a:custClr>
    <a:custClr name="Red">
      <a:srgbClr val="FF1900"/>
    </a:custClr>
    <a:custClr name="Purple">
      <a:srgbClr val="8F00FF"/>
    </a:custClr>
    <a:custClr name="Fuschia">
      <a:srgbClr val="DE00F7"/>
    </a:custClr>
    <a:custClr name="Blue">
      <a:srgbClr val="3900F8"/>
    </a:custClr>
    <a:custClr name="Teal">
      <a:srgbClr val="00D0E1"/>
    </a:custClr>
  </a:custClrLst>
  <a:extLst>
    <a:ext uri="{05A4C25C-085E-4340-85A3-A5531E510DB2}">
      <thm15:themeFamily xmlns:thm15="http://schemas.microsoft.com/office/thememl/2012/main" name="PowerPoint Template_AVIOAERO_230608" id="{61110E15-E2D3-3247-9603-1FB8643CF2CF}" vid="{94E119F1-D6C4-0945-BFF8-2E15CEAC9F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BB9533DF8031040A7BB00210E2D69A2" ma:contentTypeVersion="9" ma:contentTypeDescription="Create a new document." ma:contentTypeScope="" ma:versionID="5b2a89304694cf1a979acb1bab7539c7">
  <xsd:schema xmlns:xsd="http://www.w3.org/2001/XMLSchema" xmlns:xs="http://www.w3.org/2001/XMLSchema" xmlns:p="http://schemas.microsoft.com/office/2006/metadata/properties" xmlns:ns3="f528f1c9-26fa-4ce4-a7c7-43a465964c6d" targetNamespace="http://schemas.microsoft.com/office/2006/metadata/properties" ma:root="true" ma:fieldsID="159331b8960050a19b790ce0d2c6d18b" ns3:_="">
    <xsd:import namespace="f528f1c9-26fa-4ce4-a7c7-43a465964c6d"/>
    <xsd:element name="properties">
      <xsd:complexType>
        <xsd:sequence>
          <xsd:element name="documentManagement">
            <xsd:complexType>
              <xsd:all>
                <xsd:element ref="ns3:MediaServiceDateTaken" minOccurs="0"/>
                <xsd:element ref="ns3:_activity" minOccurs="0"/>
                <xsd:element ref="ns3:MediaServiceMetadata" minOccurs="0"/>
                <xsd:element ref="ns3:MediaServiceFastMetadata" minOccurs="0"/>
                <xsd:element ref="ns3:MediaServiceSearchProperties" minOccurs="0"/>
                <xsd:element ref="ns3:MediaServiceSystemTags" minOccurs="0"/>
                <xsd:element ref="ns3:MediaServiceOCR" minOccurs="0"/>
                <xsd:element ref="ns3:MediaServiceGenerationTime" minOccurs="0"/>
                <xsd:element ref="ns3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528f1c9-26fa-4ce4-a7c7-43a465964c6d" elementFormDefault="qualified">
    <xsd:import namespace="http://schemas.microsoft.com/office/2006/documentManagement/types"/>
    <xsd:import namespace="http://schemas.microsoft.com/office/infopath/2007/PartnerControls"/>
    <xsd:element name="MediaServiceDateTaken" ma:index="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_activity" ma:index="9" nillable="true" ma:displayName="_activity" ma:hidden="true" ma:internalName="_activity">
      <xsd:simpleType>
        <xsd:restriction base="dms:Note"/>
      </xsd:simpleType>
    </xsd:element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SystemTags" ma:index="13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f528f1c9-26fa-4ce4-a7c7-43a465964c6d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416889F-A1A8-4CCD-B7D9-35EFA304DAD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528f1c9-26fa-4ce4-a7c7-43a465964c6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4BE64A5-F434-4CF9-9021-C0F1CCA659A7}">
  <ds:schemaRefs>
    <ds:schemaRef ds:uri="http://purl.org/dc/terms/"/>
    <ds:schemaRef ds:uri="f528f1c9-26fa-4ce4-a7c7-43a465964c6d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2865F0D4-3792-45D3-BD13-3B8C2F2F667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SDOF</Template>
  <TotalTime>3815</TotalTime>
  <Words>1483</Words>
  <Application>Microsoft Office PowerPoint</Application>
  <PresentationFormat>Widescreen</PresentationFormat>
  <Paragraphs>441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4" baseType="lpstr">
      <vt:lpstr>72</vt:lpstr>
      <vt:lpstr>Arial</vt:lpstr>
      <vt:lpstr>Cambria Math</vt:lpstr>
      <vt:lpstr>Century Gothic</vt:lpstr>
      <vt:lpstr>System Font Regular</vt:lpstr>
      <vt:lpstr>Times New Roman</vt:lpstr>
      <vt:lpstr>Wingdings</vt:lpstr>
      <vt:lpstr>GE Aerospace</vt:lpstr>
      <vt:lpstr>Investigation of Transient Resonance Response in Bladed Disks</vt:lpstr>
      <vt:lpstr>SUMMARY</vt:lpstr>
      <vt:lpstr>PowerPoint Presentation</vt:lpstr>
      <vt:lpstr>INTRODUCTION</vt:lpstr>
      <vt:lpstr>PowerPoint Presentation</vt:lpstr>
      <vt:lpstr>AEROMECHANICS IN TURBOMACHINERY – Forced Response </vt:lpstr>
      <vt:lpstr>AEROMECHANICS IN TURBOMACHINERY – Nodal Diameters </vt:lpstr>
      <vt:lpstr>PowerPoint Presentation</vt:lpstr>
      <vt:lpstr>PowerPoint Presentation</vt:lpstr>
      <vt:lpstr>PowerPoint Presentation</vt:lpstr>
      <vt:lpstr>SENSITIVITY ANALYSIS – Effect of the Reduced Sweep Velocity </vt:lpstr>
      <vt:lpstr>PowerPoint Presentation</vt:lpstr>
      <vt:lpstr>EXPERIMENTAL VALIDATION – Test Article </vt:lpstr>
      <vt:lpstr>EXPERIMENTAL VALIDATION – Spinning Test Rig</vt:lpstr>
      <vt:lpstr>EXPERIMENTAL VALIDATION – Spinning Test Rig</vt:lpstr>
      <vt:lpstr>EXPERIMENTAL VALIDATION – Test Campaign </vt:lpstr>
      <vt:lpstr>PowerPoint Presentation</vt:lpstr>
      <vt:lpstr>FEM TRANSIENT ANALYSIS – Finite Element Model construction</vt:lpstr>
      <vt:lpstr>FEM TRANSIENT ANALYSIS – Model Tuning</vt:lpstr>
      <vt:lpstr>FEM TRANSIENT ANALYSIS – Centrifugal Stiffening </vt:lpstr>
      <vt:lpstr>FEM TRANSIENT ANALYSIS – Travelling Wave excitation</vt:lpstr>
      <vt:lpstr>EXPERIMENTAL VALIDATION – Test Results</vt:lpstr>
      <vt:lpstr>EXPERIMENTAL VALIDATION – Test Results</vt:lpstr>
      <vt:lpstr>EXPERIMENTAL VALIDATION – Test Results</vt:lpstr>
      <vt:lpstr>Future works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Lorito, EthanRaoul (Avio Aero)</dc:creator>
  <cp:keywords/>
  <dc:description/>
  <cp:lastModifiedBy>Lorito, EthanRaoul (Avio Aero)</cp:lastModifiedBy>
  <cp:revision>197</cp:revision>
  <dcterms:created xsi:type="dcterms:W3CDTF">2026-03-24T02:05:30Z</dcterms:created>
  <dcterms:modified xsi:type="dcterms:W3CDTF">2026-03-30T08:40:25Z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e0605f16-fcf5-43c1-b15e-77a4676fcf83_Enabled">
    <vt:lpwstr>true</vt:lpwstr>
  </property>
  <property fmtid="{D5CDD505-2E9C-101B-9397-08002B2CF9AE}" pid="3" name="MSIP_Label_e0605f16-fcf5-43c1-b15e-77a4676fcf83_SetDate">
    <vt:lpwstr>2025-11-09T22:57:28Z</vt:lpwstr>
  </property>
  <property fmtid="{D5CDD505-2E9C-101B-9397-08002B2CF9AE}" pid="4" name="MSIP_Label_e0605f16-fcf5-43c1-b15e-77a4676fcf83_Method">
    <vt:lpwstr>Privileged</vt:lpwstr>
  </property>
  <property fmtid="{D5CDD505-2E9C-101B-9397-08002B2CF9AE}" pid="5" name="MSIP_Label_e0605f16-fcf5-43c1-b15e-77a4676fcf83_Name">
    <vt:lpwstr>GE Aerospace - Not Sensitive - RoW</vt:lpwstr>
  </property>
  <property fmtid="{D5CDD505-2E9C-101B-9397-08002B2CF9AE}" pid="6" name="MSIP_Label_e0605f16-fcf5-43c1-b15e-77a4676fcf83_SiteId">
    <vt:lpwstr>968bb912-71e7-4853-ad8e-bd788ac3399a</vt:lpwstr>
  </property>
  <property fmtid="{D5CDD505-2E9C-101B-9397-08002B2CF9AE}" pid="7" name="MSIP_Label_e0605f16-fcf5-43c1-b15e-77a4676fcf83_ActionId">
    <vt:lpwstr>0a847029-95fd-4a7d-98be-8dcfb333c0a3</vt:lpwstr>
  </property>
  <property fmtid="{D5CDD505-2E9C-101B-9397-08002B2CF9AE}" pid="8" name="MSIP_Label_e0605f16-fcf5-43c1-b15e-77a4676fcf83_ContentBits">
    <vt:lpwstr>0</vt:lpwstr>
  </property>
  <property fmtid="{D5CDD505-2E9C-101B-9397-08002B2CF9AE}" pid="9" name="MSIP_Label_e0605f16-fcf5-43c1-b15e-77a4676fcf83_Tag">
    <vt:lpwstr>10, 0, 1, 1</vt:lpwstr>
  </property>
  <property fmtid="{D5CDD505-2E9C-101B-9397-08002B2CF9AE}" pid="10" name="ContentTypeId">
    <vt:lpwstr>0x0101000BB9533DF8031040A7BB00210E2D69A2</vt:lpwstr>
  </property>
</Properties>
</file>