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82" r:id="rId1"/>
  </p:sldMasterIdLst>
  <p:notesMasterIdLst>
    <p:notesMasterId r:id="rId83"/>
  </p:notesMasterIdLst>
  <p:sldIdLst>
    <p:sldId id="256" r:id="rId2"/>
    <p:sldId id="263" r:id="rId3"/>
    <p:sldId id="262" r:id="rId4"/>
    <p:sldId id="300" r:id="rId5"/>
    <p:sldId id="301" r:id="rId6"/>
    <p:sldId id="309" r:id="rId7"/>
    <p:sldId id="283" r:id="rId8"/>
    <p:sldId id="258" r:id="rId9"/>
    <p:sldId id="278" r:id="rId10"/>
    <p:sldId id="292" r:id="rId11"/>
    <p:sldId id="282" r:id="rId12"/>
    <p:sldId id="314" r:id="rId13"/>
    <p:sldId id="351" r:id="rId14"/>
    <p:sldId id="286" r:id="rId15"/>
    <p:sldId id="284" r:id="rId16"/>
    <p:sldId id="315" r:id="rId17"/>
    <p:sldId id="302" r:id="rId18"/>
    <p:sldId id="293" r:id="rId19"/>
    <p:sldId id="279" r:id="rId20"/>
    <p:sldId id="288" r:id="rId21"/>
    <p:sldId id="295" r:id="rId22"/>
    <p:sldId id="296" r:id="rId23"/>
    <p:sldId id="287" r:id="rId24"/>
    <p:sldId id="299" r:id="rId25"/>
    <p:sldId id="321" r:id="rId26"/>
    <p:sldId id="298" r:id="rId27"/>
    <p:sldId id="304" r:id="rId28"/>
    <p:sldId id="305" r:id="rId29"/>
    <p:sldId id="306" r:id="rId30"/>
    <p:sldId id="307" r:id="rId31"/>
    <p:sldId id="264" r:id="rId32"/>
    <p:sldId id="265" r:id="rId33"/>
    <p:sldId id="268" r:id="rId34"/>
    <p:sldId id="269" r:id="rId35"/>
    <p:sldId id="271" r:id="rId36"/>
    <p:sldId id="308" r:id="rId37"/>
    <p:sldId id="272" r:id="rId38"/>
    <p:sldId id="291" r:id="rId39"/>
    <p:sldId id="274" r:id="rId40"/>
    <p:sldId id="267" r:id="rId41"/>
    <p:sldId id="266" r:id="rId42"/>
    <p:sldId id="275" r:id="rId43"/>
    <p:sldId id="322" r:id="rId44"/>
    <p:sldId id="276" r:id="rId45"/>
    <p:sldId id="303" r:id="rId46"/>
    <p:sldId id="281" r:id="rId47"/>
    <p:sldId id="313" r:id="rId48"/>
    <p:sldId id="285" r:id="rId49"/>
    <p:sldId id="290" r:id="rId50"/>
    <p:sldId id="280" r:id="rId51"/>
    <p:sldId id="277" r:id="rId52"/>
    <p:sldId id="294" r:id="rId53"/>
    <p:sldId id="310" r:id="rId54"/>
    <p:sldId id="311" r:id="rId55"/>
    <p:sldId id="312" r:id="rId56"/>
    <p:sldId id="316" r:id="rId57"/>
    <p:sldId id="317" r:id="rId58"/>
    <p:sldId id="323" r:id="rId59"/>
    <p:sldId id="327" r:id="rId60"/>
    <p:sldId id="318" r:id="rId61"/>
    <p:sldId id="320" r:id="rId62"/>
    <p:sldId id="325" r:id="rId63"/>
    <p:sldId id="328" r:id="rId64"/>
    <p:sldId id="330" r:id="rId65"/>
    <p:sldId id="326" r:id="rId66"/>
    <p:sldId id="329" r:id="rId67"/>
    <p:sldId id="331" r:id="rId68"/>
    <p:sldId id="332" r:id="rId69"/>
    <p:sldId id="333" r:id="rId70"/>
    <p:sldId id="334" r:id="rId71"/>
    <p:sldId id="343" r:id="rId72"/>
    <p:sldId id="336" r:id="rId73"/>
    <p:sldId id="335" r:id="rId74"/>
    <p:sldId id="340" r:id="rId75"/>
    <p:sldId id="341" r:id="rId76"/>
    <p:sldId id="342" r:id="rId77"/>
    <p:sldId id="347" r:id="rId78"/>
    <p:sldId id="350" r:id="rId79"/>
    <p:sldId id="344" r:id="rId80"/>
    <p:sldId id="348" r:id="rId81"/>
    <p:sldId id="349" r:id="rId82"/>
  </p:sldIdLst>
  <p:sldSz cx="9906000" cy="6858000" type="A4"/>
  <p:notesSz cx="7104063" cy="10234613"/>
  <p:defaultTextStyle>
    <a:defPPr>
      <a:defRPr lang="en-US"/>
    </a:defPPr>
    <a:lvl1pPr marL="0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1pPr>
    <a:lvl2pPr marL="402303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2pPr>
    <a:lvl3pPr marL="804603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3pPr>
    <a:lvl4pPr marL="1206905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4pPr>
    <a:lvl5pPr marL="1609208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5pPr>
    <a:lvl6pPr marL="2011511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6pPr>
    <a:lvl7pPr marL="2413811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7pPr>
    <a:lvl8pPr marL="2816114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8pPr>
    <a:lvl9pPr marL="3218416" algn="l" defTabSz="402303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723"/>
    <a:srgbClr val="002060"/>
    <a:srgbClr val="DAE3F3"/>
    <a:srgbClr val="FFDA94"/>
    <a:srgbClr val="E2F0D9"/>
    <a:srgbClr val="F18757"/>
    <a:srgbClr val="FFE699"/>
    <a:srgbClr val="E59749"/>
    <a:srgbClr val="E08428"/>
    <a:srgbClr val="F97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83" autoAdjust="0"/>
    <p:restoredTop sz="94660"/>
  </p:normalViewPr>
  <p:slideViewPr>
    <p:cSldViewPr snapToGrid="0">
      <p:cViewPr varScale="1">
        <p:scale>
          <a:sx n="98" d="100"/>
          <a:sy n="98" d="100"/>
        </p:scale>
        <p:origin x="80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Caradonna" userId="9f6bfe0a-3254-4c11-93cb-4da2a8c6bc95" providerId="ADAL" clId="{2EBB95BC-2F91-4868-80E1-1B5326C5A0D1}"/>
    <pc:docChg chg="undo redo custSel addSld delSld modSld sldOrd">
      <pc:chgData name="Stefano Caradonna" userId="9f6bfe0a-3254-4c11-93cb-4da2a8c6bc95" providerId="ADAL" clId="{2EBB95BC-2F91-4868-80E1-1B5326C5A0D1}" dt="2025-07-11T13:25:49.737" v="1297" actId="1076"/>
      <pc:docMkLst>
        <pc:docMk/>
      </pc:docMkLst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7076670" sldId="256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300200074" sldId="258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741428984" sldId="262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806929095" sldId="263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643970410" sldId="264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589871948" sldId="265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680480075" sldId="266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834924375" sldId="267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788075309" sldId="268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4016824792" sldId="269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959278473" sldId="271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420106423" sldId="272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838872754" sldId="274"/>
        </pc:sldMkLst>
      </pc:sldChg>
      <pc:sldChg chg="modSp 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092445105" sldId="275"/>
        </pc:sldMkLst>
        <pc:spChg chg="mod">
          <ac:chgData name="Stefano Caradonna" userId="9f6bfe0a-3254-4c11-93cb-4da2a8c6bc95" providerId="ADAL" clId="{2EBB95BC-2F91-4868-80E1-1B5326C5A0D1}" dt="2025-06-28T16:22:29.880" v="12" actId="1076"/>
          <ac:spMkLst>
            <pc:docMk/>
            <pc:sldMk cId="3092445105" sldId="275"/>
            <ac:spMk id="3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2:20.425" v="9" actId="1076"/>
          <ac:spMkLst>
            <pc:docMk/>
            <pc:sldMk cId="3092445105" sldId="275"/>
            <ac:spMk id="3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2:06.373" v="7" actId="14100"/>
          <ac:spMkLst>
            <pc:docMk/>
            <pc:sldMk cId="3092445105" sldId="275"/>
            <ac:spMk id="4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2:01.848" v="5" actId="1076"/>
          <ac:spMkLst>
            <pc:docMk/>
            <pc:sldMk cId="3092445105" sldId="275"/>
            <ac:spMk id="5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1:47.173" v="3" actId="14100"/>
          <ac:spMkLst>
            <pc:docMk/>
            <pc:sldMk cId="3092445105" sldId="275"/>
            <ac:spMk id="7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17:29.424" v="0" actId="404"/>
          <ac:spMkLst>
            <pc:docMk/>
            <pc:sldMk cId="3092445105" sldId="275"/>
            <ac:spMk id="74" creationId="{00000000-0000-0000-0000-000000000000}"/>
          </ac:spMkLst>
        </pc:spChg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057789554" sldId="276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91987016" sldId="277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3409250" sldId="278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603357048" sldId="279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848549714" sldId="280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413480515" sldId="281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4251308587" sldId="282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935168685" sldId="283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940500738" sldId="284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189196934" sldId="285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975296056" sldId="286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4027810105" sldId="287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618436145" sldId="288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527829769" sldId="290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024067671" sldId="291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12516124" sldId="292"/>
        </pc:sldMkLst>
      </pc:sldChg>
      <pc:sldChg chg="addSp modSp mod modShow">
        <pc:chgData name="Stefano Caradonna" userId="9f6bfe0a-3254-4c11-93cb-4da2a8c6bc95" providerId="ADAL" clId="{2EBB95BC-2F91-4868-80E1-1B5326C5A0D1}" dt="2025-06-28T16:52:19.936" v="230"/>
        <pc:sldMkLst>
          <pc:docMk/>
          <pc:sldMk cId="2100977315" sldId="293"/>
        </pc:sldMkLst>
        <pc:spChg chg="add mod">
          <ac:chgData name="Stefano Caradonna" userId="9f6bfe0a-3254-4c11-93cb-4da2a8c6bc95" providerId="ADAL" clId="{2EBB95BC-2F91-4868-80E1-1B5326C5A0D1}" dt="2025-06-28T16:52:19.936" v="230"/>
          <ac:spMkLst>
            <pc:docMk/>
            <pc:sldMk cId="2100977315" sldId="293"/>
            <ac:spMk id="7" creationId="{BA90DDC2-6CB1-4D27-88FA-C657CA2EE0FC}"/>
          </ac:spMkLst>
        </pc:spChg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307464093" sldId="294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763688403" sldId="295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474902756" sldId="296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4165742401" sldId="298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608736516" sldId="299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782189654" sldId="300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672371821" sldId="301"/>
        </pc:sldMkLst>
      </pc:sldChg>
      <pc:sldChg chg="delSp modSp mod modShow">
        <pc:chgData name="Stefano Caradonna" userId="9f6bfe0a-3254-4c11-93cb-4da2a8c6bc95" providerId="ADAL" clId="{2EBB95BC-2F91-4868-80E1-1B5326C5A0D1}" dt="2025-06-28T16:53:46.781" v="251" actId="403"/>
        <pc:sldMkLst>
          <pc:docMk/>
          <pc:sldMk cId="2845213145" sldId="302"/>
        </pc:sldMkLst>
        <pc:spChg chg="mod">
          <ac:chgData name="Stefano Caradonna" userId="9f6bfe0a-3254-4c11-93cb-4da2a8c6bc95" providerId="ADAL" clId="{2EBB95BC-2F91-4868-80E1-1B5326C5A0D1}" dt="2025-06-28T16:52:55.981" v="241" actId="14100"/>
          <ac:spMkLst>
            <pc:docMk/>
            <pc:sldMk cId="2845213145" sldId="302"/>
            <ac:spMk id="1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2:26.081" v="232" actId="404"/>
          <ac:spMkLst>
            <pc:docMk/>
            <pc:sldMk cId="2845213145" sldId="302"/>
            <ac:spMk id="38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6:52:18.768" v="229" actId="21"/>
          <ac:spMkLst>
            <pc:docMk/>
            <pc:sldMk cId="2845213145" sldId="302"/>
            <ac:spMk id="4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3:32.589" v="247" actId="14100"/>
          <ac:spMkLst>
            <pc:docMk/>
            <pc:sldMk cId="2845213145" sldId="302"/>
            <ac:spMk id="5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3:37.687" v="250" actId="108"/>
          <ac:spMkLst>
            <pc:docMk/>
            <pc:sldMk cId="2845213145" sldId="302"/>
            <ac:spMk id="5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2:44.553" v="237" actId="404"/>
          <ac:spMkLst>
            <pc:docMk/>
            <pc:sldMk cId="2845213145" sldId="302"/>
            <ac:spMk id="6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2:39.193" v="236" actId="403"/>
          <ac:spMkLst>
            <pc:docMk/>
            <pc:sldMk cId="2845213145" sldId="302"/>
            <ac:spMk id="6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2:37.446" v="235" actId="403"/>
          <ac:spMkLst>
            <pc:docMk/>
            <pc:sldMk cId="2845213145" sldId="302"/>
            <ac:spMk id="7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2:33.368" v="234" actId="403"/>
          <ac:spMkLst>
            <pc:docMk/>
            <pc:sldMk cId="2845213145" sldId="302"/>
            <ac:spMk id="7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2:31.080" v="233" actId="403"/>
          <ac:spMkLst>
            <pc:docMk/>
            <pc:sldMk cId="2845213145" sldId="302"/>
            <ac:spMk id="7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3:46.781" v="251" actId="403"/>
          <ac:spMkLst>
            <pc:docMk/>
            <pc:sldMk cId="2845213145" sldId="302"/>
            <ac:spMk id="120" creationId="{00000000-0000-0000-0000-000000000000}"/>
          </ac:spMkLst>
        </pc:spChg>
        <pc:cxnChg chg="mod">
          <ac:chgData name="Stefano Caradonna" userId="9f6bfe0a-3254-4c11-93cb-4da2a8c6bc95" providerId="ADAL" clId="{2EBB95BC-2F91-4868-80E1-1B5326C5A0D1}" dt="2025-06-28T16:53:32.589" v="247" actId="14100"/>
          <ac:cxnSpMkLst>
            <pc:docMk/>
            <pc:sldMk cId="2845213145" sldId="302"/>
            <ac:cxnSpMk id="55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3:21.367" v="244" actId="14100"/>
          <ac:cxnSpMkLst>
            <pc:docMk/>
            <pc:sldMk cId="2845213145" sldId="302"/>
            <ac:cxnSpMk id="59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2:55.981" v="241" actId="14100"/>
          <ac:cxnSpMkLst>
            <pc:docMk/>
            <pc:sldMk cId="2845213145" sldId="302"/>
            <ac:cxnSpMk id="62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3:21.367" v="244" actId="14100"/>
          <ac:cxnSpMkLst>
            <pc:docMk/>
            <pc:sldMk cId="2845213145" sldId="302"/>
            <ac:cxnSpMk id="88" creationId="{00000000-0000-0000-0000-000000000000}"/>
          </ac:cxnSpMkLst>
        </pc:cxnChg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0071504" sldId="303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4195241416" sldId="304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4096782974" sldId="305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314230014" sldId="306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763564930" sldId="307"/>
        </pc:sldMkLst>
      </pc:sldChg>
      <pc:sldChg chg="modSp 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004506014" sldId="308"/>
        </pc:sldMkLst>
        <pc:spChg chg="mod">
          <ac:chgData name="Stefano Caradonna" userId="9f6bfe0a-3254-4c11-93cb-4da2a8c6bc95" providerId="ADAL" clId="{2EBB95BC-2F91-4868-80E1-1B5326C5A0D1}" dt="2025-06-28T16:26:02.346" v="19" actId="403"/>
          <ac:spMkLst>
            <pc:docMk/>
            <pc:sldMk cId="1004506014" sldId="308"/>
            <ac:spMk id="60" creationId="{00000000-0000-0000-0000-000000000000}"/>
          </ac:spMkLst>
        </pc:spChg>
      </pc:sldChg>
      <pc:sldChg chg="modSp mod modShow">
        <pc:chgData name="Stefano Caradonna" userId="9f6bfe0a-3254-4c11-93cb-4da2a8c6bc95" providerId="ADAL" clId="{2EBB95BC-2F91-4868-80E1-1B5326C5A0D1}" dt="2025-06-28T16:29:47.922" v="38" actId="404"/>
        <pc:sldMkLst>
          <pc:docMk/>
          <pc:sldMk cId="1205456727" sldId="309"/>
        </pc:sldMkLst>
        <pc:spChg chg="mod">
          <ac:chgData name="Stefano Caradonna" userId="9f6bfe0a-3254-4c11-93cb-4da2a8c6bc95" providerId="ADAL" clId="{2EBB95BC-2F91-4868-80E1-1B5326C5A0D1}" dt="2025-06-28T16:29:38.062" v="32" actId="404"/>
          <ac:spMkLst>
            <pc:docMk/>
            <pc:sldMk cId="1205456727" sldId="309"/>
            <ac:spMk id="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08.377" v="24" actId="404"/>
          <ac:spMkLst>
            <pc:docMk/>
            <pc:sldMk cId="1205456727" sldId="309"/>
            <ac:spMk id="1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19.072" v="28" actId="404"/>
          <ac:spMkLst>
            <pc:docMk/>
            <pc:sldMk cId="1205456727" sldId="309"/>
            <ac:spMk id="1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15.882" v="26" actId="404"/>
          <ac:spMkLst>
            <pc:docMk/>
            <pc:sldMk cId="1205456727" sldId="309"/>
            <ac:spMk id="2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41.886" v="34" actId="404"/>
          <ac:spMkLst>
            <pc:docMk/>
            <pc:sldMk cId="1205456727" sldId="309"/>
            <ac:spMk id="3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47.922" v="38" actId="404"/>
          <ac:spMkLst>
            <pc:docMk/>
            <pc:sldMk cId="1205456727" sldId="309"/>
            <ac:spMk id="3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44.737" v="36" actId="404"/>
          <ac:spMkLst>
            <pc:docMk/>
            <pc:sldMk cId="1205456727" sldId="309"/>
            <ac:spMk id="3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23.982" v="29" actId="404"/>
          <ac:spMkLst>
            <pc:docMk/>
            <pc:sldMk cId="1205456727" sldId="309"/>
            <ac:spMk id="5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27.042" v="30" actId="404"/>
          <ac:spMkLst>
            <pc:docMk/>
            <pc:sldMk cId="1205456727" sldId="309"/>
            <ac:spMk id="5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29:11.184" v="25" actId="404"/>
          <ac:spMkLst>
            <pc:docMk/>
            <pc:sldMk cId="1205456727" sldId="309"/>
            <ac:spMk id="75" creationId="{00000000-0000-0000-0000-000000000000}"/>
          </ac:spMkLst>
        </pc:spChg>
      </pc:sldChg>
      <pc:sldChg chg="modSp mod modShow">
        <pc:chgData name="Stefano Caradonna" userId="9f6bfe0a-3254-4c11-93cb-4da2a8c6bc95" providerId="ADAL" clId="{2EBB95BC-2F91-4868-80E1-1B5326C5A0D1}" dt="2025-06-28T16:36:10.537" v="63" actId="403"/>
        <pc:sldMkLst>
          <pc:docMk/>
          <pc:sldMk cId="3385138518" sldId="310"/>
        </pc:sldMkLst>
        <pc:spChg chg="mod">
          <ac:chgData name="Stefano Caradonna" userId="9f6bfe0a-3254-4c11-93cb-4da2a8c6bc95" providerId="ADAL" clId="{2EBB95BC-2F91-4868-80E1-1B5326C5A0D1}" dt="2025-06-28T16:35:55.253" v="58" actId="404"/>
          <ac:spMkLst>
            <pc:docMk/>
            <pc:sldMk cId="3385138518" sldId="310"/>
            <ac:spMk id="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5:59.135" v="59" actId="403"/>
          <ac:spMkLst>
            <pc:docMk/>
            <pc:sldMk cId="3385138518" sldId="310"/>
            <ac:spMk id="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6:03.378" v="60" actId="403"/>
          <ac:spMkLst>
            <pc:docMk/>
            <pc:sldMk cId="3385138518" sldId="310"/>
            <ac:spMk id="1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6:07.073" v="61" actId="403"/>
          <ac:spMkLst>
            <pc:docMk/>
            <pc:sldMk cId="3385138518" sldId="310"/>
            <ac:spMk id="1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6:08.721" v="62" actId="403"/>
          <ac:spMkLst>
            <pc:docMk/>
            <pc:sldMk cId="3385138518" sldId="310"/>
            <ac:spMk id="1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6:10.537" v="63" actId="403"/>
          <ac:spMkLst>
            <pc:docMk/>
            <pc:sldMk cId="3385138518" sldId="310"/>
            <ac:spMk id="15" creationId="{00000000-0000-0000-0000-000000000000}"/>
          </ac:spMkLst>
        </pc:spChg>
      </pc:sldChg>
      <pc:sldChg chg="modSp mod modShow">
        <pc:chgData name="Stefano Caradonna" userId="9f6bfe0a-3254-4c11-93cb-4da2a8c6bc95" providerId="ADAL" clId="{2EBB95BC-2F91-4868-80E1-1B5326C5A0D1}" dt="2025-06-28T16:38:05.460" v="69" actId="255"/>
        <pc:sldMkLst>
          <pc:docMk/>
          <pc:sldMk cId="1894927319" sldId="311"/>
        </pc:sldMkLst>
        <pc:spChg chg="mod">
          <ac:chgData name="Stefano Caradonna" userId="9f6bfe0a-3254-4c11-93cb-4da2a8c6bc95" providerId="ADAL" clId="{2EBB95BC-2F91-4868-80E1-1B5326C5A0D1}" dt="2025-06-28T16:38:05.460" v="69" actId="255"/>
          <ac:spMkLst>
            <pc:docMk/>
            <pc:sldMk cId="1894927319" sldId="311"/>
            <ac:spMk id="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7:46.712" v="65" actId="404"/>
          <ac:spMkLst>
            <pc:docMk/>
            <pc:sldMk cId="1894927319" sldId="311"/>
            <ac:spMk id="19" creationId="{00000000-0000-0000-0000-000000000000}"/>
          </ac:spMkLst>
        </pc:spChg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832900347" sldId="312"/>
        </pc:sldMkLst>
      </pc:sldChg>
      <pc:sldChg chg="modSp mod modShow">
        <pc:chgData name="Stefano Caradonna" userId="9f6bfe0a-3254-4c11-93cb-4da2a8c6bc95" providerId="ADAL" clId="{2EBB95BC-2F91-4868-80E1-1B5326C5A0D1}" dt="2025-06-28T16:39:29.937" v="79" actId="404"/>
        <pc:sldMkLst>
          <pc:docMk/>
          <pc:sldMk cId="2828610088" sldId="313"/>
        </pc:sldMkLst>
        <pc:spChg chg="mod">
          <ac:chgData name="Stefano Caradonna" userId="9f6bfe0a-3254-4c11-93cb-4da2a8c6bc95" providerId="ADAL" clId="{2EBB95BC-2F91-4868-80E1-1B5326C5A0D1}" dt="2025-06-28T16:39:24.875" v="76" actId="404"/>
          <ac:spMkLst>
            <pc:docMk/>
            <pc:sldMk cId="2828610088" sldId="313"/>
            <ac:spMk id="5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26.523" v="77" actId="404"/>
          <ac:spMkLst>
            <pc:docMk/>
            <pc:sldMk cId="2828610088" sldId="313"/>
            <ac:spMk id="5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28.187" v="78" actId="404"/>
          <ac:spMkLst>
            <pc:docMk/>
            <pc:sldMk cId="2828610088" sldId="313"/>
            <ac:spMk id="5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29.937" v="79" actId="404"/>
          <ac:spMkLst>
            <pc:docMk/>
            <pc:sldMk cId="2828610088" sldId="313"/>
            <ac:spMk id="5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21.008" v="74" actId="404"/>
          <ac:spMkLst>
            <pc:docMk/>
            <pc:sldMk cId="2828610088" sldId="313"/>
            <ac:spMk id="5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14.633" v="71" actId="404"/>
          <ac:spMkLst>
            <pc:docMk/>
            <pc:sldMk cId="2828610088" sldId="313"/>
            <ac:spMk id="5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23.112" v="75" actId="404"/>
          <ac:spMkLst>
            <pc:docMk/>
            <pc:sldMk cId="2828610088" sldId="313"/>
            <ac:spMk id="5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12.705" v="70" actId="404"/>
          <ac:spMkLst>
            <pc:docMk/>
            <pc:sldMk cId="2828610088" sldId="313"/>
            <ac:spMk id="6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19.064" v="73" actId="404"/>
          <ac:spMkLst>
            <pc:docMk/>
            <pc:sldMk cId="2828610088" sldId="313"/>
            <ac:spMk id="6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9:16.206" v="72" actId="404"/>
          <ac:spMkLst>
            <pc:docMk/>
            <pc:sldMk cId="2828610088" sldId="313"/>
            <ac:spMk id="62" creationId="{00000000-0000-0000-0000-000000000000}"/>
          </ac:spMkLst>
        </pc:spChg>
      </pc:sldChg>
      <pc:sldChg chg="modSp mod modShow">
        <pc:chgData name="Stefano Caradonna" userId="9f6bfe0a-3254-4c11-93cb-4da2a8c6bc95" providerId="ADAL" clId="{2EBB95BC-2F91-4868-80E1-1B5326C5A0D1}" dt="2025-06-28T16:41:32.072" v="83" actId="403"/>
        <pc:sldMkLst>
          <pc:docMk/>
          <pc:sldMk cId="1836030944" sldId="314"/>
        </pc:sldMkLst>
        <pc:spChg chg="mod">
          <ac:chgData name="Stefano Caradonna" userId="9f6bfe0a-3254-4c11-93cb-4da2a8c6bc95" providerId="ADAL" clId="{2EBB95BC-2F91-4868-80E1-1B5326C5A0D1}" dt="2025-06-28T16:41:20.463" v="81" actId="404"/>
          <ac:spMkLst>
            <pc:docMk/>
            <pc:sldMk cId="1836030944" sldId="314"/>
            <ac:spMk id="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41:26.522" v="82" actId="403"/>
          <ac:spMkLst>
            <pc:docMk/>
            <pc:sldMk cId="1836030944" sldId="314"/>
            <ac:spMk id="2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41:32.072" v="83" actId="403"/>
          <ac:spMkLst>
            <pc:docMk/>
            <pc:sldMk cId="1836030944" sldId="314"/>
            <ac:spMk id="30" creationId="{00000000-0000-0000-0000-000000000000}"/>
          </ac:spMkLst>
        </pc:spChg>
      </pc:sldChg>
      <pc:sldChg chg="addSp delSp modSp mod modShow">
        <pc:chgData name="Stefano Caradonna" userId="9f6bfe0a-3254-4c11-93cb-4da2a8c6bc95" providerId="ADAL" clId="{2EBB95BC-2F91-4868-80E1-1B5326C5A0D1}" dt="2025-06-28T16:48:17.445" v="227" actId="6549"/>
        <pc:sldMkLst>
          <pc:docMk/>
          <pc:sldMk cId="716576218" sldId="315"/>
        </pc:sldMkLst>
        <pc:spChg chg="del mod">
          <ac:chgData name="Stefano Caradonna" userId="9f6bfe0a-3254-4c11-93cb-4da2a8c6bc95" providerId="ADAL" clId="{2EBB95BC-2F91-4868-80E1-1B5326C5A0D1}" dt="2025-06-28T16:46:43.706" v="194" actId="478"/>
          <ac:spMkLst>
            <pc:docMk/>
            <pc:sldMk cId="716576218" sldId="315"/>
            <ac:spMk id="26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6:47:08.546" v="214" actId="1037"/>
          <ac:spMkLst>
            <pc:docMk/>
            <pc:sldMk cId="716576218" sldId="315"/>
            <ac:spMk id="27" creationId="{518B51D2-C519-458D-85DB-4EC109BC67B6}"/>
          </ac:spMkLst>
        </pc:spChg>
        <pc:spChg chg="mod">
          <ac:chgData name="Stefano Caradonna" userId="9f6bfe0a-3254-4c11-93cb-4da2a8c6bc95" providerId="ADAL" clId="{2EBB95BC-2F91-4868-80E1-1B5326C5A0D1}" dt="2025-06-28T16:44:55.842" v="128" actId="1036"/>
          <ac:spMkLst>
            <pc:docMk/>
            <pc:sldMk cId="716576218" sldId="315"/>
            <ac:spMk id="2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43:15.051" v="85" actId="404"/>
          <ac:spMkLst>
            <pc:docMk/>
            <pc:sldMk cId="716576218" sldId="315"/>
            <ac:spMk id="29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6:47:08.546" v="214" actId="1037"/>
          <ac:spMkLst>
            <pc:docMk/>
            <pc:sldMk cId="716576218" sldId="315"/>
            <ac:spMk id="30" creationId="{DE8E6777-A214-40E9-810F-551ED5943018}"/>
          </ac:spMkLst>
        </pc:spChg>
        <pc:spChg chg="add mod">
          <ac:chgData name="Stefano Caradonna" userId="9f6bfe0a-3254-4c11-93cb-4da2a8c6bc95" providerId="ADAL" clId="{2EBB95BC-2F91-4868-80E1-1B5326C5A0D1}" dt="2025-06-28T16:47:34.206" v="218" actId="20577"/>
          <ac:spMkLst>
            <pc:docMk/>
            <pc:sldMk cId="716576218" sldId="315"/>
            <ac:spMk id="31" creationId="{301F9027-A89D-45E8-971C-D517FAC49859}"/>
          </ac:spMkLst>
        </pc:spChg>
        <pc:spChg chg="add mod">
          <ac:chgData name="Stefano Caradonna" userId="9f6bfe0a-3254-4c11-93cb-4da2a8c6bc95" providerId="ADAL" clId="{2EBB95BC-2F91-4868-80E1-1B5326C5A0D1}" dt="2025-06-28T16:47:32.265" v="217" actId="1076"/>
          <ac:spMkLst>
            <pc:docMk/>
            <pc:sldMk cId="716576218" sldId="315"/>
            <ac:spMk id="32" creationId="{380BF16B-A5DA-451E-8739-C13B2286391A}"/>
          </ac:spMkLst>
        </pc:spChg>
        <pc:spChg chg="del mod">
          <ac:chgData name="Stefano Caradonna" userId="9f6bfe0a-3254-4c11-93cb-4da2a8c6bc95" providerId="ADAL" clId="{2EBB95BC-2F91-4868-80E1-1B5326C5A0D1}" dt="2025-06-28T16:47:15.420" v="215" actId="478"/>
          <ac:spMkLst>
            <pc:docMk/>
            <pc:sldMk cId="716576218" sldId="315"/>
            <ac:spMk id="33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6:47:15.420" v="215" actId="478"/>
          <ac:spMkLst>
            <pc:docMk/>
            <pc:sldMk cId="716576218" sldId="315"/>
            <ac:spMk id="34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6:47:15.420" v="215" actId="478"/>
          <ac:spMkLst>
            <pc:docMk/>
            <pc:sldMk cId="716576218" sldId="315"/>
            <ac:spMk id="35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6:47:41.405" v="219" actId="478"/>
          <ac:spMkLst>
            <pc:docMk/>
            <pc:sldMk cId="716576218" sldId="315"/>
            <ac:spMk id="36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6:47:41.405" v="219" actId="478"/>
          <ac:spMkLst>
            <pc:docMk/>
            <pc:sldMk cId="716576218" sldId="315"/>
            <ac:spMk id="3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6:47:41.405" v="219" actId="478"/>
          <ac:spMkLst>
            <pc:docMk/>
            <pc:sldMk cId="716576218" sldId="315"/>
            <ac:spMk id="3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6:47:41.405" v="219" actId="478"/>
          <ac:spMkLst>
            <pc:docMk/>
            <pc:sldMk cId="716576218" sldId="315"/>
            <ac:spMk id="3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6:47:41.405" v="219" actId="478"/>
          <ac:spMkLst>
            <pc:docMk/>
            <pc:sldMk cId="716576218" sldId="315"/>
            <ac:spMk id="40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6:47:41.405" v="219" actId="478"/>
          <ac:spMkLst>
            <pc:docMk/>
            <pc:sldMk cId="716576218" sldId="315"/>
            <ac:spMk id="4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6:47:41.405" v="219" actId="478"/>
          <ac:spMkLst>
            <pc:docMk/>
            <pc:sldMk cId="716576218" sldId="315"/>
            <ac:spMk id="4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6:47:41.405" v="219" actId="478"/>
          <ac:spMkLst>
            <pc:docMk/>
            <pc:sldMk cId="716576218" sldId="315"/>
            <ac:spMk id="43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6:47:32.265" v="217" actId="1076"/>
          <ac:spMkLst>
            <pc:docMk/>
            <pc:sldMk cId="716576218" sldId="315"/>
            <ac:spMk id="44" creationId="{3934CA93-0B1E-45B9-B48E-4056190EEE15}"/>
          </ac:spMkLst>
        </pc:spChg>
        <pc:spChg chg="add mod">
          <ac:chgData name="Stefano Caradonna" userId="9f6bfe0a-3254-4c11-93cb-4da2a8c6bc95" providerId="ADAL" clId="{2EBB95BC-2F91-4868-80E1-1B5326C5A0D1}" dt="2025-06-28T16:48:17.445" v="227" actId="6549"/>
          <ac:spMkLst>
            <pc:docMk/>
            <pc:sldMk cId="716576218" sldId="315"/>
            <ac:spMk id="45" creationId="{D04BFCF2-6301-4B73-A176-50EFD7DE479B}"/>
          </ac:spMkLst>
        </pc:spChg>
        <pc:spChg chg="add mod">
          <ac:chgData name="Stefano Caradonna" userId="9f6bfe0a-3254-4c11-93cb-4da2a8c6bc95" providerId="ADAL" clId="{2EBB95BC-2F91-4868-80E1-1B5326C5A0D1}" dt="2025-06-28T16:48:05.655" v="223" actId="1076"/>
          <ac:spMkLst>
            <pc:docMk/>
            <pc:sldMk cId="716576218" sldId="315"/>
            <ac:spMk id="46" creationId="{FB385F3F-D2FE-4507-BC6A-BFE2A813D47D}"/>
          </ac:spMkLst>
        </pc:spChg>
        <pc:spChg chg="add mod">
          <ac:chgData name="Stefano Caradonna" userId="9f6bfe0a-3254-4c11-93cb-4da2a8c6bc95" providerId="ADAL" clId="{2EBB95BC-2F91-4868-80E1-1B5326C5A0D1}" dt="2025-06-28T16:48:05.655" v="223" actId="1076"/>
          <ac:spMkLst>
            <pc:docMk/>
            <pc:sldMk cId="716576218" sldId="315"/>
            <ac:spMk id="47" creationId="{76B8D5D6-F640-40BD-9960-76C05428FCE0}"/>
          </ac:spMkLst>
        </pc:spChg>
        <pc:spChg chg="add mod">
          <ac:chgData name="Stefano Caradonna" userId="9f6bfe0a-3254-4c11-93cb-4da2a8c6bc95" providerId="ADAL" clId="{2EBB95BC-2F91-4868-80E1-1B5326C5A0D1}" dt="2025-06-28T16:48:05.655" v="223" actId="1076"/>
          <ac:spMkLst>
            <pc:docMk/>
            <pc:sldMk cId="716576218" sldId="315"/>
            <ac:spMk id="48" creationId="{A966BE44-8E06-4367-8BB3-040BE62F455D}"/>
          </ac:spMkLst>
        </pc:spChg>
        <pc:spChg chg="add mod">
          <ac:chgData name="Stefano Caradonna" userId="9f6bfe0a-3254-4c11-93cb-4da2a8c6bc95" providerId="ADAL" clId="{2EBB95BC-2F91-4868-80E1-1B5326C5A0D1}" dt="2025-06-28T16:48:05.655" v="223" actId="1076"/>
          <ac:spMkLst>
            <pc:docMk/>
            <pc:sldMk cId="716576218" sldId="315"/>
            <ac:spMk id="49" creationId="{68E2DE2C-5937-4F38-9FFA-D502E1EA90CC}"/>
          </ac:spMkLst>
        </pc:spChg>
        <pc:spChg chg="add mod">
          <ac:chgData name="Stefano Caradonna" userId="9f6bfe0a-3254-4c11-93cb-4da2a8c6bc95" providerId="ADAL" clId="{2EBB95BC-2F91-4868-80E1-1B5326C5A0D1}" dt="2025-06-28T16:48:05.655" v="223" actId="1076"/>
          <ac:spMkLst>
            <pc:docMk/>
            <pc:sldMk cId="716576218" sldId="315"/>
            <ac:spMk id="50" creationId="{D1CB2DB5-9C30-4DD1-9527-2CA0005BE173}"/>
          </ac:spMkLst>
        </pc:spChg>
        <pc:spChg chg="add mod">
          <ac:chgData name="Stefano Caradonna" userId="9f6bfe0a-3254-4c11-93cb-4da2a8c6bc95" providerId="ADAL" clId="{2EBB95BC-2F91-4868-80E1-1B5326C5A0D1}" dt="2025-06-28T16:48:05.655" v="223" actId="1076"/>
          <ac:spMkLst>
            <pc:docMk/>
            <pc:sldMk cId="716576218" sldId="315"/>
            <ac:spMk id="51" creationId="{24754F29-69A0-464C-9213-C163887E52A2}"/>
          </ac:spMkLst>
        </pc:spChg>
        <pc:spChg chg="add mod">
          <ac:chgData name="Stefano Caradonna" userId="9f6bfe0a-3254-4c11-93cb-4da2a8c6bc95" providerId="ADAL" clId="{2EBB95BC-2F91-4868-80E1-1B5326C5A0D1}" dt="2025-06-28T16:48:05.655" v="223" actId="1076"/>
          <ac:spMkLst>
            <pc:docMk/>
            <pc:sldMk cId="716576218" sldId="315"/>
            <ac:spMk id="52" creationId="{138CCEEE-98B1-4912-A8F8-A86FA2FA4161}"/>
          </ac:spMkLst>
        </pc:spChg>
        <pc:spChg chg="mod">
          <ac:chgData name="Stefano Caradonna" userId="9f6bfe0a-3254-4c11-93cb-4da2a8c6bc95" providerId="ADAL" clId="{2EBB95BC-2F91-4868-80E1-1B5326C5A0D1}" dt="2025-06-28T16:48:13.387" v="226" actId="6549"/>
          <ac:spMkLst>
            <pc:docMk/>
            <pc:sldMk cId="716576218" sldId="315"/>
            <ac:spMk id="10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47:08.546" v="214" actId="1037"/>
          <ac:spMkLst>
            <pc:docMk/>
            <pc:sldMk cId="716576218" sldId="315"/>
            <ac:spMk id="11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44:55.842" v="128" actId="1036"/>
          <ac:spMkLst>
            <pc:docMk/>
            <pc:sldMk cId="716576218" sldId="315"/>
            <ac:spMk id="111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6:46:08.137" v="185" actId="478"/>
          <ac:spMkLst>
            <pc:docMk/>
            <pc:sldMk cId="716576218" sldId="315"/>
            <ac:spMk id="11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45:17.425" v="171" actId="1035"/>
          <ac:spMkLst>
            <pc:docMk/>
            <pc:sldMk cId="716576218" sldId="315"/>
            <ac:spMk id="115" creationId="{00000000-0000-0000-0000-000000000000}"/>
          </ac:spMkLst>
        </pc:spChg>
        <pc:cxnChg chg="mod">
          <ac:chgData name="Stefano Caradonna" userId="9f6bfe0a-3254-4c11-93cb-4da2a8c6bc95" providerId="ADAL" clId="{2EBB95BC-2F91-4868-80E1-1B5326C5A0D1}" dt="2025-06-28T16:44:55.842" v="128" actId="1036"/>
          <ac:cxnSpMkLst>
            <pc:docMk/>
            <pc:sldMk cId="716576218" sldId="315"/>
            <ac:cxnSpMk id="112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44:55.842" v="128" actId="1036"/>
          <ac:cxnSpMkLst>
            <pc:docMk/>
            <pc:sldMk cId="716576218" sldId="315"/>
            <ac:cxnSpMk id="114" creationId="{00000000-0000-0000-0000-000000000000}"/>
          </ac:cxnSpMkLst>
        </pc:cxnChg>
      </pc:sldChg>
      <pc:sldChg chg="modSp mod modShow">
        <pc:chgData name="Stefano Caradonna" userId="9f6bfe0a-3254-4c11-93cb-4da2a8c6bc95" providerId="ADAL" clId="{2EBB95BC-2F91-4868-80E1-1B5326C5A0D1}" dt="2025-06-28T16:56:14.577" v="282" actId="1036"/>
        <pc:sldMkLst>
          <pc:docMk/>
          <pc:sldMk cId="1785057765" sldId="316"/>
        </pc:sldMkLst>
        <pc:spChg chg="mod">
          <ac:chgData name="Stefano Caradonna" userId="9f6bfe0a-3254-4c11-93cb-4da2a8c6bc95" providerId="ADAL" clId="{2EBB95BC-2F91-4868-80E1-1B5326C5A0D1}" dt="2025-06-28T16:55:41.147" v="254" actId="255"/>
          <ac:spMkLst>
            <pc:docMk/>
            <pc:sldMk cId="1785057765" sldId="316"/>
            <ac:spMk id="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6:03.924" v="260" actId="20577"/>
          <ac:spMkLst>
            <pc:docMk/>
            <pc:sldMk cId="1785057765" sldId="316"/>
            <ac:spMk id="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5:33.897" v="252" actId="404"/>
          <ac:spMkLst>
            <pc:docMk/>
            <pc:sldMk cId="1785057765" sldId="316"/>
            <ac:spMk id="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6:14.577" v="282" actId="1036"/>
          <ac:spMkLst>
            <pc:docMk/>
            <pc:sldMk cId="1785057765" sldId="316"/>
            <ac:spMk id="82" creationId="{00000000-0000-0000-0000-000000000000}"/>
          </ac:spMkLst>
        </pc:spChg>
        <pc:picChg chg="mod">
          <ac:chgData name="Stefano Caradonna" userId="9f6bfe0a-3254-4c11-93cb-4da2a8c6bc95" providerId="ADAL" clId="{2EBB95BC-2F91-4868-80E1-1B5326C5A0D1}" dt="2025-06-28T16:56:14.577" v="282" actId="1036"/>
          <ac:picMkLst>
            <pc:docMk/>
            <pc:sldMk cId="1785057765" sldId="316"/>
            <ac:picMk id="81" creationId="{00000000-0000-0000-0000-000000000000}"/>
          </ac:picMkLst>
        </pc:picChg>
        <pc:cxnChg chg="mod">
          <ac:chgData name="Stefano Caradonna" userId="9f6bfe0a-3254-4c11-93cb-4da2a8c6bc95" providerId="ADAL" clId="{2EBB95BC-2F91-4868-80E1-1B5326C5A0D1}" dt="2025-06-28T16:56:14.577" v="282" actId="1036"/>
          <ac:cxnSpMkLst>
            <pc:docMk/>
            <pc:sldMk cId="1785057765" sldId="316"/>
            <ac:cxnSpMk id="43" creationId="{00000000-0000-0000-0000-000000000000}"/>
          </ac:cxnSpMkLst>
        </pc:cxnChg>
      </pc:sldChg>
      <pc:sldChg chg="modSp mod modShow">
        <pc:chgData name="Stefano Caradonna" userId="9f6bfe0a-3254-4c11-93cb-4da2a8c6bc95" providerId="ADAL" clId="{2EBB95BC-2F91-4868-80E1-1B5326C5A0D1}" dt="2025-06-28T16:59:10.890" v="328" actId="1035"/>
        <pc:sldMkLst>
          <pc:docMk/>
          <pc:sldMk cId="1967154168" sldId="317"/>
        </pc:sldMkLst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2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3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3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4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5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6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6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6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6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7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7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7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8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9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9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9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9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9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0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0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0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1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1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1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1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59:10.890" v="328" actId="1035"/>
          <ac:spMkLst>
            <pc:docMk/>
            <pc:sldMk cId="1967154168" sldId="317"/>
            <ac:spMk id="120" creationId="{00000000-0000-0000-0000-000000000000}"/>
          </ac:spMkLst>
        </pc:sp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2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3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29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35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57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58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59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62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80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91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103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118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6:59:10.890" v="328" actId="1035"/>
          <ac:picMkLst>
            <pc:docMk/>
            <pc:sldMk cId="1967154168" sldId="317"/>
            <ac:picMk id="119" creationId="{00000000-0000-0000-0000-000000000000}"/>
          </ac:picMkLst>
        </pc:pic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8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38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82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94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113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121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126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140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6:59:10.890" v="328" actId="1035"/>
          <ac:cxnSpMkLst>
            <pc:docMk/>
            <pc:sldMk cId="1967154168" sldId="317"/>
            <ac:cxnSpMk id="150" creationId="{00000000-0000-0000-0000-000000000000}"/>
          </ac:cxnSpMkLst>
        </pc:cxnChg>
      </pc:sldChg>
      <pc:sldChg chg="addSp delSp modSp mod modShow">
        <pc:chgData name="Stefano Caradonna" userId="9f6bfe0a-3254-4c11-93cb-4da2a8c6bc95" providerId="ADAL" clId="{2EBB95BC-2F91-4868-80E1-1B5326C5A0D1}" dt="2025-06-28T17:01:31.022" v="352" actId="1035"/>
        <pc:sldMkLst>
          <pc:docMk/>
          <pc:sldMk cId="3195442661" sldId="318"/>
        </pc:sldMkLst>
        <pc:spChg chg="mod">
          <ac:chgData name="Stefano Caradonna" userId="9f6bfe0a-3254-4c11-93cb-4da2a8c6bc95" providerId="ADAL" clId="{2EBB95BC-2F91-4868-80E1-1B5326C5A0D1}" dt="2025-06-28T17:00:45.684" v="335" actId="1076"/>
          <ac:spMkLst>
            <pc:docMk/>
            <pc:sldMk cId="3195442661" sldId="318"/>
            <ac:spMk id="1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0:50.811" v="336" actId="1076"/>
          <ac:spMkLst>
            <pc:docMk/>
            <pc:sldMk cId="3195442661" sldId="318"/>
            <ac:spMk id="1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0:27.207" v="330" actId="404"/>
          <ac:spMkLst>
            <pc:docMk/>
            <pc:sldMk cId="3195442661" sldId="318"/>
            <ac:spMk id="2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0:53.672" v="338" actId="404"/>
          <ac:spMkLst>
            <pc:docMk/>
            <pc:sldMk cId="3195442661" sldId="318"/>
            <ac:spMk id="3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0:40.332" v="334" actId="1076"/>
          <ac:spMkLst>
            <pc:docMk/>
            <pc:sldMk cId="3195442661" sldId="318"/>
            <ac:spMk id="41" creationId="{00000000-0000-0000-0000-000000000000}"/>
          </ac:spMkLst>
        </pc:spChg>
        <pc:picChg chg="add mod">
          <ac:chgData name="Stefano Caradonna" userId="9f6bfe0a-3254-4c11-93cb-4da2a8c6bc95" providerId="ADAL" clId="{2EBB95BC-2F91-4868-80E1-1B5326C5A0D1}" dt="2025-06-28T17:01:31.022" v="352" actId="1035"/>
          <ac:picMkLst>
            <pc:docMk/>
            <pc:sldMk cId="3195442661" sldId="318"/>
            <ac:picMk id="18" creationId="{A49054D7-C918-4F7B-9A9A-D3382565EEFA}"/>
          </ac:picMkLst>
        </pc:picChg>
        <pc:picChg chg="del">
          <ac:chgData name="Stefano Caradonna" userId="9f6bfe0a-3254-4c11-93cb-4da2a8c6bc95" providerId="ADAL" clId="{2EBB95BC-2F91-4868-80E1-1B5326C5A0D1}" dt="2025-06-28T17:01:07.682" v="343" actId="478"/>
          <ac:picMkLst>
            <pc:docMk/>
            <pc:sldMk cId="3195442661" sldId="318"/>
            <ac:picMk id="30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7:01:31.022" v="352" actId="1035"/>
          <ac:picMkLst>
            <pc:docMk/>
            <pc:sldMk cId="3195442661" sldId="318"/>
            <ac:picMk id="37" creationId="{00000000-0000-0000-0000-000000000000}"/>
          </ac:picMkLst>
        </pc:picChg>
      </pc:sldChg>
      <pc:sldChg chg="del mod modShow">
        <pc:chgData name="Stefano Caradonna" userId="9f6bfe0a-3254-4c11-93cb-4da2a8c6bc95" providerId="ADAL" clId="{2EBB95BC-2F91-4868-80E1-1B5326C5A0D1}" dt="2025-06-28T17:03:43.684" v="360" actId="47"/>
        <pc:sldMkLst>
          <pc:docMk/>
          <pc:sldMk cId="1146952006" sldId="319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702953717" sldId="320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102325463" sldId="321"/>
        </pc:sldMkLst>
      </pc:sldChg>
      <pc:sldChg chg="modSp mod modShow">
        <pc:chgData name="Stefano Caradonna" userId="9f6bfe0a-3254-4c11-93cb-4da2a8c6bc95" providerId="ADAL" clId="{2EBB95BC-2F91-4868-80E1-1B5326C5A0D1}" dt="2025-06-28T16:33:58.774" v="56" actId="1076"/>
        <pc:sldMkLst>
          <pc:docMk/>
          <pc:sldMk cId="837436390" sldId="322"/>
        </pc:sldMkLst>
        <pc:spChg chg="mod">
          <ac:chgData name="Stefano Caradonna" userId="9f6bfe0a-3254-4c11-93cb-4da2a8c6bc95" providerId="ADAL" clId="{2EBB95BC-2F91-4868-80E1-1B5326C5A0D1}" dt="2025-06-28T16:32:50.082" v="47" actId="403"/>
          <ac:spMkLst>
            <pc:docMk/>
            <pc:sldMk cId="837436390" sldId="322"/>
            <ac:spMk id="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3:35.728" v="52" actId="1076"/>
          <ac:spMkLst>
            <pc:docMk/>
            <pc:sldMk cId="837436390" sldId="322"/>
            <ac:spMk id="3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3:45.510" v="55" actId="1076"/>
          <ac:spMkLst>
            <pc:docMk/>
            <pc:sldMk cId="837436390" sldId="322"/>
            <ac:spMk id="3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2:40.352" v="43" actId="14100"/>
          <ac:spMkLst>
            <pc:docMk/>
            <pc:sldMk cId="837436390" sldId="322"/>
            <ac:spMk id="4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2:33.250" v="41" actId="403"/>
          <ac:spMkLst>
            <pc:docMk/>
            <pc:sldMk cId="837436390" sldId="322"/>
            <ac:spMk id="5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3:58.774" v="56" actId="1076"/>
          <ac:spMkLst>
            <pc:docMk/>
            <pc:sldMk cId="837436390" sldId="322"/>
            <ac:spMk id="5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2:45.306" v="45" actId="14100"/>
          <ac:spMkLst>
            <pc:docMk/>
            <pc:sldMk cId="837436390" sldId="322"/>
            <ac:spMk id="7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6:32:31.249" v="40" actId="1076"/>
          <ac:spMkLst>
            <pc:docMk/>
            <pc:sldMk cId="837436390" sldId="322"/>
            <ac:spMk id="74" creationId="{00000000-0000-0000-0000-000000000000}"/>
          </ac:spMkLst>
        </pc:spChg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618029111" sldId="323"/>
        </pc:sldMkLst>
      </pc:sldChg>
      <pc:sldChg chg="del mod ord modShow">
        <pc:chgData name="Stefano Caradonna" userId="9f6bfe0a-3254-4c11-93cb-4da2a8c6bc95" providerId="ADAL" clId="{2EBB95BC-2F91-4868-80E1-1B5326C5A0D1}" dt="2025-06-28T17:03:30.688" v="355" actId="47"/>
        <pc:sldMkLst>
          <pc:docMk/>
          <pc:sldMk cId="2672112516" sldId="324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3103568621" sldId="325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1540948434" sldId="326"/>
        </pc:sldMkLst>
      </pc:sldChg>
      <pc:sldChg chg="add del mod ord modShow">
        <pc:chgData name="Stefano Caradonna" userId="9f6bfe0a-3254-4c11-93cb-4da2a8c6bc95" providerId="ADAL" clId="{2EBB95BC-2F91-4868-80E1-1B5326C5A0D1}" dt="2025-06-28T17:03:37.617" v="359" actId="47"/>
        <pc:sldMkLst>
          <pc:docMk/>
          <pc:sldMk cId="3849286937" sldId="327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041774842" sldId="328"/>
        </pc:sldMkLst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907878832" sldId="329"/>
        </pc:sldMkLst>
      </pc:sldChg>
      <pc:sldChg chg="addSp delSp modSp mod modShow">
        <pc:chgData name="Stefano Caradonna" userId="9f6bfe0a-3254-4c11-93cb-4da2a8c6bc95" providerId="ADAL" clId="{2EBB95BC-2F91-4868-80E1-1B5326C5A0D1}" dt="2025-06-28T17:05:44.935" v="406" actId="1076"/>
        <pc:sldMkLst>
          <pc:docMk/>
          <pc:sldMk cId="2543180564" sldId="330"/>
        </pc:sldMkLst>
        <pc:spChg chg="mod">
          <ac:chgData name="Stefano Caradonna" userId="9f6bfe0a-3254-4c11-93cb-4da2a8c6bc95" providerId="ADAL" clId="{2EBB95BC-2F91-4868-80E1-1B5326C5A0D1}" dt="2025-06-28T17:04:59.558" v="371" actId="404"/>
          <ac:spMkLst>
            <pc:docMk/>
            <pc:sldMk cId="2543180564" sldId="330"/>
            <ac:spMk id="1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4:43.321" v="367" actId="404"/>
          <ac:spMkLst>
            <pc:docMk/>
            <pc:sldMk cId="2543180564" sldId="330"/>
            <ac:spMk id="2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4:37.857" v="364" actId="404"/>
          <ac:spMkLst>
            <pc:docMk/>
            <pc:sldMk cId="2543180564" sldId="330"/>
            <ac:spMk id="2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4:28.994" v="363" actId="255"/>
          <ac:spMkLst>
            <pc:docMk/>
            <pc:sldMk cId="2543180564" sldId="330"/>
            <ac:spMk id="2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4:40.213" v="366" actId="404"/>
          <ac:spMkLst>
            <pc:docMk/>
            <pc:sldMk cId="2543180564" sldId="330"/>
            <ac:spMk id="3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4:51.822" v="369" actId="255"/>
          <ac:spMkLst>
            <pc:docMk/>
            <pc:sldMk cId="2543180564" sldId="330"/>
            <ac:spMk id="3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4:55.678" v="370" actId="255"/>
          <ac:spMkLst>
            <pc:docMk/>
            <pc:sldMk cId="2543180564" sldId="330"/>
            <ac:spMk id="42" creationId="{00000000-0000-0000-0000-000000000000}"/>
          </ac:spMkLst>
        </pc:spChg>
        <pc:picChg chg="del">
          <ac:chgData name="Stefano Caradonna" userId="9f6bfe0a-3254-4c11-93cb-4da2a8c6bc95" providerId="ADAL" clId="{2EBB95BC-2F91-4868-80E1-1B5326C5A0D1}" dt="2025-06-28T17:05:25.940" v="403" actId="478"/>
          <ac:picMkLst>
            <pc:docMk/>
            <pc:sldMk cId="2543180564" sldId="330"/>
            <ac:picMk id="25" creationId="{00000000-0000-0000-0000-000000000000}"/>
          </ac:picMkLst>
        </pc:picChg>
        <pc:picChg chg="add mod">
          <ac:chgData name="Stefano Caradonna" userId="9f6bfe0a-3254-4c11-93cb-4da2a8c6bc95" providerId="ADAL" clId="{2EBB95BC-2F91-4868-80E1-1B5326C5A0D1}" dt="2025-06-28T17:05:22.171" v="402" actId="1035"/>
          <ac:picMkLst>
            <pc:docMk/>
            <pc:sldMk cId="2543180564" sldId="330"/>
            <ac:picMk id="26" creationId="{2A470FCF-0CF8-4DF9-80A8-A0F3D451071F}"/>
          </ac:picMkLst>
        </pc:picChg>
        <pc:picChg chg="del">
          <ac:chgData name="Stefano Caradonna" userId="9f6bfe0a-3254-4c11-93cb-4da2a8c6bc95" providerId="ADAL" clId="{2EBB95BC-2F91-4868-80E1-1B5326C5A0D1}" dt="2025-06-28T17:05:16.475" v="373" actId="478"/>
          <ac:picMkLst>
            <pc:docMk/>
            <pc:sldMk cId="2543180564" sldId="330"/>
            <ac:picMk id="30" creationId="{00000000-0000-0000-0000-000000000000}"/>
          </ac:picMkLst>
        </pc:picChg>
        <pc:picChg chg="del">
          <ac:chgData name="Stefano Caradonna" userId="9f6bfe0a-3254-4c11-93cb-4da2a8c6bc95" providerId="ADAL" clId="{2EBB95BC-2F91-4868-80E1-1B5326C5A0D1}" dt="2025-06-28T17:05:16.475" v="373" actId="478"/>
          <ac:picMkLst>
            <pc:docMk/>
            <pc:sldMk cId="2543180564" sldId="330"/>
            <ac:picMk id="37" creationId="{00000000-0000-0000-0000-000000000000}"/>
          </ac:picMkLst>
        </pc:picChg>
        <pc:picChg chg="add mod">
          <ac:chgData name="Stefano Caradonna" userId="9f6bfe0a-3254-4c11-93cb-4da2a8c6bc95" providerId="ADAL" clId="{2EBB95BC-2F91-4868-80E1-1B5326C5A0D1}" dt="2025-06-28T17:05:22.171" v="402" actId="1035"/>
          <ac:picMkLst>
            <pc:docMk/>
            <pc:sldMk cId="2543180564" sldId="330"/>
            <ac:picMk id="41" creationId="{556EE319-37D0-49F4-9A68-50DE5E38301A}"/>
          </ac:picMkLst>
        </pc:picChg>
        <pc:picChg chg="add mod">
          <ac:chgData name="Stefano Caradonna" userId="9f6bfe0a-3254-4c11-93cb-4da2a8c6bc95" providerId="ADAL" clId="{2EBB95BC-2F91-4868-80E1-1B5326C5A0D1}" dt="2025-06-28T17:05:44.935" v="406" actId="1076"/>
          <ac:picMkLst>
            <pc:docMk/>
            <pc:sldMk cId="2543180564" sldId="330"/>
            <ac:picMk id="44" creationId="{165AA65C-C8DA-45D5-98BA-D21D941B9CDD}"/>
          </ac:picMkLst>
        </pc:picChg>
      </pc:sldChg>
      <pc:sldChg chg="modSp mod modShow">
        <pc:chgData name="Stefano Caradonna" userId="9f6bfe0a-3254-4c11-93cb-4da2a8c6bc95" providerId="ADAL" clId="{2EBB95BC-2F91-4868-80E1-1B5326C5A0D1}" dt="2025-06-28T17:08:45.384" v="419" actId="1035"/>
        <pc:sldMkLst>
          <pc:docMk/>
          <pc:sldMk cId="439816606" sldId="331"/>
        </pc:sldMkLst>
        <pc:spChg chg="mod">
          <ac:chgData name="Stefano Caradonna" userId="9f6bfe0a-3254-4c11-93cb-4da2a8c6bc95" providerId="ADAL" clId="{2EBB95BC-2F91-4868-80E1-1B5326C5A0D1}" dt="2025-06-28T17:08:25.139" v="412" actId="404"/>
          <ac:spMkLst>
            <pc:docMk/>
            <pc:sldMk cId="439816606" sldId="331"/>
            <ac:spMk id="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8:19.329" v="410" actId="404"/>
          <ac:spMkLst>
            <pc:docMk/>
            <pc:sldMk cId="439816606" sldId="331"/>
            <ac:spMk id="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8:45.384" v="419" actId="1035"/>
          <ac:spMkLst>
            <pc:docMk/>
            <pc:sldMk cId="439816606" sldId="331"/>
            <ac:spMk id="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8:16.872" v="408" actId="404"/>
          <ac:spMkLst>
            <pc:docMk/>
            <pc:sldMk cId="439816606" sldId="331"/>
            <ac:spMk id="1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8:32.312" v="414" actId="404"/>
          <ac:spMkLst>
            <pc:docMk/>
            <pc:sldMk cId="439816606" sldId="331"/>
            <ac:spMk id="19" creationId="{00000000-0000-0000-0000-000000000000}"/>
          </ac:spMkLst>
        </pc:spChg>
        <pc:picChg chg="mod">
          <ac:chgData name="Stefano Caradonna" userId="9f6bfe0a-3254-4c11-93cb-4da2a8c6bc95" providerId="ADAL" clId="{2EBB95BC-2F91-4868-80E1-1B5326C5A0D1}" dt="2025-06-28T17:08:45.384" v="419" actId="1035"/>
          <ac:picMkLst>
            <pc:docMk/>
            <pc:sldMk cId="439816606" sldId="331"/>
            <ac:picMk id="8" creationId="{00000000-0000-0000-0000-000000000000}"/>
          </ac:picMkLst>
        </pc:picChg>
      </pc:sldChg>
      <pc:sldChg chg="modSp mod modShow">
        <pc:chgData name="Stefano Caradonna" userId="9f6bfe0a-3254-4c11-93cb-4da2a8c6bc95" providerId="ADAL" clId="{2EBB95BC-2F91-4868-80E1-1B5326C5A0D1}" dt="2025-06-28T17:09:38.785" v="427" actId="403"/>
        <pc:sldMkLst>
          <pc:docMk/>
          <pc:sldMk cId="836591914" sldId="332"/>
        </pc:sldMkLst>
        <pc:spChg chg="mod">
          <ac:chgData name="Stefano Caradonna" userId="9f6bfe0a-3254-4c11-93cb-4da2a8c6bc95" providerId="ADAL" clId="{2EBB95BC-2F91-4868-80E1-1B5326C5A0D1}" dt="2025-06-28T17:09:03.272" v="421" actId="404"/>
          <ac:spMkLst>
            <pc:docMk/>
            <pc:sldMk cId="836591914" sldId="332"/>
            <ac:spMk id="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9:18.579" v="423" actId="1076"/>
          <ac:spMkLst>
            <pc:docMk/>
            <pc:sldMk cId="836591914" sldId="332"/>
            <ac:spMk id="3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09:38.785" v="427" actId="403"/>
          <ac:spMkLst>
            <pc:docMk/>
            <pc:sldMk cId="836591914" sldId="332"/>
            <ac:spMk id="124" creationId="{00000000-0000-0000-0000-000000000000}"/>
          </ac:spMkLst>
        </pc:spChg>
      </pc:sldChg>
      <pc:sldChg chg="addSp delSp modSp mod modShow">
        <pc:chgData name="Stefano Caradonna" userId="9f6bfe0a-3254-4c11-93cb-4da2a8c6bc95" providerId="ADAL" clId="{2EBB95BC-2F91-4868-80E1-1B5326C5A0D1}" dt="2025-06-28T17:59:50.154" v="936" actId="14100"/>
        <pc:sldMkLst>
          <pc:docMk/>
          <pc:sldMk cId="1248525422" sldId="333"/>
        </pc:sldMkLst>
        <pc:spChg chg="add mod">
          <ac:chgData name="Stefano Caradonna" userId="9f6bfe0a-3254-4c11-93cb-4da2a8c6bc95" providerId="ADAL" clId="{2EBB95BC-2F91-4868-80E1-1B5326C5A0D1}" dt="2025-06-28T17:21:33.615" v="497" actId="1076"/>
          <ac:spMkLst>
            <pc:docMk/>
            <pc:sldMk cId="1248525422" sldId="333"/>
            <ac:spMk id="80" creationId="{B21517B0-1FBE-4D5A-841C-D724A0FD02C4}"/>
          </ac:spMkLst>
        </pc:spChg>
        <pc:spChg chg="add mod">
          <ac:chgData name="Stefano Caradonna" userId="9f6bfe0a-3254-4c11-93cb-4da2a8c6bc95" providerId="ADAL" clId="{2EBB95BC-2F91-4868-80E1-1B5326C5A0D1}" dt="2025-06-28T17:21:33.615" v="497" actId="1076"/>
          <ac:spMkLst>
            <pc:docMk/>
            <pc:sldMk cId="1248525422" sldId="333"/>
            <ac:spMk id="81" creationId="{AAD46B35-29A4-4691-8E47-FDB9BB2D9B00}"/>
          </ac:spMkLst>
        </pc:spChg>
        <pc:spChg chg="mod">
          <ac:chgData name="Stefano Caradonna" userId="9f6bfe0a-3254-4c11-93cb-4da2a8c6bc95" providerId="ADAL" clId="{2EBB95BC-2F91-4868-80E1-1B5326C5A0D1}" dt="2025-06-28T17:21:08.239" v="488" actId="14100"/>
          <ac:spMkLst>
            <pc:docMk/>
            <pc:sldMk cId="1248525422" sldId="333"/>
            <ac:spMk id="8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12:31.375" v="431" actId="403"/>
          <ac:spMkLst>
            <pc:docMk/>
            <pc:sldMk cId="1248525422" sldId="333"/>
            <ac:spMk id="83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1:37.743" v="499" actId="1076"/>
          <ac:spMkLst>
            <pc:docMk/>
            <pc:sldMk cId="1248525422" sldId="333"/>
            <ac:spMk id="84" creationId="{5FFC1170-B23F-40D7-8001-847986DE55B3}"/>
          </ac:spMkLst>
        </pc:spChg>
        <pc:spChg chg="add mod">
          <ac:chgData name="Stefano Caradonna" userId="9f6bfe0a-3254-4c11-93cb-4da2a8c6bc95" providerId="ADAL" clId="{2EBB95BC-2F91-4868-80E1-1B5326C5A0D1}" dt="2025-06-28T17:21:37.743" v="499" actId="1076"/>
          <ac:spMkLst>
            <pc:docMk/>
            <pc:sldMk cId="1248525422" sldId="333"/>
            <ac:spMk id="85" creationId="{CB234AC6-CF6F-4A5F-B036-C2EDC009DBAE}"/>
          </ac:spMkLst>
        </pc:spChg>
        <pc:spChg chg="mod">
          <ac:chgData name="Stefano Caradonna" userId="9f6bfe0a-3254-4c11-93cb-4da2a8c6bc95" providerId="ADAL" clId="{2EBB95BC-2F91-4868-80E1-1B5326C5A0D1}" dt="2025-06-28T17:59:01.589" v="907" actId="1076"/>
          <ac:spMkLst>
            <pc:docMk/>
            <pc:sldMk cId="1248525422" sldId="333"/>
            <ac:spMk id="8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9:33.316" v="932" actId="14100"/>
          <ac:spMkLst>
            <pc:docMk/>
            <pc:sldMk cId="1248525422" sldId="333"/>
            <ac:spMk id="87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8:34.692" v="901" actId="14100"/>
          <ac:spMkLst>
            <pc:docMk/>
            <pc:sldMk cId="1248525422" sldId="333"/>
            <ac:spMk id="8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12:19.839" v="429" actId="404"/>
          <ac:spMkLst>
            <pc:docMk/>
            <pc:sldMk cId="1248525422" sldId="333"/>
            <ac:spMk id="90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1:41.305" v="501" actId="1076"/>
          <ac:spMkLst>
            <pc:docMk/>
            <pc:sldMk cId="1248525422" sldId="333"/>
            <ac:spMk id="95" creationId="{9856C011-F09B-434F-87D4-955FCFB901BE}"/>
          </ac:spMkLst>
        </pc:spChg>
        <pc:spChg chg="add mod">
          <ac:chgData name="Stefano Caradonna" userId="9f6bfe0a-3254-4c11-93cb-4da2a8c6bc95" providerId="ADAL" clId="{2EBB95BC-2F91-4868-80E1-1B5326C5A0D1}" dt="2025-06-28T17:21:41.305" v="501" actId="1076"/>
          <ac:spMkLst>
            <pc:docMk/>
            <pc:sldMk cId="1248525422" sldId="333"/>
            <ac:spMk id="96" creationId="{EF4706E3-3295-42EC-885A-C5B50D47EDAB}"/>
          </ac:spMkLst>
        </pc:spChg>
        <pc:spChg chg="add mod">
          <ac:chgData name="Stefano Caradonna" userId="9f6bfe0a-3254-4c11-93cb-4da2a8c6bc95" providerId="ADAL" clId="{2EBB95BC-2F91-4868-80E1-1B5326C5A0D1}" dt="2025-06-28T17:21:47.439" v="503" actId="1076"/>
          <ac:spMkLst>
            <pc:docMk/>
            <pc:sldMk cId="1248525422" sldId="333"/>
            <ac:spMk id="97" creationId="{0DB209E2-53D7-4916-90F8-5C1549B1DD04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98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7:21:28.164" v="495"/>
          <ac:spMkLst>
            <pc:docMk/>
            <pc:sldMk cId="1248525422" sldId="333"/>
            <ac:spMk id="99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1:47.439" v="503" actId="1076"/>
          <ac:spMkLst>
            <pc:docMk/>
            <pc:sldMk cId="1248525422" sldId="333"/>
            <ac:spMk id="100" creationId="{C99DCCE1-F516-41F3-9CA7-8F3465348BE8}"/>
          </ac:spMkLst>
        </pc:spChg>
        <pc:spChg chg="add mod">
          <ac:chgData name="Stefano Caradonna" userId="9f6bfe0a-3254-4c11-93cb-4da2a8c6bc95" providerId="ADAL" clId="{2EBB95BC-2F91-4868-80E1-1B5326C5A0D1}" dt="2025-06-28T17:21:52.651" v="505" actId="1076"/>
          <ac:spMkLst>
            <pc:docMk/>
            <pc:sldMk cId="1248525422" sldId="333"/>
            <ac:spMk id="101" creationId="{F423FA39-73D0-4709-A9F1-E56E0FA9F873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02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1:52.651" v="505" actId="1076"/>
          <ac:spMkLst>
            <pc:docMk/>
            <pc:sldMk cId="1248525422" sldId="333"/>
            <ac:spMk id="103" creationId="{C514147E-8E14-49A1-9D79-F2B2835537AB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0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1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16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2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2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26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2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33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3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9:25.349" v="931" actId="1037"/>
          <ac:spMkLst>
            <pc:docMk/>
            <pc:sldMk cId="1248525422" sldId="333"/>
            <ac:spMk id="14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21:17.836" v="489" actId="1076"/>
          <ac:spMkLst>
            <pc:docMk/>
            <pc:sldMk cId="1248525422" sldId="333"/>
            <ac:spMk id="15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21:17.836" v="489" actId="1076"/>
          <ac:spMkLst>
            <pc:docMk/>
            <pc:sldMk cId="1248525422" sldId="333"/>
            <ac:spMk id="15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5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56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5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5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5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6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6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1:23.155" v="490" actId="478"/>
          <ac:spMkLst>
            <pc:docMk/>
            <pc:sldMk cId="1248525422" sldId="333"/>
            <ac:spMk id="16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9:01.589" v="907" actId="1076"/>
          <ac:spMkLst>
            <pc:docMk/>
            <pc:sldMk cId="1248525422" sldId="333"/>
            <ac:spMk id="170" creationId="{00000000-0000-0000-0000-000000000000}"/>
          </ac:spMkLst>
        </pc:spChg>
        <pc:picChg chg="mod">
          <ac:chgData name="Stefano Caradonna" userId="9f6bfe0a-3254-4c11-93cb-4da2a8c6bc95" providerId="ADAL" clId="{2EBB95BC-2F91-4868-80E1-1B5326C5A0D1}" dt="2025-06-28T17:58:39.118" v="902" actId="1076"/>
          <ac:picMkLst>
            <pc:docMk/>
            <pc:sldMk cId="1248525422" sldId="333"/>
            <ac:picMk id="91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7:59:25.349" v="931" actId="1037"/>
          <ac:picMkLst>
            <pc:docMk/>
            <pc:sldMk cId="1248525422" sldId="333"/>
            <ac:picMk id="143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7:59:01.589" v="907" actId="1076"/>
          <ac:picMkLst>
            <pc:docMk/>
            <pc:sldMk cId="1248525422" sldId="333"/>
            <ac:picMk id="169" creationId="{00000000-0000-0000-0000-000000000000}"/>
          </ac:picMkLst>
        </pc:picChg>
        <pc:cxnChg chg="mod">
          <ac:chgData name="Stefano Caradonna" userId="9f6bfe0a-3254-4c11-93cb-4da2a8c6bc95" providerId="ADAL" clId="{2EBB95BC-2F91-4868-80E1-1B5326C5A0D1}" dt="2025-06-28T17:59:33.316" v="932" actId="14100"/>
          <ac:cxnSpMkLst>
            <pc:docMk/>
            <pc:sldMk cId="1248525422" sldId="333"/>
            <ac:cxnSpMk id="94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7:59:33.316" v="932" actId="14100"/>
          <ac:cxnSpMkLst>
            <pc:docMk/>
            <pc:sldMk cId="1248525422" sldId="333"/>
            <ac:cxnSpMk id="144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7:21:17.836" v="489" actId="1076"/>
          <ac:cxnSpMkLst>
            <pc:docMk/>
            <pc:sldMk cId="1248525422" sldId="333"/>
            <ac:cxnSpMk id="168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7:59:50.154" v="936" actId="14100"/>
          <ac:cxnSpMkLst>
            <pc:docMk/>
            <pc:sldMk cId="1248525422" sldId="333"/>
            <ac:cxnSpMk id="172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7:59:45.740" v="935" actId="14100"/>
          <ac:cxnSpMkLst>
            <pc:docMk/>
            <pc:sldMk cId="1248525422" sldId="333"/>
            <ac:cxnSpMk id="176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7:59:07.254" v="909" actId="14100"/>
          <ac:cxnSpMkLst>
            <pc:docMk/>
            <pc:sldMk cId="1248525422" sldId="333"/>
            <ac:cxnSpMk id="179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7:59:10.726" v="910" actId="14100"/>
          <ac:cxnSpMkLst>
            <pc:docMk/>
            <pc:sldMk cId="1248525422" sldId="333"/>
            <ac:cxnSpMk id="186" creationId="{00000000-0000-0000-0000-000000000000}"/>
          </ac:cxnSpMkLst>
        </pc:cxnChg>
      </pc:sldChg>
      <pc:sldChg chg="mod modShow">
        <pc:chgData name="Stefano Caradonna" userId="9f6bfe0a-3254-4c11-93cb-4da2a8c6bc95" providerId="ADAL" clId="{2EBB95BC-2F91-4868-80E1-1B5326C5A0D1}" dt="2025-06-28T16:26:39.250" v="22" actId="729"/>
        <pc:sldMkLst>
          <pc:docMk/>
          <pc:sldMk cId="2931557198" sldId="334"/>
        </pc:sldMkLst>
      </pc:sldChg>
      <pc:sldChg chg="modSp mod ord modShow">
        <pc:chgData name="Stefano Caradonna" userId="9f6bfe0a-3254-4c11-93cb-4da2a8c6bc95" providerId="ADAL" clId="{2EBB95BC-2F91-4868-80E1-1B5326C5A0D1}" dt="2025-06-28T17:35:55.639" v="792" actId="20577"/>
        <pc:sldMkLst>
          <pc:docMk/>
          <pc:sldMk cId="2128696912" sldId="335"/>
        </pc:sldMkLst>
        <pc:spChg chg="mod">
          <ac:chgData name="Stefano Caradonna" userId="9f6bfe0a-3254-4c11-93cb-4da2a8c6bc95" providerId="ADAL" clId="{2EBB95BC-2F91-4868-80E1-1B5326C5A0D1}" dt="2025-06-28T17:31:36.014" v="649" actId="20577"/>
          <ac:spMkLst>
            <pc:docMk/>
            <pc:sldMk cId="2128696912" sldId="335"/>
            <ac:spMk id="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29:03.432" v="594" actId="404"/>
          <ac:spMkLst>
            <pc:docMk/>
            <pc:sldMk cId="2128696912" sldId="335"/>
            <ac:spMk id="9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35:55.639" v="792" actId="20577"/>
          <ac:spMkLst>
            <pc:docMk/>
            <pc:sldMk cId="2128696912" sldId="335"/>
            <ac:spMk id="10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32:38.679" v="669" actId="20577"/>
          <ac:spMkLst>
            <pc:docMk/>
            <pc:sldMk cId="2128696912" sldId="335"/>
            <ac:spMk id="120" creationId="{00000000-0000-0000-0000-000000000000}"/>
          </ac:spMkLst>
        </pc:spChg>
        <pc:cxnChg chg="mod">
          <ac:chgData name="Stefano Caradonna" userId="9f6bfe0a-3254-4c11-93cb-4da2a8c6bc95" providerId="ADAL" clId="{2EBB95BC-2F91-4868-80E1-1B5326C5A0D1}" dt="2025-06-28T17:31:17.690" v="643" actId="14100"/>
          <ac:cxnSpMkLst>
            <pc:docMk/>
            <pc:sldMk cId="2128696912" sldId="335"/>
            <ac:cxnSpMk id="91" creationId="{00000000-0000-0000-0000-000000000000}"/>
          </ac:cxnSpMkLst>
        </pc:cxnChg>
      </pc:sldChg>
      <pc:sldChg chg="addSp delSp modSp mod modShow">
        <pc:chgData name="Stefano Caradonna" userId="9f6bfe0a-3254-4c11-93cb-4da2a8c6bc95" providerId="ADAL" clId="{2EBB95BC-2F91-4868-80E1-1B5326C5A0D1}" dt="2025-06-28T17:27:27.154" v="591" actId="167"/>
        <pc:sldMkLst>
          <pc:docMk/>
          <pc:sldMk cId="1809389088" sldId="336"/>
        </pc:sldMkLst>
        <pc:spChg chg="add del mod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48" creationId="{27885E82-54BB-41FA-9D25-D8E1E678DF61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51" creationId="{DDE7F8FA-2A52-4B3D-A704-7FC37EB83B54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52" creationId="{85BD929B-E5B3-43CA-B861-4F09C9DEF0FE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53" creationId="{165C1C81-1A44-4DF2-818A-80A8C6B2F7FD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55" creationId="{FB4905C6-54BC-4646-9B03-E640EAB5148E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1" creationId="{64BC3D76-F4A7-4C94-AEA3-3CEC24634ABF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2" creationId="{A340213C-8A7C-4AEC-857D-23AB326FB8A0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3" creationId="{1D67BFAE-691D-4A68-BB88-CF7E391741C2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4" creationId="{BAF01E5A-9992-4050-8826-AB9922033A5C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5" creationId="{C075FD79-BD2D-4312-92B0-E08DDEEDD713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6" creationId="{740C25CD-290E-4A03-BAF9-4545AF00C22F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7" creationId="{7BB1AD95-A2EB-4A5A-B44E-F051FEAA9AA6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8" creationId="{DF2B67B7-A44F-4C5C-9C91-D9152358E271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69" creationId="{A35CFEC7-4732-49E5-8EE3-0F87462F4D31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70" creationId="{B7B8AD03-5B64-4C7B-8F29-776E520117BE}"/>
          </ac:spMkLst>
        </pc:spChg>
        <pc:spChg chg="add del mod">
          <ac:chgData name="Stefano Caradonna" userId="9f6bfe0a-3254-4c11-93cb-4da2a8c6bc95" providerId="ADAL" clId="{2EBB95BC-2F91-4868-80E1-1B5326C5A0D1}" dt="2025-06-28T17:25:23.722" v="524" actId="21"/>
          <ac:spMkLst>
            <pc:docMk/>
            <pc:sldMk cId="1809389088" sldId="336"/>
            <ac:spMk id="71" creationId="{E9FEE32E-8C55-4A6C-8353-03BB05AAFDCA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72" creationId="{73E57D43-1E72-4DF5-A55E-7388FF17A793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73" creationId="{67372181-6EC2-416D-8305-83C937B277AD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74" creationId="{29DFCD67-56EA-4DD7-B115-0DED75B369C7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76" creationId="{7B64BC4A-DD2A-4F48-A7BF-E9FE08554FF0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82" creationId="{57ED8270-0DCB-497E-A615-9F621ED90FFD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83" creationId="{F8DB6031-F10B-45E0-9989-C475283E7EAA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84" creationId="{C23FE8C2-EF35-469E-9292-CBF78F500C87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85" creationId="{B1D80B40-6D3A-4AAD-AC30-44A9FB44E02D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86" creationId="{2654A181-ACDF-46ED-9E01-9FAEFAE1E7BC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87" creationId="{BFA466BF-EAA1-49D0-A65B-B3DB4AD929A1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88" creationId="{F2A93F4C-4C19-400D-8244-38F96BC6EFC6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89" creationId="{0931347B-80E1-419A-A814-4741274C8356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91" creationId="{EE919496-DF02-4A44-B294-EA638B5CCE3B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92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93" creationId="{DA2466BC-45C3-4269-B999-EE2E3B686076}"/>
          </ac:spMkLst>
        </pc:spChg>
        <pc:spChg chg="add mod">
          <ac:chgData name="Stefano Caradonna" userId="9f6bfe0a-3254-4c11-93cb-4da2a8c6bc95" providerId="ADAL" clId="{2EBB95BC-2F91-4868-80E1-1B5326C5A0D1}" dt="2025-06-28T17:27:08.258" v="588" actId="1037"/>
          <ac:spMkLst>
            <pc:docMk/>
            <pc:sldMk cId="1809389088" sldId="336"/>
            <ac:spMk id="94" creationId="{6470BD79-3AF8-4E90-ACB4-22FC75C7687E}"/>
          </ac:spMkLst>
        </pc:spChg>
        <pc:spChg chg="mod">
          <ac:chgData name="Stefano Caradonna" userId="9f6bfe0a-3254-4c11-93cb-4da2a8c6bc95" providerId="ADAL" clId="{2EBB95BC-2F91-4868-80E1-1B5326C5A0D1}" dt="2025-06-28T17:26:45.403" v="563" actId="14100"/>
          <ac:spMkLst>
            <pc:docMk/>
            <pc:sldMk cId="1809389088" sldId="336"/>
            <ac:spMk id="9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19:24.103" v="461" actId="404"/>
          <ac:spMkLst>
            <pc:docMk/>
            <pc:sldMk cId="1809389088" sldId="336"/>
            <ac:spMk id="10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19:05.239" v="459" actId="404"/>
          <ac:spMkLst>
            <pc:docMk/>
            <pc:sldMk cId="1809389088" sldId="336"/>
            <ac:spMk id="10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19:07.181" v="460" actId="404"/>
          <ac:spMkLst>
            <pc:docMk/>
            <pc:sldMk cId="1809389088" sldId="336"/>
            <ac:spMk id="103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0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19:51.097" v="470" actId="478"/>
          <ac:spMkLst>
            <pc:docMk/>
            <pc:sldMk cId="1809389088" sldId="336"/>
            <ac:spMk id="10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0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08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1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13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1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1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16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1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1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1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2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2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23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2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2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2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2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3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3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3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3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3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5:27.266" v="525" actId="478"/>
          <ac:spMkLst>
            <pc:docMk/>
            <pc:sldMk cId="1809389088" sldId="336"/>
            <ac:spMk id="13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19:33.264" v="464" actId="403"/>
          <ac:spMkLst>
            <pc:docMk/>
            <pc:sldMk cId="1809389088" sldId="336"/>
            <ac:spMk id="155" creationId="{00000000-0000-0000-0000-000000000000}"/>
          </ac:spMkLst>
        </pc:spChg>
        <pc:picChg chg="add del mod">
          <ac:chgData name="Stefano Caradonna" userId="9f6bfe0a-3254-4c11-93cb-4da2a8c6bc95" providerId="ADAL" clId="{2EBB95BC-2F91-4868-80E1-1B5326C5A0D1}" dt="2025-06-28T17:25:23.722" v="524" actId="21"/>
          <ac:picMkLst>
            <pc:docMk/>
            <pc:sldMk cId="1809389088" sldId="336"/>
            <ac:picMk id="54" creationId="{D24E8DF1-ECC1-4C34-90A9-9A20C3167AA1}"/>
          </ac:picMkLst>
        </pc:picChg>
        <pc:picChg chg="add del mod">
          <ac:chgData name="Stefano Caradonna" userId="9f6bfe0a-3254-4c11-93cb-4da2a8c6bc95" providerId="ADAL" clId="{2EBB95BC-2F91-4868-80E1-1B5326C5A0D1}" dt="2025-06-28T17:25:23.722" v="524" actId="21"/>
          <ac:picMkLst>
            <pc:docMk/>
            <pc:sldMk cId="1809389088" sldId="336"/>
            <ac:picMk id="59" creationId="{F6A18D94-A442-4C38-8F4B-B346CB1D0E9C}"/>
          </ac:picMkLst>
        </pc:picChg>
        <pc:picChg chg="add mod">
          <ac:chgData name="Stefano Caradonna" userId="9f6bfe0a-3254-4c11-93cb-4da2a8c6bc95" providerId="ADAL" clId="{2EBB95BC-2F91-4868-80E1-1B5326C5A0D1}" dt="2025-06-28T17:27:08.258" v="588" actId="1037"/>
          <ac:picMkLst>
            <pc:docMk/>
            <pc:sldMk cId="1809389088" sldId="336"/>
            <ac:picMk id="75" creationId="{6BAA33B3-DD0F-4967-B829-7508A7449DF0}"/>
          </ac:picMkLst>
        </pc:picChg>
        <pc:picChg chg="add mod">
          <ac:chgData name="Stefano Caradonna" userId="9f6bfe0a-3254-4c11-93cb-4da2a8c6bc95" providerId="ADAL" clId="{2EBB95BC-2F91-4868-80E1-1B5326C5A0D1}" dt="2025-06-28T17:27:08.258" v="588" actId="1037"/>
          <ac:picMkLst>
            <pc:docMk/>
            <pc:sldMk cId="1809389088" sldId="336"/>
            <ac:picMk id="80" creationId="{0D50A1A4-732C-4B71-8C67-1CF2C531F350}"/>
          </ac:picMkLst>
        </pc:picChg>
        <pc:picChg chg="del">
          <ac:chgData name="Stefano Caradonna" userId="9f6bfe0a-3254-4c11-93cb-4da2a8c6bc95" providerId="ADAL" clId="{2EBB95BC-2F91-4868-80E1-1B5326C5A0D1}" dt="2025-06-28T17:25:27.266" v="525" actId="478"/>
          <ac:picMkLst>
            <pc:docMk/>
            <pc:sldMk cId="1809389088" sldId="336"/>
            <ac:picMk id="90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7:27:18.715" v="589" actId="1076"/>
          <ac:picMkLst>
            <pc:docMk/>
            <pc:sldMk cId="1809389088" sldId="336"/>
            <ac:picMk id="137" creationId="{00000000-0000-0000-0000-000000000000}"/>
          </ac:picMkLst>
        </pc:picChg>
        <pc:picChg chg="del">
          <ac:chgData name="Stefano Caradonna" userId="9f6bfe0a-3254-4c11-93cb-4da2a8c6bc95" providerId="ADAL" clId="{2EBB95BC-2F91-4868-80E1-1B5326C5A0D1}" dt="2025-06-28T17:25:27.266" v="525" actId="478"/>
          <ac:picMkLst>
            <pc:docMk/>
            <pc:sldMk cId="1809389088" sldId="336"/>
            <ac:picMk id="139" creationId="{00000000-0000-0000-0000-000000000000}"/>
          </ac:picMkLst>
        </pc:picChg>
        <pc:cxnChg chg="add del mod">
          <ac:chgData name="Stefano Caradonna" userId="9f6bfe0a-3254-4c11-93cb-4da2a8c6bc95" providerId="ADAL" clId="{2EBB95BC-2F91-4868-80E1-1B5326C5A0D1}" dt="2025-06-28T17:25:23.722" v="524" actId="21"/>
          <ac:cxnSpMkLst>
            <pc:docMk/>
            <pc:sldMk cId="1809389088" sldId="336"/>
            <ac:cxnSpMk id="56" creationId="{606C516C-0B99-4C0B-8C17-16319AC901F0}"/>
          </ac:cxnSpMkLst>
        </pc:cxnChg>
        <pc:cxnChg chg="add del mod">
          <ac:chgData name="Stefano Caradonna" userId="9f6bfe0a-3254-4c11-93cb-4da2a8c6bc95" providerId="ADAL" clId="{2EBB95BC-2F91-4868-80E1-1B5326C5A0D1}" dt="2025-06-28T17:25:23.722" v="524" actId="21"/>
          <ac:cxnSpMkLst>
            <pc:docMk/>
            <pc:sldMk cId="1809389088" sldId="336"/>
            <ac:cxnSpMk id="57" creationId="{4DB6FEF0-BE49-47B4-A350-D7B69FC3BF3C}"/>
          </ac:cxnSpMkLst>
        </pc:cxnChg>
        <pc:cxnChg chg="add del mod">
          <ac:chgData name="Stefano Caradonna" userId="9f6bfe0a-3254-4c11-93cb-4da2a8c6bc95" providerId="ADAL" clId="{2EBB95BC-2F91-4868-80E1-1B5326C5A0D1}" dt="2025-06-28T17:25:23.722" v="524" actId="21"/>
          <ac:cxnSpMkLst>
            <pc:docMk/>
            <pc:sldMk cId="1809389088" sldId="336"/>
            <ac:cxnSpMk id="58" creationId="{C7CAB3F2-DF1E-49A9-A147-3E29E6F4A9E5}"/>
          </ac:cxnSpMkLst>
        </pc:cxnChg>
        <pc:cxnChg chg="add del mod">
          <ac:chgData name="Stefano Caradonna" userId="9f6bfe0a-3254-4c11-93cb-4da2a8c6bc95" providerId="ADAL" clId="{2EBB95BC-2F91-4868-80E1-1B5326C5A0D1}" dt="2025-06-28T17:25:23.722" v="524" actId="21"/>
          <ac:cxnSpMkLst>
            <pc:docMk/>
            <pc:sldMk cId="1809389088" sldId="336"/>
            <ac:cxnSpMk id="60" creationId="{43EC0DFB-E048-4BB6-8A29-C5E2F3124E5A}"/>
          </ac:cxnSpMkLst>
        </pc:cxnChg>
        <pc:cxnChg chg="add mod">
          <ac:chgData name="Stefano Caradonna" userId="9f6bfe0a-3254-4c11-93cb-4da2a8c6bc95" providerId="ADAL" clId="{2EBB95BC-2F91-4868-80E1-1B5326C5A0D1}" dt="2025-06-28T17:27:08.258" v="588" actId="1037"/>
          <ac:cxnSpMkLst>
            <pc:docMk/>
            <pc:sldMk cId="1809389088" sldId="336"/>
            <ac:cxnSpMk id="77" creationId="{5021A8F6-B06E-4E4E-A47E-C9FE40E9036C}"/>
          </ac:cxnSpMkLst>
        </pc:cxnChg>
        <pc:cxnChg chg="add mod">
          <ac:chgData name="Stefano Caradonna" userId="9f6bfe0a-3254-4c11-93cb-4da2a8c6bc95" providerId="ADAL" clId="{2EBB95BC-2F91-4868-80E1-1B5326C5A0D1}" dt="2025-06-28T17:27:08.258" v="588" actId="1037"/>
          <ac:cxnSpMkLst>
            <pc:docMk/>
            <pc:sldMk cId="1809389088" sldId="336"/>
            <ac:cxnSpMk id="78" creationId="{1BB7C988-8960-4695-B588-F387A74C5F60}"/>
          </ac:cxnSpMkLst>
        </pc:cxnChg>
        <pc:cxnChg chg="add mod">
          <ac:chgData name="Stefano Caradonna" userId="9f6bfe0a-3254-4c11-93cb-4da2a8c6bc95" providerId="ADAL" clId="{2EBB95BC-2F91-4868-80E1-1B5326C5A0D1}" dt="2025-06-28T17:27:08.258" v="588" actId="1037"/>
          <ac:cxnSpMkLst>
            <pc:docMk/>
            <pc:sldMk cId="1809389088" sldId="336"/>
            <ac:cxnSpMk id="79" creationId="{8994798B-145A-4DD5-A29B-65B47BC8CEE4}"/>
          </ac:cxnSpMkLst>
        </pc:cxnChg>
        <pc:cxnChg chg="add mod">
          <ac:chgData name="Stefano Caradonna" userId="9f6bfe0a-3254-4c11-93cb-4da2a8c6bc95" providerId="ADAL" clId="{2EBB95BC-2F91-4868-80E1-1B5326C5A0D1}" dt="2025-06-28T17:27:08.258" v="588" actId="1037"/>
          <ac:cxnSpMkLst>
            <pc:docMk/>
            <pc:sldMk cId="1809389088" sldId="336"/>
            <ac:cxnSpMk id="81" creationId="{E7DB90BA-CA10-4C38-B503-6DCE8C1CECA5}"/>
          </ac:cxnSpMkLst>
        </pc:cxnChg>
        <pc:cxnChg chg="add mod ord">
          <ac:chgData name="Stefano Caradonna" userId="9f6bfe0a-3254-4c11-93cb-4da2a8c6bc95" providerId="ADAL" clId="{2EBB95BC-2F91-4868-80E1-1B5326C5A0D1}" dt="2025-06-28T17:27:27.154" v="591" actId="167"/>
          <ac:cxnSpMkLst>
            <pc:docMk/>
            <pc:sldMk cId="1809389088" sldId="336"/>
            <ac:cxnSpMk id="97" creationId="{31E9D8ED-BCCB-4184-AAB5-2A05BDF3415A}"/>
          </ac:cxnSpMkLst>
        </pc:cxnChg>
        <pc:cxnChg chg="del mod">
          <ac:chgData name="Stefano Caradonna" userId="9f6bfe0a-3254-4c11-93cb-4da2a8c6bc95" providerId="ADAL" clId="{2EBB95BC-2F91-4868-80E1-1B5326C5A0D1}" dt="2025-06-28T17:25:27.266" v="525" actId="478"/>
          <ac:cxnSpMkLst>
            <pc:docMk/>
            <pc:sldMk cId="1809389088" sldId="336"/>
            <ac:cxnSpMk id="106" creationId="{00000000-0000-0000-0000-000000000000}"/>
          </ac:cxnSpMkLst>
        </pc:cxnChg>
        <pc:cxnChg chg="del mod">
          <ac:chgData name="Stefano Caradonna" userId="9f6bfe0a-3254-4c11-93cb-4da2a8c6bc95" providerId="ADAL" clId="{2EBB95BC-2F91-4868-80E1-1B5326C5A0D1}" dt="2025-06-28T17:25:27.266" v="525" actId="478"/>
          <ac:cxnSpMkLst>
            <pc:docMk/>
            <pc:sldMk cId="1809389088" sldId="336"/>
            <ac:cxnSpMk id="109" creationId="{00000000-0000-0000-0000-000000000000}"/>
          </ac:cxnSpMkLst>
        </pc:cxnChg>
        <pc:cxnChg chg="del">
          <ac:chgData name="Stefano Caradonna" userId="9f6bfe0a-3254-4c11-93cb-4da2a8c6bc95" providerId="ADAL" clId="{2EBB95BC-2F91-4868-80E1-1B5326C5A0D1}" dt="2025-06-28T17:25:27.266" v="525" actId="478"/>
          <ac:cxnSpMkLst>
            <pc:docMk/>
            <pc:sldMk cId="1809389088" sldId="336"/>
            <ac:cxnSpMk id="111" creationId="{00000000-0000-0000-0000-000000000000}"/>
          </ac:cxnSpMkLst>
        </pc:cxnChg>
        <pc:cxnChg chg="del">
          <ac:chgData name="Stefano Caradonna" userId="9f6bfe0a-3254-4c11-93cb-4da2a8c6bc95" providerId="ADAL" clId="{2EBB95BC-2F91-4868-80E1-1B5326C5A0D1}" dt="2025-06-28T17:25:27.266" v="525" actId="478"/>
          <ac:cxnSpMkLst>
            <pc:docMk/>
            <pc:sldMk cId="1809389088" sldId="336"/>
            <ac:cxnSpMk id="112" creationId="{00000000-0000-0000-0000-000000000000}"/>
          </ac:cxnSpMkLst>
        </pc:cxnChg>
        <pc:cxnChg chg="del mod">
          <ac:chgData name="Stefano Caradonna" userId="9f6bfe0a-3254-4c11-93cb-4da2a8c6bc95" providerId="ADAL" clId="{2EBB95BC-2F91-4868-80E1-1B5326C5A0D1}" dt="2025-06-28T17:26:52.776" v="566" actId="478"/>
          <ac:cxnSpMkLst>
            <pc:docMk/>
            <pc:sldMk cId="1809389088" sldId="336"/>
            <ac:cxnSpMk id="145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7:26:45.403" v="563" actId="14100"/>
          <ac:cxnSpMkLst>
            <pc:docMk/>
            <pc:sldMk cId="1809389088" sldId="336"/>
            <ac:cxnSpMk id="154" creationId="{00000000-0000-0000-0000-000000000000}"/>
          </ac:cxnSpMkLst>
        </pc:cxnChg>
      </pc:sldChg>
      <pc:sldChg chg="addSp delSp modSp mod modShow">
        <pc:chgData name="Stefano Caradonna" userId="9f6bfe0a-3254-4c11-93cb-4da2a8c6bc95" providerId="ADAL" clId="{2EBB95BC-2F91-4868-80E1-1B5326C5A0D1}" dt="2025-06-28T17:45:28.374" v="838" actId="167"/>
        <pc:sldMkLst>
          <pc:docMk/>
          <pc:sldMk cId="831035107" sldId="340"/>
        </pc:sldMkLst>
        <pc:spChg chg="add del mod">
          <ac:chgData name="Stefano Caradonna" userId="9f6bfe0a-3254-4c11-93cb-4da2a8c6bc95" providerId="ADAL" clId="{2EBB95BC-2F91-4868-80E1-1B5326C5A0D1}" dt="2025-06-28T17:19:48.092" v="468"/>
          <ac:spMkLst>
            <pc:docMk/>
            <pc:sldMk cId="831035107" sldId="340"/>
            <ac:spMk id="32" creationId="{9FF58DC7-E0EB-40D1-95BB-2029F43A3549}"/>
          </ac:spMkLst>
        </pc:spChg>
        <pc:spChg chg="mod ord">
          <ac:chgData name="Stefano Caradonna" userId="9f6bfe0a-3254-4c11-93cb-4da2a8c6bc95" providerId="ADAL" clId="{2EBB95BC-2F91-4868-80E1-1B5326C5A0D1}" dt="2025-06-28T17:45:28.374" v="838" actId="167"/>
          <ac:spMkLst>
            <pc:docMk/>
            <pc:sldMk cId="831035107" sldId="340"/>
            <ac:spMk id="4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37:29.520" v="797" actId="404"/>
          <ac:spMkLst>
            <pc:docMk/>
            <pc:sldMk cId="831035107" sldId="340"/>
            <ac:spMk id="4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37:27.444" v="796" actId="404"/>
          <ac:spMkLst>
            <pc:docMk/>
            <pc:sldMk cId="831035107" sldId="340"/>
            <ac:spMk id="4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37:24.111" v="793" actId="404"/>
          <ac:spMkLst>
            <pc:docMk/>
            <pc:sldMk cId="831035107" sldId="340"/>
            <ac:spMk id="4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37:38.436" v="801" actId="14100"/>
          <ac:spMkLst>
            <pc:docMk/>
            <pc:sldMk cId="831035107" sldId="340"/>
            <ac:spMk id="6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37:43.468" v="803" actId="404"/>
          <ac:spMkLst>
            <pc:docMk/>
            <pc:sldMk cId="831035107" sldId="340"/>
            <ac:spMk id="68" creationId="{00000000-0000-0000-0000-000000000000}"/>
          </ac:spMkLst>
        </pc:spChg>
        <pc:picChg chg="ord">
          <ac:chgData name="Stefano Caradonna" userId="9f6bfe0a-3254-4c11-93cb-4da2a8c6bc95" providerId="ADAL" clId="{2EBB95BC-2F91-4868-80E1-1B5326C5A0D1}" dt="2025-06-28T17:45:28.374" v="838" actId="167"/>
          <ac:picMkLst>
            <pc:docMk/>
            <pc:sldMk cId="831035107" sldId="340"/>
            <ac:picMk id="64" creationId="{00000000-0000-0000-0000-000000000000}"/>
          </ac:picMkLst>
        </pc:picChg>
        <pc:picChg chg="ord">
          <ac:chgData name="Stefano Caradonna" userId="9f6bfe0a-3254-4c11-93cb-4da2a8c6bc95" providerId="ADAL" clId="{2EBB95BC-2F91-4868-80E1-1B5326C5A0D1}" dt="2025-06-28T17:45:28.374" v="838" actId="167"/>
          <ac:picMkLst>
            <pc:docMk/>
            <pc:sldMk cId="831035107" sldId="340"/>
            <ac:picMk id="65" creationId="{00000000-0000-0000-0000-000000000000}"/>
          </ac:picMkLst>
        </pc:picChg>
      </pc:sldChg>
      <pc:sldChg chg="addSp delSp modSp mod modShow">
        <pc:chgData name="Stefano Caradonna" userId="9f6bfe0a-3254-4c11-93cb-4da2a8c6bc95" providerId="ADAL" clId="{2EBB95BC-2F91-4868-80E1-1B5326C5A0D1}" dt="2025-06-28T17:44:41.520" v="837" actId="166"/>
        <pc:sldMkLst>
          <pc:docMk/>
          <pc:sldMk cId="2847170919" sldId="341"/>
        </pc:sldMkLst>
        <pc:spChg chg="add del mod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42" creationId="{993803D6-C6A4-4F03-BF47-DBC7F0C38CAD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43" creationId="{07A50136-2305-4676-B6CB-5D43C7E52DA1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44" creationId="{E15F55D4-8987-469D-AA95-ED48E6920895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45" creationId="{DF1A2596-95CE-4F36-80BA-C84704319230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47" creationId="{5A508944-021B-41D9-9DEA-8E4D0E3410BE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53" creationId="{4C213E91-029A-4B3F-A66B-32AFD42B604D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54" creationId="{8F7472C2-C0EE-42C2-989A-5FD42B97E57E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55" creationId="{ADAB7FA2-7E78-4E1A-957E-8EE4A25571E6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56" creationId="{7040EA6D-C4CC-4E24-B769-FA101614374F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57" creationId="{18386FED-6FB6-407D-8DFE-7063F189DD57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58" creationId="{59C48D03-2C54-4045-891C-4D5BA022BF68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59" creationId="{12BC6C29-218A-4776-B12B-C6973AC4A008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60" creationId="{41E42E25-A955-422A-8604-6A21E0F84D4B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61" creationId="{A564C2BD-2137-4CB4-9411-049A250255A0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62" creationId="{89EB5845-B413-42BD-982E-B7417F734ED6}"/>
          </ac:spMkLst>
        </pc:spChg>
        <pc:spChg chg="add del mod">
          <ac:chgData name="Stefano Caradonna" userId="9f6bfe0a-3254-4c11-93cb-4da2a8c6bc95" providerId="ADAL" clId="{2EBB95BC-2F91-4868-80E1-1B5326C5A0D1}" dt="2025-06-28T17:44:02.907" v="828"/>
          <ac:spMkLst>
            <pc:docMk/>
            <pc:sldMk cId="2847170919" sldId="341"/>
            <ac:spMk id="63" creationId="{81886073-0B72-43FD-8DD8-952A2D41C6E9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64" creationId="{E6C2756E-65D2-4B64-9421-B2B060061BF1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65" creationId="{E828FE5D-4FC2-457A-9F6C-6177CC1B7E18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66" creationId="{C3E105B7-FC0B-4D5A-97DA-B35F297B1F16}"/>
          </ac:spMkLst>
        </pc:spChg>
        <pc:spChg chg="del mod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68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69" creationId="{981FAFF7-90D3-4BA3-8340-E56285DCFB21}"/>
          </ac:spMkLst>
        </pc:spChg>
        <pc:spChg chg="add mod ord">
          <ac:chgData name="Stefano Caradonna" userId="9f6bfe0a-3254-4c11-93cb-4da2a8c6bc95" providerId="ADAL" clId="{2EBB95BC-2F91-4868-80E1-1B5326C5A0D1}" dt="2025-06-28T17:44:41.520" v="837" actId="166"/>
          <ac:spMkLst>
            <pc:docMk/>
            <pc:sldMk cId="2847170919" sldId="341"/>
            <ac:spMk id="75" creationId="{7502A908-182E-4960-8A9E-BE9CD39D2EBC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76" creationId="{13868DF0-CC28-4125-937E-FEBE68102A6A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77" creationId="{233A1D57-3448-41C3-8717-910DEC5CF30C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78" creationId="{74EBF73A-8F08-4C16-B8E8-C9BDACB9CBAE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79" creationId="{5244DE5E-4F85-42B9-8B4F-78B42FFFB6C0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80" creationId="{A964FE73-DE0F-4FE9-96BF-C355FB375E6E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81" creationId="{B1DA64BE-54FA-46E7-94A9-256810E925DC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82" creationId="{CB3AE1C2-BD94-4F32-AFBD-38DD635C3330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83" creationId="{FFD96CBA-FC50-49B6-96A6-BFC92AAAFE5C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84" creationId="{0ABF7477-93EF-4348-9E42-BE4B4790BFA1}"/>
          </ac:spMkLst>
        </pc:spChg>
        <pc:spChg chg="add mod">
          <ac:chgData name="Stefano Caradonna" userId="9f6bfe0a-3254-4c11-93cb-4da2a8c6bc95" providerId="ADAL" clId="{2EBB95BC-2F91-4868-80E1-1B5326C5A0D1}" dt="2025-06-28T17:44:20.972" v="832" actId="1076"/>
          <ac:spMkLst>
            <pc:docMk/>
            <pc:sldMk cId="2847170919" sldId="341"/>
            <ac:spMk id="85" creationId="{78F5047A-C7FE-4D19-B771-158C4945422C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2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38:54.645" v="816" actId="478"/>
          <ac:spMkLst>
            <pc:docMk/>
            <pc:sldMk cId="2847170919" sldId="341"/>
            <ac:spMk id="12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2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27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3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3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3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3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3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6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4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5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5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5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53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5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5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56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7:44:15.523" v="830" actId="478"/>
          <ac:spMkLst>
            <pc:docMk/>
            <pc:sldMk cId="2847170919" sldId="341"/>
            <ac:spMk id="15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38:07.496" v="805" actId="404"/>
          <ac:spMkLst>
            <pc:docMk/>
            <pc:sldMk cId="2847170919" sldId="341"/>
            <ac:spMk id="159" creationId="{00000000-0000-0000-0000-000000000000}"/>
          </ac:spMkLst>
        </pc:spChg>
        <pc:spChg chg="mod ord">
          <ac:chgData name="Stefano Caradonna" userId="9f6bfe0a-3254-4c11-93cb-4da2a8c6bc95" providerId="ADAL" clId="{2EBB95BC-2F91-4868-80E1-1B5326C5A0D1}" dt="2025-06-28T17:44:38.510" v="836" actId="1076"/>
          <ac:spMkLst>
            <pc:docMk/>
            <pc:sldMk cId="2847170919" sldId="341"/>
            <ac:spMk id="165" creationId="{00000000-0000-0000-0000-000000000000}"/>
          </ac:spMkLst>
        </pc:spChg>
        <pc:spChg chg="mod ord">
          <ac:chgData name="Stefano Caradonna" userId="9f6bfe0a-3254-4c11-93cb-4da2a8c6bc95" providerId="ADAL" clId="{2EBB95BC-2F91-4868-80E1-1B5326C5A0D1}" dt="2025-06-28T17:44:38.510" v="836" actId="1076"/>
          <ac:spMkLst>
            <pc:docMk/>
            <pc:sldMk cId="2847170919" sldId="341"/>
            <ac:spMk id="166" creationId="{00000000-0000-0000-0000-000000000000}"/>
          </ac:spMkLst>
        </pc:spChg>
        <pc:picChg chg="add del mod">
          <ac:chgData name="Stefano Caradonna" userId="9f6bfe0a-3254-4c11-93cb-4da2a8c6bc95" providerId="ADAL" clId="{2EBB95BC-2F91-4868-80E1-1B5326C5A0D1}" dt="2025-06-28T17:44:02.907" v="828"/>
          <ac:picMkLst>
            <pc:docMk/>
            <pc:sldMk cId="2847170919" sldId="341"/>
            <ac:picMk id="46" creationId="{978562E4-146D-4C58-A0ED-52CCF1FCDFD1}"/>
          </ac:picMkLst>
        </pc:picChg>
        <pc:picChg chg="add del mod">
          <ac:chgData name="Stefano Caradonna" userId="9f6bfe0a-3254-4c11-93cb-4da2a8c6bc95" providerId="ADAL" clId="{2EBB95BC-2F91-4868-80E1-1B5326C5A0D1}" dt="2025-06-28T17:44:02.907" v="828"/>
          <ac:picMkLst>
            <pc:docMk/>
            <pc:sldMk cId="2847170919" sldId="341"/>
            <ac:picMk id="51" creationId="{F7D5BADC-7A75-4D6B-A2DB-B42A5B91A3EF}"/>
          </ac:picMkLst>
        </pc:picChg>
        <pc:picChg chg="add mod">
          <ac:chgData name="Stefano Caradonna" userId="9f6bfe0a-3254-4c11-93cb-4da2a8c6bc95" providerId="ADAL" clId="{2EBB95BC-2F91-4868-80E1-1B5326C5A0D1}" dt="2025-06-28T17:44:20.972" v="832" actId="1076"/>
          <ac:picMkLst>
            <pc:docMk/>
            <pc:sldMk cId="2847170919" sldId="341"/>
            <ac:picMk id="67" creationId="{2C930B5A-F2C5-4B21-B738-4FD5A1D9F9EC}"/>
          </ac:picMkLst>
        </pc:picChg>
        <pc:picChg chg="add mod">
          <ac:chgData name="Stefano Caradonna" userId="9f6bfe0a-3254-4c11-93cb-4da2a8c6bc95" providerId="ADAL" clId="{2EBB95BC-2F91-4868-80E1-1B5326C5A0D1}" dt="2025-06-28T17:44:20.972" v="832" actId="1076"/>
          <ac:picMkLst>
            <pc:docMk/>
            <pc:sldMk cId="2847170919" sldId="341"/>
            <ac:picMk id="73" creationId="{B700855E-958A-4621-A1A8-9ECA73A7C9B2}"/>
          </ac:picMkLst>
        </pc:picChg>
        <pc:picChg chg="del">
          <ac:chgData name="Stefano Caradonna" userId="9f6bfe0a-3254-4c11-93cb-4da2a8c6bc95" providerId="ADAL" clId="{2EBB95BC-2F91-4868-80E1-1B5326C5A0D1}" dt="2025-06-28T17:44:15.523" v="830" actId="478"/>
          <ac:picMkLst>
            <pc:docMk/>
            <pc:sldMk cId="2847170919" sldId="341"/>
            <ac:picMk id="119" creationId="{00000000-0000-0000-0000-000000000000}"/>
          </ac:picMkLst>
        </pc:picChg>
        <pc:picChg chg="del">
          <ac:chgData name="Stefano Caradonna" userId="9f6bfe0a-3254-4c11-93cb-4da2a8c6bc95" providerId="ADAL" clId="{2EBB95BC-2F91-4868-80E1-1B5326C5A0D1}" dt="2025-06-28T17:44:15.523" v="830" actId="478"/>
          <ac:picMkLst>
            <pc:docMk/>
            <pc:sldMk cId="2847170919" sldId="341"/>
            <ac:picMk id="157" creationId="{00000000-0000-0000-0000-000000000000}"/>
          </ac:picMkLst>
        </pc:picChg>
        <pc:cxnChg chg="add del mod">
          <ac:chgData name="Stefano Caradonna" userId="9f6bfe0a-3254-4c11-93cb-4da2a8c6bc95" providerId="ADAL" clId="{2EBB95BC-2F91-4868-80E1-1B5326C5A0D1}" dt="2025-06-28T17:44:02.907" v="828"/>
          <ac:cxnSpMkLst>
            <pc:docMk/>
            <pc:sldMk cId="2847170919" sldId="341"/>
            <ac:cxnSpMk id="48" creationId="{C9B96B08-B641-4361-9924-81C613B64F56}"/>
          </ac:cxnSpMkLst>
        </pc:cxnChg>
        <pc:cxnChg chg="add del mod">
          <ac:chgData name="Stefano Caradonna" userId="9f6bfe0a-3254-4c11-93cb-4da2a8c6bc95" providerId="ADAL" clId="{2EBB95BC-2F91-4868-80E1-1B5326C5A0D1}" dt="2025-06-28T17:44:02.907" v="828"/>
          <ac:cxnSpMkLst>
            <pc:docMk/>
            <pc:sldMk cId="2847170919" sldId="341"/>
            <ac:cxnSpMk id="49" creationId="{95E2E436-D21D-4752-9F08-3089E7458F30}"/>
          </ac:cxnSpMkLst>
        </pc:cxnChg>
        <pc:cxnChg chg="add del mod">
          <ac:chgData name="Stefano Caradonna" userId="9f6bfe0a-3254-4c11-93cb-4da2a8c6bc95" providerId="ADAL" clId="{2EBB95BC-2F91-4868-80E1-1B5326C5A0D1}" dt="2025-06-28T17:44:02.907" v="828"/>
          <ac:cxnSpMkLst>
            <pc:docMk/>
            <pc:sldMk cId="2847170919" sldId="341"/>
            <ac:cxnSpMk id="50" creationId="{743AE8A5-0A8C-45F4-98C6-5B67C8595944}"/>
          </ac:cxnSpMkLst>
        </pc:cxnChg>
        <pc:cxnChg chg="add del mod">
          <ac:chgData name="Stefano Caradonna" userId="9f6bfe0a-3254-4c11-93cb-4da2a8c6bc95" providerId="ADAL" clId="{2EBB95BC-2F91-4868-80E1-1B5326C5A0D1}" dt="2025-06-28T17:44:02.907" v="828"/>
          <ac:cxnSpMkLst>
            <pc:docMk/>
            <pc:sldMk cId="2847170919" sldId="341"/>
            <ac:cxnSpMk id="52" creationId="{9E1D6E8F-B8B3-4F87-970B-A12633D7CDF1}"/>
          </ac:cxnSpMkLst>
        </pc:cxnChg>
        <pc:cxnChg chg="add mod">
          <ac:chgData name="Stefano Caradonna" userId="9f6bfe0a-3254-4c11-93cb-4da2a8c6bc95" providerId="ADAL" clId="{2EBB95BC-2F91-4868-80E1-1B5326C5A0D1}" dt="2025-06-28T17:44:20.972" v="832" actId="1076"/>
          <ac:cxnSpMkLst>
            <pc:docMk/>
            <pc:sldMk cId="2847170919" sldId="341"/>
            <ac:cxnSpMk id="70" creationId="{A1AFE9A2-42EA-412F-8CBB-847F25D97CAD}"/>
          </ac:cxnSpMkLst>
        </pc:cxnChg>
        <pc:cxnChg chg="add mod">
          <ac:chgData name="Stefano Caradonna" userId="9f6bfe0a-3254-4c11-93cb-4da2a8c6bc95" providerId="ADAL" clId="{2EBB95BC-2F91-4868-80E1-1B5326C5A0D1}" dt="2025-06-28T17:44:20.972" v="832" actId="1076"/>
          <ac:cxnSpMkLst>
            <pc:docMk/>
            <pc:sldMk cId="2847170919" sldId="341"/>
            <ac:cxnSpMk id="71" creationId="{677D1CC6-DBF8-4772-9A6A-BA12E504631E}"/>
          </ac:cxnSpMkLst>
        </pc:cxnChg>
        <pc:cxnChg chg="add mod">
          <ac:chgData name="Stefano Caradonna" userId="9f6bfe0a-3254-4c11-93cb-4da2a8c6bc95" providerId="ADAL" clId="{2EBB95BC-2F91-4868-80E1-1B5326C5A0D1}" dt="2025-06-28T17:44:20.972" v="832" actId="1076"/>
          <ac:cxnSpMkLst>
            <pc:docMk/>
            <pc:sldMk cId="2847170919" sldId="341"/>
            <ac:cxnSpMk id="72" creationId="{5E76FC6B-14E1-428D-9BE1-0F39438F7108}"/>
          </ac:cxnSpMkLst>
        </pc:cxnChg>
        <pc:cxnChg chg="add del mod">
          <ac:chgData name="Stefano Caradonna" userId="9f6bfe0a-3254-4c11-93cb-4da2a8c6bc95" providerId="ADAL" clId="{2EBB95BC-2F91-4868-80E1-1B5326C5A0D1}" dt="2025-06-28T17:44:23.831" v="833" actId="478"/>
          <ac:cxnSpMkLst>
            <pc:docMk/>
            <pc:sldMk cId="2847170919" sldId="341"/>
            <ac:cxnSpMk id="74" creationId="{A4CAB425-D4D2-44D0-8194-23E299E24034}"/>
          </ac:cxnSpMkLst>
        </pc:cxnChg>
        <pc:cxnChg chg="del mod">
          <ac:chgData name="Stefano Caradonna" userId="9f6bfe0a-3254-4c11-93cb-4da2a8c6bc95" providerId="ADAL" clId="{2EBB95BC-2F91-4868-80E1-1B5326C5A0D1}" dt="2025-06-28T17:44:15.523" v="830" actId="478"/>
          <ac:cxnSpMkLst>
            <pc:docMk/>
            <pc:sldMk cId="2847170919" sldId="341"/>
            <ac:cxnSpMk id="129" creationId="{00000000-0000-0000-0000-000000000000}"/>
          </ac:cxnSpMkLst>
        </pc:cxnChg>
        <pc:cxnChg chg="del">
          <ac:chgData name="Stefano Caradonna" userId="9f6bfe0a-3254-4c11-93cb-4da2a8c6bc95" providerId="ADAL" clId="{2EBB95BC-2F91-4868-80E1-1B5326C5A0D1}" dt="2025-06-28T17:44:15.523" v="830" actId="478"/>
          <ac:cxnSpMkLst>
            <pc:docMk/>
            <pc:sldMk cId="2847170919" sldId="341"/>
            <ac:cxnSpMk id="131" creationId="{00000000-0000-0000-0000-000000000000}"/>
          </ac:cxnSpMkLst>
        </pc:cxnChg>
        <pc:cxnChg chg="del">
          <ac:chgData name="Stefano Caradonna" userId="9f6bfe0a-3254-4c11-93cb-4da2a8c6bc95" providerId="ADAL" clId="{2EBB95BC-2F91-4868-80E1-1B5326C5A0D1}" dt="2025-06-28T17:44:15.523" v="830" actId="478"/>
          <ac:cxnSpMkLst>
            <pc:docMk/>
            <pc:sldMk cId="2847170919" sldId="341"/>
            <ac:cxnSpMk id="132" creationId="{00000000-0000-0000-0000-000000000000}"/>
          </ac:cxnSpMkLst>
        </pc:cxnChg>
      </pc:sldChg>
      <pc:sldChg chg="modSp mod modShow">
        <pc:chgData name="Stefano Caradonna" userId="9f6bfe0a-3254-4c11-93cb-4da2a8c6bc95" providerId="ADAL" clId="{2EBB95BC-2F91-4868-80E1-1B5326C5A0D1}" dt="2025-06-28T17:46:16.596" v="846" actId="14100"/>
        <pc:sldMkLst>
          <pc:docMk/>
          <pc:sldMk cId="2816981925" sldId="342"/>
        </pc:sldMkLst>
        <pc:spChg chg="mod">
          <ac:chgData name="Stefano Caradonna" userId="9f6bfe0a-3254-4c11-93cb-4da2a8c6bc95" providerId="ADAL" clId="{2EBB95BC-2F91-4868-80E1-1B5326C5A0D1}" dt="2025-06-28T17:46:12.312" v="844" actId="404"/>
          <ac:spMkLst>
            <pc:docMk/>
            <pc:sldMk cId="2816981925" sldId="342"/>
            <ac:spMk id="4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45:54.456" v="841" actId="404"/>
          <ac:spMkLst>
            <pc:docMk/>
            <pc:sldMk cId="2816981925" sldId="342"/>
            <ac:spMk id="44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45:52.607" v="840" actId="404"/>
          <ac:spMkLst>
            <pc:docMk/>
            <pc:sldMk cId="2816981925" sldId="342"/>
            <ac:spMk id="4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45:50.711" v="839" actId="404"/>
          <ac:spMkLst>
            <pc:docMk/>
            <pc:sldMk cId="2816981925" sldId="342"/>
            <ac:spMk id="4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46:16.596" v="846" actId="14100"/>
          <ac:spMkLst>
            <pc:docMk/>
            <pc:sldMk cId="2816981925" sldId="342"/>
            <ac:spMk id="6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46:05.383" v="842" actId="404"/>
          <ac:spMkLst>
            <pc:docMk/>
            <pc:sldMk cId="2816981925" sldId="342"/>
            <ac:spMk id="68" creationId="{00000000-0000-0000-0000-000000000000}"/>
          </ac:spMkLst>
        </pc:spChg>
      </pc:sldChg>
      <pc:sldChg chg="addSp delSp modSp mod ord modShow">
        <pc:chgData name="Stefano Caradonna" userId="9f6bfe0a-3254-4c11-93cb-4da2a8c6bc95" providerId="ADAL" clId="{2EBB95BC-2F91-4868-80E1-1B5326C5A0D1}" dt="2025-06-28T17:38:34.273" v="814"/>
        <pc:sldMkLst>
          <pc:docMk/>
          <pc:sldMk cId="3411145948" sldId="343"/>
        </pc:sldMkLst>
        <pc:spChg chg="add mod">
          <ac:chgData name="Stefano Caradonna" userId="9f6bfe0a-3254-4c11-93cb-4da2a8c6bc95" providerId="ADAL" clId="{2EBB95BC-2F91-4868-80E1-1B5326C5A0D1}" dt="2025-06-28T17:14:47.734" v="451" actId="1076"/>
          <ac:spMkLst>
            <pc:docMk/>
            <pc:sldMk cId="3411145948" sldId="343"/>
            <ac:spMk id="57" creationId="{B2B2E4D1-0CFE-4ADA-B2B4-D91C0A1595B4}"/>
          </ac:spMkLst>
        </pc:spChg>
        <pc:spChg chg="add mod">
          <ac:chgData name="Stefano Caradonna" userId="9f6bfe0a-3254-4c11-93cb-4da2a8c6bc95" providerId="ADAL" clId="{2EBB95BC-2F91-4868-80E1-1B5326C5A0D1}" dt="2025-06-28T17:23:27.777" v="509" actId="1076"/>
          <ac:spMkLst>
            <pc:docMk/>
            <pc:sldMk cId="3411145948" sldId="343"/>
            <ac:spMk id="60" creationId="{5F11E861-4F71-44C7-B0D5-9145EC8F7CE5}"/>
          </ac:spMkLst>
        </pc:spChg>
        <pc:spChg chg="add mod">
          <ac:chgData name="Stefano Caradonna" userId="9f6bfe0a-3254-4c11-93cb-4da2a8c6bc95" providerId="ADAL" clId="{2EBB95BC-2F91-4868-80E1-1B5326C5A0D1}" dt="2025-06-28T17:23:27.777" v="509" actId="1076"/>
          <ac:spMkLst>
            <pc:docMk/>
            <pc:sldMk cId="3411145948" sldId="343"/>
            <ac:spMk id="61" creationId="{0BEEAEB5-3309-4BBF-B231-D9D345B7B4C9}"/>
          </ac:spMkLst>
        </pc:spChg>
        <pc:spChg chg="add mod">
          <ac:chgData name="Stefano Caradonna" userId="9f6bfe0a-3254-4c11-93cb-4da2a8c6bc95" providerId="ADAL" clId="{2EBB95BC-2F91-4868-80E1-1B5326C5A0D1}" dt="2025-06-28T17:24:02.038" v="519" actId="1076"/>
          <ac:spMkLst>
            <pc:docMk/>
            <pc:sldMk cId="3411145948" sldId="343"/>
            <ac:spMk id="62" creationId="{74C9B310-0946-486E-BE87-9ED99BBDBDAB}"/>
          </ac:spMkLst>
        </pc:spChg>
        <pc:spChg chg="add mod">
          <ac:chgData name="Stefano Caradonna" userId="9f6bfe0a-3254-4c11-93cb-4da2a8c6bc95" providerId="ADAL" clId="{2EBB95BC-2F91-4868-80E1-1B5326C5A0D1}" dt="2025-06-28T17:24:02.038" v="519" actId="1076"/>
          <ac:spMkLst>
            <pc:docMk/>
            <pc:sldMk cId="3411145948" sldId="343"/>
            <ac:spMk id="63" creationId="{E5D46550-2ADE-4799-A47A-608F915CA665}"/>
          </ac:spMkLst>
        </pc:spChg>
        <pc:spChg chg="mod">
          <ac:chgData name="Stefano Caradonna" userId="9f6bfe0a-3254-4c11-93cb-4da2a8c6bc95" providerId="ADAL" clId="{2EBB95BC-2F91-4868-80E1-1B5326C5A0D1}" dt="2025-06-28T17:13:46.695" v="436" actId="404"/>
          <ac:spMkLst>
            <pc:docMk/>
            <pc:sldMk cId="3411145948" sldId="343"/>
            <ac:spMk id="64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4:06.183" v="520" actId="1076"/>
          <ac:spMkLst>
            <pc:docMk/>
            <pc:sldMk cId="3411145948" sldId="343"/>
            <ac:spMk id="65" creationId="{98349FBC-E8B3-427C-B891-ECAA37ED3C0D}"/>
          </ac:spMkLst>
        </pc:spChg>
        <pc:spChg chg="mod ord">
          <ac:chgData name="Stefano Caradonna" userId="9f6bfe0a-3254-4c11-93cb-4da2a8c6bc95" providerId="ADAL" clId="{2EBB95BC-2F91-4868-80E1-1B5326C5A0D1}" dt="2025-06-28T17:14:11.631" v="443" actId="167"/>
          <ac:spMkLst>
            <pc:docMk/>
            <pc:sldMk cId="3411145948" sldId="343"/>
            <ac:spMk id="6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13:41.165" v="434" actId="404"/>
          <ac:spMkLst>
            <pc:docMk/>
            <pc:sldMk cId="3411145948" sldId="343"/>
            <ac:spMk id="71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4:06.183" v="520" actId="1076"/>
          <ac:spMkLst>
            <pc:docMk/>
            <pc:sldMk cId="3411145948" sldId="343"/>
            <ac:spMk id="72" creationId="{C34E458F-C3E2-4AF0-8721-A9A920A9D4E6}"/>
          </ac:spMkLst>
        </pc:spChg>
        <pc:spChg chg="mod">
          <ac:chgData name="Stefano Caradonna" userId="9f6bfe0a-3254-4c11-93cb-4da2a8c6bc95" providerId="ADAL" clId="{2EBB95BC-2F91-4868-80E1-1B5326C5A0D1}" dt="2025-06-28T17:13:37.894" v="432" actId="404"/>
          <ac:spMkLst>
            <pc:docMk/>
            <pc:sldMk cId="3411145948" sldId="343"/>
            <ac:spMk id="73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3:56.542" v="518" actId="1076"/>
          <ac:spMkLst>
            <pc:docMk/>
            <pc:sldMk cId="3411145948" sldId="343"/>
            <ac:spMk id="75" creationId="{923028D7-AC1D-433A-9F84-EB75513745E7}"/>
          </ac:spMkLst>
        </pc:spChg>
        <pc:spChg chg="add mod">
          <ac:chgData name="Stefano Caradonna" userId="9f6bfe0a-3254-4c11-93cb-4da2a8c6bc95" providerId="ADAL" clId="{2EBB95BC-2F91-4868-80E1-1B5326C5A0D1}" dt="2025-06-28T17:23:56.542" v="518" actId="1076"/>
          <ac:spMkLst>
            <pc:docMk/>
            <pc:sldMk cId="3411145948" sldId="343"/>
            <ac:spMk id="76" creationId="{14BE168F-FAE5-40F9-9E51-6945BD3DF0CF}"/>
          </ac:spMkLst>
        </pc:spChg>
        <pc:spChg chg="mod">
          <ac:chgData name="Stefano Caradonna" userId="9f6bfe0a-3254-4c11-93cb-4da2a8c6bc95" providerId="ADAL" clId="{2EBB95BC-2F91-4868-80E1-1B5326C5A0D1}" dt="2025-06-28T17:17:14.516" v="455" actId="14100"/>
          <ac:spMkLst>
            <pc:docMk/>
            <pc:sldMk cId="3411145948" sldId="343"/>
            <ac:spMk id="77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24:12.200" v="522" actId="1076"/>
          <ac:spMkLst>
            <pc:docMk/>
            <pc:sldMk cId="3411145948" sldId="343"/>
            <ac:spMk id="81" creationId="{1BC64797-FFB6-4D72-A914-78CFF75258B1}"/>
          </ac:spMkLst>
        </pc:spChg>
        <pc:spChg chg="add mod">
          <ac:chgData name="Stefano Caradonna" userId="9f6bfe0a-3254-4c11-93cb-4da2a8c6bc95" providerId="ADAL" clId="{2EBB95BC-2F91-4868-80E1-1B5326C5A0D1}" dt="2025-06-28T17:24:12.200" v="522" actId="1076"/>
          <ac:spMkLst>
            <pc:docMk/>
            <pc:sldMk cId="3411145948" sldId="343"/>
            <ac:spMk id="82" creationId="{DA805B20-B704-4A57-A846-F21E65A3ABD2}"/>
          </ac:spMkLst>
        </pc:spChg>
        <pc:spChg chg="add del mod">
          <ac:chgData name="Stefano Caradonna" userId="9f6bfe0a-3254-4c11-93cb-4da2a8c6bc95" providerId="ADAL" clId="{2EBB95BC-2F91-4868-80E1-1B5326C5A0D1}" dt="2025-06-28T17:38:34.273" v="814"/>
          <ac:spMkLst>
            <pc:docMk/>
            <pc:sldMk cId="3411145948" sldId="343"/>
            <ac:spMk id="83" creationId="{0B04AB6C-B4DD-4B2B-BDA6-B6F42C609FD8}"/>
          </ac:spMkLst>
        </pc:spChg>
        <pc:spChg chg="mod">
          <ac:chgData name="Stefano Caradonna" userId="9f6bfe0a-3254-4c11-93cb-4da2a8c6bc95" providerId="ADAL" clId="{2EBB95BC-2F91-4868-80E1-1B5326C5A0D1}" dt="2025-06-28T17:13:39.525" v="433" actId="404"/>
          <ac:spMkLst>
            <pc:docMk/>
            <pc:sldMk cId="3411145948" sldId="343"/>
            <ac:spMk id="85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7:14:41.155" v="449" actId="478"/>
          <ac:spMkLst>
            <pc:docMk/>
            <pc:sldMk cId="3411145948" sldId="343"/>
            <ac:spMk id="12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20.999" v="507" actId="478"/>
          <ac:spMkLst>
            <pc:docMk/>
            <pc:sldMk cId="3411145948" sldId="343"/>
            <ac:spMk id="12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20.233" v="506" actId="478"/>
          <ac:spMkLst>
            <pc:docMk/>
            <pc:sldMk cId="3411145948" sldId="343"/>
            <ac:spMk id="127" creationId="{00000000-0000-0000-0000-000000000000}"/>
          </ac:spMkLst>
        </pc:spChg>
        <pc:spChg chg="mod ord">
          <ac:chgData name="Stefano Caradonna" userId="9f6bfe0a-3254-4c11-93cb-4da2a8c6bc95" providerId="ADAL" clId="{2EBB95BC-2F91-4868-80E1-1B5326C5A0D1}" dt="2025-06-28T17:14:11.631" v="443" actId="167"/>
          <ac:spMkLst>
            <pc:docMk/>
            <pc:sldMk cId="3411145948" sldId="343"/>
            <ac:spMk id="13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40.998" v="512" actId="478"/>
          <ac:spMkLst>
            <pc:docMk/>
            <pc:sldMk cId="3411145948" sldId="343"/>
            <ac:spMk id="13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3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9.725" v="511" actId="478"/>
          <ac:spMkLst>
            <pc:docMk/>
            <pc:sldMk cId="3411145948" sldId="343"/>
            <ac:spMk id="13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3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6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4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50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5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5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53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54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4.079" v="510" actId="478"/>
          <ac:spMkLst>
            <pc:docMk/>
            <pc:sldMk cId="3411145948" sldId="343"/>
            <ac:spMk id="15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23:39.725" v="511" actId="478"/>
          <ac:spMkLst>
            <pc:docMk/>
            <pc:sldMk cId="3411145948" sldId="343"/>
            <ac:spMk id="156" creationId="{00000000-0000-0000-0000-000000000000}"/>
          </ac:spMkLst>
        </pc:spChg>
        <pc:spChg chg="mod ord">
          <ac:chgData name="Stefano Caradonna" userId="9f6bfe0a-3254-4c11-93cb-4da2a8c6bc95" providerId="ADAL" clId="{2EBB95BC-2F91-4868-80E1-1B5326C5A0D1}" dt="2025-06-28T17:18:12.277" v="456" actId="113"/>
          <ac:spMkLst>
            <pc:docMk/>
            <pc:sldMk cId="3411145948" sldId="343"/>
            <ac:spMk id="158" creationId="{00000000-0000-0000-0000-000000000000}"/>
          </ac:spMkLst>
        </pc:spChg>
        <pc:cxnChg chg="mod">
          <ac:chgData name="Stefano Caradonna" userId="9f6bfe0a-3254-4c11-93cb-4da2a8c6bc95" providerId="ADAL" clId="{2EBB95BC-2F91-4868-80E1-1B5326C5A0D1}" dt="2025-06-28T17:14:52.389" v="452" actId="14100"/>
          <ac:cxnSpMkLst>
            <pc:docMk/>
            <pc:sldMk cId="3411145948" sldId="343"/>
            <ac:cxnSpMk id="93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7:23:20.999" v="507" actId="478"/>
          <ac:cxnSpMkLst>
            <pc:docMk/>
            <pc:sldMk cId="3411145948" sldId="343"/>
            <ac:cxnSpMk id="129" creationId="{00000000-0000-0000-0000-000000000000}"/>
          </ac:cxnSpMkLst>
        </pc:cxnChg>
      </pc:sldChg>
      <pc:sldChg chg="modSp mod ord modShow">
        <pc:chgData name="Stefano Caradonna" userId="9f6bfe0a-3254-4c11-93cb-4da2a8c6bc95" providerId="ADAL" clId="{2EBB95BC-2F91-4868-80E1-1B5326C5A0D1}" dt="2025-06-28T17:56:08.616" v="858"/>
        <pc:sldMkLst>
          <pc:docMk/>
          <pc:sldMk cId="728273058" sldId="344"/>
        </pc:sldMkLst>
        <pc:spChg chg="mod">
          <ac:chgData name="Stefano Caradonna" userId="9f6bfe0a-3254-4c11-93cb-4da2a8c6bc95" providerId="ADAL" clId="{2EBB95BC-2F91-4868-80E1-1B5326C5A0D1}" dt="2025-06-28T17:52:29.147" v="853" actId="403"/>
          <ac:spMkLst>
            <pc:docMk/>
            <pc:sldMk cId="728273058" sldId="344"/>
            <ac:spMk id="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2:05.814" v="848" actId="404"/>
          <ac:spMkLst>
            <pc:docMk/>
            <pc:sldMk cId="728273058" sldId="344"/>
            <ac:spMk id="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2:40.751" v="855" actId="403"/>
          <ac:spMkLst>
            <pc:docMk/>
            <pc:sldMk cId="728273058" sldId="344"/>
            <ac:spMk id="6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2:38.323" v="854" actId="403"/>
          <ac:spMkLst>
            <pc:docMk/>
            <pc:sldMk cId="728273058" sldId="344"/>
            <ac:spMk id="7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2:42.381" v="856" actId="403"/>
          <ac:spMkLst>
            <pc:docMk/>
            <pc:sldMk cId="728273058" sldId="344"/>
            <ac:spMk id="71" creationId="{00000000-0000-0000-0000-000000000000}"/>
          </ac:spMkLst>
        </pc:spChg>
      </pc:sldChg>
      <pc:sldChg chg="addSp delSp modSp mod modShow">
        <pc:chgData name="Stefano Caradonna" userId="9f6bfe0a-3254-4c11-93cb-4da2a8c6bc95" providerId="ADAL" clId="{2EBB95BC-2F91-4868-80E1-1B5326C5A0D1}" dt="2025-06-28T18:02:22.646" v="1011" actId="255"/>
        <pc:sldMkLst>
          <pc:docMk/>
          <pc:sldMk cId="3780017195" sldId="347"/>
        </pc:sldMkLst>
        <pc:spChg chg="mod">
          <ac:chgData name="Stefano Caradonna" userId="9f6bfe0a-3254-4c11-93cb-4da2a8c6bc95" providerId="ADAL" clId="{2EBB95BC-2F91-4868-80E1-1B5326C5A0D1}" dt="2025-06-28T18:02:09.478" v="1009" actId="403"/>
          <ac:spMkLst>
            <pc:docMk/>
            <pc:sldMk cId="3780017195" sldId="347"/>
            <ac:spMk id="4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8:02:11.918" v="1010" actId="403"/>
          <ac:spMkLst>
            <pc:docMk/>
            <pc:sldMk cId="3780017195" sldId="347"/>
            <ac:spMk id="75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76" creationId="{FF6A562A-9E7B-4C15-AA77-2237A7EE7717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78" creationId="{455DB004-7932-489C-8483-EB73EFF7E783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81" creationId="{39016AA4-852D-496A-ADFE-E5EAD506EB8D}"/>
          </ac:spMkLst>
        </pc:spChg>
        <pc:spChg chg="mod">
          <ac:chgData name="Stefano Caradonna" userId="9f6bfe0a-3254-4c11-93cb-4da2a8c6bc95" providerId="ADAL" clId="{2EBB95BC-2F91-4868-80E1-1B5326C5A0D1}" dt="2025-06-28T17:56:26.816" v="862" actId="404"/>
          <ac:spMkLst>
            <pc:docMk/>
            <pc:sldMk cId="3780017195" sldId="347"/>
            <ac:spMk id="8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56:53.463" v="875" actId="403"/>
          <ac:spMkLst>
            <pc:docMk/>
            <pc:sldMk cId="3780017195" sldId="347"/>
            <ac:spMk id="83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85" creationId="{BA3F2FD2-2F48-4918-ABCF-7BCBB1311C34}"/>
          </ac:spMkLst>
        </pc:spChg>
        <pc:spChg chg="mod">
          <ac:chgData name="Stefano Caradonna" userId="9f6bfe0a-3254-4c11-93cb-4da2a8c6bc95" providerId="ADAL" clId="{2EBB95BC-2F91-4868-80E1-1B5326C5A0D1}" dt="2025-06-28T18:01:18.944" v="969" actId="1037"/>
          <ac:spMkLst>
            <pc:docMk/>
            <pc:sldMk cId="3780017195" sldId="347"/>
            <ac:spMk id="86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8:01:03.388" v="939" actId="478"/>
          <ac:spMkLst>
            <pc:docMk/>
            <pc:sldMk cId="3780017195" sldId="347"/>
            <ac:spMk id="8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8:01:03.388" v="939" actId="478"/>
          <ac:spMkLst>
            <pc:docMk/>
            <pc:sldMk cId="3780017195" sldId="347"/>
            <ac:spMk id="89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8:02:22.646" v="1011" actId="255"/>
          <ac:spMkLst>
            <pc:docMk/>
            <pc:sldMk cId="3780017195" sldId="347"/>
            <ac:spMk id="90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92" creationId="{99EDC915-73D8-43A1-901C-65AA818A422C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93" creationId="{4281C02D-7EC5-4C9E-9991-70DD54B774BA}"/>
          </ac:spMkLst>
        </pc:spChg>
        <pc:spChg chg="mod">
          <ac:chgData name="Stefano Caradonna" userId="9f6bfe0a-3254-4c11-93cb-4da2a8c6bc95" providerId="ADAL" clId="{2EBB95BC-2F91-4868-80E1-1B5326C5A0D1}" dt="2025-06-28T17:56:48.667" v="866" actId="1076"/>
          <ac:spMkLst>
            <pc:docMk/>
            <pc:sldMk cId="3780017195" sldId="347"/>
            <ac:spMk id="9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8:01:59.006" v="1007" actId="403"/>
          <ac:spMkLst>
            <pc:docMk/>
            <pc:sldMk cId="3780017195" sldId="347"/>
            <ac:spMk id="96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9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99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0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05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107" creationId="{E5DC8D89-07C5-49B2-87F2-142FCBF9105B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1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16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119" creationId="{567432F2-8889-450D-89FB-D4BE06F08739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20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122" creationId="{D36A3CD6-9089-4E65-AD52-1E3282ED844F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123" creationId="{6B891EBA-E78E-4CEB-9FCD-39F9CB1C80C8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2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26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127" creationId="{52FE49BA-E25C-4930-9425-434E0C481D28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28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7:57:14.809" v="877"/>
          <ac:spMkLst>
            <pc:docMk/>
            <pc:sldMk cId="3780017195" sldId="347"/>
            <ac:spMk id="130" creationId="{2C6CCE00-8724-450B-99A7-F38360D41C3A}"/>
          </ac:spMkLst>
        </pc:spChg>
        <pc:spChg chg="add mod">
          <ac:chgData name="Stefano Caradonna" userId="9f6bfe0a-3254-4c11-93cb-4da2a8c6bc95" providerId="ADAL" clId="{2EBB95BC-2F91-4868-80E1-1B5326C5A0D1}" dt="2025-06-28T17:57:46.845" v="887" actId="1076"/>
          <ac:spMkLst>
            <pc:docMk/>
            <pc:sldMk cId="3780017195" sldId="347"/>
            <ac:spMk id="131" creationId="{EA201AE1-F9DC-44DC-B822-BB6FF6F254FB}"/>
          </ac:spMkLst>
        </pc:spChg>
        <pc:spChg chg="add mod">
          <ac:chgData name="Stefano Caradonna" userId="9f6bfe0a-3254-4c11-93cb-4da2a8c6bc95" providerId="ADAL" clId="{2EBB95BC-2F91-4868-80E1-1B5326C5A0D1}" dt="2025-06-28T17:57:46.845" v="887" actId="1076"/>
          <ac:spMkLst>
            <pc:docMk/>
            <pc:sldMk cId="3780017195" sldId="347"/>
            <ac:spMk id="132" creationId="{E01B61A9-1E66-486D-A0F2-0D2A543196A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33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57:40.085" v="886" actId="1076"/>
          <ac:spMkLst>
            <pc:docMk/>
            <pc:sldMk cId="3780017195" sldId="347"/>
            <ac:spMk id="135" creationId="{F4503ACE-B6F1-4F72-BDC2-91746F2A7F21}"/>
          </ac:spMkLst>
        </pc:spChg>
        <pc:spChg chg="add mod">
          <ac:chgData name="Stefano Caradonna" userId="9f6bfe0a-3254-4c11-93cb-4da2a8c6bc95" providerId="ADAL" clId="{2EBB95BC-2F91-4868-80E1-1B5326C5A0D1}" dt="2025-06-28T17:57:40.085" v="886" actId="1076"/>
          <ac:spMkLst>
            <pc:docMk/>
            <pc:sldMk cId="3780017195" sldId="347"/>
            <ac:spMk id="137" creationId="{74F38FED-55A6-481E-8336-33FE6D258DA8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38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57:40.085" v="886" actId="1076"/>
          <ac:spMkLst>
            <pc:docMk/>
            <pc:sldMk cId="3780017195" sldId="347"/>
            <ac:spMk id="139" creationId="{F7FE8E4C-AB87-4055-8826-4EFE023B89A0}"/>
          </ac:spMkLst>
        </pc:spChg>
        <pc:spChg chg="add mod">
          <ac:chgData name="Stefano Caradonna" userId="9f6bfe0a-3254-4c11-93cb-4da2a8c6bc95" providerId="ADAL" clId="{2EBB95BC-2F91-4868-80E1-1B5326C5A0D1}" dt="2025-06-28T17:57:40.085" v="886" actId="1076"/>
          <ac:spMkLst>
            <pc:docMk/>
            <pc:sldMk cId="3780017195" sldId="347"/>
            <ac:spMk id="140" creationId="{FBD8908C-C24B-4A98-A0A8-705E1ED00088}"/>
          </ac:spMkLst>
        </pc:spChg>
        <pc:spChg chg="add mod">
          <ac:chgData name="Stefano Caradonna" userId="9f6bfe0a-3254-4c11-93cb-4da2a8c6bc95" providerId="ADAL" clId="{2EBB95BC-2F91-4868-80E1-1B5326C5A0D1}" dt="2025-06-28T17:57:40.085" v="886" actId="1076"/>
          <ac:spMkLst>
            <pc:docMk/>
            <pc:sldMk cId="3780017195" sldId="347"/>
            <ac:spMk id="141" creationId="{72C2F68E-84FC-4DEC-9DC6-71099DF6C759}"/>
          </ac:spMkLst>
        </pc:spChg>
        <pc:spChg chg="del">
          <ac:chgData name="Stefano Caradonna" userId="9f6bfe0a-3254-4c11-93cb-4da2a8c6bc95" providerId="ADAL" clId="{2EBB95BC-2F91-4868-80E1-1B5326C5A0D1}" dt="2025-06-28T18:01:03.388" v="939" actId="478"/>
          <ac:spMkLst>
            <pc:docMk/>
            <pc:sldMk cId="3780017195" sldId="347"/>
            <ac:spMk id="142" creationId="{00000000-0000-0000-0000-000000000000}"/>
          </ac:spMkLst>
        </pc:spChg>
        <pc:spChg chg="add mod">
          <ac:chgData name="Stefano Caradonna" userId="9f6bfe0a-3254-4c11-93cb-4da2a8c6bc95" providerId="ADAL" clId="{2EBB95BC-2F91-4868-80E1-1B5326C5A0D1}" dt="2025-06-28T17:57:40.085" v="886" actId="1076"/>
          <ac:spMkLst>
            <pc:docMk/>
            <pc:sldMk cId="3780017195" sldId="347"/>
            <ac:spMk id="145" creationId="{9A18F6F9-274C-436B-AB04-9F2902591F7B}"/>
          </ac:spMkLst>
        </pc:spChg>
        <pc:spChg chg="add mod">
          <ac:chgData name="Stefano Caradonna" userId="9f6bfe0a-3254-4c11-93cb-4da2a8c6bc95" providerId="ADAL" clId="{2EBB95BC-2F91-4868-80E1-1B5326C5A0D1}" dt="2025-06-28T17:57:40.085" v="886" actId="1076"/>
          <ac:spMkLst>
            <pc:docMk/>
            <pc:sldMk cId="3780017195" sldId="347"/>
            <ac:spMk id="146" creationId="{E4FC70F3-98C7-4C7B-9C27-FF68135D4444}"/>
          </ac:spMkLst>
        </pc:spChg>
        <pc:spChg chg="add mod">
          <ac:chgData name="Stefano Caradonna" userId="9f6bfe0a-3254-4c11-93cb-4da2a8c6bc95" providerId="ADAL" clId="{2EBB95BC-2F91-4868-80E1-1B5326C5A0D1}" dt="2025-06-28T17:57:40.085" v="886" actId="1076"/>
          <ac:spMkLst>
            <pc:docMk/>
            <pc:sldMk cId="3780017195" sldId="347"/>
            <ac:spMk id="147" creationId="{F4B5793E-D9F2-4155-A7C5-CB4829F8C6D6}"/>
          </ac:spMkLst>
        </pc:spChg>
        <pc:spChg chg="add del mod">
          <ac:chgData name="Stefano Caradonna" userId="9f6bfe0a-3254-4c11-93cb-4da2a8c6bc95" providerId="ADAL" clId="{2EBB95BC-2F91-4868-80E1-1B5326C5A0D1}" dt="2025-06-28T17:57:28.462" v="884" actId="478"/>
          <ac:spMkLst>
            <pc:docMk/>
            <pc:sldMk cId="3780017195" sldId="347"/>
            <ac:spMk id="148" creationId="{E317AB98-11A1-4458-BF55-97F970ECAF33}"/>
          </ac:spMkLst>
        </pc:spChg>
        <pc:spChg chg="add del mod">
          <ac:chgData name="Stefano Caradonna" userId="9f6bfe0a-3254-4c11-93cb-4da2a8c6bc95" providerId="ADAL" clId="{2EBB95BC-2F91-4868-80E1-1B5326C5A0D1}" dt="2025-06-28T17:57:31.140" v="885" actId="478"/>
          <ac:spMkLst>
            <pc:docMk/>
            <pc:sldMk cId="3780017195" sldId="347"/>
            <ac:spMk id="149" creationId="{057A5836-559E-4909-8537-9E117F83716F}"/>
          </ac:spMkLst>
        </pc:spChg>
        <pc:spChg chg="add del mod">
          <ac:chgData name="Stefano Caradonna" userId="9f6bfe0a-3254-4c11-93cb-4da2a8c6bc95" providerId="ADAL" clId="{2EBB95BC-2F91-4868-80E1-1B5326C5A0D1}" dt="2025-06-28T18:00:54.231" v="938"/>
          <ac:spMkLst>
            <pc:docMk/>
            <pc:sldMk cId="3780017195" sldId="347"/>
            <ac:spMk id="150" creationId="{06A96B8A-5F9E-409E-BFC3-4B5E93FD9B35}"/>
          </ac:spMkLst>
        </pc:spChg>
        <pc:spChg chg="del">
          <ac:chgData name="Stefano Caradonna" userId="9f6bfe0a-3254-4c11-93cb-4da2a8c6bc95" providerId="ADAL" clId="{2EBB95BC-2F91-4868-80E1-1B5326C5A0D1}" dt="2025-06-28T17:57:19.055" v="880" actId="478"/>
          <ac:spMkLst>
            <pc:docMk/>
            <pc:sldMk cId="3780017195" sldId="347"/>
            <ac:spMk id="151" creationId="{00000000-0000-0000-0000-000000000000}"/>
          </ac:spMkLst>
        </pc:spChg>
        <pc:spChg chg="del mod">
          <ac:chgData name="Stefano Caradonna" userId="9f6bfe0a-3254-4c11-93cb-4da2a8c6bc95" providerId="ADAL" clId="{2EBB95BC-2F91-4868-80E1-1B5326C5A0D1}" dt="2025-06-28T17:57:18.352" v="879" actId="478"/>
          <ac:spMkLst>
            <pc:docMk/>
            <pc:sldMk cId="3780017195" sldId="347"/>
            <ac:spMk id="152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55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56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5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58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8:00:54.231" v="938"/>
          <ac:spMkLst>
            <pc:docMk/>
            <pc:sldMk cId="3780017195" sldId="347"/>
            <ac:spMk id="160" creationId="{970512AD-E1BD-4420-91EC-03C25961B49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61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6-28T17:57:23.220" v="882" actId="478"/>
          <ac:spMkLst>
            <pc:docMk/>
            <pc:sldMk cId="3780017195" sldId="347"/>
            <ac:spMk id="162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8:00:54.231" v="938"/>
          <ac:spMkLst>
            <pc:docMk/>
            <pc:sldMk cId="3780017195" sldId="347"/>
            <ac:spMk id="167" creationId="{9823BEF8-52B7-4661-8059-BC5CAE7449A2}"/>
          </ac:spMkLst>
        </pc:spChg>
        <pc:spChg chg="mod">
          <ac:chgData name="Stefano Caradonna" userId="9f6bfe0a-3254-4c11-93cb-4da2a8c6bc95" providerId="ADAL" clId="{2EBB95BC-2F91-4868-80E1-1B5326C5A0D1}" dt="2025-06-28T18:01:18.944" v="969" actId="1037"/>
          <ac:spMkLst>
            <pc:docMk/>
            <pc:sldMk cId="3780017195" sldId="347"/>
            <ac:spMk id="170" creationId="{00000000-0000-0000-0000-000000000000}"/>
          </ac:spMkLst>
        </pc:spChg>
        <pc:spChg chg="add del mod">
          <ac:chgData name="Stefano Caradonna" userId="9f6bfe0a-3254-4c11-93cb-4da2a8c6bc95" providerId="ADAL" clId="{2EBB95BC-2F91-4868-80E1-1B5326C5A0D1}" dt="2025-06-28T18:01:14.463" v="943"/>
          <ac:spMkLst>
            <pc:docMk/>
            <pc:sldMk cId="3780017195" sldId="347"/>
            <ac:spMk id="175" creationId="{7174BD3A-0D04-4175-AF9C-514110D73257}"/>
          </ac:spMkLst>
        </pc:spChg>
        <pc:spChg chg="add del mod">
          <ac:chgData name="Stefano Caradonna" userId="9f6bfe0a-3254-4c11-93cb-4da2a8c6bc95" providerId="ADAL" clId="{2EBB95BC-2F91-4868-80E1-1B5326C5A0D1}" dt="2025-06-28T18:01:14.463" v="943"/>
          <ac:spMkLst>
            <pc:docMk/>
            <pc:sldMk cId="3780017195" sldId="347"/>
            <ac:spMk id="178" creationId="{79CBE021-B90E-4335-B116-0BDB5C3F6817}"/>
          </ac:spMkLst>
        </pc:spChg>
        <pc:spChg chg="add del mod">
          <ac:chgData name="Stefano Caradonna" userId="9f6bfe0a-3254-4c11-93cb-4da2a8c6bc95" providerId="ADAL" clId="{2EBB95BC-2F91-4868-80E1-1B5326C5A0D1}" dt="2025-06-28T18:01:14.463" v="943"/>
          <ac:spMkLst>
            <pc:docMk/>
            <pc:sldMk cId="3780017195" sldId="347"/>
            <ac:spMk id="182" creationId="{40D33E5D-F1E9-42B6-BCCF-B0E92D701DAB}"/>
          </ac:spMkLst>
        </pc:spChg>
        <pc:spChg chg="add mod">
          <ac:chgData name="Stefano Caradonna" userId="9f6bfe0a-3254-4c11-93cb-4da2a8c6bc95" providerId="ADAL" clId="{2EBB95BC-2F91-4868-80E1-1B5326C5A0D1}" dt="2025-06-28T18:01:33.810" v="1002" actId="1038"/>
          <ac:spMkLst>
            <pc:docMk/>
            <pc:sldMk cId="3780017195" sldId="347"/>
            <ac:spMk id="187" creationId="{69620BF6-BEF1-41AE-A029-512A0FEDA51F}"/>
          </ac:spMkLst>
        </pc:spChg>
        <pc:spChg chg="add mod">
          <ac:chgData name="Stefano Caradonna" userId="9f6bfe0a-3254-4c11-93cb-4da2a8c6bc95" providerId="ADAL" clId="{2EBB95BC-2F91-4868-80E1-1B5326C5A0D1}" dt="2025-06-28T18:01:33.810" v="1002" actId="1038"/>
          <ac:spMkLst>
            <pc:docMk/>
            <pc:sldMk cId="3780017195" sldId="347"/>
            <ac:spMk id="189" creationId="{2599BAB5-52B8-4FAB-B858-B0D3370A8C3F}"/>
          </ac:spMkLst>
        </pc:spChg>
        <pc:spChg chg="add mod">
          <ac:chgData name="Stefano Caradonna" userId="9f6bfe0a-3254-4c11-93cb-4da2a8c6bc95" providerId="ADAL" clId="{2EBB95BC-2F91-4868-80E1-1B5326C5A0D1}" dt="2025-06-28T18:01:33.810" v="1002" actId="1038"/>
          <ac:spMkLst>
            <pc:docMk/>
            <pc:sldMk cId="3780017195" sldId="347"/>
            <ac:spMk id="193" creationId="{0D1D4DD0-770D-4942-9A35-49090F4D8C82}"/>
          </ac:spMkLst>
        </pc:spChg>
        <pc:picChg chg="del">
          <ac:chgData name="Stefano Caradonna" userId="9f6bfe0a-3254-4c11-93cb-4da2a8c6bc95" providerId="ADAL" clId="{2EBB95BC-2F91-4868-80E1-1B5326C5A0D1}" dt="2025-06-28T18:01:03.388" v="939" actId="478"/>
          <ac:picMkLst>
            <pc:docMk/>
            <pc:sldMk cId="3780017195" sldId="347"/>
            <ac:picMk id="88" creationId="{00000000-0000-0000-0000-000000000000}"/>
          </ac:picMkLst>
        </pc:picChg>
        <pc:picChg chg="del">
          <ac:chgData name="Stefano Caradonna" userId="9f6bfe0a-3254-4c11-93cb-4da2a8c6bc95" providerId="ADAL" clId="{2EBB95BC-2F91-4868-80E1-1B5326C5A0D1}" dt="2025-06-28T18:01:03.388" v="939" actId="478"/>
          <ac:picMkLst>
            <pc:docMk/>
            <pc:sldMk cId="3780017195" sldId="347"/>
            <ac:picMk id="91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6-28T18:02:02.478" v="1008" actId="1076"/>
          <ac:picMkLst>
            <pc:docMk/>
            <pc:sldMk cId="3780017195" sldId="347"/>
            <ac:picMk id="97" creationId="{00000000-0000-0000-0000-000000000000}"/>
          </ac:picMkLst>
        </pc:picChg>
        <pc:picChg chg="del">
          <ac:chgData name="Stefano Caradonna" userId="9f6bfe0a-3254-4c11-93cb-4da2a8c6bc95" providerId="ADAL" clId="{2EBB95BC-2F91-4868-80E1-1B5326C5A0D1}" dt="2025-06-28T18:01:03.388" v="939" actId="478"/>
          <ac:picMkLst>
            <pc:docMk/>
            <pc:sldMk cId="3780017195" sldId="347"/>
            <ac:picMk id="143" creationId="{00000000-0000-0000-0000-000000000000}"/>
          </ac:picMkLst>
        </pc:picChg>
        <pc:picChg chg="add del mod">
          <ac:chgData name="Stefano Caradonna" userId="9f6bfe0a-3254-4c11-93cb-4da2a8c6bc95" providerId="ADAL" clId="{2EBB95BC-2F91-4868-80E1-1B5326C5A0D1}" dt="2025-06-28T18:00:54.231" v="938"/>
          <ac:picMkLst>
            <pc:docMk/>
            <pc:sldMk cId="3780017195" sldId="347"/>
            <ac:picMk id="159" creationId="{F76562B0-DE1A-4B2B-92C7-FDEFF69C94F1}"/>
          </ac:picMkLst>
        </pc:picChg>
        <pc:picChg chg="mod">
          <ac:chgData name="Stefano Caradonna" userId="9f6bfe0a-3254-4c11-93cb-4da2a8c6bc95" providerId="ADAL" clId="{2EBB95BC-2F91-4868-80E1-1B5326C5A0D1}" dt="2025-06-28T17:56:50.981" v="874" actId="1035"/>
          <ac:picMkLst>
            <pc:docMk/>
            <pc:sldMk cId="3780017195" sldId="347"/>
            <ac:picMk id="164" creationId="{00000000-0000-0000-0000-000000000000}"/>
          </ac:picMkLst>
        </pc:picChg>
        <pc:picChg chg="add del mod">
          <ac:chgData name="Stefano Caradonna" userId="9f6bfe0a-3254-4c11-93cb-4da2a8c6bc95" providerId="ADAL" clId="{2EBB95BC-2F91-4868-80E1-1B5326C5A0D1}" dt="2025-06-28T18:00:54.231" v="938"/>
          <ac:picMkLst>
            <pc:docMk/>
            <pc:sldMk cId="3780017195" sldId="347"/>
            <ac:picMk id="165" creationId="{134AD5E9-BA33-4669-A544-F15AB0FD6E78}"/>
          </ac:picMkLst>
        </pc:picChg>
        <pc:picChg chg="mod">
          <ac:chgData name="Stefano Caradonna" userId="9f6bfe0a-3254-4c11-93cb-4da2a8c6bc95" providerId="ADAL" clId="{2EBB95BC-2F91-4868-80E1-1B5326C5A0D1}" dt="2025-06-28T18:01:18.944" v="969" actId="1037"/>
          <ac:picMkLst>
            <pc:docMk/>
            <pc:sldMk cId="3780017195" sldId="347"/>
            <ac:picMk id="169" creationId="{00000000-0000-0000-0000-000000000000}"/>
          </ac:picMkLst>
        </pc:picChg>
        <pc:picChg chg="add del mod">
          <ac:chgData name="Stefano Caradonna" userId="9f6bfe0a-3254-4c11-93cb-4da2a8c6bc95" providerId="ADAL" clId="{2EBB95BC-2F91-4868-80E1-1B5326C5A0D1}" dt="2025-06-28T18:00:54.231" v="938"/>
          <ac:picMkLst>
            <pc:docMk/>
            <pc:sldMk cId="3780017195" sldId="347"/>
            <ac:picMk id="171" creationId="{8D21A720-30F3-4346-A80D-3F1E054E534D}"/>
          </ac:picMkLst>
        </pc:picChg>
        <pc:picChg chg="add del mod">
          <ac:chgData name="Stefano Caradonna" userId="9f6bfe0a-3254-4c11-93cb-4da2a8c6bc95" providerId="ADAL" clId="{2EBB95BC-2F91-4868-80E1-1B5326C5A0D1}" dt="2025-06-28T18:01:14.463" v="943"/>
          <ac:picMkLst>
            <pc:docMk/>
            <pc:sldMk cId="3780017195" sldId="347"/>
            <ac:picMk id="177" creationId="{C5B3EC27-634B-478F-9FB0-999DF1FA3648}"/>
          </ac:picMkLst>
        </pc:picChg>
        <pc:picChg chg="add del mod">
          <ac:chgData name="Stefano Caradonna" userId="9f6bfe0a-3254-4c11-93cb-4da2a8c6bc95" providerId="ADAL" clId="{2EBB95BC-2F91-4868-80E1-1B5326C5A0D1}" dt="2025-06-28T18:01:14.463" v="943"/>
          <ac:picMkLst>
            <pc:docMk/>
            <pc:sldMk cId="3780017195" sldId="347"/>
            <ac:picMk id="180" creationId="{0839B3A9-95EE-4D60-8CAB-2580859F085D}"/>
          </ac:picMkLst>
        </pc:picChg>
        <pc:picChg chg="add del mod">
          <ac:chgData name="Stefano Caradonna" userId="9f6bfe0a-3254-4c11-93cb-4da2a8c6bc95" providerId="ADAL" clId="{2EBB95BC-2F91-4868-80E1-1B5326C5A0D1}" dt="2025-06-28T18:01:14.463" v="943"/>
          <ac:picMkLst>
            <pc:docMk/>
            <pc:sldMk cId="3780017195" sldId="347"/>
            <ac:picMk id="183" creationId="{2AEFD282-5DE4-42F7-86B7-B7E0DA8D11CD}"/>
          </ac:picMkLst>
        </pc:picChg>
        <pc:picChg chg="add mod">
          <ac:chgData name="Stefano Caradonna" userId="9f6bfe0a-3254-4c11-93cb-4da2a8c6bc95" providerId="ADAL" clId="{2EBB95BC-2F91-4868-80E1-1B5326C5A0D1}" dt="2025-06-28T18:01:33.810" v="1002" actId="1038"/>
          <ac:picMkLst>
            <pc:docMk/>
            <pc:sldMk cId="3780017195" sldId="347"/>
            <ac:picMk id="188" creationId="{F9D1AAA1-C1FD-42A0-9E6E-F3F9A55523AF}"/>
          </ac:picMkLst>
        </pc:picChg>
        <pc:picChg chg="add mod">
          <ac:chgData name="Stefano Caradonna" userId="9f6bfe0a-3254-4c11-93cb-4da2a8c6bc95" providerId="ADAL" clId="{2EBB95BC-2F91-4868-80E1-1B5326C5A0D1}" dt="2025-06-28T18:01:33.810" v="1002" actId="1038"/>
          <ac:picMkLst>
            <pc:docMk/>
            <pc:sldMk cId="3780017195" sldId="347"/>
            <ac:picMk id="191" creationId="{D23ADB1E-1917-4506-A04A-18D577995664}"/>
          </ac:picMkLst>
        </pc:picChg>
        <pc:picChg chg="add mod">
          <ac:chgData name="Stefano Caradonna" userId="9f6bfe0a-3254-4c11-93cb-4da2a8c6bc95" providerId="ADAL" clId="{2EBB95BC-2F91-4868-80E1-1B5326C5A0D1}" dt="2025-06-28T18:01:33.810" v="1002" actId="1038"/>
          <ac:picMkLst>
            <pc:docMk/>
            <pc:sldMk cId="3780017195" sldId="347"/>
            <ac:picMk id="194" creationId="{0C90DC4E-A2FE-451C-811B-9698AB61DC42}"/>
          </ac:picMkLst>
        </pc:picChg>
        <pc:cxnChg chg="add del mod">
          <ac:chgData name="Stefano Caradonna" userId="9f6bfe0a-3254-4c11-93cb-4da2a8c6bc95" providerId="ADAL" clId="{2EBB95BC-2F91-4868-80E1-1B5326C5A0D1}" dt="2025-06-28T17:57:14.809" v="877"/>
          <ac:cxnSpMkLst>
            <pc:docMk/>
            <pc:sldMk cId="3780017195" sldId="347"/>
            <ac:cxnSpMk id="79" creationId="{DB8D54CF-40B2-4FCE-AA5B-E762A5EE3915}"/>
          </ac:cxnSpMkLst>
        </pc:cxnChg>
        <pc:cxnChg chg="del mod">
          <ac:chgData name="Stefano Caradonna" userId="9f6bfe0a-3254-4c11-93cb-4da2a8c6bc95" providerId="ADAL" clId="{2EBB95BC-2F91-4868-80E1-1B5326C5A0D1}" dt="2025-06-28T18:01:03.388" v="939" actId="478"/>
          <ac:cxnSpMkLst>
            <pc:docMk/>
            <pc:sldMk cId="3780017195" sldId="347"/>
            <ac:cxnSpMk id="94" creationId="{00000000-0000-0000-0000-000000000000}"/>
          </ac:cxnSpMkLst>
        </pc:cxnChg>
        <pc:cxnChg chg="add mod">
          <ac:chgData name="Stefano Caradonna" userId="9f6bfe0a-3254-4c11-93cb-4da2a8c6bc95" providerId="ADAL" clId="{2EBB95BC-2F91-4868-80E1-1B5326C5A0D1}" dt="2025-06-28T17:57:48.616" v="888" actId="14100"/>
          <ac:cxnSpMkLst>
            <pc:docMk/>
            <pc:sldMk cId="3780017195" sldId="347"/>
            <ac:cxnSpMk id="134" creationId="{1488DDA5-43BB-41D5-8AB9-902464F96665}"/>
          </ac:cxnSpMkLst>
        </pc:cxnChg>
        <pc:cxnChg chg="del mod">
          <ac:chgData name="Stefano Caradonna" userId="9f6bfe0a-3254-4c11-93cb-4da2a8c6bc95" providerId="ADAL" clId="{2EBB95BC-2F91-4868-80E1-1B5326C5A0D1}" dt="2025-06-28T18:01:03.388" v="939" actId="478"/>
          <ac:cxnSpMkLst>
            <pc:docMk/>
            <pc:sldMk cId="3780017195" sldId="347"/>
            <ac:cxnSpMk id="144" creationId="{00000000-0000-0000-0000-000000000000}"/>
          </ac:cxnSpMkLst>
        </pc:cxnChg>
        <pc:cxnChg chg="add del mod">
          <ac:chgData name="Stefano Caradonna" userId="9f6bfe0a-3254-4c11-93cb-4da2a8c6bc95" providerId="ADAL" clId="{2EBB95BC-2F91-4868-80E1-1B5326C5A0D1}" dt="2025-06-28T18:00:54.231" v="938"/>
          <ac:cxnSpMkLst>
            <pc:docMk/>
            <pc:sldMk cId="3780017195" sldId="347"/>
            <ac:cxnSpMk id="166" creationId="{C3A04876-31DB-4989-AA3D-4AC1D9CFE382}"/>
          </ac:cxnSpMkLst>
        </pc:cxnChg>
        <pc:cxnChg chg="del mod">
          <ac:chgData name="Stefano Caradonna" userId="9f6bfe0a-3254-4c11-93cb-4da2a8c6bc95" providerId="ADAL" clId="{2EBB95BC-2F91-4868-80E1-1B5326C5A0D1}" dt="2025-06-28T17:57:20.283" v="881" actId="478"/>
          <ac:cxnSpMkLst>
            <pc:docMk/>
            <pc:sldMk cId="3780017195" sldId="347"/>
            <ac:cxnSpMk id="168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8:01:44.028" v="1005" actId="14100"/>
          <ac:cxnSpMkLst>
            <pc:docMk/>
            <pc:sldMk cId="3780017195" sldId="347"/>
            <ac:cxnSpMk id="172" creationId="{00000000-0000-0000-0000-000000000000}"/>
          </ac:cxnSpMkLst>
        </pc:cxnChg>
        <pc:cxnChg chg="add del mod">
          <ac:chgData name="Stefano Caradonna" userId="9f6bfe0a-3254-4c11-93cb-4da2a8c6bc95" providerId="ADAL" clId="{2EBB95BC-2F91-4868-80E1-1B5326C5A0D1}" dt="2025-06-28T18:00:54.231" v="938"/>
          <ac:cxnSpMkLst>
            <pc:docMk/>
            <pc:sldMk cId="3780017195" sldId="347"/>
            <ac:cxnSpMk id="173" creationId="{704894BE-22CC-4FB8-B6E7-26849FEA4CD6}"/>
          </ac:cxnSpMkLst>
        </pc:cxnChg>
        <pc:cxnChg chg="add del mod">
          <ac:chgData name="Stefano Caradonna" userId="9f6bfe0a-3254-4c11-93cb-4da2a8c6bc95" providerId="ADAL" clId="{2EBB95BC-2F91-4868-80E1-1B5326C5A0D1}" dt="2025-06-28T18:00:54.231" v="938"/>
          <ac:cxnSpMkLst>
            <pc:docMk/>
            <pc:sldMk cId="3780017195" sldId="347"/>
            <ac:cxnSpMk id="174" creationId="{CFD6D934-C383-40A2-AFC4-9B5AB1A18BF2}"/>
          </ac:cxnSpMkLst>
        </pc:cxnChg>
        <pc:cxnChg chg="mod">
          <ac:chgData name="Stefano Caradonna" userId="9f6bfe0a-3254-4c11-93cb-4da2a8c6bc95" providerId="ADAL" clId="{2EBB95BC-2F91-4868-80E1-1B5326C5A0D1}" dt="2025-06-28T18:01:03.388" v="939" actId="478"/>
          <ac:cxnSpMkLst>
            <pc:docMk/>
            <pc:sldMk cId="3780017195" sldId="347"/>
            <ac:cxnSpMk id="176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6-28T18:01:22.954" v="970" actId="14100"/>
          <ac:cxnSpMkLst>
            <pc:docMk/>
            <pc:sldMk cId="3780017195" sldId="347"/>
            <ac:cxnSpMk id="179" creationId="{00000000-0000-0000-0000-000000000000}"/>
          </ac:cxnSpMkLst>
        </pc:cxnChg>
        <pc:cxnChg chg="add del mod">
          <ac:chgData name="Stefano Caradonna" userId="9f6bfe0a-3254-4c11-93cb-4da2a8c6bc95" providerId="ADAL" clId="{2EBB95BC-2F91-4868-80E1-1B5326C5A0D1}" dt="2025-06-28T18:01:14.463" v="943"/>
          <ac:cxnSpMkLst>
            <pc:docMk/>
            <pc:sldMk cId="3780017195" sldId="347"/>
            <ac:cxnSpMk id="181" creationId="{A5FADAE9-51F2-4107-8302-4F0E37E1F9B5}"/>
          </ac:cxnSpMkLst>
        </pc:cxnChg>
        <pc:cxnChg chg="add del mod">
          <ac:chgData name="Stefano Caradonna" userId="9f6bfe0a-3254-4c11-93cb-4da2a8c6bc95" providerId="ADAL" clId="{2EBB95BC-2F91-4868-80E1-1B5326C5A0D1}" dt="2025-06-28T18:01:14.463" v="943"/>
          <ac:cxnSpMkLst>
            <pc:docMk/>
            <pc:sldMk cId="3780017195" sldId="347"/>
            <ac:cxnSpMk id="184" creationId="{4786254B-A66D-47A2-B89D-968D5DDEAA10}"/>
          </ac:cxnSpMkLst>
        </pc:cxnChg>
        <pc:cxnChg chg="add del mod">
          <ac:chgData name="Stefano Caradonna" userId="9f6bfe0a-3254-4c11-93cb-4da2a8c6bc95" providerId="ADAL" clId="{2EBB95BC-2F91-4868-80E1-1B5326C5A0D1}" dt="2025-06-28T18:01:14.463" v="943"/>
          <ac:cxnSpMkLst>
            <pc:docMk/>
            <pc:sldMk cId="3780017195" sldId="347"/>
            <ac:cxnSpMk id="185" creationId="{38F76B5D-D6D2-4854-A8C4-AD9E33B12A3B}"/>
          </ac:cxnSpMkLst>
        </pc:cxnChg>
        <pc:cxnChg chg="mod">
          <ac:chgData name="Stefano Caradonna" userId="9f6bfe0a-3254-4c11-93cb-4da2a8c6bc95" providerId="ADAL" clId="{2EBB95BC-2F91-4868-80E1-1B5326C5A0D1}" dt="2025-06-28T18:01:26.173" v="972" actId="14100"/>
          <ac:cxnSpMkLst>
            <pc:docMk/>
            <pc:sldMk cId="3780017195" sldId="347"/>
            <ac:cxnSpMk id="186" creationId="{00000000-0000-0000-0000-000000000000}"/>
          </ac:cxnSpMkLst>
        </pc:cxnChg>
        <pc:cxnChg chg="add mod">
          <ac:chgData name="Stefano Caradonna" userId="9f6bfe0a-3254-4c11-93cb-4da2a8c6bc95" providerId="ADAL" clId="{2EBB95BC-2F91-4868-80E1-1B5326C5A0D1}" dt="2025-06-28T18:01:33.810" v="1002" actId="1038"/>
          <ac:cxnSpMkLst>
            <pc:docMk/>
            <pc:sldMk cId="3780017195" sldId="347"/>
            <ac:cxnSpMk id="192" creationId="{5BB38CB2-3417-4B18-8582-097872C8825C}"/>
          </ac:cxnSpMkLst>
        </pc:cxnChg>
        <pc:cxnChg chg="add mod">
          <ac:chgData name="Stefano Caradonna" userId="9f6bfe0a-3254-4c11-93cb-4da2a8c6bc95" providerId="ADAL" clId="{2EBB95BC-2F91-4868-80E1-1B5326C5A0D1}" dt="2025-06-28T18:01:33.810" v="1002" actId="1038"/>
          <ac:cxnSpMkLst>
            <pc:docMk/>
            <pc:sldMk cId="3780017195" sldId="347"/>
            <ac:cxnSpMk id="195" creationId="{49402CFB-47D0-4B7B-A8C8-D9B48D6C3A87}"/>
          </ac:cxnSpMkLst>
        </pc:cxnChg>
        <pc:cxnChg chg="add del mod">
          <ac:chgData name="Stefano Caradonna" userId="9f6bfe0a-3254-4c11-93cb-4da2a8c6bc95" providerId="ADAL" clId="{2EBB95BC-2F91-4868-80E1-1B5326C5A0D1}" dt="2025-06-28T18:01:36.732" v="1003" actId="478"/>
          <ac:cxnSpMkLst>
            <pc:docMk/>
            <pc:sldMk cId="3780017195" sldId="347"/>
            <ac:cxnSpMk id="196" creationId="{0ED7BD03-DD44-4AB7-8650-CB40248715BC}"/>
          </ac:cxnSpMkLst>
        </pc:cxnChg>
      </pc:sldChg>
      <pc:sldChg chg="modSp mod modShow">
        <pc:chgData name="Stefano Caradonna" userId="9f6bfe0a-3254-4c11-93cb-4da2a8c6bc95" providerId="ADAL" clId="{2EBB95BC-2F91-4868-80E1-1B5326C5A0D1}" dt="2025-06-28T17:42:16.300" v="826" actId="1076"/>
        <pc:sldMkLst>
          <pc:docMk/>
          <pc:sldMk cId="440744534" sldId="348"/>
        </pc:sldMkLst>
        <pc:spChg chg="mod">
          <ac:chgData name="Stefano Caradonna" userId="9f6bfe0a-3254-4c11-93cb-4da2a8c6bc95" providerId="ADAL" clId="{2EBB95BC-2F91-4868-80E1-1B5326C5A0D1}" dt="2025-06-28T17:41:23.717" v="822" actId="404"/>
          <ac:spMkLst>
            <pc:docMk/>
            <pc:sldMk cId="440744534" sldId="348"/>
            <ac:spMk id="82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42:11.701" v="825" actId="403"/>
          <ac:spMkLst>
            <pc:docMk/>
            <pc:sldMk cId="440744534" sldId="348"/>
            <ac:spMk id="9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6-28T17:42:16.300" v="826" actId="1076"/>
          <ac:spMkLst>
            <pc:docMk/>
            <pc:sldMk cId="440744534" sldId="348"/>
            <ac:spMk id="92" creationId="{00000000-0000-0000-0000-000000000000}"/>
          </ac:spMkLst>
        </pc:spChg>
        <pc:cxnChg chg="mod">
          <ac:chgData name="Stefano Caradonna" userId="9f6bfe0a-3254-4c11-93cb-4da2a8c6bc95" providerId="ADAL" clId="{2EBB95BC-2F91-4868-80E1-1B5326C5A0D1}" dt="2025-06-28T17:42:16.300" v="826" actId="1076"/>
          <ac:cxnSpMkLst>
            <pc:docMk/>
            <pc:sldMk cId="440744534" sldId="348"/>
            <ac:cxnSpMk id="145" creationId="{00000000-0000-0000-0000-000000000000}"/>
          </ac:cxnSpMkLst>
        </pc:cxnChg>
      </pc:sldChg>
      <pc:sldChg chg="modSp add mod">
        <pc:chgData name="Stefano Caradonna" userId="9f6bfe0a-3254-4c11-93cb-4da2a8c6bc95" providerId="ADAL" clId="{2EBB95BC-2F91-4868-80E1-1B5326C5A0D1}" dt="2025-07-06T16:35:09.498" v="1184" actId="1076"/>
        <pc:sldMkLst>
          <pc:docMk/>
          <pc:sldMk cId="2420485234" sldId="350"/>
        </pc:sldMkLst>
        <pc:spChg chg="mod">
          <ac:chgData name="Stefano Caradonna" userId="9f6bfe0a-3254-4c11-93cb-4da2a8c6bc95" providerId="ADAL" clId="{2EBB95BC-2F91-4868-80E1-1B5326C5A0D1}" dt="2025-07-06T16:29:18.020" v="1115" actId="1037"/>
          <ac:spMkLst>
            <pc:docMk/>
            <pc:sldMk cId="2420485234" sldId="350"/>
            <ac:spMk id="43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06T16:29:18.020" v="1115" actId="1037"/>
          <ac:spMkLst>
            <pc:docMk/>
            <pc:sldMk cId="2420485234" sldId="350"/>
            <ac:spMk id="7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06T16:29:18.020" v="1115" actId="1037"/>
          <ac:spMkLst>
            <pc:docMk/>
            <pc:sldMk cId="2420485234" sldId="350"/>
            <ac:spMk id="9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06T16:35:09.498" v="1184" actId="1076"/>
          <ac:spMkLst>
            <pc:docMk/>
            <pc:sldMk cId="2420485234" sldId="350"/>
            <ac:spMk id="9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06T16:29:18.187" v="1116" actId="20577"/>
          <ac:spMkLst>
            <pc:docMk/>
            <pc:sldMk cId="2420485234" sldId="350"/>
            <ac:spMk id="9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06T16:29:18.020" v="1115" actId="1037"/>
          <ac:spMkLst>
            <pc:docMk/>
            <pc:sldMk cId="2420485234" sldId="350"/>
            <ac:spMk id="10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06T16:29:18.020" v="1115" actId="1037"/>
          <ac:spMkLst>
            <pc:docMk/>
            <pc:sldMk cId="2420485234" sldId="350"/>
            <ac:spMk id="121" creationId="{00000000-0000-0000-0000-000000000000}"/>
          </ac:spMkLst>
        </pc:spChg>
        <pc:picChg chg="mod">
          <ac:chgData name="Stefano Caradonna" userId="9f6bfe0a-3254-4c11-93cb-4da2a8c6bc95" providerId="ADAL" clId="{2EBB95BC-2F91-4868-80E1-1B5326C5A0D1}" dt="2025-07-06T16:29:18.020" v="1115" actId="1037"/>
          <ac:picMkLst>
            <pc:docMk/>
            <pc:sldMk cId="2420485234" sldId="350"/>
            <ac:picMk id="42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7-06T16:29:18.020" v="1115" actId="1037"/>
          <ac:picMkLst>
            <pc:docMk/>
            <pc:sldMk cId="2420485234" sldId="350"/>
            <ac:picMk id="44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7-06T16:29:18.020" v="1115" actId="1037"/>
          <ac:picMkLst>
            <pc:docMk/>
            <pc:sldMk cId="2420485234" sldId="350"/>
            <ac:picMk id="54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7-06T16:29:22.950" v="1118" actId="1076"/>
          <ac:picMkLst>
            <pc:docMk/>
            <pc:sldMk cId="2420485234" sldId="350"/>
            <ac:picMk id="97" creationId="{00000000-0000-0000-0000-000000000000}"/>
          </ac:picMkLst>
        </pc:picChg>
        <pc:picChg chg="mod">
          <ac:chgData name="Stefano Caradonna" userId="9f6bfe0a-3254-4c11-93cb-4da2a8c6bc95" providerId="ADAL" clId="{2EBB95BC-2F91-4868-80E1-1B5326C5A0D1}" dt="2025-07-06T16:29:18.020" v="1115" actId="1037"/>
          <ac:picMkLst>
            <pc:docMk/>
            <pc:sldMk cId="2420485234" sldId="350"/>
            <ac:picMk id="117" creationId="{00000000-0000-0000-0000-000000000000}"/>
          </ac:picMkLst>
        </pc:picChg>
        <pc:cxnChg chg="mod">
          <ac:chgData name="Stefano Caradonna" userId="9f6bfe0a-3254-4c11-93cb-4da2a8c6bc95" providerId="ADAL" clId="{2EBB95BC-2F91-4868-80E1-1B5326C5A0D1}" dt="2025-07-06T16:29:18.020" v="1115" actId="1037"/>
          <ac:cxnSpMkLst>
            <pc:docMk/>
            <pc:sldMk cId="2420485234" sldId="350"/>
            <ac:cxnSpMk id="77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7-06T16:29:18.020" v="1115" actId="1037"/>
          <ac:cxnSpMkLst>
            <pc:docMk/>
            <pc:sldMk cId="2420485234" sldId="350"/>
            <ac:cxnSpMk id="80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7-06T16:29:18.020" v="1115" actId="1037"/>
          <ac:cxnSpMkLst>
            <pc:docMk/>
            <pc:sldMk cId="2420485234" sldId="350"/>
            <ac:cxnSpMk id="84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7-06T16:29:18.020" v="1115" actId="1037"/>
          <ac:cxnSpMkLst>
            <pc:docMk/>
            <pc:sldMk cId="2420485234" sldId="350"/>
            <ac:cxnSpMk id="124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7-06T16:29:18.020" v="1115" actId="1037"/>
          <ac:cxnSpMkLst>
            <pc:docMk/>
            <pc:sldMk cId="2420485234" sldId="350"/>
            <ac:cxnSpMk id="129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7-06T16:29:18.020" v="1115" actId="1037"/>
          <ac:cxnSpMkLst>
            <pc:docMk/>
            <pc:sldMk cId="2420485234" sldId="350"/>
            <ac:cxnSpMk id="136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7-06T16:29:18.020" v="1115" actId="1037"/>
          <ac:cxnSpMkLst>
            <pc:docMk/>
            <pc:sldMk cId="2420485234" sldId="350"/>
            <ac:cxnSpMk id="172" creationId="{00000000-0000-0000-0000-000000000000}"/>
          </ac:cxnSpMkLst>
        </pc:cxnChg>
      </pc:sldChg>
      <pc:sldChg chg="delSp modSp add mod">
        <pc:chgData name="Stefano Caradonna" userId="9f6bfe0a-3254-4c11-93cb-4da2a8c6bc95" providerId="ADAL" clId="{2EBB95BC-2F91-4868-80E1-1B5326C5A0D1}" dt="2025-07-11T13:25:49.737" v="1297" actId="1076"/>
        <pc:sldMkLst>
          <pc:docMk/>
          <pc:sldMk cId="86423694" sldId="351"/>
        </pc:sldMkLst>
        <pc:spChg chg="mod">
          <ac:chgData name="Stefano Caradonna" userId="9f6bfe0a-3254-4c11-93cb-4da2a8c6bc95" providerId="ADAL" clId="{2EBB95BC-2F91-4868-80E1-1B5326C5A0D1}" dt="2025-07-11T13:25:21.581" v="1287" actId="1076"/>
          <ac:spMkLst>
            <pc:docMk/>
            <pc:sldMk cId="86423694" sldId="351"/>
            <ac:spMk id="8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11T13:23:32.024" v="1204" actId="14100"/>
          <ac:spMkLst>
            <pc:docMk/>
            <pc:sldMk cId="86423694" sldId="351"/>
            <ac:spMk id="20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11T13:23:40.567" v="1225" actId="20577"/>
          <ac:spMkLst>
            <pc:docMk/>
            <pc:sldMk cId="86423694" sldId="351"/>
            <ac:spMk id="21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11T13:25:49.737" v="1297" actId="1076"/>
          <ac:spMkLst>
            <pc:docMk/>
            <pc:sldMk cId="86423694" sldId="351"/>
            <ac:spMk id="25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11T13:25:46.673" v="1296" actId="1076"/>
          <ac:spMkLst>
            <pc:docMk/>
            <pc:sldMk cId="86423694" sldId="351"/>
            <ac:spMk id="26" creationId="{00000000-0000-0000-0000-000000000000}"/>
          </ac:spMkLst>
        </pc:spChg>
        <pc:spChg chg="mod">
          <ac:chgData name="Stefano Caradonna" userId="9f6bfe0a-3254-4c11-93cb-4da2a8c6bc95" providerId="ADAL" clId="{2EBB95BC-2F91-4868-80E1-1B5326C5A0D1}" dt="2025-07-11T13:25:27.207" v="1289" actId="1076"/>
          <ac:spMkLst>
            <pc:docMk/>
            <pc:sldMk cId="86423694" sldId="351"/>
            <ac:spMk id="27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7-11T13:25:31.875" v="1290" actId="478"/>
          <ac:spMkLst>
            <pc:docMk/>
            <pc:sldMk cId="86423694" sldId="351"/>
            <ac:spMk id="28" creationId="{00000000-0000-0000-0000-000000000000}"/>
          </ac:spMkLst>
        </pc:spChg>
        <pc:spChg chg="del">
          <ac:chgData name="Stefano Caradonna" userId="9f6bfe0a-3254-4c11-93cb-4da2a8c6bc95" providerId="ADAL" clId="{2EBB95BC-2F91-4868-80E1-1B5326C5A0D1}" dt="2025-07-11T13:25:34.138" v="1291" actId="478"/>
          <ac:spMkLst>
            <pc:docMk/>
            <pc:sldMk cId="86423694" sldId="351"/>
            <ac:spMk id="30" creationId="{00000000-0000-0000-0000-000000000000}"/>
          </ac:spMkLst>
        </pc:spChg>
        <pc:cxnChg chg="mod">
          <ac:chgData name="Stefano Caradonna" userId="9f6bfe0a-3254-4c11-93cb-4da2a8c6bc95" providerId="ADAL" clId="{2EBB95BC-2F91-4868-80E1-1B5326C5A0D1}" dt="2025-07-11T13:25:21.581" v="1287" actId="1076"/>
          <ac:cxnSpMkLst>
            <pc:docMk/>
            <pc:sldMk cId="86423694" sldId="351"/>
            <ac:cxnSpMk id="15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7-11T13:23:47.884" v="1226" actId="14100"/>
          <ac:cxnSpMkLst>
            <pc:docMk/>
            <pc:sldMk cId="86423694" sldId="351"/>
            <ac:cxnSpMk id="18" creationId="{00000000-0000-0000-0000-000000000000}"/>
          </ac:cxnSpMkLst>
        </pc:cxnChg>
        <pc:cxnChg chg="mod">
          <ac:chgData name="Stefano Caradonna" userId="9f6bfe0a-3254-4c11-93cb-4da2a8c6bc95" providerId="ADAL" clId="{2EBB95BC-2F91-4868-80E1-1B5326C5A0D1}" dt="2025-07-11T13:23:35.331" v="1205" actId="14100"/>
          <ac:cxnSpMkLst>
            <pc:docMk/>
            <pc:sldMk cId="86423694" sldId="351"/>
            <ac:cxnSpMk id="19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8427" cy="513509"/>
          </a:xfrm>
          <a:prstGeom prst="rect">
            <a:avLst/>
          </a:prstGeom>
        </p:spPr>
        <p:txBody>
          <a:bodyPr vert="horz" lIns="94859" tIns="47430" rIns="94859" bIns="4743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993" y="2"/>
            <a:ext cx="3078427" cy="513509"/>
          </a:xfrm>
          <a:prstGeom prst="rect">
            <a:avLst/>
          </a:prstGeom>
        </p:spPr>
        <p:txBody>
          <a:bodyPr vert="horz" lIns="94859" tIns="47430" rIns="94859" bIns="47430" rtlCol="0"/>
          <a:lstStyle>
            <a:lvl1pPr algn="r">
              <a:defRPr sz="1200"/>
            </a:lvl1pPr>
          </a:lstStyle>
          <a:p>
            <a:fld id="{A48FE813-24F7-40E1-AAD0-F128898496A3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7938"/>
            <a:ext cx="4992687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9" tIns="47430" rIns="94859" bIns="4743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4859" tIns="47430" rIns="94859" bIns="4743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8427" cy="513506"/>
          </a:xfrm>
          <a:prstGeom prst="rect">
            <a:avLst/>
          </a:prstGeom>
        </p:spPr>
        <p:txBody>
          <a:bodyPr vert="horz" lIns="94859" tIns="47430" rIns="94859" bIns="4743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6"/>
          </a:xfrm>
          <a:prstGeom prst="rect">
            <a:avLst/>
          </a:prstGeom>
        </p:spPr>
        <p:txBody>
          <a:bodyPr vert="horz" lIns="94859" tIns="47430" rIns="94859" bIns="47430" rtlCol="0" anchor="b"/>
          <a:lstStyle>
            <a:lvl1pPr algn="r">
              <a:defRPr sz="1200"/>
            </a:lvl1pPr>
          </a:lstStyle>
          <a:p>
            <a:fld id="{BF83F8FE-DF15-45F8-8270-C96B84E3D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8223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1pPr>
    <a:lvl2pPr marL="402303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2pPr>
    <a:lvl3pPr marL="804603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3pPr>
    <a:lvl4pPr marL="1206905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4pPr>
    <a:lvl5pPr marL="1609208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5pPr>
    <a:lvl6pPr marL="2011511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6pPr>
    <a:lvl7pPr marL="2413811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7pPr>
    <a:lvl8pPr marL="2816114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8pPr>
    <a:lvl9pPr marL="3218416" algn="l" defTabSz="804603" rtl="0" eaLnBrk="1" latinLnBrk="0" hangingPunct="1">
      <a:defRPr sz="10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4409-7789-459F-AE9C-6115FF4C9772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39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D523-10CD-4E38-AE26-D719CA285ACF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836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EAE9-43B5-4D4C-90E0-61CB60A51D0C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01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DF6F-2BEC-41F5-B0E4-FC5DD55BD4F3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1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5B086-B586-4226-B38C-B327A86BFF6E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461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6C2C-9BA3-4B2B-BC78-CC0B581109A3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736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8815-7305-4D54-845C-E1AE86BF9B7F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77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24C97-8B5B-4E11-8A8E-E02E087FDC95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60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F728-A490-4827-BAE2-D84489EA0260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209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9B40-F57F-4DAF-974B-81DE5F027334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4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4B8B-B2B8-4CA9-A676-A2B2FE8D950E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53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2FF53-05D9-414C-BAD6-8BD4CCB6EF24}" type="datetime1">
              <a:rPr lang="en-US" smtClean="0"/>
              <a:t>7/11/2025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8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png"/><Relationship Id="rId7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80.png"/><Relationship Id="rId7" Type="http://schemas.openxmlformats.org/officeDocument/2006/relationships/image" Target="../media/image310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5" Type="http://schemas.openxmlformats.org/officeDocument/2006/relationships/image" Target="../media/image23.png"/><Relationship Id="rId4" Type="http://schemas.openxmlformats.org/officeDocument/2006/relationships/image" Target="../media/image290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0" Type="http://schemas.openxmlformats.org/officeDocument/2006/relationships/image" Target="../media/image31.pn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4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8.png"/><Relationship Id="rId5" Type="http://schemas.openxmlformats.org/officeDocument/2006/relationships/image" Target="../media/image23.png"/><Relationship Id="rId10" Type="http://schemas.openxmlformats.org/officeDocument/2006/relationships/image" Target="../media/image47.png"/><Relationship Id="rId4" Type="http://schemas.openxmlformats.org/officeDocument/2006/relationships/image" Target="../media/image8.png"/><Relationship Id="rId9" Type="http://schemas.openxmlformats.org/officeDocument/2006/relationships/image" Target="../media/image4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0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30.png"/><Relationship Id="rId12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60.png"/><Relationship Id="rId10" Type="http://schemas.openxmlformats.org/officeDocument/2006/relationships/image" Target="../media/image61.png"/><Relationship Id="rId4" Type="http://schemas.openxmlformats.org/officeDocument/2006/relationships/image" Target="../media/image23.png"/><Relationship Id="rId9" Type="http://schemas.openxmlformats.org/officeDocument/2006/relationships/image" Target="../media/image43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4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8.png"/><Relationship Id="rId5" Type="http://schemas.openxmlformats.org/officeDocument/2006/relationships/image" Target="../media/image23.png"/><Relationship Id="rId10" Type="http://schemas.openxmlformats.org/officeDocument/2006/relationships/image" Target="../media/image47.png"/><Relationship Id="rId4" Type="http://schemas.openxmlformats.org/officeDocument/2006/relationships/image" Target="../media/image8.png"/><Relationship Id="rId9" Type="http://schemas.openxmlformats.org/officeDocument/2006/relationships/image" Target="../media/image4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4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8.png"/><Relationship Id="rId5" Type="http://schemas.openxmlformats.org/officeDocument/2006/relationships/image" Target="../media/image23.png"/><Relationship Id="rId10" Type="http://schemas.openxmlformats.org/officeDocument/2006/relationships/image" Target="../media/image47.png"/><Relationship Id="rId4" Type="http://schemas.openxmlformats.org/officeDocument/2006/relationships/image" Target="../media/image8.png"/><Relationship Id="rId9" Type="http://schemas.openxmlformats.org/officeDocument/2006/relationships/image" Target="../media/image46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156867" y="2412658"/>
            <a:ext cx="4734209" cy="1337621"/>
          </a:xfrm>
        </p:spPr>
        <p:txBody>
          <a:bodyPr>
            <a:noAutofit/>
          </a:bodyPr>
          <a:lstStyle/>
          <a:p>
            <a:pPr algn="l"/>
            <a:r>
              <a:rPr lang="it-IT" sz="35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Privacy-</a:t>
            </a:r>
            <a:r>
              <a:rPr lang="it-IT" sz="35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preserving</a:t>
            </a:r>
            <a:r>
              <a:rPr lang="it-IT" sz="35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Remote </a:t>
            </a:r>
            <a:r>
              <a:rPr lang="it-IT" sz="35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Attestation</a:t>
            </a:r>
            <a:r>
              <a:rPr lang="it-IT" sz="35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</a:t>
            </a:r>
            <a:r>
              <a:rPr lang="it-IT" sz="35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pods</a:t>
            </a:r>
            <a:r>
              <a:rPr lang="it-IT" sz="35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in </a:t>
            </a:r>
            <a:r>
              <a:rPr lang="it-IT" sz="35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Kubernetes</a:t>
            </a:r>
            <a:endParaRPr lang="it-IT" sz="35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952898" y="4279858"/>
            <a:ext cx="5844540" cy="1168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Tesista: Caradonna Stefano</a:t>
            </a:r>
          </a:p>
          <a:p>
            <a:r>
              <a:rPr lang="it-IT" sz="19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Relatori: Lioy Antonio</a:t>
            </a:r>
          </a:p>
          <a:p>
            <a:r>
              <a:rPr lang="it-IT" sz="19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         Ferro Lorenzo</a:t>
            </a:r>
          </a:p>
          <a:p>
            <a:endParaRPr lang="it-IT" sz="1140" dirty="0"/>
          </a:p>
        </p:txBody>
      </p:sp>
      <p:sp>
        <p:nvSpPr>
          <p:cNvPr id="3" name="Rettangolo 2"/>
          <p:cNvSpPr/>
          <p:nvPr/>
        </p:nvSpPr>
        <p:spPr>
          <a:xfrm>
            <a:off x="1238250" y="5808212"/>
            <a:ext cx="7429500" cy="392700"/>
          </a:xfrm>
          <a:prstGeom prst="rect">
            <a:avLst/>
          </a:prstGeom>
          <a:solidFill>
            <a:srgbClr val="E08428"/>
          </a:solidFill>
          <a:ln>
            <a:solidFill>
              <a:srgbClr val="E0842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5" name="Rettangolo 4"/>
          <p:cNvSpPr/>
          <p:nvPr/>
        </p:nvSpPr>
        <p:spPr>
          <a:xfrm>
            <a:off x="1238250" y="5893121"/>
            <a:ext cx="7429500" cy="329021"/>
          </a:xfrm>
          <a:prstGeom prst="rect">
            <a:avLst/>
          </a:prstGeom>
          <a:solidFill>
            <a:srgbClr val="DB562D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cxnSp>
        <p:nvCxnSpPr>
          <p:cNvPr id="7" name="Connettore diritto 6"/>
          <p:cNvCxnSpPr/>
          <p:nvPr/>
        </p:nvCxnSpPr>
        <p:spPr>
          <a:xfrm>
            <a:off x="1902135" y="4173720"/>
            <a:ext cx="60709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6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698176" y="48373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 in ambienti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virtualizzati</a:t>
            </a:r>
            <a:endParaRPr lang="it-IT" sz="19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508307" y="1279750"/>
            <a:ext cx="7159445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 la RA è preferibile avere un HW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esistono due tipi di virtualizzazione:</a:t>
            </a:r>
          </a:p>
          <a:p>
            <a:pPr marL="603590" lvl="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virtualizzazione totale </a:t>
            </a:r>
          </a:p>
          <a:p>
            <a:pPr marL="603590" lvl="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virtualizzazione leggera</a:t>
            </a:r>
          </a:p>
          <a:p>
            <a:pPr marL="603590" lvl="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03590" lvl="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lvl="1" indent="-232151">
              <a:buFont typeface="Arial" panose="020B0604020202020204" pitchFamily="34" charset="0"/>
              <a:buChar char="•"/>
            </a:pP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 nella Virtualizzazione totale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(VM)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 usa spesso una SW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(es.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TPM)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 TCB diverso rispetto al reale.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vTPM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è un SW che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è collegato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 TPM fisico (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pTPM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 nella Virtualizzazione leggera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Docker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Containers)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SO condivide un unico HW TPM tra più container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pTPM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per attestare diversi container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presenta problemi di collegamento tra container 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7C789A64-F035-4AD1-9E45-1F80D8A33EF2}" type="slidenum">
              <a:rPr lang="en-US" sz="1300" b="1">
                <a:solidFill>
                  <a:srgbClr val="002060"/>
                </a:solidFill>
              </a:rPr>
              <a:t>10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6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730470" y="49285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(K8s)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508307" y="1279744"/>
            <a:ext cx="7159445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piattaforma portatile, estensibile e open-source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gestisce e orchestra </a:t>
            </a:r>
          </a:p>
          <a:p>
            <a:pPr lvl="1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servizi e carichi di lavoro containerizzati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sym typeface="Wingdings" panose="05000000000000000000" pitchFamily="2" charset="2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facilita:</a:t>
            </a:r>
          </a:p>
          <a:p>
            <a:pPr marL="650019" lvl="1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configurabilità dichiarativa</a:t>
            </a:r>
          </a:p>
          <a:p>
            <a:pPr marL="650019" lvl="1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automazione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Utilizza un approccio orientato allo stato (state-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oriented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401" y="746017"/>
            <a:ext cx="820783" cy="54718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508310" y="3782648"/>
            <a:ext cx="2844142" cy="184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cerca di muovere lo stato:</a:t>
            </a:r>
          </a:p>
          <a:p>
            <a:pPr marL="742879" lvl="1" indent="-371440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 quello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corrente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742879" lvl="1" indent="-371440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fino a quello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desiderato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dalle specifiche del client.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4252986" y="4856090"/>
            <a:ext cx="1117521" cy="43958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00" dirty="0"/>
              <a:t>Client </a:t>
            </a:r>
            <a:r>
              <a:rPr lang="it-IT" sz="1300" dirty="0" err="1"/>
              <a:t>Spec</a:t>
            </a:r>
            <a:endParaRPr lang="it-IT" sz="1300" dirty="0"/>
          </a:p>
        </p:txBody>
      </p:sp>
      <p:sp>
        <p:nvSpPr>
          <p:cNvPr id="13" name="Rettangolo arrotondato 12"/>
          <p:cNvSpPr/>
          <p:nvPr/>
        </p:nvSpPr>
        <p:spPr>
          <a:xfrm>
            <a:off x="5634109" y="4250654"/>
            <a:ext cx="1117521" cy="43958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Object </a:t>
            </a:r>
            <a:r>
              <a:rPr lang="it-IT" sz="975" dirty="0" err="1"/>
              <a:t>Spec</a:t>
            </a:r>
            <a:endParaRPr lang="it-IT" sz="975" dirty="0"/>
          </a:p>
          <a:p>
            <a:pPr algn="ctr"/>
            <a:r>
              <a:rPr lang="it-IT" sz="975" dirty="0"/>
              <a:t>(stato atteso)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7153263" y="4250654"/>
            <a:ext cx="1117521" cy="43958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Object State</a:t>
            </a:r>
          </a:p>
          <a:p>
            <a:pPr algn="ctr"/>
            <a:r>
              <a:rPr lang="it-IT" sz="975" dirty="0"/>
              <a:t>(stato corrente)</a:t>
            </a:r>
          </a:p>
        </p:txBody>
      </p:sp>
      <p:cxnSp>
        <p:nvCxnSpPr>
          <p:cNvPr id="18" name="Connettore 4 17"/>
          <p:cNvCxnSpPr>
            <a:stCxn id="13" idx="0"/>
            <a:endCxn id="14" idx="0"/>
          </p:cNvCxnSpPr>
          <p:nvPr/>
        </p:nvCxnSpPr>
        <p:spPr>
          <a:xfrm rot="5400000" flipH="1" flipV="1">
            <a:off x="6952444" y="3491085"/>
            <a:ext cx="10320" cy="1519155"/>
          </a:xfrm>
          <a:prstGeom prst="bentConnector3">
            <a:avLst>
              <a:gd name="adj1" fmla="val 1800000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4 18"/>
          <p:cNvCxnSpPr>
            <a:stCxn id="14" idx="2"/>
            <a:endCxn id="13" idx="2"/>
          </p:cNvCxnSpPr>
          <p:nvPr/>
        </p:nvCxnSpPr>
        <p:spPr>
          <a:xfrm rot="5400000">
            <a:off x="6952444" y="3930663"/>
            <a:ext cx="10320" cy="1519155"/>
          </a:xfrm>
          <a:prstGeom prst="bentConnector3">
            <a:avLst>
              <a:gd name="adj1" fmla="val 1800000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4 21"/>
          <p:cNvCxnSpPr>
            <a:stCxn id="8" idx="0"/>
            <a:endCxn id="13" idx="1"/>
          </p:cNvCxnSpPr>
          <p:nvPr/>
        </p:nvCxnSpPr>
        <p:spPr>
          <a:xfrm rot="5400000" flipH="1" flipV="1">
            <a:off x="5030104" y="4252086"/>
            <a:ext cx="385647" cy="822363"/>
          </a:xfrm>
          <a:prstGeom prst="bentConnector2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6569170" y="4853976"/>
            <a:ext cx="845103" cy="26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Reazione</a:t>
            </a:r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6569171" y="3833896"/>
            <a:ext cx="992579" cy="26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Esecuzione</a:t>
            </a:r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434798" y="4083961"/>
            <a:ext cx="984565" cy="4423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Condizione</a:t>
            </a:r>
          </a:p>
          <a:p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predefinita</a:t>
            </a:r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89DE7A87-658F-4F75-A4F8-464070301115}" type="slidenum">
              <a:rPr lang="en-US" sz="1300" b="1">
                <a:solidFill>
                  <a:srgbClr val="002060"/>
                </a:solidFill>
              </a:rPr>
              <a:t>11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08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arrotondato 7"/>
          <p:cNvSpPr/>
          <p:nvPr/>
        </p:nvSpPr>
        <p:spPr>
          <a:xfrm>
            <a:off x="712838" y="1078130"/>
            <a:ext cx="1633214" cy="80931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Client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Spec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8" name="Connettore 4 17"/>
          <p:cNvCxnSpPr>
            <a:stCxn id="20" idx="0"/>
            <a:endCxn id="21" idx="0"/>
          </p:cNvCxnSpPr>
          <p:nvPr/>
        </p:nvCxnSpPr>
        <p:spPr>
          <a:xfrm rot="5400000" flipH="1" flipV="1">
            <a:off x="6579503" y="-549364"/>
            <a:ext cx="12700" cy="3252652"/>
          </a:xfrm>
          <a:prstGeom prst="bentConnector3">
            <a:avLst>
              <a:gd name="adj1" fmla="val 4200000"/>
            </a:avLst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4 18"/>
          <p:cNvCxnSpPr>
            <a:stCxn id="21" idx="2"/>
            <a:endCxn id="20" idx="2"/>
          </p:cNvCxnSpPr>
          <p:nvPr/>
        </p:nvCxnSpPr>
        <p:spPr>
          <a:xfrm rot="5400000">
            <a:off x="6579503" y="259953"/>
            <a:ext cx="12700" cy="3252652"/>
          </a:xfrm>
          <a:prstGeom prst="bentConnector3">
            <a:avLst>
              <a:gd name="adj1" fmla="val 4542850"/>
            </a:avLst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5997805" y="2428844"/>
            <a:ext cx="117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Reaction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5757857" y="168201"/>
            <a:ext cx="1655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Enforcement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2557688" y="1076963"/>
            <a:ext cx="136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Defaulting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5" name="Connettore 2 14"/>
          <p:cNvCxnSpPr>
            <a:stCxn id="8" idx="3"/>
          </p:cNvCxnSpPr>
          <p:nvPr/>
        </p:nvCxnSpPr>
        <p:spPr>
          <a:xfrm flipV="1">
            <a:off x="2346052" y="1481621"/>
            <a:ext cx="1790519" cy="1168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/>
          <p:cNvSpPr txBox="1"/>
          <p:nvPr/>
        </p:nvSpPr>
        <p:spPr>
          <a:xfrm>
            <a:off x="4683209" y="595360"/>
            <a:ext cx="380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K8s controller-manager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4136570" y="1076962"/>
            <a:ext cx="1633214" cy="80931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/>
              <a:t>Object </a:t>
            </a:r>
            <a:r>
              <a:rPr lang="it-IT" sz="1800" dirty="0" err="1"/>
              <a:t>Spec</a:t>
            </a:r>
            <a:endParaRPr lang="it-IT" sz="1800" dirty="0"/>
          </a:p>
          <a:p>
            <a:pPr algn="ctr"/>
            <a:r>
              <a:rPr lang="it-IT" sz="1800" dirty="0"/>
              <a:t>(</a:t>
            </a:r>
            <a:r>
              <a:rPr lang="it-IT" sz="1800" dirty="0" err="1"/>
              <a:t>desired</a:t>
            </a:r>
            <a:r>
              <a:rPr lang="it-IT" sz="1800" dirty="0"/>
              <a:t> state)</a:t>
            </a:r>
          </a:p>
        </p:txBody>
      </p:sp>
      <p:sp>
        <p:nvSpPr>
          <p:cNvPr id="21" name="Rettangolo arrotondato 20"/>
          <p:cNvSpPr/>
          <p:nvPr/>
        </p:nvSpPr>
        <p:spPr>
          <a:xfrm>
            <a:off x="7389222" y="1076962"/>
            <a:ext cx="1633214" cy="80931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/>
              <a:t>Object State</a:t>
            </a:r>
          </a:p>
          <a:p>
            <a:pPr algn="ctr"/>
            <a:r>
              <a:rPr lang="it-IT" sz="1800" dirty="0"/>
              <a:t>(</a:t>
            </a:r>
            <a:r>
              <a:rPr lang="it-IT" sz="1800" dirty="0" err="1"/>
              <a:t>actual</a:t>
            </a:r>
            <a:r>
              <a:rPr lang="it-IT" sz="1800" dirty="0"/>
              <a:t> state)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4683209" y="2029327"/>
            <a:ext cx="380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K8s controller-manager</a:t>
            </a:r>
          </a:p>
        </p:txBody>
      </p:sp>
    </p:spTree>
    <p:extLst>
      <p:ext uri="{BB962C8B-B14F-4D97-AF65-F5344CB8AC3E}">
        <p14:creationId xmlns:p14="http://schemas.microsoft.com/office/powerpoint/2010/main" val="1836030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arrotondato 7"/>
          <p:cNvSpPr/>
          <p:nvPr/>
        </p:nvSpPr>
        <p:spPr>
          <a:xfrm>
            <a:off x="273112" y="1083312"/>
            <a:ext cx="1633214" cy="80931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Client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Spec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8" name="Connettore 4 17"/>
          <p:cNvCxnSpPr>
            <a:cxnSpLocks/>
            <a:stCxn id="20" idx="0"/>
            <a:endCxn id="21" idx="0"/>
          </p:cNvCxnSpPr>
          <p:nvPr/>
        </p:nvCxnSpPr>
        <p:spPr>
          <a:xfrm rot="5400000" flipH="1" flipV="1">
            <a:off x="6579503" y="-386256"/>
            <a:ext cx="12700" cy="2926436"/>
          </a:xfrm>
          <a:prstGeom prst="bentConnector3">
            <a:avLst>
              <a:gd name="adj1" fmla="val 1246157"/>
            </a:avLst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4 18"/>
          <p:cNvCxnSpPr>
            <a:cxnSpLocks/>
            <a:stCxn id="21" idx="2"/>
            <a:endCxn id="20" idx="2"/>
          </p:cNvCxnSpPr>
          <p:nvPr/>
        </p:nvCxnSpPr>
        <p:spPr>
          <a:xfrm rot="5400000">
            <a:off x="6579503" y="423061"/>
            <a:ext cx="12700" cy="2926436"/>
          </a:xfrm>
          <a:prstGeom prst="bentConnector3">
            <a:avLst>
              <a:gd name="adj1" fmla="val 1800000"/>
            </a:avLst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5973761" y="2044938"/>
            <a:ext cx="1224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Reazione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5854371" y="604909"/>
            <a:ext cx="1462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Esecuzione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1910892" y="1158454"/>
            <a:ext cx="222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Configurazione predefinita</a:t>
            </a:r>
          </a:p>
        </p:txBody>
      </p:sp>
      <p:cxnSp>
        <p:nvCxnSpPr>
          <p:cNvPr id="15" name="Connettore 2 14"/>
          <p:cNvCxnSpPr>
            <a:cxnSpLocks/>
            <a:stCxn id="8" idx="3"/>
            <a:endCxn id="20" idx="1"/>
          </p:cNvCxnSpPr>
          <p:nvPr/>
        </p:nvCxnSpPr>
        <p:spPr>
          <a:xfrm flipV="1">
            <a:off x="1906326" y="1481621"/>
            <a:ext cx="2230244" cy="635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arrotondato 19"/>
          <p:cNvSpPr/>
          <p:nvPr/>
        </p:nvSpPr>
        <p:spPr>
          <a:xfrm>
            <a:off x="4136570" y="1076962"/>
            <a:ext cx="1959430" cy="80931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/>
              <a:t>Object </a:t>
            </a:r>
            <a:r>
              <a:rPr lang="it-IT" sz="1800" dirty="0" err="1"/>
              <a:t>Spec</a:t>
            </a:r>
            <a:endParaRPr lang="it-IT" sz="1800" dirty="0"/>
          </a:p>
          <a:p>
            <a:pPr algn="ctr"/>
            <a:r>
              <a:rPr lang="it-IT" sz="1800" dirty="0"/>
              <a:t>(stato desiderato)</a:t>
            </a:r>
          </a:p>
        </p:txBody>
      </p:sp>
      <p:sp>
        <p:nvSpPr>
          <p:cNvPr id="21" name="Rettangolo arrotondato 20"/>
          <p:cNvSpPr/>
          <p:nvPr/>
        </p:nvSpPr>
        <p:spPr>
          <a:xfrm>
            <a:off x="7063006" y="1076962"/>
            <a:ext cx="1959430" cy="809317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/>
              <a:t>Object State</a:t>
            </a:r>
          </a:p>
          <a:p>
            <a:pPr algn="ctr"/>
            <a:r>
              <a:rPr lang="it-IT" sz="1800" dirty="0"/>
              <a:t>(stato attuale)</a:t>
            </a:r>
          </a:p>
        </p:txBody>
      </p:sp>
    </p:spTree>
    <p:extLst>
      <p:ext uri="{BB962C8B-B14F-4D97-AF65-F5344CB8AC3E}">
        <p14:creationId xmlns:p14="http://schemas.microsoft.com/office/powerpoint/2010/main" val="86423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515840" y="421833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Risorse di K8s</a:t>
            </a: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219D6C4-904F-4B3E-BCC6-14F0E50F06BA}" type="slidenum">
              <a:rPr lang="en-US" sz="1300" b="1">
                <a:solidFill>
                  <a:srgbClr val="002060"/>
                </a:solidFill>
              </a:rPr>
              <a:t>14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515835" y="4155826"/>
            <a:ext cx="7852414" cy="184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Service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Deployment: il più comune</a:t>
            </a:r>
          </a:p>
          <a:p>
            <a:pPr marL="650019" lvl="1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gestisce dichiarativamente la configurazione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pods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lvl="1" indent="-278579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CustomResourceDefinition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controller personalizzabile</a:t>
            </a:r>
          </a:p>
          <a:p>
            <a:pPr marL="650019" lvl="2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usato per struttura modulare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515834" y="1284439"/>
            <a:ext cx="3989525" cy="234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unità dislocabili gestite dai controller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 definiscono con la stessa struttura (tipicamente YAML file)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apiVersion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kind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identificano univocamente l’oggetto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descrizione stato atteso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status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descrizione stato corrente</a:t>
            </a:r>
          </a:p>
        </p:txBody>
      </p:sp>
      <p:sp>
        <p:nvSpPr>
          <p:cNvPr id="8" name="Rettangolo 7"/>
          <p:cNvSpPr/>
          <p:nvPr/>
        </p:nvSpPr>
        <p:spPr>
          <a:xfrm>
            <a:off x="5505361" y="1286716"/>
            <a:ext cx="2810758" cy="20554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93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apiVersion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893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VERSION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# </a:t>
            </a:r>
            <a:r>
              <a:rPr lang="it-IT" sz="893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eg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v1</a:t>
            </a:r>
          </a:p>
          <a:p>
            <a:r>
              <a:rPr lang="it-IT" sz="893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kind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893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TYPE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# </a:t>
            </a:r>
            <a:r>
              <a:rPr lang="it-IT" sz="893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eg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it-IT" sz="893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893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893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metadata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893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893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893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# </a:t>
            </a:r>
            <a:r>
              <a:rPr lang="it-IT" sz="893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eg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it-IT" sz="893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nginx</a:t>
            </a:r>
            <a:endParaRPr lang="it-IT" sz="893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893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893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annotations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# </a:t>
            </a:r>
            <a:r>
              <a:rPr lang="it-IT" sz="893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eg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k8s.v1.cni.cncf.io/networks: multus1</a:t>
            </a:r>
          </a:p>
          <a:p>
            <a:r>
              <a:rPr lang="it-IT" sz="893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test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893" dirty="0" err="1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true</a:t>
            </a:r>
            <a:endParaRPr lang="it-IT" sz="893" dirty="0">
              <a:solidFill>
                <a:schemeClr val="bg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893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</a:t>
            </a:r>
            <a:r>
              <a:rPr lang="it-IT" sz="893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labels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893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color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893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blue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# </a:t>
            </a:r>
            <a:r>
              <a:rPr lang="it-IT" sz="893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eg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release: </a:t>
            </a:r>
            <a:r>
              <a:rPr lang="it-IT" sz="893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stable</a:t>
            </a:r>
            <a:endParaRPr lang="it-IT" sz="893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893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# stato atteso della risorsa</a:t>
            </a:r>
          </a:p>
          <a:p>
            <a:r>
              <a:rPr lang="it-IT" sz="893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status</a:t>
            </a:r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893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# stato corrente della risorsa, solitamente aggiornato dal sistema</a:t>
            </a: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1515838" y="3747420"/>
            <a:ext cx="2368734" cy="36263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 di base</a:t>
            </a:r>
          </a:p>
        </p:txBody>
      </p:sp>
    </p:spTree>
    <p:extLst>
      <p:ext uri="{BB962C8B-B14F-4D97-AF65-F5344CB8AC3E}">
        <p14:creationId xmlns:p14="http://schemas.microsoft.com/office/powerpoint/2010/main" val="975296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ttangolo 52"/>
          <p:cNvSpPr/>
          <p:nvPr/>
        </p:nvSpPr>
        <p:spPr>
          <a:xfrm>
            <a:off x="5284646" y="4298525"/>
            <a:ext cx="2214700" cy="1380433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>
                <a:latin typeface="Verdana" panose="020B0604030504040204" pitchFamily="34" charset="0"/>
                <a:ea typeface="Verdana" panose="020B0604030504040204" pitchFamily="34" charset="0"/>
              </a:rPr>
              <a:t>Nodo N</a:t>
            </a: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893" dirty="0">
                <a:latin typeface="Verdana" panose="020B0604030504040204" pitchFamily="34" charset="0"/>
                <a:ea typeface="Verdana" panose="020B0604030504040204" pitchFamily="34" charset="0"/>
              </a:rPr>
              <a:t>…..</a:t>
            </a: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Rettangolo 51"/>
          <p:cNvSpPr/>
          <p:nvPr/>
        </p:nvSpPr>
        <p:spPr>
          <a:xfrm>
            <a:off x="2437316" y="4314560"/>
            <a:ext cx="2214700" cy="1380433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>
                <a:latin typeface="Verdana" panose="020B0604030504040204" pitchFamily="34" charset="0"/>
                <a:ea typeface="Verdana" panose="020B0604030504040204" pitchFamily="34" charset="0"/>
              </a:rPr>
              <a:t>Nodo 1</a:t>
            </a: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893" dirty="0">
                <a:latin typeface="Verdana" panose="020B0604030504040204" pitchFamily="34" charset="0"/>
                <a:ea typeface="Verdana" panose="020B0604030504040204" pitchFamily="34" charset="0"/>
              </a:rPr>
              <a:t>…..</a:t>
            </a: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1698176" y="392925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Componenti di K8s e gerarchia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508306" y="1077079"/>
            <a:ext cx="7159445" cy="234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8579" lvl="1" indent="-278579">
              <a:buFont typeface="Arial" panose="020B0604020202020204" pitchFamily="34" charset="0"/>
              <a:buChar char="•"/>
            </a:pPr>
            <a:r>
              <a:rPr lang="it-IT" sz="162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può contenere uno o più container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unità coesa per l’esecuzione collettiva di applicazioni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): può contenere uno o più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pods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fornisce isolamento virtuale rispetto 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 altri nodi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entità principale di gestione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un nodo speciale, contiene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servizi di base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 occupa di gestire autonomamente il ciclo di vita del cluster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Cluster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è l’insieme di tutti i nodi (e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pods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più il master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166351" y="3409450"/>
            <a:ext cx="5603966" cy="2441294"/>
          </a:xfrm>
          <a:prstGeom prst="roundRect">
            <a:avLst>
              <a:gd name="adj" fmla="val 11160"/>
            </a:avLst>
          </a:prstGeom>
          <a:noFill/>
          <a:ln w="19050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r>
              <a:rPr lang="it-IT" sz="1140" dirty="0">
                <a:solidFill>
                  <a:schemeClr val="tx1"/>
                </a:solidFill>
              </a:rPr>
              <a:t>….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2598436" y="4828219"/>
            <a:ext cx="612935" cy="798672"/>
          </a:xfrm>
          <a:prstGeom prst="roundRect">
            <a:avLst/>
          </a:prstGeom>
          <a:solidFill>
            <a:srgbClr val="F97407"/>
          </a:solidFill>
          <a:ln>
            <a:solidFill>
              <a:srgbClr val="F9740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12" dirty="0" err="1"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 1</a:t>
            </a: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...</a:t>
            </a: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2642393" y="5078962"/>
            <a:ext cx="525018" cy="14859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7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  <p:sp>
        <p:nvSpPr>
          <p:cNvPr id="16" name="Rettangolo arrotondato 15"/>
          <p:cNvSpPr/>
          <p:nvPr/>
        </p:nvSpPr>
        <p:spPr>
          <a:xfrm>
            <a:off x="2642393" y="5397812"/>
            <a:ext cx="525018" cy="14859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7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3877961" y="4828219"/>
            <a:ext cx="612935" cy="798672"/>
          </a:xfrm>
          <a:prstGeom prst="roundRect">
            <a:avLst/>
          </a:prstGeom>
          <a:solidFill>
            <a:srgbClr val="F97407"/>
          </a:solidFill>
          <a:ln>
            <a:solidFill>
              <a:srgbClr val="F9740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12" dirty="0" err="1"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 N</a:t>
            </a: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...</a:t>
            </a: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3921918" y="5078962"/>
            <a:ext cx="525018" cy="14859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7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3921918" y="5397812"/>
            <a:ext cx="525018" cy="14859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7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sp>
        <p:nvSpPr>
          <p:cNvPr id="22" name="Rettangolo arrotondato 21"/>
          <p:cNvSpPr/>
          <p:nvPr/>
        </p:nvSpPr>
        <p:spPr>
          <a:xfrm>
            <a:off x="5450073" y="4812184"/>
            <a:ext cx="612935" cy="798672"/>
          </a:xfrm>
          <a:prstGeom prst="roundRect">
            <a:avLst/>
          </a:prstGeom>
          <a:solidFill>
            <a:srgbClr val="F97407"/>
          </a:solidFill>
          <a:ln>
            <a:solidFill>
              <a:srgbClr val="F9740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12" dirty="0" err="1"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 1</a:t>
            </a: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...</a:t>
            </a: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5494030" y="5062927"/>
            <a:ext cx="525018" cy="14859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7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  <p:sp>
        <p:nvSpPr>
          <p:cNvPr id="24" name="Rettangolo arrotondato 23"/>
          <p:cNvSpPr/>
          <p:nvPr/>
        </p:nvSpPr>
        <p:spPr>
          <a:xfrm>
            <a:off x="5494030" y="5381777"/>
            <a:ext cx="525018" cy="14859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7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sp>
        <p:nvSpPr>
          <p:cNvPr id="25" name="Rettangolo arrotondato 24"/>
          <p:cNvSpPr/>
          <p:nvPr/>
        </p:nvSpPr>
        <p:spPr>
          <a:xfrm>
            <a:off x="6729598" y="4812184"/>
            <a:ext cx="612935" cy="798672"/>
          </a:xfrm>
          <a:prstGeom prst="roundRect">
            <a:avLst/>
          </a:prstGeom>
          <a:solidFill>
            <a:srgbClr val="F97407"/>
          </a:solidFill>
          <a:ln>
            <a:solidFill>
              <a:srgbClr val="F9740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12" dirty="0" err="1"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 N</a:t>
            </a: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...</a:t>
            </a: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6773555" y="5062927"/>
            <a:ext cx="525018" cy="14859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7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  <p:sp>
        <p:nvSpPr>
          <p:cNvPr id="27" name="Rettangolo arrotondato 26"/>
          <p:cNvSpPr/>
          <p:nvPr/>
        </p:nvSpPr>
        <p:spPr>
          <a:xfrm>
            <a:off x="6773555" y="5381777"/>
            <a:ext cx="525018" cy="14859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7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sp>
        <p:nvSpPr>
          <p:cNvPr id="28" name="Rettangolo arrotondato 27"/>
          <p:cNvSpPr/>
          <p:nvPr/>
        </p:nvSpPr>
        <p:spPr>
          <a:xfrm>
            <a:off x="3796945" y="3592718"/>
            <a:ext cx="2342769" cy="402774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>
                <a:latin typeface="Verdana" panose="020B0604030504040204" pitchFamily="34" charset="0"/>
                <a:ea typeface="Verdana" panose="020B0604030504040204" pitchFamily="34" charset="0"/>
              </a:rPr>
              <a:t>Master</a:t>
            </a: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2244253" y="3523741"/>
            <a:ext cx="1110181" cy="355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54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Cluster</a:t>
            </a:r>
          </a:p>
        </p:txBody>
      </p:sp>
      <p:sp>
        <p:nvSpPr>
          <p:cNvPr id="30" name="Rettangolo arrotondato 29"/>
          <p:cNvSpPr/>
          <p:nvPr/>
        </p:nvSpPr>
        <p:spPr>
          <a:xfrm>
            <a:off x="2598436" y="4540943"/>
            <a:ext cx="1892460" cy="17830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servizi di sistema</a:t>
            </a:r>
          </a:p>
        </p:txBody>
      </p:sp>
      <p:sp>
        <p:nvSpPr>
          <p:cNvPr id="31" name="Rettangolo arrotondato 30"/>
          <p:cNvSpPr/>
          <p:nvPr/>
        </p:nvSpPr>
        <p:spPr>
          <a:xfrm>
            <a:off x="5450073" y="4524908"/>
            <a:ext cx="1892460" cy="17830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servizi di sistema</a:t>
            </a:r>
          </a:p>
        </p:txBody>
      </p:sp>
      <p:sp>
        <p:nvSpPr>
          <p:cNvPr id="32" name="Rettangolo arrotondato 31"/>
          <p:cNvSpPr/>
          <p:nvPr/>
        </p:nvSpPr>
        <p:spPr>
          <a:xfrm>
            <a:off x="4022101" y="3772172"/>
            <a:ext cx="1892460" cy="17830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servizi del master</a:t>
            </a:r>
          </a:p>
        </p:txBody>
      </p:sp>
      <p:cxnSp>
        <p:nvCxnSpPr>
          <p:cNvPr id="34" name="Connettore 2 33"/>
          <p:cNvCxnSpPr>
            <a:stCxn id="28" idx="2"/>
          </p:cNvCxnSpPr>
          <p:nvPr/>
        </p:nvCxnSpPr>
        <p:spPr>
          <a:xfrm flipH="1">
            <a:off x="4329751" y="3995487"/>
            <a:ext cx="638582" cy="297802"/>
          </a:xfrm>
          <a:prstGeom prst="straightConnector1">
            <a:avLst/>
          </a:prstGeom>
          <a:ln>
            <a:solidFill>
              <a:srgbClr val="0033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/>
          <p:cNvCxnSpPr>
            <a:stCxn id="28" idx="2"/>
          </p:cNvCxnSpPr>
          <p:nvPr/>
        </p:nvCxnSpPr>
        <p:spPr>
          <a:xfrm>
            <a:off x="4968333" y="3995485"/>
            <a:ext cx="574903" cy="291347"/>
          </a:xfrm>
          <a:prstGeom prst="straightConnector1">
            <a:avLst/>
          </a:prstGeom>
          <a:ln>
            <a:solidFill>
              <a:srgbClr val="0033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22A08FF-29F5-454D-926B-6A4D1E930A1B}" type="slidenum">
              <a:rPr lang="en-US" sz="1300" b="1">
                <a:solidFill>
                  <a:srgbClr val="002060"/>
                </a:solidFill>
              </a:rPr>
              <a:t>15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500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391886" y="333103"/>
            <a:ext cx="9065623" cy="4595948"/>
          </a:xfrm>
          <a:prstGeom prst="roundRect">
            <a:avLst>
              <a:gd name="adj" fmla="val 11160"/>
            </a:avLst>
          </a:prstGeom>
          <a:noFill/>
          <a:ln w="19050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it-IT" sz="2400" dirty="0">
              <a:solidFill>
                <a:srgbClr val="002060"/>
              </a:solidFill>
            </a:endParaRPr>
          </a:p>
          <a:p>
            <a:pPr algn="ctr"/>
            <a:endParaRPr lang="it-IT" sz="2400" dirty="0">
              <a:solidFill>
                <a:srgbClr val="002060"/>
              </a:solidFill>
            </a:endParaRPr>
          </a:p>
          <a:p>
            <a:pPr algn="ctr"/>
            <a:endParaRPr lang="it-IT" sz="2400" dirty="0">
              <a:solidFill>
                <a:srgbClr val="002060"/>
              </a:solidFill>
            </a:endParaRPr>
          </a:p>
          <a:p>
            <a:pPr algn="ctr"/>
            <a:endParaRPr lang="it-IT" sz="2400" dirty="0">
              <a:solidFill>
                <a:srgbClr val="002060"/>
              </a:solidFill>
            </a:endParaRPr>
          </a:p>
          <a:p>
            <a:pPr algn="ctr"/>
            <a:endParaRPr lang="it-IT" sz="2400" dirty="0">
              <a:solidFill>
                <a:srgbClr val="002060"/>
              </a:solidFill>
            </a:endParaRPr>
          </a:p>
          <a:p>
            <a:pPr algn="ctr"/>
            <a:r>
              <a:rPr lang="it-IT" sz="2400" dirty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28" name="Rettangolo arrotondato 27"/>
          <p:cNvSpPr/>
          <p:nvPr/>
        </p:nvSpPr>
        <p:spPr>
          <a:xfrm>
            <a:off x="2690947" y="640864"/>
            <a:ext cx="4467500" cy="825876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Master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528238" y="521258"/>
            <a:ext cx="2002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Cluster</a:t>
            </a:r>
          </a:p>
        </p:txBody>
      </p:sp>
      <p:pic>
        <p:nvPicPr>
          <p:cNvPr id="56" name="Immagine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173" y="442585"/>
            <a:ext cx="1364507" cy="909670"/>
          </a:xfrm>
          <a:prstGeom prst="rect">
            <a:avLst/>
          </a:prstGeom>
        </p:spPr>
      </p:pic>
      <p:sp>
        <p:nvSpPr>
          <p:cNvPr id="109" name="Rettangolo 108"/>
          <p:cNvSpPr/>
          <p:nvPr/>
        </p:nvSpPr>
        <p:spPr>
          <a:xfrm>
            <a:off x="739743" y="1921041"/>
            <a:ext cx="3902404" cy="273692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Worker 1</a:t>
            </a: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0" name="Rettangolo arrotondato 109"/>
          <p:cNvSpPr/>
          <p:nvPr/>
        </p:nvSpPr>
        <p:spPr>
          <a:xfrm>
            <a:off x="885514" y="2960365"/>
            <a:ext cx="1529442" cy="1442645"/>
          </a:xfrm>
          <a:prstGeom prst="roundRect">
            <a:avLst/>
          </a:prstGeom>
          <a:solidFill>
            <a:srgbClr val="E08428"/>
          </a:solidFill>
          <a:ln>
            <a:solidFill>
              <a:srgbClr val="E0842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1</a:t>
            </a: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400" dirty="0"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" name="Rettangolo arrotondato 110"/>
          <p:cNvSpPr/>
          <p:nvPr/>
        </p:nvSpPr>
        <p:spPr>
          <a:xfrm>
            <a:off x="2846836" y="1034322"/>
            <a:ext cx="4151596" cy="30545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master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services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12" name="Connettore 2 111"/>
          <p:cNvCxnSpPr>
            <a:cxnSpLocks/>
            <a:stCxn id="28" idx="2"/>
          </p:cNvCxnSpPr>
          <p:nvPr/>
        </p:nvCxnSpPr>
        <p:spPr>
          <a:xfrm>
            <a:off x="4924697" y="1466740"/>
            <a:ext cx="1470660" cy="41959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2 113"/>
          <p:cNvCxnSpPr>
            <a:cxnSpLocks/>
            <a:stCxn id="28" idx="2"/>
          </p:cNvCxnSpPr>
          <p:nvPr/>
        </p:nvCxnSpPr>
        <p:spPr>
          <a:xfrm flipH="1">
            <a:off x="3695701" y="1466740"/>
            <a:ext cx="1228996" cy="41959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ttangolo arrotondato 114"/>
          <p:cNvSpPr/>
          <p:nvPr/>
        </p:nvSpPr>
        <p:spPr>
          <a:xfrm>
            <a:off x="1096527" y="2512041"/>
            <a:ext cx="3188839" cy="30303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system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services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Rettangolo arrotondato 25">
            <a:extLst>
              <a:ext uri="{FF2B5EF4-FFF2-40B4-BE49-F238E27FC236}">
                <a16:creationId xmlns:a16="http://schemas.microsoft.com/office/drawing/2014/main" id="{518B51D2-C519-458D-85DB-4EC109BC67B6}"/>
              </a:ext>
            </a:extLst>
          </p:cNvPr>
          <p:cNvSpPr/>
          <p:nvPr/>
        </p:nvSpPr>
        <p:spPr>
          <a:xfrm>
            <a:off x="942629" y="3924969"/>
            <a:ext cx="1415212" cy="25736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sp>
        <p:nvSpPr>
          <p:cNvPr id="30" name="Rettangolo arrotondato 25">
            <a:extLst>
              <a:ext uri="{FF2B5EF4-FFF2-40B4-BE49-F238E27FC236}">
                <a16:creationId xmlns:a16="http://schemas.microsoft.com/office/drawing/2014/main" id="{DE8E6777-A214-40E9-810F-551ED5943018}"/>
              </a:ext>
            </a:extLst>
          </p:cNvPr>
          <p:cNvSpPr/>
          <p:nvPr/>
        </p:nvSpPr>
        <p:spPr>
          <a:xfrm>
            <a:off x="939508" y="3485473"/>
            <a:ext cx="1415212" cy="25736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  <p:sp>
        <p:nvSpPr>
          <p:cNvPr id="31" name="Rettangolo arrotondato 109">
            <a:extLst>
              <a:ext uri="{FF2B5EF4-FFF2-40B4-BE49-F238E27FC236}">
                <a16:creationId xmlns:a16="http://schemas.microsoft.com/office/drawing/2014/main" id="{301F9027-A89D-45E8-971C-D517FAC49859}"/>
              </a:ext>
            </a:extLst>
          </p:cNvPr>
          <p:cNvSpPr/>
          <p:nvPr/>
        </p:nvSpPr>
        <p:spPr>
          <a:xfrm>
            <a:off x="2935660" y="2960365"/>
            <a:ext cx="1529442" cy="1442645"/>
          </a:xfrm>
          <a:prstGeom prst="roundRect">
            <a:avLst/>
          </a:prstGeom>
          <a:solidFill>
            <a:srgbClr val="E08428"/>
          </a:solidFill>
          <a:ln>
            <a:solidFill>
              <a:srgbClr val="E0842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N</a:t>
            </a: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400" dirty="0"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ttangolo arrotondato 25">
            <a:extLst>
              <a:ext uri="{FF2B5EF4-FFF2-40B4-BE49-F238E27FC236}">
                <a16:creationId xmlns:a16="http://schemas.microsoft.com/office/drawing/2014/main" id="{380BF16B-A5DA-451E-8739-C13B2286391A}"/>
              </a:ext>
            </a:extLst>
          </p:cNvPr>
          <p:cNvSpPr/>
          <p:nvPr/>
        </p:nvSpPr>
        <p:spPr>
          <a:xfrm>
            <a:off x="2992775" y="3924969"/>
            <a:ext cx="1415212" cy="25736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sp>
        <p:nvSpPr>
          <p:cNvPr id="44" name="Rettangolo arrotondato 25">
            <a:extLst>
              <a:ext uri="{FF2B5EF4-FFF2-40B4-BE49-F238E27FC236}">
                <a16:creationId xmlns:a16="http://schemas.microsoft.com/office/drawing/2014/main" id="{3934CA93-0B1E-45B9-B48E-4056190EEE15}"/>
              </a:ext>
            </a:extLst>
          </p:cNvPr>
          <p:cNvSpPr/>
          <p:nvPr/>
        </p:nvSpPr>
        <p:spPr>
          <a:xfrm>
            <a:off x="2989654" y="3485473"/>
            <a:ext cx="1415212" cy="25736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  <p:sp>
        <p:nvSpPr>
          <p:cNvPr id="45" name="Rettangolo 108">
            <a:extLst>
              <a:ext uri="{FF2B5EF4-FFF2-40B4-BE49-F238E27FC236}">
                <a16:creationId xmlns:a16="http://schemas.microsoft.com/office/drawing/2014/main" id="{D04BFCF2-6301-4B73-A176-50EFD7DE479B}"/>
              </a:ext>
            </a:extLst>
          </p:cNvPr>
          <p:cNvSpPr/>
          <p:nvPr/>
        </p:nvSpPr>
        <p:spPr>
          <a:xfrm>
            <a:off x="5207245" y="1886332"/>
            <a:ext cx="3902404" cy="273692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Worker N</a:t>
            </a: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Rettangolo arrotondato 109">
            <a:extLst>
              <a:ext uri="{FF2B5EF4-FFF2-40B4-BE49-F238E27FC236}">
                <a16:creationId xmlns:a16="http://schemas.microsoft.com/office/drawing/2014/main" id="{FB385F3F-D2FE-4507-BC6A-BFE2A813D47D}"/>
              </a:ext>
            </a:extLst>
          </p:cNvPr>
          <p:cNvSpPr/>
          <p:nvPr/>
        </p:nvSpPr>
        <p:spPr>
          <a:xfrm>
            <a:off x="5353016" y="2925656"/>
            <a:ext cx="1529442" cy="1442645"/>
          </a:xfrm>
          <a:prstGeom prst="roundRect">
            <a:avLst/>
          </a:prstGeom>
          <a:solidFill>
            <a:srgbClr val="E08428"/>
          </a:solidFill>
          <a:ln>
            <a:solidFill>
              <a:srgbClr val="E0842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1</a:t>
            </a: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400" dirty="0"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Rettangolo arrotondato 114">
            <a:extLst>
              <a:ext uri="{FF2B5EF4-FFF2-40B4-BE49-F238E27FC236}">
                <a16:creationId xmlns:a16="http://schemas.microsoft.com/office/drawing/2014/main" id="{76B8D5D6-F640-40BD-9960-76C05428FCE0}"/>
              </a:ext>
            </a:extLst>
          </p:cNvPr>
          <p:cNvSpPr/>
          <p:nvPr/>
        </p:nvSpPr>
        <p:spPr>
          <a:xfrm>
            <a:off x="5564029" y="2477332"/>
            <a:ext cx="3188839" cy="30303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system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services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Rettangolo arrotondato 25">
            <a:extLst>
              <a:ext uri="{FF2B5EF4-FFF2-40B4-BE49-F238E27FC236}">
                <a16:creationId xmlns:a16="http://schemas.microsoft.com/office/drawing/2014/main" id="{A966BE44-8E06-4367-8BB3-040BE62F455D}"/>
              </a:ext>
            </a:extLst>
          </p:cNvPr>
          <p:cNvSpPr/>
          <p:nvPr/>
        </p:nvSpPr>
        <p:spPr>
          <a:xfrm>
            <a:off x="5410131" y="3890260"/>
            <a:ext cx="1415212" cy="25736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sp>
        <p:nvSpPr>
          <p:cNvPr id="49" name="Rettangolo arrotondato 25">
            <a:extLst>
              <a:ext uri="{FF2B5EF4-FFF2-40B4-BE49-F238E27FC236}">
                <a16:creationId xmlns:a16="http://schemas.microsoft.com/office/drawing/2014/main" id="{68E2DE2C-5937-4F38-9FFA-D502E1EA90CC}"/>
              </a:ext>
            </a:extLst>
          </p:cNvPr>
          <p:cNvSpPr/>
          <p:nvPr/>
        </p:nvSpPr>
        <p:spPr>
          <a:xfrm>
            <a:off x="5407010" y="3450764"/>
            <a:ext cx="1415212" cy="25736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  <p:sp>
        <p:nvSpPr>
          <p:cNvPr id="50" name="Rettangolo arrotondato 109">
            <a:extLst>
              <a:ext uri="{FF2B5EF4-FFF2-40B4-BE49-F238E27FC236}">
                <a16:creationId xmlns:a16="http://schemas.microsoft.com/office/drawing/2014/main" id="{D1CB2DB5-9C30-4DD1-9527-2CA0005BE173}"/>
              </a:ext>
            </a:extLst>
          </p:cNvPr>
          <p:cNvSpPr/>
          <p:nvPr/>
        </p:nvSpPr>
        <p:spPr>
          <a:xfrm>
            <a:off x="7403162" y="2925656"/>
            <a:ext cx="1529442" cy="1442645"/>
          </a:xfrm>
          <a:prstGeom prst="roundRect">
            <a:avLst/>
          </a:prstGeom>
          <a:solidFill>
            <a:srgbClr val="E08428"/>
          </a:solidFill>
          <a:ln>
            <a:solidFill>
              <a:srgbClr val="E0842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N</a:t>
            </a:r>
          </a:p>
          <a:p>
            <a:pPr algn="ctr"/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400" dirty="0"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Rettangolo arrotondato 25">
            <a:extLst>
              <a:ext uri="{FF2B5EF4-FFF2-40B4-BE49-F238E27FC236}">
                <a16:creationId xmlns:a16="http://schemas.microsoft.com/office/drawing/2014/main" id="{24754F29-69A0-464C-9213-C163887E52A2}"/>
              </a:ext>
            </a:extLst>
          </p:cNvPr>
          <p:cNvSpPr/>
          <p:nvPr/>
        </p:nvSpPr>
        <p:spPr>
          <a:xfrm>
            <a:off x="7460277" y="3890260"/>
            <a:ext cx="1415212" cy="25736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sp>
        <p:nvSpPr>
          <p:cNvPr id="52" name="Rettangolo arrotondato 25">
            <a:extLst>
              <a:ext uri="{FF2B5EF4-FFF2-40B4-BE49-F238E27FC236}">
                <a16:creationId xmlns:a16="http://schemas.microsoft.com/office/drawing/2014/main" id="{138CCEEE-98B1-4912-A8F8-A86FA2FA4161}"/>
              </a:ext>
            </a:extLst>
          </p:cNvPr>
          <p:cNvSpPr/>
          <p:nvPr/>
        </p:nvSpPr>
        <p:spPr>
          <a:xfrm>
            <a:off x="7457156" y="3450764"/>
            <a:ext cx="1415212" cy="25736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</p:spTree>
    <p:extLst>
      <p:ext uri="{BB962C8B-B14F-4D97-AF65-F5344CB8AC3E}">
        <p14:creationId xmlns:p14="http://schemas.microsoft.com/office/powerpoint/2010/main" val="716576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con singolo angolo ritagliato 9"/>
          <p:cNvSpPr/>
          <p:nvPr/>
        </p:nvSpPr>
        <p:spPr>
          <a:xfrm>
            <a:off x="1985233" y="3107453"/>
            <a:ext cx="1642381" cy="887453"/>
          </a:xfrm>
          <a:prstGeom prst="snip1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latin typeface="Verdana" panose="020B0604030504040204" pitchFamily="34" charset="0"/>
                <a:ea typeface="Verdana" panose="020B0604030504040204" pitchFamily="34" charset="0"/>
              </a:rPr>
              <a:t>kube-apiserver</a:t>
            </a:r>
            <a:endParaRPr lang="it-IT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Documento multiplo 11"/>
          <p:cNvSpPr/>
          <p:nvPr/>
        </p:nvSpPr>
        <p:spPr>
          <a:xfrm>
            <a:off x="3545190" y="4198847"/>
            <a:ext cx="1698077" cy="934833"/>
          </a:xfrm>
          <a:prstGeom prst="flowChartMultidocumen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66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latin typeface="Verdana" panose="020B0604030504040204" pitchFamily="34" charset="0"/>
                <a:ea typeface="Verdana" panose="020B0604030504040204" pitchFamily="34" charset="0"/>
              </a:rPr>
              <a:t>kube-scheduler</a:t>
            </a:r>
            <a:endParaRPr lang="it-IT" sz="1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309329" y="1373621"/>
            <a:ext cx="4994191" cy="4539499"/>
          </a:xfrm>
          <a:prstGeom prst="roundRect">
            <a:avLst>
              <a:gd name="adj" fmla="val 11689"/>
            </a:avLst>
          </a:prstGeom>
          <a:noFill/>
          <a:ln w="19050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 r="8272" b="39077"/>
          <a:stretch/>
        </p:blipFill>
        <p:spPr>
          <a:xfrm>
            <a:off x="6115481" y="4408011"/>
            <a:ext cx="977328" cy="725670"/>
          </a:xfrm>
          <a:prstGeom prst="rect">
            <a:avLst/>
          </a:prstGeom>
        </p:spPr>
      </p:pic>
      <p:sp>
        <p:nvSpPr>
          <p:cNvPr id="30" name="Rettangolo arrotondato 29"/>
          <p:cNvSpPr/>
          <p:nvPr/>
        </p:nvSpPr>
        <p:spPr>
          <a:xfrm>
            <a:off x="5702575" y="3202794"/>
            <a:ext cx="1786790" cy="2096560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38" name="Nuvola 37"/>
          <p:cNvSpPr/>
          <p:nvPr/>
        </p:nvSpPr>
        <p:spPr>
          <a:xfrm>
            <a:off x="6662994" y="103724"/>
            <a:ext cx="2248112" cy="1609531"/>
          </a:xfrm>
          <a:prstGeom prst="cloud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/>
              <a:t>Cloud</a:t>
            </a:r>
            <a:r>
              <a:rPr lang="it-IT" sz="1800" dirty="0"/>
              <a:t> provider API</a:t>
            </a:r>
          </a:p>
        </p:txBody>
      </p:sp>
      <p:pic>
        <p:nvPicPr>
          <p:cNvPr id="39" name="Immagin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25" y="3258819"/>
            <a:ext cx="578972" cy="5789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0" name="CasellaDiTesto 39"/>
          <p:cNvSpPr txBox="1"/>
          <p:nvPr/>
        </p:nvSpPr>
        <p:spPr>
          <a:xfrm>
            <a:off x="457251" y="3807302"/>
            <a:ext cx="841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570269" y="5412246"/>
            <a:ext cx="423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workers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-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Nodes</a:t>
            </a:r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6" name="CasellaDiTesto 65"/>
          <p:cNvSpPr txBox="1"/>
          <p:nvPr/>
        </p:nvSpPr>
        <p:spPr>
          <a:xfrm>
            <a:off x="1206680" y="5168372"/>
            <a:ext cx="3466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Master –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plane</a:t>
            </a:r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" name="Immagine 1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65" y="5063158"/>
            <a:ext cx="1234892" cy="823260"/>
          </a:xfrm>
          <a:prstGeom prst="rect">
            <a:avLst/>
          </a:prstGeom>
        </p:spPr>
      </p:pic>
      <p:cxnSp>
        <p:nvCxnSpPr>
          <p:cNvPr id="118" name="Connettore 2 117"/>
          <p:cNvCxnSpPr/>
          <p:nvPr/>
        </p:nvCxnSpPr>
        <p:spPr>
          <a:xfrm>
            <a:off x="8530217" y="2403661"/>
            <a:ext cx="1018379" cy="929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CasellaDiTesto 119"/>
          <p:cNvSpPr txBox="1"/>
          <p:nvPr/>
        </p:nvSpPr>
        <p:spPr>
          <a:xfrm>
            <a:off x="7961564" y="1755027"/>
            <a:ext cx="2143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err="1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endParaRPr lang="it-IT" sz="1800" b="1" dirty="0">
              <a:solidFill>
                <a:srgbClr val="F9740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 err="1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connector</a:t>
            </a:r>
            <a:endParaRPr lang="it-IT" sz="1800" b="1" dirty="0">
              <a:solidFill>
                <a:srgbClr val="F9740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Documento multiplo 49"/>
          <p:cNvSpPr/>
          <p:nvPr/>
        </p:nvSpPr>
        <p:spPr>
          <a:xfrm>
            <a:off x="606563" y="1490261"/>
            <a:ext cx="1814502" cy="1279925"/>
          </a:xfrm>
          <a:prstGeom prst="flowChartMultidocumen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latin typeface="Verdana" panose="020B0604030504040204" pitchFamily="34" charset="0"/>
                <a:ea typeface="Verdana" panose="020B0604030504040204" pitchFamily="34" charset="0"/>
              </a:rPr>
              <a:t>kube</a:t>
            </a:r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-controller-manager</a:t>
            </a:r>
          </a:p>
        </p:txBody>
      </p:sp>
      <p:sp>
        <p:nvSpPr>
          <p:cNvPr id="54" name="Documento multiplo 53"/>
          <p:cNvSpPr/>
          <p:nvPr/>
        </p:nvSpPr>
        <p:spPr>
          <a:xfrm>
            <a:off x="3164232" y="1430215"/>
            <a:ext cx="1678063" cy="1274926"/>
          </a:xfrm>
          <a:prstGeom prst="flowChartMultidocumen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32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-controller-manager</a:t>
            </a:r>
          </a:p>
        </p:txBody>
      </p:sp>
      <p:cxnSp>
        <p:nvCxnSpPr>
          <p:cNvPr id="55" name="Connettore 2 54"/>
          <p:cNvCxnSpPr>
            <a:cxnSpLocks/>
            <a:stCxn id="50" idx="2"/>
          </p:cNvCxnSpPr>
          <p:nvPr/>
        </p:nvCxnSpPr>
        <p:spPr>
          <a:xfrm>
            <a:off x="1387639" y="2721715"/>
            <a:ext cx="597594" cy="385737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/>
          <p:cNvCxnSpPr>
            <a:stCxn id="39" idx="3"/>
            <a:endCxn id="10" idx="2"/>
          </p:cNvCxnSpPr>
          <p:nvPr/>
        </p:nvCxnSpPr>
        <p:spPr>
          <a:xfrm>
            <a:off x="1152497" y="3548305"/>
            <a:ext cx="832736" cy="2875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2 58"/>
          <p:cNvCxnSpPr>
            <a:cxnSpLocks/>
            <a:stCxn id="54" idx="2"/>
          </p:cNvCxnSpPr>
          <p:nvPr/>
        </p:nvCxnSpPr>
        <p:spPr>
          <a:xfrm flipH="1">
            <a:off x="3481212" y="2656859"/>
            <a:ext cx="405364" cy="450593"/>
          </a:xfrm>
          <a:prstGeom prst="straightConnector1">
            <a:avLst/>
          </a:prstGeom>
          <a:ln w="19050">
            <a:solidFill>
              <a:srgbClr val="0020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/>
          <p:cNvCxnSpPr>
            <a:cxnSpLocks/>
            <a:stCxn id="12" idx="1"/>
            <a:endCxn id="10" idx="1"/>
          </p:cNvCxnSpPr>
          <p:nvPr/>
        </p:nvCxnSpPr>
        <p:spPr>
          <a:xfrm flipH="1" flipV="1">
            <a:off x="2806424" y="3994906"/>
            <a:ext cx="738766" cy="671358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ttangolo arrotondato 67"/>
          <p:cNvSpPr/>
          <p:nvPr/>
        </p:nvSpPr>
        <p:spPr>
          <a:xfrm>
            <a:off x="5822963" y="3933339"/>
            <a:ext cx="1562364" cy="293943"/>
          </a:xfrm>
          <a:prstGeom prst="roundRect">
            <a:avLst/>
          </a:prstGeom>
          <a:solidFill>
            <a:srgbClr val="00206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0" name="Rettangolo arrotondato 69"/>
          <p:cNvSpPr/>
          <p:nvPr/>
        </p:nvSpPr>
        <p:spPr>
          <a:xfrm>
            <a:off x="5820272" y="3553079"/>
            <a:ext cx="1562364" cy="293943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1" name="Immagine 7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823" y="4881564"/>
            <a:ext cx="586104" cy="390735"/>
          </a:xfrm>
          <a:prstGeom prst="rect">
            <a:avLst/>
          </a:prstGeom>
        </p:spPr>
      </p:pic>
      <p:pic>
        <p:nvPicPr>
          <p:cNvPr id="74" name="Immagine 7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 r="8272" b="39077"/>
          <a:stretch/>
        </p:blipFill>
        <p:spPr>
          <a:xfrm>
            <a:off x="8354148" y="4408011"/>
            <a:ext cx="977328" cy="725670"/>
          </a:xfrm>
          <a:prstGeom prst="rect">
            <a:avLst/>
          </a:prstGeom>
        </p:spPr>
      </p:pic>
      <p:sp>
        <p:nvSpPr>
          <p:cNvPr id="75" name="Rettangolo arrotondato 74"/>
          <p:cNvSpPr/>
          <p:nvPr/>
        </p:nvSpPr>
        <p:spPr>
          <a:xfrm>
            <a:off x="7941242" y="3202794"/>
            <a:ext cx="1786790" cy="2096560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76" name="Rettangolo arrotondato 75"/>
          <p:cNvSpPr/>
          <p:nvPr/>
        </p:nvSpPr>
        <p:spPr>
          <a:xfrm>
            <a:off x="8061630" y="3933339"/>
            <a:ext cx="1562364" cy="293943"/>
          </a:xfrm>
          <a:prstGeom prst="roundRect">
            <a:avLst/>
          </a:prstGeom>
          <a:solidFill>
            <a:srgbClr val="00206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7" name="Rettangolo arrotondato 76"/>
          <p:cNvSpPr/>
          <p:nvPr/>
        </p:nvSpPr>
        <p:spPr>
          <a:xfrm>
            <a:off x="8058939" y="3553079"/>
            <a:ext cx="1562364" cy="293943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490" y="4881564"/>
            <a:ext cx="586104" cy="390735"/>
          </a:xfrm>
          <a:prstGeom prst="rect">
            <a:avLst/>
          </a:prstGeom>
        </p:spPr>
      </p:pic>
      <p:cxnSp>
        <p:nvCxnSpPr>
          <p:cNvPr id="35" name="Connettore 4 34"/>
          <p:cNvCxnSpPr>
            <a:stCxn id="38" idx="1"/>
            <a:endCxn id="77" idx="0"/>
          </p:cNvCxnSpPr>
          <p:nvPr/>
        </p:nvCxnSpPr>
        <p:spPr>
          <a:xfrm rot="16200000" flipH="1">
            <a:off x="7392816" y="2105774"/>
            <a:ext cx="1841538" cy="1053071"/>
          </a:xfrm>
          <a:prstGeom prst="bentConnector3">
            <a:avLst/>
          </a:prstGeom>
          <a:ln w="190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4 84"/>
          <p:cNvCxnSpPr>
            <a:stCxn id="38" idx="1"/>
            <a:endCxn id="70" idx="0"/>
          </p:cNvCxnSpPr>
          <p:nvPr/>
        </p:nvCxnSpPr>
        <p:spPr>
          <a:xfrm rot="5400000">
            <a:off x="6273483" y="2039512"/>
            <a:ext cx="1841538" cy="1185596"/>
          </a:xfrm>
          <a:prstGeom prst="bentConnector3">
            <a:avLst/>
          </a:prstGeom>
          <a:ln w="190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ttore 4 87"/>
          <p:cNvCxnSpPr>
            <a:cxnSpLocks/>
            <a:stCxn id="38" idx="2"/>
            <a:endCxn id="54" idx="0"/>
          </p:cNvCxnSpPr>
          <p:nvPr/>
        </p:nvCxnSpPr>
        <p:spPr>
          <a:xfrm rot="10800000" flipV="1">
            <a:off x="4118709" y="908489"/>
            <a:ext cx="2551259" cy="521725"/>
          </a:xfrm>
          <a:prstGeom prst="bentConnector2">
            <a:avLst/>
          </a:prstGeom>
          <a:ln w="190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4 90"/>
          <p:cNvCxnSpPr>
            <a:stCxn id="38" idx="2"/>
          </p:cNvCxnSpPr>
          <p:nvPr/>
        </p:nvCxnSpPr>
        <p:spPr>
          <a:xfrm rot="10800000" flipV="1">
            <a:off x="3624827" y="908490"/>
            <a:ext cx="3045140" cy="246386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4 94"/>
          <p:cNvCxnSpPr>
            <a:stCxn id="70" idx="1"/>
            <a:endCxn id="10" idx="0"/>
          </p:cNvCxnSpPr>
          <p:nvPr/>
        </p:nvCxnSpPr>
        <p:spPr>
          <a:xfrm rot="10800000">
            <a:off x="3627614" y="3551181"/>
            <a:ext cx="2192658" cy="148871"/>
          </a:xfrm>
          <a:prstGeom prst="bentConnector3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4 97"/>
          <p:cNvCxnSpPr>
            <a:stCxn id="68" idx="1"/>
            <a:endCxn id="10" idx="0"/>
          </p:cNvCxnSpPr>
          <p:nvPr/>
        </p:nvCxnSpPr>
        <p:spPr>
          <a:xfrm rot="10800000">
            <a:off x="3627615" y="3551181"/>
            <a:ext cx="2195349" cy="529131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2 103"/>
          <p:cNvCxnSpPr>
            <a:endCxn id="77" idx="1"/>
          </p:cNvCxnSpPr>
          <p:nvPr/>
        </p:nvCxnSpPr>
        <p:spPr>
          <a:xfrm>
            <a:off x="7760578" y="3696787"/>
            <a:ext cx="298361" cy="3264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2 112"/>
          <p:cNvCxnSpPr>
            <a:endCxn id="76" idx="1"/>
          </p:cNvCxnSpPr>
          <p:nvPr/>
        </p:nvCxnSpPr>
        <p:spPr>
          <a:xfrm>
            <a:off x="7760577" y="4078615"/>
            <a:ext cx="301053" cy="1696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diritto 114"/>
          <p:cNvCxnSpPr/>
          <p:nvPr/>
        </p:nvCxnSpPr>
        <p:spPr>
          <a:xfrm flipV="1">
            <a:off x="7768197" y="3366636"/>
            <a:ext cx="0" cy="720224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diritto 120"/>
          <p:cNvCxnSpPr/>
          <p:nvPr/>
        </p:nvCxnSpPr>
        <p:spPr>
          <a:xfrm flipV="1">
            <a:off x="7768197" y="3122796"/>
            <a:ext cx="0" cy="720224"/>
          </a:xfrm>
          <a:prstGeom prst="line">
            <a:avLst/>
          </a:prstGeom>
          <a:ln w="1905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asellaDiTesto 121"/>
          <p:cNvSpPr txBox="1"/>
          <p:nvPr/>
        </p:nvSpPr>
        <p:spPr>
          <a:xfrm>
            <a:off x="7106998" y="4427730"/>
            <a:ext cx="1216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45213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219D6C4-904F-4B3E-BCC6-14F0E50F06BA}" type="slidenum">
              <a:rPr lang="en-US" sz="1300" b="1">
                <a:solidFill>
                  <a:srgbClr val="002060"/>
                </a:solidFill>
              </a:rPr>
              <a:t>18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1515840" y="517119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Custom Resource Definition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1515834" y="1242382"/>
            <a:ext cx="71594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estensioni delle risorse native di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consentono di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personalizzare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funzionalità del cluster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possibilità all’utente di definire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nuovi tipi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 risorse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 adattano alle specifiche esigenze delle applicazioni containerizzate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/>
          <a:srcRect b="10454"/>
          <a:stretch/>
        </p:blipFill>
        <p:spPr>
          <a:xfrm>
            <a:off x="2545540" y="3551060"/>
            <a:ext cx="4480914" cy="2341029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4527869" y="5511331"/>
            <a:ext cx="648018" cy="223779"/>
          </a:xfrm>
          <a:prstGeom prst="rect">
            <a:avLst/>
          </a:prstGeom>
          <a:solidFill>
            <a:srgbClr val="EEF1F4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854" b="1" i="1" dirty="0">
                <a:latin typeface="Bahnschrift Condensed" panose="020B0502040204020203" pitchFamily="34" charset="0"/>
              </a:rPr>
              <a:t>CONTROLLER</a:t>
            </a:r>
            <a:endParaRPr lang="it-IT" sz="975" b="1" i="1" dirty="0">
              <a:latin typeface="Bahnschrift Condensed" panose="020B0502040204020203" pitchFamily="34" charset="0"/>
            </a:endParaRPr>
          </a:p>
        </p:txBody>
      </p:sp>
      <p:sp>
        <p:nvSpPr>
          <p:cNvPr id="7" name="CasellaDiTesto 40">
            <a:extLst>
              <a:ext uri="{FF2B5EF4-FFF2-40B4-BE49-F238E27FC236}">
                <a16:creationId xmlns:a16="http://schemas.microsoft.com/office/drawing/2014/main" id="{BA90DDC2-6CB1-4D27-88FA-C657CA2EE0FC}"/>
              </a:ext>
            </a:extLst>
          </p:cNvPr>
          <p:cNvSpPr txBox="1"/>
          <p:nvPr/>
        </p:nvSpPr>
        <p:spPr>
          <a:xfrm>
            <a:off x="-639924" y="195374"/>
            <a:ext cx="71594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Architettura di </a:t>
            </a:r>
            <a:r>
              <a:rPr lang="it-IT" sz="26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endParaRPr lang="it-IT" sz="26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977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446714" y="57673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Template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IMA nella virtualizzazione leggera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446709" y="1499412"/>
            <a:ext cx="71594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gruppo di ricerca ha già sviluppato un nuovo IMA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template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 da un’identità ai container in esecuzione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nell’host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ML è stata modificata per </a:t>
            </a:r>
          </a:p>
          <a:p>
            <a:pPr marL="742879" lvl="1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risalire dal record al container</a:t>
            </a:r>
          </a:p>
          <a:p>
            <a:pPr marL="742879" lvl="1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distinguere se una misura appartiene ad un container o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all’host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710900"/>
              </p:ext>
            </p:extLst>
          </p:nvPr>
        </p:nvGraphicFramePr>
        <p:xfrm>
          <a:off x="1446716" y="4314942"/>
          <a:ext cx="6521997" cy="1394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137">
                  <a:extLst>
                    <a:ext uri="{9D8B030D-6E8A-4147-A177-3AD203B41FA5}">
                      <a16:colId xmlns:a16="http://schemas.microsoft.com/office/drawing/2014/main" val="4254697418"/>
                    </a:ext>
                  </a:extLst>
                </a:gridCol>
                <a:gridCol w="973780">
                  <a:extLst>
                    <a:ext uri="{9D8B030D-6E8A-4147-A177-3AD203B41FA5}">
                      <a16:colId xmlns:a16="http://schemas.microsoft.com/office/drawing/2014/main" val="2377529884"/>
                    </a:ext>
                  </a:extLst>
                </a:gridCol>
                <a:gridCol w="785343">
                  <a:extLst>
                    <a:ext uri="{9D8B030D-6E8A-4147-A177-3AD203B41FA5}">
                      <a16:colId xmlns:a16="http://schemas.microsoft.com/office/drawing/2014/main" val="2998225516"/>
                    </a:ext>
                  </a:extLst>
                </a:gridCol>
                <a:gridCol w="1405415">
                  <a:extLst>
                    <a:ext uri="{9D8B030D-6E8A-4147-A177-3AD203B41FA5}">
                      <a16:colId xmlns:a16="http://schemas.microsoft.com/office/drawing/2014/main" val="1541235773"/>
                    </a:ext>
                  </a:extLst>
                </a:gridCol>
                <a:gridCol w="1077278">
                  <a:extLst>
                    <a:ext uri="{9D8B030D-6E8A-4147-A177-3AD203B41FA5}">
                      <a16:colId xmlns:a16="http://schemas.microsoft.com/office/drawing/2014/main" val="2337330814"/>
                    </a:ext>
                  </a:extLst>
                </a:gridCol>
                <a:gridCol w="755333">
                  <a:extLst>
                    <a:ext uri="{9D8B030D-6E8A-4147-A177-3AD203B41FA5}">
                      <a16:colId xmlns:a16="http://schemas.microsoft.com/office/drawing/2014/main" val="2728671193"/>
                    </a:ext>
                  </a:extLst>
                </a:gridCol>
                <a:gridCol w="1110711">
                  <a:extLst>
                    <a:ext uri="{9D8B030D-6E8A-4147-A177-3AD203B41FA5}">
                      <a16:colId xmlns:a16="http://schemas.microsoft.com/office/drawing/2014/main" val="4173772319"/>
                    </a:ext>
                  </a:extLst>
                </a:gridCol>
              </a:tblGrid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PCR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template-hash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dependencies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cgroup-name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filedata-hash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filename-hint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0073"/>
                  </a:ext>
                </a:extLst>
              </a:tr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1b89[…]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runc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/bin/containerd-shim-runc-v2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:...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8b2ad985209b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51aea87[...]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421855"/>
                  </a:ext>
                </a:extLst>
              </a:tr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07d4[…]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kworker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/u8:3:kthreadd:swapper/0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kmod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741380"/>
                  </a:ext>
                </a:extLst>
              </a:tr>
              <a:tr h="430911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ac4d[…]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bash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u="sng" dirty="0" err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/bin/containerd-shim-runc-v2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:...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5cbc6f873774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aa67fcfa[…]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/usr/lib64/ld-2.16.so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221657"/>
                  </a:ext>
                </a:extLst>
              </a:tr>
            </a:tbl>
          </a:graphicData>
        </a:graphic>
      </p:graphicFrame>
      <p:cxnSp>
        <p:nvCxnSpPr>
          <p:cNvPr id="13" name="Connettore 2 12"/>
          <p:cNvCxnSpPr/>
          <p:nvPr/>
        </p:nvCxnSpPr>
        <p:spPr>
          <a:xfrm flipH="1">
            <a:off x="5235322" y="5344161"/>
            <a:ext cx="52007" cy="4102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4906000" y="5702977"/>
            <a:ext cx="851515" cy="217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Container ID</a:t>
            </a:r>
          </a:p>
        </p:txBody>
      </p:sp>
      <p:cxnSp>
        <p:nvCxnSpPr>
          <p:cNvPr id="15" name="Connettore 2 14"/>
          <p:cNvCxnSpPr/>
          <p:nvPr/>
        </p:nvCxnSpPr>
        <p:spPr>
          <a:xfrm flipH="1">
            <a:off x="3700829" y="5456638"/>
            <a:ext cx="58817" cy="2463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3037201" y="5701079"/>
            <a:ext cx="1418978" cy="217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12" dirty="0">
                <a:latin typeface="Verdana" panose="020B0604030504040204" pitchFamily="34" charset="0"/>
                <a:ea typeface="Verdana" panose="020B0604030504040204" pitchFamily="34" charset="0"/>
              </a:rPr>
              <a:t>riferimento al container</a:t>
            </a:r>
          </a:p>
        </p:txBody>
      </p:sp>
      <p:sp>
        <p:nvSpPr>
          <p:cNvPr id="22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10B1A001-35CF-45DF-AD54-3453A443930A}" type="slidenum">
              <a:rPr lang="en-US" sz="1300" b="1">
                <a:solidFill>
                  <a:srgbClr val="002060"/>
                </a:solidFill>
              </a:rPr>
              <a:t>19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35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23711" y="975502"/>
            <a:ext cx="6129338" cy="718186"/>
          </a:xfrm>
        </p:spPr>
        <p:txBody>
          <a:bodyPr>
            <a:normAutofit/>
          </a:bodyPr>
          <a:lstStyle/>
          <a:p>
            <a:r>
              <a:rPr lang="it-IT" sz="243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Problema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7C49-5745-46BB-B279-2C8D2364BC6A}" type="slidenum">
              <a:rPr lang="en-US" sz="1300" b="1">
                <a:solidFill>
                  <a:srgbClr val="002060"/>
                </a:solidFill>
              </a:rPr>
              <a:t>2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48649" y="1638817"/>
            <a:ext cx="7019108" cy="384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virtualizzazione leggera offre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possibilità di creare più istanze software isolate nello stesso ambiente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possibilità di orchestrarle.</a:t>
            </a: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istanze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condividono un unico Sistema Operativo (SO)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eseguite sullo stesso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host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possono appartenere </a:t>
            </a:r>
          </a:p>
          <a:p>
            <a:pPr lvl="2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diversi.</a:t>
            </a:r>
          </a:p>
          <a:p>
            <a:pPr lvl="1"/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 l’avvento di tecnologie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computazioni su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host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remoti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garanzia su integrità</a:t>
            </a:r>
          </a:p>
          <a:p>
            <a:pPr lvl="2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host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2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servizi</a:t>
            </a:r>
          </a:p>
        </p:txBody>
      </p:sp>
    </p:spTree>
    <p:extLst>
      <p:ext uri="{BB962C8B-B14F-4D97-AF65-F5344CB8AC3E}">
        <p14:creationId xmlns:p14="http://schemas.microsoft.com/office/powerpoint/2010/main" val="806929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1332457" y="1064504"/>
            <a:ext cx="7336337" cy="5593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un sistema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multi-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necessario mantenere un certo isolamento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riservatezza dei dati potrebbe compromettersi</a:t>
            </a: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allo stesso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cluster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è possibile che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più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si interfaccino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aumentando il rischio di esposizione dei dati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necessario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limitare l'accesso del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 soli dati sensibili di suo interesse</a:t>
            </a:r>
          </a:p>
          <a:p>
            <a:pPr lvl="1"/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durante l’attestazione, il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interessato solo a come contattare il control-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plane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lo è rispetto alla disposizione interna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sistema deve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evitare di rivelare dati riservati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affidare solo al master la capacità di inoltrare le richieste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interessato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1730467" y="339241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Idea </a:t>
            </a: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DC59F3E-19F5-4FAA-90BC-89AC754E0E87}" type="slidenum">
              <a:rPr lang="en-US" sz="1300" b="1">
                <a:solidFill>
                  <a:srgbClr val="002060"/>
                </a:solidFill>
              </a:rPr>
              <a:t>20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36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730470" y="49285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Implementazione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508307" y="1279745"/>
            <a:ext cx="7159445" cy="5593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è un entità complessiva contattata da tutti </a:t>
            </a: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l’obiettivo è il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disaccoppiamento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dell’interazione diretta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 agent 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master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deve essere noto e registrato 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quando riceve le richieste di attestazione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021459" lvl="2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sua volta inoltrerà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all’agent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021459" lvl="2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riceverà la risposta del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 il recupero di dati interni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dal master </a:t>
            </a:r>
          </a:p>
          <a:p>
            <a:pPr lvl="1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necessario esporre delle API di interfacciamento</a:t>
            </a: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Sono state testate le seguenti soluzioni: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native scritte in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js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native scritte in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python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soluzioni simili, non supportano l’integrazione nativa delle CRD.</a:t>
            </a:r>
          </a:p>
          <a:p>
            <a:pPr marL="278579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DC59F3E-19F5-4FAA-90BC-89AC754E0E87}" type="slidenum">
              <a:rPr lang="en-US" sz="1300" b="1">
                <a:solidFill>
                  <a:srgbClr val="002060"/>
                </a:solidFill>
              </a:rPr>
              <a:t>21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688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730470" y="49285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Implementazione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508307" y="1279752"/>
            <a:ext cx="7159445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Soluzione usando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kubebuilder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è un Software Development Kit (SDK)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 creare e inserire API personalizzate in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Vantaggi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ottimizzato per K8s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facilita la gestione di CRD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riduce la complessità allo sviluppatore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risparmia errori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 progetti in go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stato necessario attivare il servizio "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port-forward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" di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03590" lvl="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master ha il ruolo di "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proxy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"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permette di inoltrare le richieste ricevute al master </a:t>
            </a:r>
          </a:p>
          <a:p>
            <a:pPr lvl="1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questione su una determinata porta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DC59F3E-19F5-4FAA-90BC-89AC754E0E87}" type="slidenum">
              <a:rPr lang="en-US" sz="1300" b="1">
                <a:solidFill>
                  <a:srgbClr val="002060"/>
                </a:solidFill>
              </a:rPr>
              <a:t>22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529" y="1167777"/>
            <a:ext cx="1655718" cy="552301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1730466" y="5598200"/>
            <a:ext cx="6026672" cy="418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93" i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root@k8s-master:/home# </a:t>
            </a:r>
            <a:r>
              <a:rPr lang="it-IT" sz="893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kubectl</a:t>
            </a:r>
            <a:r>
              <a:rPr lang="it-IT" sz="893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893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port-forward</a:t>
            </a:r>
            <a:r>
              <a:rPr lang="it-IT" sz="893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893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</a:t>
            </a:r>
            <a:r>
              <a:rPr lang="it-IT" sz="893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</a:t>
            </a:r>
            <a:r>
              <a:rPr lang="it-IT" sz="893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pod_name</a:t>
            </a:r>
            <a:r>
              <a:rPr lang="it-IT" sz="893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8888:5000</a:t>
            </a:r>
          </a:p>
          <a:p>
            <a:r>
              <a:rPr lang="it-IT" sz="893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//il master resta in ascolto localmente sulla porta 8888 e inoltra la richiesta al </a:t>
            </a:r>
            <a:r>
              <a:rPr lang="it-IT" sz="893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pod</a:t>
            </a:r>
            <a:r>
              <a:rPr lang="it-IT" sz="893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sulla porta 5000 </a:t>
            </a:r>
          </a:p>
        </p:txBody>
      </p:sp>
    </p:spTree>
    <p:extLst>
      <p:ext uri="{BB962C8B-B14F-4D97-AF65-F5344CB8AC3E}">
        <p14:creationId xmlns:p14="http://schemas.microsoft.com/office/powerpoint/2010/main" val="34749027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ttore 2 10"/>
          <p:cNvCxnSpPr/>
          <p:nvPr/>
        </p:nvCxnSpPr>
        <p:spPr>
          <a:xfrm flipH="1">
            <a:off x="1963501" y="5241707"/>
            <a:ext cx="384480" cy="305524"/>
          </a:xfrm>
          <a:prstGeom prst="straightConnector1">
            <a:avLst/>
          </a:prstGeom>
          <a:ln>
            <a:solidFill>
              <a:srgbClr val="F9740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olo 1"/>
          <p:cNvSpPr txBox="1">
            <a:spLocks/>
          </p:cNvSpPr>
          <p:nvPr/>
        </p:nvSpPr>
        <p:spPr>
          <a:xfrm>
            <a:off x="1294044" y="415233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3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Idea di architettura</a:t>
            </a:r>
          </a:p>
        </p:txBody>
      </p:sp>
      <p:sp>
        <p:nvSpPr>
          <p:cNvPr id="3" name="Rettangolo arrotondato 2"/>
          <p:cNvSpPr/>
          <p:nvPr/>
        </p:nvSpPr>
        <p:spPr>
          <a:xfrm>
            <a:off x="2278047" y="2305393"/>
            <a:ext cx="5445166" cy="136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MASTER NODE</a:t>
            </a: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2278047" y="3983081"/>
            <a:ext cx="5445166" cy="20219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303236" y="5547233"/>
            <a:ext cx="769763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40" dirty="0" err="1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Attester</a:t>
            </a:r>
            <a:endParaRPr lang="it-IT" sz="1140" dirty="0">
              <a:solidFill>
                <a:srgbClr val="F9740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dirty="0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140" dirty="0" err="1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</a:t>
            </a:r>
            <a:endParaRPr lang="it-IT" sz="1140" dirty="0">
              <a:solidFill>
                <a:srgbClr val="F9740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Pergamena 1 15"/>
          <p:cNvSpPr/>
          <p:nvPr/>
        </p:nvSpPr>
        <p:spPr>
          <a:xfrm>
            <a:off x="2867366" y="4263668"/>
            <a:ext cx="642179" cy="658990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IMA ML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4153447" y="4357694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47" y="4447544"/>
            <a:ext cx="290104" cy="290104"/>
          </a:xfrm>
          <a:prstGeom prst="rect">
            <a:avLst/>
          </a:prstGeom>
        </p:spPr>
      </p:pic>
      <p:sp>
        <p:nvSpPr>
          <p:cNvPr id="19" name="Rettangolo arrotondato 18"/>
          <p:cNvSpPr/>
          <p:nvPr/>
        </p:nvSpPr>
        <p:spPr>
          <a:xfrm>
            <a:off x="2577626" y="1143603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872" y="1294400"/>
            <a:ext cx="290104" cy="290104"/>
          </a:xfrm>
          <a:prstGeom prst="rect">
            <a:avLst/>
          </a:prstGeom>
        </p:spPr>
      </p:pic>
      <p:sp>
        <p:nvSpPr>
          <p:cNvPr id="21" name="Rettangolo arrotondato 20"/>
          <p:cNvSpPr/>
          <p:nvPr/>
        </p:nvSpPr>
        <p:spPr>
          <a:xfrm>
            <a:off x="4299976" y="1686266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5972342" y="1136875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</p:txBody>
      </p:sp>
      <p:cxnSp>
        <p:nvCxnSpPr>
          <p:cNvPr id="35" name="Connettore 2 34"/>
          <p:cNvCxnSpPr>
            <a:stCxn id="23" idx="2"/>
            <a:endCxn id="21" idx="3"/>
          </p:cNvCxnSpPr>
          <p:nvPr/>
        </p:nvCxnSpPr>
        <p:spPr>
          <a:xfrm flipH="1">
            <a:off x="6090135" y="1596790"/>
            <a:ext cx="777291" cy="319430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>
            <a:stCxn id="23" idx="1"/>
            <a:endCxn id="19" idx="3"/>
          </p:cNvCxnSpPr>
          <p:nvPr/>
        </p:nvCxnSpPr>
        <p:spPr>
          <a:xfrm flipH="1">
            <a:off x="4367778" y="1366838"/>
            <a:ext cx="1604562" cy="6726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2500990" y="5652742"/>
            <a:ext cx="665567" cy="223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</a:t>
            </a:r>
            <a:r>
              <a:rPr lang="it-IT" sz="812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2.0</a:t>
            </a:r>
            <a:endParaRPr lang="it-IT" sz="854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7" name="Immagine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075" y="1988508"/>
            <a:ext cx="622548" cy="622548"/>
          </a:xfrm>
          <a:prstGeom prst="rect">
            <a:avLst/>
          </a:prstGeom>
        </p:spPr>
      </p:pic>
      <p:cxnSp>
        <p:nvCxnSpPr>
          <p:cNvPr id="48" name="Connettore 2 47"/>
          <p:cNvCxnSpPr>
            <a:stCxn id="47" idx="3"/>
            <a:endCxn id="19" idx="1"/>
          </p:cNvCxnSpPr>
          <p:nvPr/>
        </p:nvCxnSpPr>
        <p:spPr>
          <a:xfrm flipV="1">
            <a:off x="2050619" y="1373562"/>
            <a:ext cx="527005" cy="926223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ttangolo arrotondato 52"/>
          <p:cNvSpPr/>
          <p:nvPr/>
        </p:nvSpPr>
        <p:spPr>
          <a:xfrm>
            <a:off x="2401469" y="2661849"/>
            <a:ext cx="942083" cy="76631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server</a:t>
            </a:r>
          </a:p>
        </p:txBody>
      </p:sp>
      <p:sp>
        <p:nvSpPr>
          <p:cNvPr id="56" name="Rettangolo arrotondato 55"/>
          <p:cNvSpPr/>
          <p:nvPr/>
        </p:nvSpPr>
        <p:spPr>
          <a:xfrm>
            <a:off x="4708663" y="5295610"/>
            <a:ext cx="1068613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7" name="Immagine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255" y="5293237"/>
            <a:ext cx="593618" cy="395745"/>
          </a:xfrm>
          <a:prstGeom prst="rect">
            <a:avLst/>
          </a:prstGeom>
        </p:spPr>
      </p:pic>
      <p:sp>
        <p:nvSpPr>
          <p:cNvPr id="60" name="Rettangolo arrotondato 59"/>
          <p:cNvSpPr/>
          <p:nvPr/>
        </p:nvSpPr>
        <p:spPr>
          <a:xfrm>
            <a:off x="6091829" y="5298187"/>
            <a:ext cx="1411002" cy="37325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1" name="Immagine 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441" y="5288636"/>
            <a:ext cx="593618" cy="388958"/>
          </a:xfrm>
          <a:prstGeom prst="rect">
            <a:avLst/>
          </a:prstGeom>
        </p:spPr>
      </p:pic>
      <p:cxnSp>
        <p:nvCxnSpPr>
          <p:cNvPr id="64" name="Connettore 2 63"/>
          <p:cNvCxnSpPr>
            <a:stCxn id="60" idx="1"/>
            <a:endCxn id="56" idx="3"/>
          </p:cNvCxnSpPr>
          <p:nvPr/>
        </p:nvCxnSpPr>
        <p:spPr>
          <a:xfrm flipH="1">
            <a:off x="5777283" y="5484810"/>
            <a:ext cx="314547" cy="68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ttangolo arrotondato 82"/>
          <p:cNvSpPr/>
          <p:nvPr/>
        </p:nvSpPr>
        <p:spPr>
          <a:xfrm>
            <a:off x="6051594" y="2737938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93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87" name="Connettore 2 86"/>
          <p:cNvCxnSpPr>
            <a:stCxn id="83" idx="1"/>
            <a:endCxn id="53" idx="3"/>
          </p:cNvCxnSpPr>
          <p:nvPr/>
        </p:nvCxnSpPr>
        <p:spPr>
          <a:xfrm flipH="1">
            <a:off x="3343543" y="2927815"/>
            <a:ext cx="2708043" cy="117182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/>
          <p:cNvCxnSpPr>
            <a:stCxn id="85" idx="1"/>
            <a:endCxn id="53" idx="3"/>
          </p:cNvCxnSpPr>
          <p:nvPr/>
        </p:nvCxnSpPr>
        <p:spPr>
          <a:xfrm flipH="1" flipV="1">
            <a:off x="3343545" y="3045004"/>
            <a:ext cx="2791598" cy="10425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CasellaDiTesto 96"/>
          <p:cNvSpPr txBox="1"/>
          <p:nvPr/>
        </p:nvSpPr>
        <p:spPr>
          <a:xfrm>
            <a:off x="1480570" y="2560064"/>
            <a:ext cx="518091" cy="26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4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</a:p>
        </p:txBody>
      </p:sp>
      <p:cxnSp>
        <p:nvCxnSpPr>
          <p:cNvPr id="102" name="Connettore 2 101"/>
          <p:cNvCxnSpPr>
            <a:stCxn id="47" idx="3"/>
            <a:endCxn id="53" idx="1"/>
          </p:cNvCxnSpPr>
          <p:nvPr/>
        </p:nvCxnSpPr>
        <p:spPr>
          <a:xfrm>
            <a:off x="2050619" y="2299784"/>
            <a:ext cx="350842" cy="74522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ttore 2 132"/>
          <p:cNvCxnSpPr>
            <a:endCxn id="60" idx="3"/>
          </p:cNvCxnSpPr>
          <p:nvPr/>
        </p:nvCxnSpPr>
        <p:spPr>
          <a:xfrm flipH="1">
            <a:off x="7502832" y="5476599"/>
            <a:ext cx="695638" cy="821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diritto 139"/>
          <p:cNvCxnSpPr/>
          <p:nvPr/>
        </p:nvCxnSpPr>
        <p:spPr>
          <a:xfrm>
            <a:off x="8194248" y="3787659"/>
            <a:ext cx="4216" cy="168894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ttore 4 148"/>
          <p:cNvCxnSpPr>
            <a:endCxn id="56" idx="0"/>
          </p:cNvCxnSpPr>
          <p:nvPr/>
        </p:nvCxnSpPr>
        <p:spPr>
          <a:xfrm rot="10800000" flipV="1">
            <a:off x="5242978" y="5017388"/>
            <a:ext cx="2955493" cy="278221"/>
          </a:xfrm>
          <a:prstGeom prst="bentConnector2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e 50"/>
          <p:cNvSpPr/>
          <p:nvPr/>
        </p:nvSpPr>
        <p:spPr>
          <a:xfrm>
            <a:off x="6204487" y="4147371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6043639" y="4176784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66" name="Ovale 65"/>
          <p:cNvSpPr/>
          <p:nvPr/>
        </p:nvSpPr>
        <p:spPr>
          <a:xfrm>
            <a:off x="6421604" y="4400151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6260755" y="4429563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72" name="Ovale 71"/>
          <p:cNvSpPr/>
          <p:nvPr/>
        </p:nvSpPr>
        <p:spPr>
          <a:xfrm>
            <a:off x="6596246" y="4123576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6435397" y="4152988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74" name="Ovale 73"/>
          <p:cNvSpPr/>
          <p:nvPr/>
        </p:nvSpPr>
        <p:spPr>
          <a:xfrm>
            <a:off x="6090135" y="4464952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5929287" y="4494364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76" name="Ovale 75"/>
          <p:cNvSpPr/>
          <p:nvPr/>
        </p:nvSpPr>
        <p:spPr>
          <a:xfrm>
            <a:off x="6757095" y="4445329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CasellaDiTesto 77"/>
          <p:cNvSpPr txBox="1"/>
          <p:nvPr/>
        </p:nvSpPr>
        <p:spPr>
          <a:xfrm>
            <a:off x="6596246" y="4474743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79" name="Ovale 78"/>
          <p:cNvSpPr/>
          <p:nvPr/>
        </p:nvSpPr>
        <p:spPr>
          <a:xfrm>
            <a:off x="6955848" y="4176099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CasellaDiTesto 79"/>
          <p:cNvSpPr txBox="1"/>
          <p:nvPr/>
        </p:nvSpPr>
        <p:spPr>
          <a:xfrm>
            <a:off x="6794999" y="4205513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88" name="Ovale 87"/>
          <p:cNvSpPr/>
          <p:nvPr/>
        </p:nvSpPr>
        <p:spPr>
          <a:xfrm>
            <a:off x="7079560" y="4477318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9" name="CasellaDiTesto 88"/>
          <p:cNvSpPr txBox="1"/>
          <p:nvPr/>
        </p:nvSpPr>
        <p:spPr>
          <a:xfrm>
            <a:off x="6918711" y="4506731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cxnSp>
        <p:nvCxnSpPr>
          <p:cNvPr id="96" name="Connettore 2 95"/>
          <p:cNvCxnSpPr/>
          <p:nvPr/>
        </p:nvCxnSpPr>
        <p:spPr>
          <a:xfrm flipV="1">
            <a:off x="2984984" y="4922659"/>
            <a:ext cx="0" cy="35702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/>
          <p:cNvCxnSpPr>
            <a:stCxn id="16" idx="3"/>
            <a:endCxn id="17" idx="1"/>
          </p:cNvCxnSpPr>
          <p:nvPr/>
        </p:nvCxnSpPr>
        <p:spPr>
          <a:xfrm flipV="1">
            <a:off x="3429275" y="4587651"/>
            <a:ext cx="724177" cy="551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2 98"/>
          <p:cNvCxnSpPr/>
          <p:nvPr/>
        </p:nvCxnSpPr>
        <p:spPr>
          <a:xfrm flipV="1">
            <a:off x="3215364" y="4817611"/>
            <a:ext cx="938080" cy="47102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D4D092FE-18A1-4543-9877-C323D39C9E9F}" type="slidenum">
              <a:rPr lang="en-US" sz="1300" b="1">
                <a:solidFill>
                  <a:srgbClr val="002060"/>
                </a:solidFill>
              </a:rPr>
              <a:t>23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cxnSp>
        <p:nvCxnSpPr>
          <p:cNvPr id="126" name="Connettore 4 125"/>
          <p:cNvCxnSpPr>
            <a:stCxn id="21" idx="2"/>
            <a:endCxn id="53" idx="0"/>
          </p:cNvCxnSpPr>
          <p:nvPr/>
        </p:nvCxnSpPr>
        <p:spPr>
          <a:xfrm rot="5400000">
            <a:off x="3775952" y="1242745"/>
            <a:ext cx="515663" cy="2322549"/>
          </a:xfrm>
          <a:prstGeom prst="bentConnector3">
            <a:avLst>
              <a:gd name="adj1" fmla="val 50000"/>
            </a:avLst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ttore 4 137"/>
          <p:cNvCxnSpPr>
            <a:stCxn id="53" idx="2"/>
            <a:endCxn id="17" idx="0"/>
          </p:cNvCxnSpPr>
          <p:nvPr/>
        </p:nvCxnSpPr>
        <p:spPr>
          <a:xfrm rot="16200000" flipH="1">
            <a:off x="3495744" y="2804911"/>
            <a:ext cx="929537" cy="2176022"/>
          </a:xfrm>
          <a:prstGeom prst="bentConnector3">
            <a:avLst>
              <a:gd name="adj1" fmla="val 51332"/>
            </a:avLst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1" name="Immagine 1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442" y="1219211"/>
            <a:ext cx="290104" cy="290104"/>
          </a:xfrm>
          <a:prstGeom prst="rect">
            <a:avLst/>
          </a:prstGeom>
        </p:spPr>
      </p:pic>
      <p:pic>
        <p:nvPicPr>
          <p:cNvPr id="142" name="Immagine 1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445" y="1764443"/>
            <a:ext cx="290104" cy="290104"/>
          </a:xfrm>
          <a:prstGeom prst="rect">
            <a:avLst/>
          </a:prstGeom>
        </p:spPr>
      </p:pic>
      <p:pic>
        <p:nvPicPr>
          <p:cNvPr id="143" name="Immagine 1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880" y="2708810"/>
            <a:ext cx="792882" cy="528589"/>
          </a:xfrm>
          <a:prstGeom prst="rect">
            <a:avLst/>
          </a:prstGeom>
        </p:spPr>
      </p:pic>
      <p:cxnSp>
        <p:nvCxnSpPr>
          <p:cNvPr id="144" name="Connettore 2 143"/>
          <p:cNvCxnSpPr>
            <a:stCxn id="19" idx="2"/>
            <a:endCxn id="21" idx="1"/>
          </p:cNvCxnSpPr>
          <p:nvPr/>
        </p:nvCxnSpPr>
        <p:spPr>
          <a:xfrm>
            <a:off x="3472704" y="1603524"/>
            <a:ext cx="827270" cy="312703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ttangolo arrotondato 67"/>
          <p:cNvSpPr/>
          <p:nvPr/>
        </p:nvSpPr>
        <p:spPr>
          <a:xfrm>
            <a:off x="3578868" y="5295972"/>
            <a:ext cx="802629" cy="38538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9" name="Immagine 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179" y="5281853"/>
            <a:ext cx="593618" cy="395745"/>
          </a:xfrm>
          <a:prstGeom prst="rect">
            <a:avLst/>
          </a:prstGeom>
        </p:spPr>
      </p:pic>
      <p:cxnSp>
        <p:nvCxnSpPr>
          <p:cNvPr id="70" name="Connettore 2 69"/>
          <p:cNvCxnSpPr>
            <a:stCxn id="56" idx="1"/>
            <a:endCxn id="68" idx="3"/>
          </p:cNvCxnSpPr>
          <p:nvPr/>
        </p:nvCxnSpPr>
        <p:spPr>
          <a:xfrm flipH="1">
            <a:off x="4381497" y="5485496"/>
            <a:ext cx="327169" cy="3173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Immagine 8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302" y="2734931"/>
            <a:ext cx="593618" cy="395745"/>
          </a:xfrm>
          <a:prstGeom prst="rect">
            <a:avLst/>
          </a:prstGeom>
        </p:spPr>
      </p:pic>
      <p:sp>
        <p:nvSpPr>
          <p:cNvPr id="85" name="Rettangolo arrotondato 84"/>
          <p:cNvSpPr/>
          <p:nvPr/>
        </p:nvSpPr>
        <p:spPr>
          <a:xfrm>
            <a:off x="6135148" y="2865546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54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scheduler</a:t>
            </a:r>
            <a:endParaRPr lang="it-IT" sz="854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7" name="Immagine 7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290" y="2880753"/>
            <a:ext cx="593618" cy="395745"/>
          </a:xfrm>
          <a:prstGeom prst="rect">
            <a:avLst/>
          </a:prstGeom>
        </p:spPr>
      </p:pic>
      <p:sp>
        <p:nvSpPr>
          <p:cNvPr id="86" name="Rettangolo arrotondato 85"/>
          <p:cNvSpPr/>
          <p:nvPr/>
        </p:nvSpPr>
        <p:spPr>
          <a:xfrm>
            <a:off x="6246685" y="3007272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 manager</a:t>
            </a:r>
          </a:p>
        </p:txBody>
      </p:sp>
      <p:pic>
        <p:nvPicPr>
          <p:cNvPr id="84" name="Immagine 8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595" y="3019921"/>
            <a:ext cx="593618" cy="395745"/>
          </a:xfrm>
          <a:prstGeom prst="rect">
            <a:avLst/>
          </a:prstGeom>
        </p:spPr>
      </p:pic>
      <p:cxnSp>
        <p:nvCxnSpPr>
          <p:cNvPr id="94" name="Connettore 2 93"/>
          <p:cNvCxnSpPr>
            <a:stCxn id="86" idx="1"/>
            <a:endCxn id="53" idx="3"/>
          </p:cNvCxnSpPr>
          <p:nvPr/>
        </p:nvCxnSpPr>
        <p:spPr>
          <a:xfrm flipH="1" flipV="1">
            <a:off x="3343552" y="3045004"/>
            <a:ext cx="2903135" cy="152151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ttangolo arrotondato 119"/>
          <p:cNvSpPr/>
          <p:nvPr/>
        </p:nvSpPr>
        <p:spPr>
          <a:xfrm>
            <a:off x="2973266" y="2545212"/>
            <a:ext cx="1868952" cy="42142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relational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database 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endParaRPr lang="it-IT" sz="9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tenant-pod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9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25" name="Connettore 4 124"/>
          <p:cNvCxnSpPr>
            <a:endCxn id="53" idx="2"/>
          </p:cNvCxnSpPr>
          <p:nvPr/>
        </p:nvCxnSpPr>
        <p:spPr>
          <a:xfrm rot="10800000">
            <a:off x="2872502" y="3428154"/>
            <a:ext cx="5321745" cy="359506"/>
          </a:xfrm>
          <a:prstGeom prst="bentConnector2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8" name="Immagine 1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8258" y="2604333"/>
            <a:ext cx="301748" cy="30174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6" name="Rettangolo arrotondato 155"/>
          <p:cNvSpPr/>
          <p:nvPr/>
        </p:nvSpPr>
        <p:spPr>
          <a:xfrm>
            <a:off x="3634732" y="4167766"/>
            <a:ext cx="1191706" cy="2774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filtering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logic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required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6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3" name="Ovale 162"/>
          <p:cNvSpPr/>
          <p:nvPr/>
        </p:nvSpPr>
        <p:spPr>
          <a:xfrm>
            <a:off x="2425484" y="4128285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4" name="CasellaDiTesto 163"/>
          <p:cNvSpPr txBox="1"/>
          <p:nvPr/>
        </p:nvSpPr>
        <p:spPr>
          <a:xfrm>
            <a:off x="2264636" y="4157697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9" t="38293" r="37524" b="33929"/>
          <a:stretch/>
        </p:blipFill>
        <p:spPr>
          <a:xfrm>
            <a:off x="2543257" y="5218279"/>
            <a:ext cx="844315" cy="561807"/>
          </a:xfrm>
          <a:prstGeom prst="rect">
            <a:avLst/>
          </a:prstGeom>
        </p:spPr>
      </p:pic>
      <p:cxnSp>
        <p:nvCxnSpPr>
          <p:cNvPr id="169" name="Connettore 2 168"/>
          <p:cNvCxnSpPr>
            <a:stCxn id="163" idx="5"/>
          </p:cNvCxnSpPr>
          <p:nvPr/>
        </p:nvCxnSpPr>
        <p:spPr>
          <a:xfrm>
            <a:off x="2673886" y="4370594"/>
            <a:ext cx="258137" cy="23553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810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1331413" y="1279748"/>
            <a:ext cx="7159445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l’Agent per garantire la privacy dovrebbe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offuscare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 ML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nascondere informazioni riguardanti altri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sufficiente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l’aggiunta di un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nonce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per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ogni record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della ML </a:t>
            </a:r>
          </a:p>
          <a:p>
            <a:pPr lvl="2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prima di calcolare il campo "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template-hash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"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rimuovere nella risposta le misure non interessate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questo modo l’Agent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tornerà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una lista filtrata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ML complessiva conterrà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il campo "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hash-template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" </a:t>
            </a:r>
          </a:p>
          <a:p>
            <a:pPr lvl="2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 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 altri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Vantaggio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vede solo la lista filtrata provvisoria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potenziale attaccante </a:t>
            </a:r>
          </a:p>
          <a:p>
            <a:pPr lvl="2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vede solo un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hash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riconducibile a misure note</a:t>
            </a:r>
          </a:p>
          <a:p>
            <a:pPr lvl="2"/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può fare offline-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guessing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DC59F3E-19F5-4FAA-90BC-89AC754E0E87}" type="slidenum">
              <a:rPr lang="en-US" sz="1300" b="1">
                <a:solidFill>
                  <a:srgbClr val="002060"/>
                </a:solidFill>
              </a:rPr>
              <a:t>24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730470" y="49285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Implementazione </a:t>
            </a:r>
          </a:p>
        </p:txBody>
      </p:sp>
    </p:spTree>
    <p:extLst>
      <p:ext uri="{BB962C8B-B14F-4D97-AF65-F5344CB8AC3E}">
        <p14:creationId xmlns:p14="http://schemas.microsoft.com/office/powerpoint/2010/main" val="2608736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698176" y="48373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Problema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434012" y="1208996"/>
            <a:ext cx="715944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processo di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misurazione delle applicazioni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è complicato da gestire in termini di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tipologia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ordine nell’esecuzione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1434013" y="1934250"/>
            <a:ext cx="7711351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Soluzione: </a:t>
            </a:r>
            <a:r>
              <a:rPr lang="it-IT" sz="1787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Integrity</a:t>
            </a:r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787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Architecture (IMA)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434019" y="2794504"/>
            <a:ext cx="730803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include le misure in una lista detta "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List" (ML)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 estende un registro mirato per le misure di integrità (PCR10)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singolarmente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le applicazioni in termini di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autorizzazioni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integrità del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digest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infine viene esteso il registro PCR10 passando ad un nuovo componente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2EAC007-E13E-4A12-B5C2-66AA03707148}" type="slidenum">
              <a:rPr lang="en-US" sz="1300" b="1">
                <a:solidFill>
                  <a:srgbClr val="002060"/>
                </a:solidFill>
              </a:rPr>
              <a:t>25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1562416" y="427648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62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Esempio di ML 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(file: 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kernel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/security/ima/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ascii_runtime_measurement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graphicFrame>
        <p:nvGraphicFramePr>
          <p:cNvPr id="13" name="Tabella 12"/>
          <p:cNvGraphicFramePr>
            <a:graphicFrameLocks noGrp="1"/>
          </p:cNvGraphicFramePr>
          <p:nvPr/>
        </p:nvGraphicFramePr>
        <p:xfrm>
          <a:off x="1562413" y="5005065"/>
          <a:ext cx="6143048" cy="1491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483">
                  <a:extLst>
                    <a:ext uri="{9D8B030D-6E8A-4147-A177-3AD203B41FA5}">
                      <a16:colId xmlns:a16="http://schemas.microsoft.com/office/drawing/2014/main" val="4254697418"/>
                    </a:ext>
                  </a:extLst>
                </a:gridCol>
                <a:gridCol w="1270862">
                  <a:extLst>
                    <a:ext uri="{9D8B030D-6E8A-4147-A177-3AD203B41FA5}">
                      <a16:colId xmlns:a16="http://schemas.microsoft.com/office/drawing/2014/main" val="2377529884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4171749257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2728671193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4173772319"/>
                    </a:ext>
                  </a:extLst>
                </a:gridCol>
              </a:tblGrid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9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PCR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template-hash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filedata-hash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filename-hint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0073"/>
                  </a:ext>
                </a:extLst>
              </a:tr>
              <a:tr h="226894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0f941b897[…]7092e7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sha1: 9952e592c[…]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ebed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boot_aggregate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421855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3dc7f1074[…]808746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</a:t>
                      </a:r>
                      <a:r>
                        <a:rPr lang="it-IT" sz="8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a0e372[…]fd414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init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741380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afe6d234d[…]0fd875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d29397[…]2cc95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/usr/lib64/ld-2.16.so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221657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d86c1070f[…]6d4bf78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d48bdc[…]c7392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etc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ld.so.cache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449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2325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256819"/>
              </p:ext>
            </p:extLst>
          </p:nvPr>
        </p:nvGraphicFramePr>
        <p:xfrm>
          <a:off x="1508313" y="2834122"/>
          <a:ext cx="6521996" cy="151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872">
                  <a:extLst>
                    <a:ext uri="{9D8B030D-6E8A-4147-A177-3AD203B41FA5}">
                      <a16:colId xmlns:a16="http://schemas.microsoft.com/office/drawing/2014/main" val="4254697418"/>
                    </a:ext>
                  </a:extLst>
                </a:gridCol>
                <a:gridCol w="832076">
                  <a:extLst>
                    <a:ext uri="{9D8B030D-6E8A-4147-A177-3AD203B41FA5}">
                      <a16:colId xmlns:a16="http://schemas.microsoft.com/office/drawing/2014/main" val="2377529884"/>
                    </a:ext>
                  </a:extLst>
                </a:gridCol>
                <a:gridCol w="671060">
                  <a:extLst>
                    <a:ext uri="{9D8B030D-6E8A-4147-A177-3AD203B41FA5}">
                      <a16:colId xmlns:a16="http://schemas.microsoft.com/office/drawing/2014/main" val="2998225516"/>
                    </a:ext>
                  </a:extLst>
                </a:gridCol>
                <a:gridCol w="1200899">
                  <a:extLst>
                    <a:ext uri="{9D8B030D-6E8A-4147-A177-3AD203B41FA5}">
                      <a16:colId xmlns:a16="http://schemas.microsoft.com/office/drawing/2014/main" val="1541235773"/>
                    </a:ext>
                  </a:extLst>
                </a:gridCol>
                <a:gridCol w="920513">
                  <a:extLst>
                    <a:ext uri="{9D8B030D-6E8A-4147-A177-3AD203B41FA5}">
                      <a16:colId xmlns:a16="http://schemas.microsoft.com/office/drawing/2014/main" val="2337330814"/>
                    </a:ext>
                  </a:extLst>
                </a:gridCol>
                <a:gridCol w="645416">
                  <a:extLst>
                    <a:ext uri="{9D8B030D-6E8A-4147-A177-3AD203B41FA5}">
                      <a16:colId xmlns:a16="http://schemas.microsoft.com/office/drawing/2014/main" val="2728671193"/>
                    </a:ext>
                  </a:extLst>
                </a:gridCol>
                <a:gridCol w="949080">
                  <a:extLst>
                    <a:ext uri="{9D8B030D-6E8A-4147-A177-3AD203B41FA5}">
                      <a16:colId xmlns:a16="http://schemas.microsoft.com/office/drawing/2014/main" val="4173772319"/>
                    </a:ext>
                  </a:extLst>
                </a:gridCol>
                <a:gridCol w="949080">
                  <a:extLst>
                    <a:ext uri="{9D8B030D-6E8A-4147-A177-3AD203B41FA5}">
                      <a16:colId xmlns:a16="http://schemas.microsoft.com/office/drawing/2014/main" val="2986264537"/>
                    </a:ext>
                  </a:extLst>
                </a:gridCol>
              </a:tblGrid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PCR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template-hash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dependencies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cgroup-name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filedata-hash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filename-hint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nonce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0073"/>
                  </a:ext>
                </a:extLst>
              </a:tr>
              <a:tr h="430911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1b89[…]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runc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/bin/containerd-shim-runc-v2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:...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8b2ad985209b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51aea87[...]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/>
                        <a:t>04bd[…]7924</a:t>
                      </a:r>
                    </a:p>
                    <a:p>
                      <a:pPr algn="ctr"/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421855"/>
                  </a:ext>
                </a:extLst>
              </a:tr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07d4[…]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kworker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/u8:3:kthreadd:swapper/0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kmod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/>
                        <a:t> 8179[…]072d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741380"/>
                  </a:ext>
                </a:extLst>
              </a:tr>
              <a:tr h="430911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ac4d[…]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bash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u="sng" dirty="0" err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/bin/containerd-shim-runc-v2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:...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5cbc6f873774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aa67fcfa[…]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/usr/lib64/ld-2.16.so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/>
                        <a:t> ab30[…]ddf3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221657"/>
                  </a:ext>
                </a:extLst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598700"/>
              </p:ext>
            </p:extLst>
          </p:nvPr>
        </p:nvGraphicFramePr>
        <p:xfrm>
          <a:off x="1508309" y="1061884"/>
          <a:ext cx="5572916" cy="151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872">
                  <a:extLst>
                    <a:ext uri="{9D8B030D-6E8A-4147-A177-3AD203B41FA5}">
                      <a16:colId xmlns:a16="http://schemas.microsoft.com/office/drawing/2014/main" val="4254697418"/>
                    </a:ext>
                  </a:extLst>
                </a:gridCol>
                <a:gridCol w="832076">
                  <a:extLst>
                    <a:ext uri="{9D8B030D-6E8A-4147-A177-3AD203B41FA5}">
                      <a16:colId xmlns:a16="http://schemas.microsoft.com/office/drawing/2014/main" val="2377529884"/>
                    </a:ext>
                  </a:extLst>
                </a:gridCol>
                <a:gridCol w="671060">
                  <a:extLst>
                    <a:ext uri="{9D8B030D-6E8A-4147-A177-3AD203B41FA5}">
                      <a16:colId xmlns:a16="http://schemas.microsoft.com/office/drawing/2014/main" val="2998225516"/>
                    </a:ext>
                  </a:extLst>
                </a:gridCol>
                <a:gridCol w="1200899">
                  <a:extLst>
                    <a:ext uri="{9D8B030D-6E8A-4147-A177-3AD203B41FA5}">
                      <a16:colId xmlns:a16="http://schemas.microsoft.com/office/drawing/2014/main" val="1541235773"/>
                    </a:ext>
                  </a:extLst>
                </a:gridCol>
                <a:gridCol w="920513">
                  <a:extLst>
                    <a:ext uri="{9D8B030D-6E8A-4147-A177-3AD203B41FA5}">
                      <a16:colId xmlns:a16="http://schemas.microsoft.com/office/drawing/2014/main" val="2337330814"/>
                    </a:ext>
                  </a:extLst>
                </a:gridCol>
                <a:gridCol w="645416">
                  <a:extLst>
                    <a:ext uri="{9D8B030D-6E8A-4147-A177-3AD203B41FA5}">
                      <a16:colId xmlns:a16="http://schemas.microsoft.com/office/drawing/2014/main" val="2728671193"/>
                    </a:ext>
                  </a:extLst>
                </a:gridCol>
                <a:gridCol w="949080">
                  <a:extLst>
                    <a:ext uri="{9D8B030D-6E8A-4147-A177-3AD203B41FA5}">
                      <a16:colId xmlns:a16="http://schemas.microsoft.com/office/drawing/2014/main" val="4173772319"/>
                    </a:ext>
                  </a:extLst>
                </a:gridCol>
              </a:tblGrid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PCR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template-hash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dependencies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cgroup-name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filedata-hash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filename-hint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0073"/>
                  </a:ext>
                </a:extLst>
              </a:tr>
              <a:tr h="430911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1b89[…]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runc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/bin/containerd-shim-runc-v2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:...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8b2ad985209b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51aea87[...]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421855"/>
                  </a:ext>
                </a:extLst>
              </a:tr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07d4[…]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kworker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/u8:3:kthreadd:swapper/0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kmod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741380"/>
                  </a:ext>
                </a:extLst>
              </a:tr>
              <a:tr h="430911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ac4d[…]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bash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u="sng" dirty="0" err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/bin/containerd-shim-runc-v2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:...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sng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5cbc6f873774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aa67fcfa[…]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/usr/lib64/ld-2.16.so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221657"/>
                  </a:ext>
                </a:extLst>
              </a:tr>
            </a:tbl>
          </a:graphicData>
        </a:graphic>
      </p:graphicFrame>
      <p:sp>
        <p:nvSpPr>
          <p:cNvPr id="7" name="Titolo 1"/>
          <p:cNvSpPr txBox="1">
            <a:spLocks/>
          </p:cNvSpPr>
          <p:nvPr/>
        </p:nvSpPr>
        <p:spPr>
          <a:xfrm>
            <a:off x="1508307" y="713690"/>
            <a:ext cx="6925945" cy="348194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62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Prima: soluzione attuale del gruppo di ricerca</a:t>
            </a:r>
            <a:endParaRPr lang="it-IT" sz="19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1508308" y="2462441"/>
            <a:ext cx="5572916" cy="348194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62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Dopo: con la modifica proposta (locale all’Agent)</a:t>
            </a:r>
            <a:endParaRPr lang="it-IT" sz="19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1508313" y="4247074"/>
            <a:ext cx="4598036" cy="348194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62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Misure </a:t>
            </a:r>
            <a:r>
              <a:rPr lang="it-IT" sz="1462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dell’agent</a:t>
            </a:r>
            <a:r>
              <a:rPr lang="it-IT" sz="1462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come riposta al </a:t>
            </a:r>
            <a:r>
              <a:rPr lang="it-IT" sz="1462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9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6BC5A44A-30BF-4736-AA05-C2FD28D74041}" type="slidenum">
              <a:rPr lang="en-US" sz="1300" b="1">
                <a:solidFill>
                  <a:srgbClr val="002060"/>
                </a:solidFill>
              </a:rPr>
              <a:t>26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54896"/>
              </p:ext>
            </p:extLst>
          </p:nvPr>
        </p:nvGraphicFramePr>
        <p:xfrm>
          <a:off x="1508313" y="4595265"/>
          <a:ext cx="6521996" cy="1394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872">
                  <a:extLst>
                    <a:ext uri="{9D8B030D-6E8A-4147-A177-3AD203B41FA5}">
                      <a16:colId xmlns:a16="http://schemas.microsoft.com/office/drawing/2014/main" val="4254697418"/>
                    </a:ext>
                  </a:extLst>
                </a:gridCol>
                <a:gridCol w="832076">
                  <a:extLst>
                    <a:ext uri="{9D8B030D-6E8A-4147-A177-3AD203B41FA5}">
                      <a16:colId xmlns:a16="http://schemas.microsoft.com/office/drawing/2014/main" val="2377529884"/>
                    </a:ext>
                  </a:extLst>
                </a:gridCol>
                <a:gridCol w="671060">
                  <a:extLst>
                    <a:ext uri="{9D8B030D-6E8A-4147-A177-3AD203B41FA5}">
                      <a16:colId xmlns:a16="http://schemas.microsoft.com/office/drawing/2014/main" val="2998225516"/>
                    </a:ext>
                  </a:extLst>
                </a:gridCol>
                <a:gridCol w="1200899">
                  <a:extLst>
                    <a:ext uri="{9D8B030D-6E8A-4147-A177-3AD203B41FA5}">
                      <a16:colId xmlns:a16="http://schemas.microsoft.com/office/drawing/2014/main" val="1541235773"/>
                    </a:ext>
                  </a:extLst>
                </a:gridCol>
                <a:gridCol w="920513">
                  <a:extLst>
                    <a:ext uri="{9D8B030D-6E8A-4147-A177-3AD203B41FA5}">
                      <a16:colId xmlns:a16="http://schemas.microsoft.com/office/drawing/2014/main" val="2337330814"/>
                    </a:ext>
                  </a:extLst>
                </a:gridCol>
                <a:gridCol w="645416">
                  <a:extLst>
                    <a:ext uri="{9D8B030D-6E8A-4147-A177-3AD203B41FA5}">
                      <a16:colId xmlns:a16="http://schemas.microsoft.com/office/drawing/2014/main" val="2728671193"/>
                    </a:ext>
                  </a:extLst>
                </a:gridCol>
                <a:gridCol w="949080">
                  <a:extLst>
                    <a:ext uri="{9D8B030D-6E8A-4147-A177-3AD203B41FA5}">
                      <a16:colId xmlns:a16="http://schemas.microsoft.com/office/drawing/2014/main" val="4173772319"/>
                    </a:ext>
                  </a:extLst>
                </a:gridCol>
                <a:gridCol w="949080">
                  <a:extLst>
                    <a:ext uri="{9D8B030D-6E8A-4147-A177-3AD203B41FA5}">
                      <a16:colId xmlns:a16="http://schemas.microsoft.com/office/drawing/2014/main" val="2986264537"/>
                    </a:ext>
                  </a:extLst>
                </a:gridCol>
              </a:tblGrid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PCR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template-hash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dependencies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cgroup-name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filedata-hash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filename-hint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nonce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0073"/>
                  </a:ext>
                </a:extLst>
              </a:tr>
              <a:tr h="430911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1b89[…]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runc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/bin/containerd-shim-runc-v2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:...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8b2ad985209b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51aea87[...]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usr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/bin/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bash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/>
                        <a:t> 04bd[…]7924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421855"/>
                  </a:ext>
                </a:extLst>
              </a:tr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07d4[…]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741380"/>
                  </a:ext>
                </a:extLst>
              </a:tr>
              <a:tr h="312039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ac4d[…]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221657"/>
                  </a:ext>
                </a:extLst>
              </a:tr>
            </a:tbl>
          </a:graphicData>
        </a:graphic>
      </p:graphicFrame>
      <p:sp>
        <p:nvSpPr>
          <p:cNvPr id="17" name="Freccia in giù 16"/>
          <p:cNvSpPr/>
          <p:nvPr/>
        </p:nvSpPr>
        <p:spPr>
          <a:xfrm>
            <a:off x="7456700" y="2324118"/>
            <a:ext cx="198120" cy="448587"/>
          </a:xfrm>
          <a:prstGeom prst="downArrow">
            <a:avLst>
              <a:gd name="adj1" fmla="val 35000"/>
              <a:gd name="adj2" fmla="val 75714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9" name="Rettangolo arrotondato 18"/>
          <p:cNvSpPr/>
          <p:nvPr/>
        </p:nvSpPr>
        <p:spPr>
          <a:xfrm>
            <a:off x="7043095" y="2768156"/>
            <a:ext cx="1025344" cy="1436439"/>
          </a:xfrm>
          <a:prstGeom prst="roundRect">
            <a:avLst>
              <a:gd name="adj" fmla="val 30678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 sz="1140" dirty="0">
              <a:solidFill>
                <a:schemeClr val="tx1"/>
              </a:solidFill>
            </a:endParaRPr>
          </a:p>
        </p:txBody>
      </p:sp>
      <p:sp>
        <p:nvSpPr>
          <p:cNvPr id="20" name="Freccia a sinistra 19"/>
          <p:cNvSpPr/>
          <p:nvPr/>
        </p:nvSpPr>
        <p:spPr>
          <a:xfrm>
            <a:off x="7762566" y="5239161"/>
            <a:ext cx="611732" cy="230502"/>
          </a:xfrm>
          <a:prstGeom prst="leftArrow">
            <a:avLst>
              <a:gd name="adj1" fmla="val 37721"/>
              <a:gd name="adj2" fmla="val 77627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</p:spTree>
    <p:extLst>
      <p:ext uri="{BB962C8B-B14F-4D97-AF65-F5344CB8AC3E}">
        <p14:creationId xmlns:p14="http://schemas.microsoft.com/office/powerpoint/2010/main" val="41657424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449711" y="443534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 nell’architettura per passi - 1</a:t>
            </a:r>
          </a:p>
        </p:txBody>
      </p:sp>
      <p:sp>
        <p:nvSpPr>
          <p:cNvPr id="90" name="Rettangolo arrotondato 89"/>
          <p:cNvSpPr/>
          <p:nvPr/>
        </p:nvSpPr>
        <p:spPr>
          <a:xfrm>
            <a:off x="2440787" y="2349323"/>
            <a:ext cx="5445166" cy="136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MASTER NODE</a:t>
            </a: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7" name="Freccia a sinistra 136"/>
          <p:cNvSpPr/>
          <p:nvPr/>
        </p:nvSpPr>
        <p:spPr>
          <a:xfrm rot="16200000">
            <a:off x="2334226" y="3358498"/>
            <a:ext cx="976890" cy="154717"/>
          </a:xfrm>
          <a:prstGeom prst="leftArrow">
            <a:avLst>
              <a:gd name="adj1" fmla="val 1625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8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D4D092FE-18A1-4543-9877-C323D39C9E9F}" type="slidenum">
              <a:rPr lang="en-US" sz="1300" b="1">
                <a:solidFill>
                  <a:srgbClr val="002060"/>
                </a:solidFill>
              </a:rPr>
              <a:t>27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92" name="Rettangolo arrotondato 91"/>
          <p:cNvSpPr/>
          <p:nvPr/>
        </p:nvSpPr>
        <p:spPr>
          <a:xfrm>
            <a:off x="2740367" y="1230869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3" name="Immagin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15" y="1325057"/>
            <a:ext cx="290104" cy="290104"/>
          </a:xfrm>
          <a:prstGeom prst="rect">
            <a:avLst/>
          </a:prstGeom>
        </p:spPr>
      </p:pic>
      <p:sp>
        <p:nvSpPr>
          <p:cNvPr id="100" name="Rettangolo arrotondato 99"/>
          <p:cNvSpPr/>
          <p:nvPr/>
        </p:nvSpPr>
        <p:spPr>
          <a:xfrm>
            <a:off x="6135084" y="1224142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</p:txBody>
      </p:sp>
      <p:cxnSp>
        <p:nvCxnSpPr>
          <p:cNvPr id="101" name="Connettore 2 100"/>
          <p:cNvCxnSpPr>
            <a:stCxn id="100" idx="2"/>
            <a:endCxn id="95" idx="3"/>
          </p:cNvCxnSpPr>
          <p:nvPr/>
        </p:nvCxnSpPr>
        <p:spPr>
          <a:xfrm flipH="1">
            <a:off x="6252877" y="1684057"/>
            <a:ext cx="777291" cy="319430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2 102"/>
          <p:cNvCxnSpPr>
            <a:stCxn id="100" idx="1"/>
            <a:endCxn id="92" idx="3"/>
          </p:cNvCxnSpPr>
          <p:nvPr/>
        </p:nvCxnSpPr>
        <p:spPr>
          <a:xfrm flipH="1">
            <a:off x="4530521" y="1454103"/>
            <a:ext cx="1604562" cy="6726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tangolo arrotondato 105"/>
          <p:cNvSpPr/>
          <p:nvPr/>
        </p:nvSpPr>
        <p:spPr>
          <a:xfrm>
            <a:off x="2573058" y="2484152"/>
            <a:ext cx="942083" cy="76631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server</a:t>
            </a:r>
          </a:p>
        </p:txBody>
      </p:sp>
      <p:sp>
        <p:nvSpPr>
          <p:cNvPr id="107" name="Rettangolo arrotondato 106"/>
          <p:cNvSpPr/>
          <p:nvPr/>
        </p:nvSpPr>
        <p:spPr>
          <a:xfrm>
            <a:off x="6180294" y="2473657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93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08" name="Connettore 2 107"/>
          <p:cNvCxnSpPr>
            <a:stCxn id="107" idx="1"/>
            <a:endCxn id="106" idx="3"/>
          </p:cNvCxnSpPr>
          <p:nvPr/>
        </p:nvCxnSpPr>
        <p:spPr>
          <a:xfrm flipH="1">
            <a:off x="3515134" y="2663541"/>
            <a:ext cx="2665154" cy="203767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2 108"/>
          <p:cNvCxnSpPr>
            <a:stCxn id="118" idx="1"/>
          </p:cNvCxnSpPr>
          <p:nvPr/>
        </p:nvCxnSpPr>
        <p:spPr>
          <a:xfrm flipH="1">
            <a:off x="3524513" y="2791141"/>
            <a:ext cx="2739333" cy="75246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asellaDiTesto 109"/>
          <p:cNvSpPr txBox="1"/>
          <p:nvPr/>
        </p:nvSpPr>
        <p:spPr>
          <a:xfrm>
            <a:off x="1643311" y="2647333"/>
            <a:ext cx="518091" cy="26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4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</a:p>
        </p:txBody>
      </p:sp>
      <p:cxnSp>
        <p:nvCxnSpPr>
          <p:cNvPr id="111" name="Connettore 2 110"/>
          <p:cNvCxnSpPr>
            <a:endCxn id="106" idx="1"/>
          </p:cNvCxnSpPr>
          <p:nvPr/>
        </p:nvCxnSpPr>
        <p:spPr>
          <a:xfrm>
            <a:off x="2115648" y="2484154"/>
            <a:ext cx="457410" cy="38315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Immagine 1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83" y="1312994"/>
            <a:ext cx="290104" cy="290104"/>
          </a:xfrm>
          <a:prstGeom prst="rect">
            <a:avLst/>
          </a:prstGeom>
        </p:spPr>
      </p:pic>
      <p:pic>
        <p:nvPicPr>
          <p:cNvPr id="115" name="Immagine 1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687" y="2489094"/>
            <a:ext cx="792882" cy="528589"/>
          </a:xfrm>
          <a:prstGeom prst="rect">
            <a:avLst/>
          </a:prstGeom>
        </p:spPr>
      </p:pic>
      <p:pic>
        <p:nvPicPr>
          <p:cNvPr id="117" name="Immagine 1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002" y="2470648"/>
            <a:ext cx="593618" cy="395745"/>
          </a:xfrm>
          <a:prstGeom prst="rect">
            <a:avLst/>
          </a:prstGeom>
        </p:spPr>
      </p:pic>
      <p:sp>
        <p:nvSpPr>
          <p:cNvPr id="118" name="Rettangolo arrotondato 117"/>
          <p:cNvSpPr/>
          <p:nvPr/>
        </p:nvSpPr>
        <p:spPr>
          <a:xfrm>
            <a:off x="6263848" y="2601262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54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scheduler</a:t>
            </a:r>
            <a:endParaRPr lang="it-IT" sz="854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9" name="Immagine 1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990" y="2616469"/>
            <a:ext cx="593618" cy="395745"/>
          </a:xfrm>
          <a:prstGeom prst="rect">
            <a:avLst/>
          </a:prstGeom>
        </p:spPr>
      </p:pic>
      <p:sp>
        <p:nvSpPr>
          <p:cNvPr id="121" name="Rettangolo arrotondato 120"/>
          <p:cNvSpPr/>
          <p:nvPr/>
        </p:nvSpPr>
        <p:spPr>
          <a:xfrm>
            <a:off x="6375385" y="2742988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 manager</a:t>
            </a:r>
          </a:p>
        </p:txBody>
      </p:sp>
      <p:pic>
        <p:nvPicPr>
          <p:cNvPr id="122" name="Immagine 1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295" y="2755637"/>
            <a:ext cx="593618" cy="395745"/>
          </a:xfrm>
          <a:prstGeom prst="rect">
            <a:avLst/>
          </a:prstGeom>
        </p:spPr>
      </p:pic>
      <p:cxnSp>
        <p:nvCxnSpPr>
          <p:cNvPr id="123" name="Connettore 2 122"/>
          <p:cNvCxnSpPr>
            <a:stCxn id="121" idx="1"/>
            <a:endCxn id="106" idx="3"/>
          </p:cNvCxnSpPr>
          <p:nvPr/>
        </p:nvCxnSpPr>
        <p:spPr>
          <a:xfrm flipH="1" flipV="1">
            <a:off x="3515136" y="2867307"/>
            <a:ext cx="2860245" cy="65564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ttangolo arrotondato 123"/>
          <p:cNvSpPr/>
          <p:nvPr/>
        </p:nvSpPr>
        <p:spPr>
          <a:xfrm>
            <a:off x="3415120" y="3041262"/>
            <a:ext cx="1868952" cy="42142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relational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database 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endParaRPr lang="it-IT" sz="9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tenant-pod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9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27" name="Immagine 1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31483" y="3106127"/>
            <a:ext cx="301748" cy="30174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29" name="Freccia a sinistra 128"/>
          <p:cNvSpPr/>
          <p:nvPr/>
        </p:nvSpPr>
        <p:spPr>
          <a:xfrm rot="8608206">
            <a:off x="1987495" y="1810159"/>
            <a:ext cx="881175" cy="137373"/>
          </a:xfrm>
          <a:prstGeom prst="leftArrow">
            <a:avLst>
              <a:gd name="adj1" fmla="val 14160"/>
              <a:gd name="adj2" fmla="val 9679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31" name="Freccia a sinistra 130"/>
          <p:cNvSpPr/>
          <p:nvPr/>
        </p:nvSpPr>
        <p:spPr>
          <a:xfrm rot="20134302">
            <a:off x="3489120" y="2368041"/>
            <a:ext cx="1092194" cy="154717"/>
          </a:xfrm>
          <a:prstGeom prst="leftArrow">
            <a:avLst>
              <a:gd name="adj1" fmla="val 1625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155" y="3152215"/>
            <a:ext cx="449272" cy="449272"/>
          </a:xfrm>
          <a:prstGeom prst="rect">
            <a:avLst/>
          </a:prstGeom>
        </p:spPr>
      </p:pic>
      <p:sp>
        <p:nvSpPr>
          <p:cNvPr id="28" name="CasellaDiTesto 27"/>
          <p:cNvSpPr txBox="1"/>
          <p:nvPr/>
        </p:nvSpPr>
        <p:spPr>
          <a:xfrm>
            <a:off x="2165413" y="1612372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34" name="CasellaDiTesto 133"/>
          <p:cNvSpPr txBox="1"/>
          <p:nvPr/>
        </p:nvSpPr>
        <p:spPr>
          <a:xfrm>
            <a:off x="3730688" y="2249515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35" name="CasellaDiTesto 134"/>
          <p:cNvSpPr txBox="1"/>
          <p:nvPr/>
        </p:nvSpPr>
        <p:spPr>
          <a:xfrm>
            <a:off x="3111296" y="3232950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36" name="CasellaDiTesto 135"/>
          <p:cNvSpPr txBox="1"/>
          <p:nvPr/>
        </p:nvSpPr>
        <p:spPr>
          <a:xfrm>
            <a:off x="1508306" y="3827127"/>
            <a:ext cx="7159445" cy="234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utente manda una richiesta di attestazione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inoltra la richiesta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71440" indent="-371440">
              <a:buFont typeface="+mj-lt"/>
              <a:buAutoNum type="arabicPeriod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vede utente già registrato:</a:t>
            </a:r>
          </a:p>
          <a:p>
            <a:pPr marL="650019" lvl="1" indent="-278579">
              <a:buFont typeface="Wingdings" panose="05000000000000000000" pitchFamily="2" charset="2"/>
              <a:buChar char="à"/>
            </a:pPr>
            <a:r>
              <a:rPr lang="it-IT" sz="1625" i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(non inoltra direttamente </a:t>
            </a:r>
            <a:r>
              <a:rPr lang="it-IT" sz="1625" i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all’agent</a:t>
            </a:r>
            <a:r>
              <a:rPr lang="it-IT" sz="1625" i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)</a:t>
            </a:r>
          </a:p>
          <a:p>
            <a:pPr marL="650019" lvl="1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passa per il master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node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noto, precedentemente registrato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master controlla internamente le autorizzazioni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tenant-pod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per sapere quale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può attestare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master controlla quali sono 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worker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correlati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in esame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master inoltra la richiesta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all’agent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9" name="CasellaDiTesto 138"/>
          <p:cNvSpPr txBox="1"/>
          <p:nvPr/>
        </p:nvSpPr>
        <p:spPr>
          <a:xfrm>
            <a:off x="2573984" y="3436446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pic>
        <p:nvPicPr>
          <p:cNvPr id="145" name="Immagine 1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308" y="2990683"/>
            <a:ext cx="449272" cy="449272"/>
          </a:xfrm>
          <a:prstGeom prst="rect">
            <a:avLst/>
          </a:prstGeom>
        </p:spPr>
      </p:pic>
      <p:sp>
        <p:nvSpPr>
          <p:cNvPr id="146" name="CasellaDiTesto 145"/>
          <p:cNvSpPr txBox="1"/>
          <p:nvPr/>
        </p:nvSpPr>
        <p:spPr>
          <a:xfrm>
            <a:off x="5604446" y="3071421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pic>
        <p:nvPicPr>
          <p:cNvPr id="104" name="Immagine 10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816" y="2075775"/>
            <a:ext cx="622548" cy="622548"/>
          </a:xfrm>
          <a:prstGeom prst="rect">
            <a:avLst/>
          </a:prstGeom>
        </p:spPr>
      </p:pic>
      <p:sp>
        <p:nvSpPr>
          <p:cNvPr id="95" name="Rettangolo arrotondato 94"/>
          <p:cNvSpPr/>
          <p:nvPr/>
        </p:nvSpPr>
        <p:spPr>
          <a:xfrm>
            <a:off x="4462717" y="1773531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4" name="Immagine 1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186" y="1851711"/>
            <a:ext cx="290104" cy="290104"/>
          </a:xfrm>
          <a:prstGeom prst="rect">
            <a:avLst/>
          </a:prstGeom>
        </p:spPr>
      </p:pic>
      <p:sp>
        <p:nvSpPr>
          <p:cNvPr id="130" name="Freccia a sinistra 129"/>
          <p:cNvSpPr/>
          <p:nvPr/>
        </p:nvSpPr>
        <p:spPr>
          <a:xfrm rot="12020967">
            <a:off x="3618453" y="1763822"/>
            <a:ext cx="889950" cy="167725"/>
          </a:xfrm>
          <a:prstGeom prst="leftArrow">
            <a:avLst>
              <a:gd name="adj1" fmla="val 14160"/>
              <a:gd name="adj2" fmla="val 869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32" name="CasellaDiTesto 131"/>
          <p:cNvSpPr txBox="1"/>
          <p:nvPr/>
        </p:nvSpPr>
        <p:spPr>
          <a:xfrm>
            <a:off x="3862199" y="1823373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95241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449711" y="443534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 nell’architettura per passi - 2</a:t>
            </a:r>
          </a:p>
        </p:txBody>
      </p:sp>
      <p:sp>
        <p:nvSpPr>
          <p:cNvPr id="8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D4D092FE-18A1-4543-9877-C323D39C9E9F}" type="slidenum">
              <a:rPr lang="en-US" sz="1300" b="1">
                <a:solidFill>
                  <a:srgbClr val="002060"/>
                </a:solidFill>
              </a:rPr>
              <a:t>28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136" name="CasellaDiTesto 135"/>
          <p:cNvSpPr txBox="1"/>
          <p:nvPr/>
        </p:nvSpPr>
        <p:spPr>
          <a:xfrm>
            <a:off x="1449705" y="3473777"/>
            <a:ext cx="71594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riceve richiesta di attestazione relativa a determinati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filtra la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Llist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base ai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richiesti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inoltra la lista filtrata al master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Rettangolo arrotondato 38"/>
          <p:cNvSpPr/>
          <p:nvPr/>
        </p:nvSpPr>
        <p:spPr>
          <a:xfrm>
            <a:off x="1754781" y="1528017"/>
            <a:ext cx="6332764" cy="26117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</a:t>
            </a:r>
          </a:p>
        </p:txBody>
      </p:sp>
      <p:sp>
        <p:nvSpPr>
          <p:cNvPr id="41" name="Pergamena 1 40"/>
          <p:cNvSpPr/>
          <p:nvPr/>
        </p:nvSpPr>
        <p:spPr>
          <a:xfrm>
            <a:off x="2280302" y="2095751"/>
            <a:ext cx="642179" cy="658990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IMA ML</a:t>
            </a:r>
          </a:p>
        </p:txBody>
      </p:sp>
      <p:sp>
        <p:nvSpPr>
          <p:cNvPr id="42" name="Rettangolo arrotondato 41"/>
          <p:cNvSpPr/>
          <p:nvPr/>
        </p:nvSpPr>
        <p:spPr>
          <a:xfrm>
            <a:off x="4133596" y="2235691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pic>
        <p:nvPicPr>
          <p:cNvPr id="43" name="Immagin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893" y="2325541"/>
            <a:ext cx="290104" cy="290104"/>
          </a:xfrm>
          <a:prstGeom prst="rect">
            <a:avLst/>
          </a:prstGeom>
        </p:spPr>
      </p:pic>
      <p:sp>
        <p:nvSpPr>
          <p:cNvPr id="44" name="CasellaDiTesto 43"/>
          <p:cNvSpPr txBox="1"/>
          <p:nvPr/>
        </p:nvSpPr>
        <p:spPr>
          <a:xfrm>
            <a:off x="2184021" y="3659963"/>
            <a:ext cx="665567" cy="223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</a:t>
            </a:r>
            <a:r>
              <a:rPr lang="it-IT" sz="812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2.0</a:t>
            </a:r>
            <a:endParaRPr lang="it-IT" sz="854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Rettangolo arrotondato 44"/>
          <p:cNvSpPr/>
          <p:nvPr/>
        </p:nvSpPr>
        <p:spPr>
          <a:xfrm>
            <a:off x="4845822" y="3365779"/>
            <a:ext cx="1068613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6" name="Immagin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414" y="3363407"/>
            <a:ext cx="593618" cy="395745"/>
          </a:xfrm>
          <a:prstGeom prst="rect">
            <a:avLst/>
          </a:prstGeom>
        </p:spPr>
      </p:pic>
      <p:sp>
        <p:nvSpPr>
          <p:cNvPr id="47" name="Rettangolo arrotondato 46"/>
          <p:cNvSpPr/>
          <p:nvPr/>
        </p:nvSpPr>
        <p:spPr>
          <a:xfrm>
            <a:off x="6228989" y="3368357"/>
            <a:ext cx="1411002" cy="37325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8" name="Immagine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601" y="3358805"/>
            <a:ext cx="593618" cy="388958"/>
          </a:xfrm>
          <a:prstGeom prst="rect">
            <a:avLst/>
          </a:prstGeom>
        </p:spPr>
      </p:pic>
      <p:cxnSp>
        <p:nvCxnSpPr>
          <p:cNvPr id="49" name="Connettore 2 48"/>
          <p:cNvCxnSpPr>
            <a:stCxn id="47" idx="1"/>
            <a:endCxn id="45" idx="3"/>
          </p:cNvCxnSpPr>
          <p:nvPr/>
        </p:nvCxnSpPr>
        <p:spPr>
          <a:xfrm flipH="1">
            <a:off x="5914443" y="3554980"/>
            <a:ext cx="314547" cy="68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e 52"/>
          <p:cNvSpPr/>
          <p:nvPr/>
        </p:nvSpPr>
        <p:spPr>
          <a:xfrm>
            <a:off x="6168292" y="1692303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6007444" y="1721716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55" name="Ovale 54"/>
          <p:cNvSpPr/>
          <p:nvPr/>
        </p:nvSpPr>
        <p:spPr>
          <a:xfrm>
            <a:off x="6385408" y="1945084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6224559" y="1974496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57" name="Ovale 56"/>
          <p:cNvSpPr/>
          <p:nvPr/>
        </p:nvSpPr>
        <p:spPr>
          <a:xfrm>
            <a:off x="6560050" y="1668509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6399201" y="1697921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59" name="Ovale 58"/>
          <p:cNvSpPr/>
          <p:nvPr/>
        </p:nvSpPr>
        <p:spPr>
          <a:xfrm>
            <a:off x="7308674" y="1773556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7147826" y="1802970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61" name="Ovale 60"/>
          <p:cNvSpPr/>
          <p:nvPr/>
        </p:nvSpPr>
        <p:spPr>
          <a:xfrm>
            <a:off x="6720899" y="1990263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6560050" y="2019675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63" name="Ovale 62"/>
          <p:cNvSpPr/>
          <p:nvPr/>
        </p:nvSpPr>
        <p:spPr>
          <a:xfrm>
            <a:off x="6919653" y="1721033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4" name="CasellaDiTesto 63"/>
          <p:cNvSpPr txBox="1"/>
          <p:nvPr/>
        </p:nvSpPr>
        <p:spPr>
          <a:xfrm>
            <a:off x="6758805" y="1750445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65" name="Ovale 64"/>
          <p:cNvSpPr/>
          <p:nvPr/>
        </p:nvSpPr>
        <p:spPr>
          <a:xfrm>
            <a:off x="7043364" y="2022251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6" name="CasellaDiTesto 65"/>
          <p:cNvSpPr txBox="1"/>
          <p:nvPr/>
        </p:nvSpPr>
        <p:spPr>
          <a:xfrm>
            <a:off x="6882515" y="2051664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cxnSp>
        <p:nvCxnSpPr>
          <p:cNvPr id="67" name="Connettore 2 66"/>
          <p:cNvCxnSpPr>
            <a:stCxn id="77" idx="0"/>
            <a:endCxn id="41" idx="2"/>
          </p:cNvCxnSpPr>
          <p:nvPr/>
        </p:nvCxnSpPr>
        <p:spPr>
          <a:xfrm flipV="1">
            <a:off x="2591837" y="2754741"/>
            <a:ext cx="9551" cy="44244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2 68"/>
          <p:cNvCxnSpPr/>
          <p:nvPr/>
        </p:nvCxnSpPr>
        <p:spPr>
          <a:xfrm flipV="1">
            <a:off x="2814596" y="2621809"/>
            <a:ext cx="1315182" cy="71987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ttangolo arrotondato 70"/>
          <p:cNvSpPr/>
          <p:nvPr/>
        </p:nvSpPr>
        <p:spPr>
          <a:xfrm>
            <a:off x="3716027" y="3366142"/>
            <a:ext cx="802629" cy="38538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2" name="Immagine 7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338" y="3352022"/>
            <a:ext cx="593618" cy="395745"/>
          </a:xfrm>
          <a:prstGeom prst="rect">
            <a:avLst/>
          </a:prstGeom>
        </p:spPr>
      </p:pic>
      <p:cxnSp>
        <p:nvCxnSpPr>
          <p:cNvPr id="73" name="Connettore 2 72"/>
          <p:cNvCxnSpPr>
            <a:stCxn id="45" idx="1"/>
            <a:endCxn id="71" idx="3"/>
          </p:cNvCxnSpPr>
          <p:nvPr/>
        </p:nvCxnSpPr>
        <p:spPr>
          <a:xfrm flipH="1">
            <a:off x="4518656" y="3555665"/>
            <a:ext cx="327169" cy="3173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tangolo arrotondato 73"/>
          <p:cNvSpPr/>
          <p:nvPr/>
        </p:nvSpPr>
        <p:spPr>
          <a:xfrm>
            <a:off x="4964297" y="2621811"/>
            <a:ext cx="1191706" cy="2774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filtering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logic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required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6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7" name="Immagine 7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9" t="38293" r="37524" b="33929"/>
          <a:stretch/>
        </p:blipFill>
        <p:spPr>
          <a:xfrm>
            <a:off x="2169680" y="3197192"/>
            <a:ext cx="844315" cy="561807"/>
          </a:xfrm>
          <a:prstGeom prst="rect">
            <a:avLst/>
          </a:prstGeom>
        </p:spPr>
      </p:pic>
      <p:sp>
        <p:nvSpPr>
          <p:cNvPr id="80" name="CasellaDiTesto 79"/>
          <p:cNvSpPr txBox="1"/>
          <p:nvPr/>
        </p:nvSpPr>
        <p:spPr>
          <a:xfrm>
            <a:off x="4156896" y="1257752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82" name="Freccia a sinistra 81"/>
          <p:cNvSpPr/>
          <p:nvPr/>
        </p:nvSpPr>
        <p:spPr>
          <a:xfrm rot="16200000">
            <a:off x="3940887" y="1666220"/>
            <a:ext cx="992471" cy="146472"/>
          </a:xfrm>
          <a:prstGeom prst="leftArrow">
            <a:avLst>
              <a:gd name="adj1" fmla="val 1625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87" name="Freccia a sinistra 86"/>
          <p:cNvSpPr/>
          <p:nvPr/>
        </p:nvSpPr>
        <p:spPr>
          <a:xfrm rot="10800000">
            <a:off x="2842922" y="2414689"/>
            <a:ext cx="1286862" cy="137373"/>
          </a:xfrm>
          <a:prstGeom prst="leftArrow">
            <a:avLst>
              <a:gd name="adj1" fmla="val 14160"/>
              <a:gd name="adj2" fmla="val 9679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89" name="CasellaDiTesto 88"/>
          <p:cNvSpPr txBox="1"/>
          <p:nvPr/>
        </p:nvSpPr>
        <p:spPr>
          <a:xfrm>
            <a:off x="3311503" y="2200310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96" name="Ovale 95"/>
          <p:cNvSpPr/>
          <p:nvPr/>
        </p:nvSpPr>
        <p:spPr>
          <a:xfrm>
            <a:off x="1920698" y="1905386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1759850" y="1934799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cxnSp>
        <p:nvCxnSpPr>
          <p:cNvPr id="98" name="Connettore 2 97"/>
          <p:cNvCxnSpPr>
            <a:stCxn id="96" idx="5"/>
            <a:endCxn id="41" idx="1"/>
          </p:cNvCxnSpPr>
          <p:nvPr/>
        </p:nvCxnSpPr>
        <p:spPr>
          <a:xfrm>
            <a:off x="2169097" y="2147697"/>
            <a:ext cx="191471" cy="27755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ccia a sinistra 98"/>
          <p:cNvSpPr/>
          <p:nvPr/>
        </p:nvSpPr>
        <p:spPr>
          <a:xfrm rot="5400000">
            <a:off x="5004803" y="1662456"/>
            <a:ext cx="986562" cy="146472"/>
          </a:xfrm>
          <a:prstGeom prst="leftArrow">
            <a:avLst>
              <a:gd name="adj1" fmla="val 1625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02" name="CasellaDiTesto 101"/>
          <p:cNvSpPr txBox="1"/>
          <p:nvPr/>
        </p:nvSpPr>
        <p:spPr>
          <a:xfrm>
            <a:off x="5149141" y="1254776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12" name="Ovale 111"/>
          <p:cNvSpPr/>
          <p:nvPr/>
        </p:nvSpPr>
        <p:spPr>
          <a:xfrm>
            <a:off x="7379476" y="2110289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6" name="CasellaDiTesto 115"/>
          <p:cNvSpPr txBox="1"/>
          <p:nvPr/>
        </p:nvSpPr>
        <p:spPr>
          <a:xfrm>
            <a:off x="7218628" y="2139700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120" name="Ovale 119"/>
          <p:cNvSpPr/>
          <p:nvPr/>
        </p:nvSpPr>
        <p:spPr>
          <a:xfrm>
            <a:off x="7119336" y="2355621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5" name="CasellaDiTesto 124"/>
          <p:cNvSpPr txBox="1"/>
          <p:nvPr/>
        </p:nvSpPr>
        <p:spPr>
          <a:xfrm>
            <a:off x="6958487" y="2385034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126" name="Ovale 125"/>
          <p:cNvSpPr/>
          <p:nvPr/>
        </p:nvSpPr>
        <p:spPr>
          <a:xfrm>
            <a:off x="6755596" y="2322529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8" name="CasellaDiTesto 127"/>
          <p:cNvSpPr txBox="1"/>
          <p:nvPr/>
        </p:nvSpPr>
        <p:spPr>
          <a:xfrm>
            <a:off x="6594747" y="2351941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133" name="Ovale 132"/>
          <p:cNvSpPr/>
          <p:nvPr/>
        </p:nvSpPr>
        <p:spPr>
          <a:xfrm>
            <a:off x="7467606" y="2457509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7" name="CasellaDiTesto 136"/>
          <p:cNvSpPr txBox="1"/>
          <p:nvPr/>
        </p:nvSpPr>
        <p:spPr>
          <a:xfrm>
            <a:off x="7306757" y="2486922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138" name="CasellaDiTesto 137"/>
          <p:cNvSpPr txBox="1"/>
          <p:nvPr/>
        </p:nvSpPr>
        <p:spPr>
          <a:xfrm>
            <a:off x="1449707" y="4421505"/>
            <a:ext cx="2859406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l’agent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371440" indent="-371440">
              <a:buFont typeface="+mj-lt"/>
              <a:buAutoNum type="arabicPeriod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71440" indent="-371440">
              <a:buFont typeface="+mj-lt"/>
              <a:buAutoNum type="arabicPeriod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782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asellaDiTesto 135"/>
          <p:cNvSpPr txBox="1"/>
          <p:nvPr/>
        </p:nvSpPr>
        <p:spPr>
          <a:xfrm>
            <a:off x="1452734" y="2769525"/>
            <a:ext cx="7159445" cy="3343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riceve la ML filtrata 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(opzionale) master aggrega le risposte nel caso si trattasse di liste appartenenti 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diversi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inoltra la lista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71440" indent="-371440">
              <a:buFont typeface="+mj-lt"/>
              <a:buAutoNum type="arabicPeriod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verifica la lista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filtrata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secondo la procedura di RA</a:t>
            </a:r>
          </a:p>
          <a:p>
            <a:pPr marL="371440" indent="-371440">
              <a:buFont typeface="+mj-lt"/>
              <a:buAutoNum type="arabicPeriod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produce risultato dell’attestazione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1449711" y="443534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 nell’architettura per passi - 3</a:t>
            </a:r>
          </a:p>
        </p:txBody>
      </p:sp>
      <p:sp>
        <p:nvSpPr>
          <p:cNvPr id="90" name="Rettangolo arrotondato 89"/>
          <p:cNvSpPr/>
          <p:nvPr/>
        </p:nvSpPr>
        <p:spPr>
          <a:xfrm>
            <a:off x="2429815" y="2837145"/>
            <a:ext cx="5445166" cy="136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MASTER NODE</a:t>
            </a: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D4D092FE-18A1-4543-9877-C323D39C9E9F}" type="slidenum">
              <a:rPr lang="en-US" sz="1300" b="1">
                <a:solidFill>
                  <a:srgbClr val="002060"/>
                </a:solidFill>
              </a:rPr>
              <a:t>29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92" name="Rettangolo arrotondato 91"/>
          <p:cNvSpPr/>
          <p:nvPr/>
        </p:nvSpPr>
        <p:spPr>
          <a:xfrm>
            <a:off x="2740367" y="1462009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3" name="Immagin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15" y="1612806"/>
            <a:ext cx="290104" cy="290104"/>
          </a:xfrm>
          <a:prstGeom prst="rect">
            <a:avLst/>
          </a:prstGeom>
        </p:spPr>
      </p:pic>
      <p:sp>
        <p:nvSpPr>
          <p:cNvPr id="95" name="Rettangolo arrotondato 94"/>
          <p:cNvSpPr/>
          <p:nvPr/>
        </p:nvSpPr>
        <p:spPr>
          <a:xfrm>
            <a:off x="4462717" y="2004671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0" name="Rettangolo arrotondato 99"/>
          <p:cNvSpPr/>
          <p:nvPr/>
        </p:nvSpPr>
        <p:spPr>
          <a:xfrm>
            <a:off x="6135084" y="1455282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</p:txBody>
      </p:sp>
      <p:cxnSp>
        <p:nvCxnSpPr>
          <p:cNvPr id="101" name="Connettore 2 100"/>
          <p:cNvCxnSpPr>
            <a:stCxn id="100" idx="2"/>
            <a:endCxn id="95" idx="3"/>
          </p:cNvCxnSpPr>
          <p:nvPr/>
        </p:nvCxnSpPr>
        <p:spPr>
          <a:xfrm flipH="1">
            <a:off x="6252877" y="1915197"/>
            <a:ext cx="777291" cy="319430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2 102"/>
          <p:cNvCxnSpPr>
            <a:stCxn id="100" idx="1"/>
            <a:endCxn id="92" idx="3"/>
          </p:cNvCxnSpPr>
          <p:nvPr/>
        </p:nvCxnSpPr>
        <p:spPr>
          <a:xfrm flipH="1">
            <a:off x="4530521" y="1685243"/>
            <a:ext cx="1604562" cy="6726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ttangolo arrotondato 106"/>
          <p:cNvSpPr/>
          <p:nvPr/>
        </p:nvSpPr>
        <p:spPr>
          <a:xfrm>
            <a:off x="6169322" y="2918141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93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08" name="Connettore 2 107"/>
          <p:cNvCxnSpPr>
            <a:stCxn id="107" idx="1"/>
            <a:endCxn id="106" idx="3"/>
          </p:cNvCxnSpPr>
          <p:nvPr/>
        </p:nvCxnSpPr>
        <p:spPr>
          <a:xfrm flipH="1">
            <a:off x="3504162" y="3108025"/>
            <a:ext cx="2665154" cy="203767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2 108"/>
          <p:cNvCxnSpPr>
            <a:stCxn id="118" idx="1"/>
          </p:cNvCxnSpPr>
          <p:nvPr/>
        </p:nvCxnSpPr>
        <p:spPr>
          <a:xfrm flipH="1">
            <a:off x="3513543" y="3235626"/>
            <a:ext cx="2739333" cy="75246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asellaDiTesto 109"/>
          <p:cNvSpPr txBox="1"/>
          <p:nvPr/>
        </p:nvSpPr>
        <p:spPr>
          <a:xfrm>
            <a:off x="1639378" y="2902011"/>
            <a:ext cx="518091" cy="26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4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</a:p>
        </p:txBody>
      </p:sp>
      <p:cxnSp>
        <p:nvCxnSpPr>
          <p:cNvPr id="111" name="Connettore 2 110"/>
          <p:cNvCxnSpPr>
            <a:endCxn id="106" idx="1"/>
          </p:cNvCxnSpPr>
          <p:nvPr/>
        </p:nvCxnSpPr>
        <p:spPr>
          <a:xfrm>
            <a:off x="2033777" y="2793633"/>
            <a:ext cx="528301" cy="51815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Immagine 1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83" y="1607820"/>
            <a:ext cx="290104" cy="290104"/>
          </a:xfrm>
          <a:prstGeom prst="rect">
            <a:avLst/>
          </a:prstGeom>
        </p:spPr>
      </p:pic>
      <p:pic>
        <p:nvPicPr>
          <p:cNvPr id="114" name="Immagine 1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186" y="2082851"/>
            <a:ext cx="290104" cy="290104"/>
          </a:xfrm>
          <a:prstGeom prst="rect">
            <a:avLst/>
          </a:prstGeom>
        </p:spPr>
      </p:pic>
      <p:pic>
        <p:nvPicPr>
          <p:cNvPr id="117" name="Immagine 1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030" y="2915134"/>
            <a:ext cx="593618" cy="395745"/>
          </a:xfrm>
          <a:prstGeom prst="rect">
            <a:avLst/>
          </a:prstGeom>
        </p:spPr>
      </p:pic>
      <p:sp>
        <p:nvSpPr>
          <p:cNvPr id="118" name="Rettangolo arrotondato 117"/>
          <p:cNvSpPr/>
          <p:nvPr/>
        </p:nvSpPr>
        <p:spPr>
          <a:xfrm>
            <a:off x="6252877" y="3045749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54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scheduler</a:t>
            </a:r>
            <a:endParaRPr lang="it-IT" sz="854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9" name="Immagine 1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021" y="3060955"/>
            <a:ext cx="593618" cy="395745"/>
          </a:xfrm>
          <a:prstGeom prst="rect">
            <a:avLst/>
          </a:prstGeom>
        </p:spPr>
      </p:pic>
      <p:sp>
        <p:nvSpPr>
          <p:cNvPr id="121" name="Rettangolo arrotondato 120"/>
          <p:cNvSpPr/>
          <p:nvPr/>
        </p:nvSpPr>
        <p:spPr>
          <a:xfrm>
            <a:off x="6364413" y="3187475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 manager</a:t>
            </a:r>
          </a:p>
        </p:txBody>
      </p:sp>
      <p:pic>
        <p:nvPicPr>
          <p:cNvPr id="122" name="Immagine 1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323" y="3200124"/>
            <a:ext cx="593618" cy="395745"/>
          </a:xfrm>
          <a:prstGeom prst="rect">
            <a:avLst/>
          </a:prstGeom>
        </p:spPr>
      </p:pic>
      <p:cxnSp>
        <p:nvCxnSpPr>
          <p:cNvPr id="123" name="Connettore 2 122"/>
          <p:cNvCxnSpPr>
            <a:stCxn id="121" idx="1"/>
            <a:endCxn id="106" idx="3"/>
          </p:cNvCxnSpPr>
          <p:nvPr/>
        </p:nvCxnSpPr>
        <p:spPr>
          <a:xfrm flipH="1" flipV="1">
            <a:off x="3504165" y="3311794"/>
            <a:ext cx="2860245" cy="65564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asellaDiTesto 138"/>
          <p:cNvSpPr txBox="1"/>
          <p:nvPr/>
        </p:nvSpPr>
        <p:spPr>
          <a:xfrm>
            <a:off x="2476334" y="4180495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37" name="Freccia a sinistra 136"/>
          <p:cNvSpPr/>
          <p:nvPr/>
        </p:nvSpPr>
        <p:spPr>
          <a:xfrm rot="5400000">
            <a:off x="2335459" y="4014012"/>
            <a:ext cx="779783" cy="154717"/>
          </a:xfrm>
          <a:prstGeom prst="leftArrow">
            <a:avLst>
              <a:gd name="adj1" fmla="val 1625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cxnSp>
        <p:nvCxnSpPr>
          <p:cNvPr id="40" name="Connettore 2 39"/>
          <p:cNvCxnSpPr>
            <a:endCxn id="92" idx="1"/>
          </p:cNvCxnSpPr>
          <p:nvPr/>
        </p:nvCxnSpPr>
        <p:spPr>
          <a:xfrm flipV="1">
            <a:off x="2101492" y="1691966"/>
            <a:ext cx="638876" cy="680988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4 40"/>
          <p:cNvCxnSpPr>
            <a:stCxn id="95" idx="2"/>
            <a:endCxn id="106" idx="0"/>
          </p:cNvCxnSpPr>
          <p:nvPr/>
        </p:nvCxnSpPr>
        <p:spPr>
          <a:xfrm rot="5400000">
            <a:off x="3963435" y="1534277"/>
            <a:ext cx="464046" cy="2324671"/>
          </a:xfrm>
          <a:prstGeom prst="bentConnector3">
            <a:avLst>
              <a:gd name="adj1" fmla="val 50000"/>
            </a:avLst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ccia a sinistra 57"/>
          <p:cNvSpPr/>
          <p:nvPr/>
        </p:nvSpPr>
        <p:spPr>
          <a:xfrm rot="8780595">
            <a:off x="3377766" y="2690528"/>
            <a:ext cx="1192833" cy="154717"/>
          </a:xfrm>
          <a:prstGeom prst="leftArrow">
            <a:avLst>
              <a:gd name="adj1" fmla="val 1625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cxnSp>
        <p:nvCxnSpPr>
          <p:cNvPr id="42" name="Connettore 2 41"/>
          <p:cNvCxnSpPr>
            <a:stCxn id="92" idx="2"/>
            <a:endCxn id="95" idx="1"/>
          </p:cNvCxnSpPr>
          <p:nvPr/>
        </p:nvCxnSpPr>
        <p:spPr>
          <a:xfrm>
            <a:off x="3635447" y="1921930"/>
            <a:ext cx="827270" cy="312703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Immagine 10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816" y="2306915"/>
            <a:ext cx="622548" cy="622548"/>
          </a:xfrm>
          <a:prstGeom prst="rect">
            <a:avLst/>
          </a:prstGeom>
        </p:spPr>
      </p:pic>
      <p:sp>
        <p:nvSpPr>
          <p:cNvPr id="106" name="Rettangolo arrotondato 105"/>
          <p:cNvSpPr/>
          <p:nvPr/>
        </p:nvSpPr>
        <p:spPr>
          <a:xfrm>
            <a:off x="2562087" y="2928638"/>
            <a:ext cx="942083" cy="76631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server</a:t>
            </a:r>
          </a:p>
        </p:txBody>
      </p:sp>
      <p:pic>
        <p:nvPicPr>
          <p:cNvPr id="63" name="Immagine 6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38" y="3629839"/>
            <a:ext cx="355178" cy="355178"/>
          </a:xfrm>
          <a:prstGeom prst="rect">
            <a:avLst/>
          </a:prstGeom>
        </p:spPr>
      </p:pic>
      <p:sp>
        <p:nvSpPr>
          <p:cNvPr id="57" name="CasellaDiTesto 56"/>
          <p:cNvSpPr txBox="1"/>
          <p:nvPr/>
        </p:nvSpPr>
        <p:spPr>
          <a:xfrm>
            <a:off x="3021454" y="3683270"/>
            <a:ext cx="48739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pic>
        <p:nvPicPr>
          <p:cNvPr id="52" name="Immagin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718" y="2933580"/>
            <a:ext cx="792882" cy="528589"/>
          </a:xfrm>
          <a:prstGeom prst="rect">
            <a:avLst/>
          </a:prstGeom>
        </p:spPr>
      </p:pic>
      <p:sp>
        <p:nvSpPr>
          <p:cNvPr id="65" name="CasellaDiTesto 64"/>
          <p:cNvSpPr txBox="1"/>
          <p:nvPr/>
        </p:nvSpPr>
        <p:spPr>
          <a:xfrm>
            <a:off x="3745992" y="2435343"/>
            <a:ext cx="487398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pic>
        <p:nvPicPr>
          <p:cNvPr id="66" name="Immagine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213" y="2385043"/>
            <a:ext cx="355178" cy="355178"/>
          </a:xfrm>
          <a:prstGeom prst="rect">
            <a:avLst/>
          </a:prstGeom>
        </p:spPr>
      </p:pic>
      <p:sp>
        <p:nvSpPr>
          <p:cNvPr id="68" name="CasellaDiTesto 67"/>
          <p:cNvSpPr txBox="1"/>
          <p:nvPr/>
        </p:nvSpPr>
        <p:spPr>
          <a:xfrm>
            <a:off x="5584205" y="2455844"/>
            <a:ext cx="487398" cy="26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37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</a:t>
            </a:r>
          </a:p>
        </p:txBody>
      </p:sp>
      <p:pic>
        <p:nvPicPr>
          <p:cNvPr id="69" name="Immagine 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202" y="2382404"/>
            <a:ext cx="355178" cy="355178"/>
          </a:xfrm>
          <a:prstGeom prst="rect">
            <a:avLst/>
          </a:prstGeom>
        </p:spPr>
      </p:pic>
      <p:sp>
        <p:nvSpPr>
          <p:cNvPr id="70" name="CasellaDiTesto 69"/>
          <p:cNvSpPr txBox="1"/>
          <p:nvPr/>
        </p:nvSpPr>
        <p:spPr>
          <a:xfrm>
            <a:off x="5933197" y="2453205"/>
            <a:ext cx="487398" cy="26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37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sp>
        <p:nvSpPr>
          <p:cNvPr id="124" name="Rettangolo arrotondato 123"/>
          <p:cNvSpPr/>
          <p:nvPr/>
        </p:nvSpPr>
        <p:spPr>
          <a:xfrm>
            <a:off x="3404149" y="3485746"/>
            <a:ext cx="1868952" cy="42142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relational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database 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endParaRPr lang="it-IT" sz="9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tenant-pod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9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27" name="Immagine 1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0514" y="3550613"/>
            <a:ext cx="301748" cy="30174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4" name="CasellaDiTesto 43"/>
          <p:cNvSpPr txBox="1"/>
          <p:nvPr/>
        </p:nvSpPr>
        <p:spPr>
          <a:xfrm>
            <a:off x="2810718" y="3653770"/>
            <a:ext cx="809392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     )</a:t>
            </a:r>
          </a:p>
        </p:txBody>
      </p:sp>
    </p:spTree>
    <p:extLst>
      <p:ext uri="{BB962C8B-B14F-4D97-AF65-F5344CB8AC3E}">
        <p14:creationId xmlns:p14="http://schemas.microsoft.com/office/powerpoint/2010/main" val="1314230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3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Obiettivo</a:t>
            </a:r>
          </a:p>
        </p:txBody>
      </p:sp>
      <p:sp>
        <p:nvSpPr>
          <p:cNvPr id="9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8B7F5903-778A-42D5-824F-CFF871BB53B3}" type="slidenum">
              <a:rPr lang="en-US" sz="1300" b="1">
                <a:solidFill>
                  <a:srgbClr val="002060"/>
                </a:solidFill>
              </a:rPr>
              <a:t>3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794585" y="1886594"/>
            <a:ext cx="6353992" cy="1193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L’obiettivo del gruppo di ricerca è quello di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garantire la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privacy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tra i diversi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durante il processo di attestazione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140" dirty="0"/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140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906906" y="2535062"/>
            <a:ext cx="6129338" cy="1178740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3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Argomenti</a:t>
            </a:r>
            <a:r>
              <a:rPr lang="it-IT" sz="227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interessati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794585" y="3735394"/>
            <a:ext cx="6353992" cy="1768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computing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(TC)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Platform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Module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(TPM)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Remote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(RA)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Docker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140" dirty="0"/>
          </a:p>
        </p:txBody>
      </p:sp>
      <p:sp>
        <p:nvSpPr>
          <p:cNvPr id="7" name="Segnaposto numero diapositiva 2"/>
          <p:cNvSpPr txBox="1">
            <a:spLocks/>
          </p:cNvSpPr>
          <p:nvPr/>
        </p:nvSpPr>
        <p:spPr>
          <a:xfrm>
            <a:off x="6609160" y="5895919"/>
            <a:ext cx="1671638" cy="296664"/>
          </a:xfrm>
          <a:prstGeom prst="rect">
            <a:avLst/>
          </a:prstGeom>
        </p:spPr>
        <p:txBody>
          <a:bodyPr vert="horz" lIns="74295" tIns="37148" rIns="74295" bIns="37148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4289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49770" y="2821747"/>
            <a:ext cx="4904502" cy="1077020"/>
          </a:xfrm>
        </p:spPr>
        <p:txBody>
          <a:bodyPr>
            <a:normAutofit/>
          </a:bodyPr>
          <a:lstStyle/>
          <a:p>
            <a:r>
              <a:rPr lang="it-IT" sz="29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Grazie per l’attenzione</a:t>
            </a:r>
          </a:p>
        </p:txBody>
      </p:sp>
    </p:spTree>
    <p:extLst>
      <p:ext uri="{BB962C8B-B14F-4D97-AF65-F5344CB8AC3E}">
        <p14:creationId xmlns:p14="http://schemas.microsoft.com/office/powerpoint/2010/main" val="37635649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23711" y="975502"/>
            <a:ext cx="6129338" cy="718186"/>
          </a:xfrm>
        </p:spPr>
        <p:txBody>
          <a:bodyPr>
            <a:normAutofit/>
          </a:bodyPr>
          <a:lstStyle/>
          <a:p>
            <a:r>
              <a:rPr lang="it-IT" sz="2437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243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Computing (TC)</a:t>
            </a:r>
          </a:p>
        </p:txBody>
      </p:sp>
      <p:sp>
        <p:nvSpPr>
          <p:cNvPr id="7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894C5873-24A4-4759-B1EB-804E33A8FC50}" type="slidenum">
              <a:rPr lang="en-US" sz="1300" b="1">
                <a:solidFill>
                  <a:srgbClr val="002060"/>
                </a:solidFill>
              </a:rPr>
              <a:t>31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98173" y="2054550"/>
            <a:ext cx="6580416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tecniche per la definizione della fiducia per dispositivi elettronici (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device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 farlo effettua un’attestazione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controlla se un componente si sta comportando in modo atteso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 una prova esatta e verificabile dello stato della piattaforma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 basa di componenti software e hardware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componente principale è il chip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Platform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Module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(TPM) </a:t>
            </a:r>
            <a:endParaRPr lang="it-IT" sz="114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9704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1923711" y="568320"/>
            <a:ext cx="6129338" cy="718186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27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227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Computing Base (TCB)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698173" y="1372828"/>
            <a:ext cx="658041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l’insieme di componenti software, hardware e firmware critici per la sicurezza del sistema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elemento che fa parte del TCB non può essere compromesso da un altro che non ne fa parte</a:t>
            </a:r>
            <a:endParaRPr lang="it-IT" sz="1140" dirty="0">
              <a:solidFill>
                <a:srgbClr val="002060"/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1923711" y="2273577"/>
            <a:ext cx="6129338" cy="718186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27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Root</a:t>
            </a:r>
            <a:r>
              <a:rPr lang="it-IT" sz="227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Trust (</a:t>
            </a:r>
            <a:r>
              <a:rPr lang="it-IT" sz="227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r>
              <a:rPr lang="it-IT" sz="227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98173" y="3018693"/>
            <a:ext cx="6580416" cy="3343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elemento a cui è necessario affidarsi, non può essere falso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parte del TCB</a:t>
            </a:r>
            <a:endParaRPr lang="it-IT" sz="1140" dirty="0">
              <a:solidFill>
                <a:srgbClr val="002060"/>
              </a:solidFill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dovrebbe essere una fonte a fiducia dimostrata (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trustworthy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oltre che fidata.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Esistono diversi tipi di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Root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Trust for Storage (</a:t>
            </a: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RTS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colleziona le misure, ciò che entra non può essere manipolato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Root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Trust for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Measurment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RTM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effettua le misure di integrità e le inoltra al RTS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Root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Trust for Reporting (</a:t>
            </a: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RTR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accede al RTS e in modo sicuro riporta le misure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694D56B3-CE3B-4E46-AA83-066C6EC40989}" type="slidenum">
              <a:rPr lang="en-US" sz="1300" b="1">
                <a:solidFill>
                  <a:srgbClr val="002060"/>
                </a:solidFill>
              </a:rPr>
              <a:t>32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8719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05723" y="733161"/>
            <a:ext cx="6129338" cy="718186"/>
          </a:xfrm>
        </p:spPr>
        <p:txBody>
          <a:bodyPr>
            <a:normAutofit/>
          </a:bodyPr>
          <a:lstStyle/>
          <a:p>
            <a:r>
              <a:rPr lang="it-IT" sz="227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227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Platform </a:t>
            </a:r>
            <a:r>
              <a:rPr lang="it-IT" sz="227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Module</a:t>
            </a:r>
            <a:r>
              <a:rPr lang="it-IT" sz="227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(TPM)</a:t>
            </a:r>
          </a:p>
        </p:txBody>
      </p:sp>
      <p:sp>
        <p:nvSpPr>
          <p:cNvPr id="10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87DD2F27-1C44-4F4E-AB58-88F4CF98600E}" type="slidenum">
              <a:rPr lang="en-US" sz="1300" b="1">
                <a:solidFill>
                  <a:srgbClr val="002060"/>
                </a:solidFill>
              </a:rPr>
              <a:t>33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98174" y="1813975"/>
            <a:ext cx="6744443" cy="184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ideato dal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Trusting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Computing Group (TCG)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più comune hardware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 l’identità e lo stato fidato del sistema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utilizza metodi raccogliere e riportare misure di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hw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sw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 una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composta: RTS+RTR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fa parte del TCB (entità indipendente)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1698172" y="1088711"/>
            <a:ext cx="3566160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Cos’è e a cosa serve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698174" y="3897767"/>
            <a:ext cx="6744443" cy="184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economico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tamper-resistant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lento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nell’esecuzione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componente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passivo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guidato dalla CPU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contiene un generatore di numeri casuali hardware impredicibile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possiede un generatore sicuro di chiavi crittografiche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1698174" y="3172503"/>
            <a:ext cx="2590597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Caratteristiche</a:t>
            </a:r>
          </a:p>
        </p:txBody>
      </p:sp>
    </p:spTree>
    <p:extLst>
      <p:ext uri="{BB962C8B-B14F-4D97-AF65-F5344CB8AC3E}">
        <p14:creationId xmlns:p14="http://schemas.microsoft.com/office/powerpoint/2010/main" val="788075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698173" y="483730"/>
            <a:ext cx="2590597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Caratteristiche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698174" y="1279749"/>
            <a:ext cx="674444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 una cifratura dei dati con associazione chiave-TPM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viene fatta per mezzo di una chiave di approvazione (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Endorsement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che identifica univocamente il modulo</a:t>
            </a:r>
          </a:p>
          <a:p>
            <a:pPr lvl="1"/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permette la decifratura tenendo conto dello stato del sistema nel momento della cifratura (</a:t>
            </a:r>
            <a:r>
              <a:rPr lang="it-IT" sz="162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sealing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1698172" y="2907160"/>
            <a:ext cx="5250180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Uso del TPM per proteggere i dati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698174" y="3703177"/>
            <a:ext cx="674444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isolamento fisico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chiavi permanenti salvate direttamente sul modulo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 spazio però è limitato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isolamento crittografico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dati vengono cifrati e salvati sul disco (fuori dal TPM)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 chiavi che risiedono nel TPM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27836C11-64C4-4D8D-8A90-95B537D280EA}" type="slidenum">
              <a:rPr lang="en-US" sz="1300" b="1">
                <a:solidFill>
                  <a:srgbClr val="002060"/>
                </a:solidFill>
              </a:rPr>
              <a:t>34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247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478826" y="497883"/>
            <a:ext cx="4365716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1.2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74" t="71705" r="4298" b="4513"/>
          <a:stretch/>
        </p:blipFill>
        <p:spPr>
          <a:xfrm>
            <a:off x="1770700" y="2038626"/>
            <a:ext cx="615587" cy="587286"/>
          </a:xfrm>
          <a:prstGeom prst="rect">
            <a:avLst/>
          </a:prstGeom>
        </p:spPr>
      </p:pic>
      <p:cxnSp>
        <p:nvCxnSpPr>
          <p:cNvPr id="4" name="Connettore diritto 3"/>
          <p:cNvCxnSpPr/>
          <p:nvPr/>
        </p:nvCxnSpPr>
        <p:spPr>
          <a:xfrm flipV="1">
            <a:off x="2322605" y="948967"/>
            <a:ext cx="1181646" cy="10896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ttore diritto 12"/>
          <p:cNvCxnSpPr/>
          <p:nvPr/>
        </p:nvCxnSpPr>
        <p:spPr>
          <a:xfrm>
            <a:off x="2322605" y="2625911"/>
            <a:ext cx="1181646" cy="17477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ttangolo 5"/>
          <p:cNvSpPr/>
          <p:nvPr/>
        </p:nvSpPr>
        <p:spPr>
          <a:xfrm>
            <a:off x="3504252" y="948969"/>
            <a:ext cx="4577988" cy="3424647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7" name="Rettangolo 6"/>
          <p:cNvSpPr/>
          <p:nvPr/>
        </p:nvSpPr>
        <p:spPr>
          <a:xfrm>
            <a:off x="3663452" y="1046274"/>
            <a:ext cx="4256046" cy="242327"/>
          </a:xfrm>
          <a:prstGeom prst="rect">
            <a:avLst/>
          </a:prstGeom>
          <a:solidFill>
            <a:srgbClr val="96893A"/>
          </a:solidFill>
          <a:ln>
            <a:solidFill>
              <a:srgbClr val="96893A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/>
              <a:t>input - output sicuro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3666995" y="1525635"/>
            <a:ext cx="2073187" cy="2755994"/>
          </a:xfrm>
          <a:prstGeom prst="rect">
            <a:avLst/>
          </a:prstGeom>
          <a:solidFill>
            <a:srgbClr val="C00000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dirty="0"/>
          </a:p>
        </p:txBody>
      </p:sp>
      <p:sp>
        <p:nvSpPr>
          <p:cNvPr id="14" name="Rettangolo 13"/>
          <p:cNvSpPr/>
          <p:nvPr/>
        </p:nvSpPr>
        <p:spPr>
          <a:xfrm>
            <a:off x="3663457" y="1353833"/>
            <a:ext cx="2076723" cy="325490"/>
          </a:xfrm>
          <a:prstGeom prst="rect">
            <a:avLst/>
          </a:prstGeom>
          <a:solidFill>
            <a:srgbClr val="C00000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/>
              <a:t>Processore crittografico 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3895184" y="2005022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generatore casuale di numeri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3895184" y="2452564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generatore di chiavi RSA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3895184" y="2951387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generatore di </a:t>
            </a:r>
            <a:r>
              <a:rPr lang="it-IT" sz="975" dirty="0" err="1"/>
              <a:t>digest</a:t>
            </a:r>
            <a:r>
              <a:rPr lang="it-IT" sz="975" dirty="0"/>
              <a:t> con </a:t>
            </a:r>
            <a:r>
              <a:rPr lang="it-IT" sz="975" dirty="0" err="1"/>
              <a:t>hash</a:t>
            </a:r>
            <a:r>
              <a:rPr lang="it-IT" sz="975" dirty="0"/>
              <a:t> SHA-1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3895184" y="3446664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blocco di cifratura-decifratura-firma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5846316" y="1384126"/>
            <a:ext cx="2073187" cy="1206422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dirty="0"/>
          </a:p>
        </p:txBody>
      </p:sp>
      <p:sp>
        <p:nvSpPr>
          <p:cNvPr id="24" name="Rettangolo 23"/>
          <p:cNvSpPr/>
          <p:nvPr/>
        </p:nvSpPr>
        <p:spPr>
          <a:xfrm>
            <a:off x="5842780" y="1355822"/>
            <a:ext cx="2076723" cy="32549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80" dirty="0"/>
              <a:t>Memoria non-volatile (NV)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6074507" y="1819276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 err="1"/>
              <a:t>Endorsement</a:t>
            </a:r>
            <a:r>
              <a:rPr lang="it-IT" sz="975" dirty="0"/>
              <a:t> </a:t>
            </a:r>
            <a:r>
              <a:rPr lang="it-IT" sz="975" dirty="0" err="1"/>
              <a:t>Key</a:t>
            </a:r>
            <a:r>
              <a:rPr lang="it-IT" sz="975" dirty="0"/>
              <a:t> (EK)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6074507" y="2196064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Storage </a:t>
            </a:r>
            <a:r>
              <a:rPr lang="it-IT" sz="975" dirty="0" err="1"/>
              <a:t>Root</a:t>
            </a:r>
            <a:r>
              <a:rPr lang="it-IT" sz="975" dirty="0"/>
              <a:t> </a:t>
            </a:r>
            <a:r>
              <a:rPr lang="it-IT" sz="975" dirty="0" err="1"/>
              <a:t>Key</a:t>
            </a:r>
            <a:r>
              <a:rPr lang="it-IT" sz="975" dirty="0"/>
              <a:t> (SRK)</a:t>
            </a:r>
          </a:p>
        </p:txBody>
      </p:sp>
      <p:sp>
        <p:nvSpPr>
          <p:cNvPr id="28" name="Rettangolo 27"/>
          <p:cNvSpPr/>
          <p:nvPr/>
        </p:nvSpPr>
        <p:spPr>
          <a:xfrm>
            <a:off x="5846316" y="2671923"/>
            <a:ext cx="2073187" cy="1609708"/>
          </a:xfrm>
          <a:prstGeom prst="rect">
            <a:avLst/>
          </a:prstGeom>
          <a:solidFill>
            <a:srgbClr val="006600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dirty="0"/>
          </a:p>
        </p:txBody>
      </p:sp>
      <p:sp>
        <p:nvSpPr>
          <p:cNvPr id="29" name="Rettangolo 28"/>
          <p:cNvSpPr/>
          <p:nvPr/>
        </p:nvSpPr>
        <p:spPr>
          <a:xfrm>
            <a:off x="5842780" y="2643621"/>
            <a:ext cx="2076723" cy="325490"/>
          </a:xfrm>
          <a:prstGeom prst="rect">
            <a:avLst/>
          </a:prstGeom>
          <a:solidFill>
            <a:srgbClr val="00660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/>
              <a:t>Memoria volatile</a:t>
            </a:r>
          </a:p>
        </p:txBody>
      </p:sp>
      <p:sp>
        <p:nvSpPr>
          <p:cNvPr id="30" name="Rettangolo 29"/>
          <p:cNvSpPr/>
          <p:nvPr/>
        </p:nvSpPr>
        <p:spPr>
          <a:xfrm>
            <a:off x="6074507" y="3107075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Platform </a:t>
            </a:r>
            <a:r>
              <a:rPr lang="it-IT" sz="975" dirty="0" err="1"/>
              <a:t>Configuration</a:t>
            </a:r>
            <a:r>
              <a:rPr lang="it-IT" sz="975" dirty="0"/>
              <a:t> </a:t>
            </a:r>
            <a:r>
              <a:rPr lang="it-IT" sz="975" dirty="0" err="1"/>
              <a:t>Register</a:t>
            </a:r>
            <a:r>
              <a:rPr lang="it-IT" sz="975" dirty="0"/>
              <a:t> (PCR)</a:t>
            </a:r>
          </a:p>
        </p:txBody>
      </p:sp>
      <p:sp>
        <p:nvSpPr>
          <p:cNvPr id="31" name="Rettangolo 30"/>
          <p:cNvSpPr/>
          <p:nvPr/>
        </p:nvSpPr>
        <p:spPr>
          <a:xfrm>
            <a:off x="6074507" y="3448470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 err="1"/>
              <a:t>Attestation</a:t>
            </a:r>
            <a:r>
              <a:rPr lang="it-IT" sz="975" dirty="0"/>
              <a:t> Identity </a:t>
            </a:r>
            <a:r>
              <a:rPr lang="it-IT" sz="975" dirty="0" err="1"/>
              <a:t>Key</a:t>
            </a:r>
            <a:r>
              <a:rPr lang="it-IT" sz="975" dirty="0"/>
              <a:t> (AIK)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6074507" y="3829693"/>
            <a:ext cx="1613263" cy="279496"/>
          </a:xfrm>
          <a:prstGeom prst="rect">
            <a:avLst/>
          </a:prstGeom>
          <a:solidFill>
            <a:srgbClr val="F97407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chiavi di </a:t>
            </a:r>
            <a:r>
              <a:rPr lang="it-IT" sz="975" dirty="0" err="1"/>
              <a:t>storage</a:t>
            </a:r>
            <a:endParaRPr lang="it-IT" sz="975" dirty="0"/>
          </a:p>
        </p:txBody>
      </p:sp>
      <p:sp>
        <p:nvSpPr>
          <p:cNvPr id="35" name="Titolo 1"/>
          <p:cNvSpPr txBox="1">
            <a:spLocks/>
          </p:cNvSpPr>
          <p:nvPr/>
        </p:nvSpPr>
        <p:spPr>
          <a:xfrm>
            <a:off x="1366501" y="3941940"/>
            <a:ext cx="4365716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2.0</a:t>
            </a:r>
          </a:p>
        </p:txBody>
      </p:sp>
      <p:sp>
        <p:nvSpPr>
          <p:cNvPr id="36" name="CasellaDiTesto 35"/>
          <p:cNvSpPr txBox="1"/>
          <p:nvPr/>
        </p:nvSpPr>
        <p:spPr>
          <a:xfrm>
            <a:off x="1478825" y="4477508"/>
            <a:ext cx="6744443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migliori algoritmi crittografici (AES-128, SHA256, ECC-256)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divisione in tre gerarchie di chiavi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chiavi ed algoritmi multipli per gerarchia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autorizzazioni basate su policy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0458776A-422F-4FCC-A3AB-BC33992FE527}" type="slidenum">
              <a:rPr lang="en-US" sz="1300" b="1">
                <a:solidFill>
                  <a:srgbClr val="002060"/>
                </a:solidFill>
              </a:rPr>
              <a:t>35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2784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425089" y="-155260"/>
            <a:ext cx="4365716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19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69" y="2379068"/>
            <a:ext cx="1145942" cy="1145942"/>
          </a:xfrm>
          <a:prstGeom prst="rect">
            <a:avLst/>
          </a:prstGeom>
        </p:spPr>
      </p:pic>
      <p:cxnSp>
        <p:nvCxnSpPr>
          <p:cNvPr id="33" name="Connettore diritto 32"/>
          <p:cNvCxnSpPr>
            <a:stCxn id="3" idx="0"/>
          </p:cNvCxnSpPr>
          <p:nvPr/>
        </p:nvCxnSpPr>
        <p:spPr>
          <a:xfrm flipV="1">
            <a:off x="778540" y="304534"/>
            <a:ext cx="757440" cy="207453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ttore diritto 33"/>
          <p:cNvCxnSpPr>
            <a:stCxn id="3" idx="2"/>
          </p:cNvCxnSpPr>
          <p:nvPr/>
        </p:nvCxnSpPr>
        <p:spPr>
          <a:xfrm>
            <a:off x="778540" y="3525010"/>
            <a:ext cx="757440" cy="25709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ettangolo 36"/>
          <p:cNvSpPr/>
          <p:nvPr/>
        </p:nvSpPr>
        <p:spPr>
          <a:xfrm>
            <a:off x="1535980" y="295824"/>
            <a:ext cx="7889959" cy="58001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cxnSp>
        <p:nvCxnSpPr>
          <p:cNvPr id="57" name="Connettore diritto 56"/>
          <p:cNvCxnSpPr/>
          <p:nvPr/>
        </p:nvCxnSpPr>
        <p:spPr>
          <a:xfrm>
            <a:off x="1539240" y="2812735"/>
            <a:ext cx="45872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ttangolo 59"/>
          <p:cNvSpPr/>
          <p:nvPr/>
        </p:nvSpPr>
        <p:spPr>
          <a:xfrm>
            <a:off x="1755501" y="2556094"/>
            <a:ext cx="840520" cy="4761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I/O</a:t>
            </a:r>
          </a:p>
        </p:txBody>
      </p:sp>
      <p:cxnSp>
        <p:nvCxnSpPr>
          <p:cNvPr id="66" name="Connettore diritto 65"/>
          <p:cNvCxnSpPr/>
          <p:nvPr/>
        </p:nvCxnSpPr>
        <p:spPr>
          <a:xfrm>
            <a:off x="2788441" y="830580"/>
            <a:ext cx="0" cy="45542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diritto 84"/>
          <p:cNvCxnSpPr>
            <a:endCxn id="83" idx="1"/>
          </p:cNvCxnSpPr>
          <p:nvPr/>
        </p:nvCxnSpPr>
        <p:spPr>
          <a:xfrm>
            <a:off x="2785797" y="838199"/>
            <a:ext cx="345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diritto 108"/>
          <p:cNvCxnSpPr>
            <a:endCxn id="55" idx="1"/>
          </p:cNvCxnSpPr>
          <p:nvPr/>
        </p:nvCxnSpPr>
        <p:spPr>
          <a:xfrm>
            <a:off x="2785797" y="1579321"/>
            <a:ext cx="345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ttore diritto 109"/>
          <p:cNvCxnSpPr>
            <a:endCxn id="56" idx="1"/>
          </p:cNvCxnSpPr>
          <p:nvPr/>
        </p:nvCxnSpPr>
        <p:spPr>
          <a:xfrm>
            <a:off x="2785795" y="2338537"/>
            <a:ext cx="3352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diritto 111"/>
          <p:cNvCxnSpPr>
            <a:endCxn id="58" idx="1"/>
          </p:cNvCxnSpPr>
          <p:nvPr/>
        </p:nvCxnSpPr>
        <p:spPr>
          <a:xfrm>
            <a:off x="2786880" y="3226263"/>
            <a:ext cx="3444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diritto 112"/>
          <p:cNvCxnSpPr>
            <a:endCxn id="62" idx="1"/>
          </p:cNvCxnSpPr>
          <p:nvPr/>
        </p:nvCxnSpPr>
        <p:spPr>
          <a:xfrm>
            <a:off x="2778760" y="5390897"/>
            <a:ext cx="3422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diritto 113"/>
          <p:cNvCxnSpPr>
            <a:endCxn id="59" idx="1"/>
          </p:cNvCxnSpPr>
          <p:nvPr/>
        </p:nvCxnSpPr>
        <p:spPr>
          <a:xfrm>
            <a:off x="2785797" y="3954009"/>
            <a:ext cx="3455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diritto 114"/>
          <p:cNvCxnSpPr>
            <a:endCxn id="61" idx="1"/>
          </p:cNvCxnSpPr>
          <p:nvPr/>
        </p:nvCxnSpPr>
        <p:spPr>
          <a:xfrm flipV="1">
            <a:off x="2786380" y="4674607"/>
            <a:ext cx="334629" cy="9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/>
          <p:cNvSpPr/>
          <p:nvPr/>
        </p:nvSpPr>
        <p:spPr>
          <a:xfrm>
            <a:off x="6474657" y="548161"/>
            <a:ext cx="2714811" cy="19874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Non-Volatile Memory</a:t>
            </a: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Platform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Seed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Endorsement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Seed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Storage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Seed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Monotonic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Counters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Etc.</a:t>
            </a:r>
          </a:p>
        </p:txBody>
      </p:sp>
      <p:sp>
        <p:nvSpPr>
          <p:cNvPr id="83" name="Rettangolo 82"/>
          <p:cNvSpPr/>
          <p:nvPr/>
        </p:nvSpPr>
        <p:spPr>
          <a:xfrm>
            <a:off x="3131355" y="548161"/>
            <a:ext cx="2714811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Asymmetric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Engine(s)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3131355" y="1289283"/>
            <a:ext cx="2704464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Hash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Engine(s)</a:t>
            </a:r>
          </a:p>
        </p:txBody>
      </p:sp>
      <p:sp>
        <p:nvSpPr>
          <p:cNvPr id="56" name="Rettangolo 55"/>
          <p:cNvSpPr/>
          <p:nvPr/>
        </p:nvSpPr>
        <p:spPr>
          <a:xfrm>
            <a:off x="3121008" y="2048499"/>
            <a:ext cx="2714811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Symmetric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Engine(s)</a:t>
            </a:r>
          </a:p>
        </p:txBody>
      </p:sp>
      <p:sp>
        <p:nvSpPr>
          <p:cNvPr id="58" name="Rettangolo 57"/>
          <p:cNvSpPr/>
          <p:nvPr/>
        </p:nvSpPr>
        <p:spPr>
          <a:xfrm>
            <a:off x="3131355" y="2936225"/>
            <a:ext cx="2714811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Generation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3131354" y="3663971"/>
            <a:ext cx="2714811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Random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Number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Generator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3121009" y="4384569"/>
            <a:ext cx="2714811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Power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Detection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2" name="Rettangolo 61"/>
          <p:cNvSpPr/>
          <p:nvPr/>
        </p:nvSpPr>
        <p:spPr>
          <a:xfrm>
            <a:off x="3121008" y="5100859"/>
            <a:ext cx="2714811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Execution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Engine</a:t>
            </a:r>
          </a:p>
        </p:txBody>
      </p:sp>
      <p:sp>
        <p:nvSpPr>
          <p:cNvPr id="67" name="Rettangolo 66"/>
          <p:cNvSpPr/>
          <p:nvPr/>
        </p:nvSpPr>
        <p:spPr>
          <a:xfrm>
            <a:off x="6474657" y="2946049"/>
            <a:ext cx="2714811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Management</a:t>
            </a:r>
          </a:p>
        </p:txBody>
      </p:sp>
      <p:sp>
        <p:nvSpPr>
          <p:cNvPr id="68" name="Rettangolo 67"/>
          <p:cNvSpPr/>
          <p:nvPr/>
        </p:nvSpPr>
        <p:spPr>
          <a:xfrm>
            <a:off x="6474657" y="3676081"/>
            <a:ext cx="2714811" cy="5800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Authorization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9" name="Rettangolo 68"/>
          <p:cNvSpPr/>
          <p:nvPr/>
        </p:nvSpPr>
        <p:spPr>
          <a:xfrm>
            <a:off x="6474657" y="4437205"/>
            <a:ext cx="2773683" cy="1486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RAM</a:t>
            </a: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Banks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Keys in use</a:t>
            </a: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Session</a:t>
            </a:r>
          </a:p>
          <a:p>
            <a:pPr indent="-139291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Etc.</a:t>
            </a:r>
          </a:p>
        </p:txBody>
      </p:sp>
      <p:cxnSp>
        <p:nvCxnSpPr>
          <p:cNvPr id="99" name="Connettore diritto 98"/>
          <p:cNvCxnSpPr/>
          <p:nvPr/>
        </p:nvCxnSpPr>
        <p:spPr>
          <a:xfrm>
            <a:off x="6130290" y="1531620"/>
            <a:ext cx="0" cy="3657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diritto 115"/>
          <p:cNvCxnSpPr>
            <a:endCxn id="75" idx="1"/>
          </p:cNvCxnSpPr>
          <p:nvPr/>
        </p:nvCxnSpPr>
        <p:spPr>
          <a:xfrm>
            <a:off x="6129100" y="1541867"/>
            <a:ext cx="3455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diritto 117"/>
          <p:cNvCxnSpPr>
            <a:endCxn id="67" idx="1"/>
          </p:cNvCxnSpPr>
          <p:nvPr/>
        </p:nvCxnSpPr>
        <p:spPr>
          <a:xfrm>
            <a:off x="6129100" y="3235788"/>
            <a:ext cx="345557" cy="2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diritto 122"/>
          <p:cNvCxnSpPr>
            <a:endCxn id="68" idx="1"/>
          </p:cNvCxnSpPr>
          <p:nvPr/>
        </p:nvCxnSpPr>
        <p:spPr>
          <a:xfrm>
            <a:off x="6129100" y="3965439"/>
            <a:ext cx="345557" cy="6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diritto 133"/>
          <p:cNvCxnSpPr>
            <a:endCxn id="69" idx="1"/>
          </p:cNvCxnSpPr>
          <p:nvPr/>
        </p:nvCxnSpPr>
        <p:spPr>
          <a:xfrm>
            <a:off x="6130201" y="5179892"/>
            <a:ext cx="344456" cy="6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CasellaDiTesto 147"/>
          <p:cNvSpPr txBox="1"/>
          <p:nvPr/>
        </p:nvSpPr>
        <p:spPr>
          <a:xfrm rot="694268">
            <a:off x="382400" y="2540114"/>
            <a:ext cx="770873" cy="369332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</p:spTree>
    <p:extLst>
      <p:ext uri="{BB962C8B-B14F-4D97-AF65-F5344CB8AC3E}">
        <p14:creationId xmlns:p14="http://schemas.microsoft.com/office/powerpoint/2010/main" val="10045060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524818" y="614744"/>
            <a:ext cx="2590597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Tre gerarchie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524824" y="1410648"/>
            <a:ext cx="7109913" cy="4343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usa dei valori segreti detti ‘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seeds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’ persistenti al riavvio che permettono di generare chiavi in modo deterministico.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 ogni seme viene associata una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gerarchia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Storage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dati a lungo termine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Platform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dati usati dal firmware della piattaforma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Endorsement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dati per l’autenticità del TPM 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necessario ricrearli ad ogni riavvio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prime due gerarchie contengono dati salvati su memoria NV.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chiavi utilizzate dal TPM sono: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Endorsement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(EK)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Storage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Root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(SRK)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Identity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(AIK) </a:t>
            </a:r>
          </a:p>
          <a:p>
            <a:pPr marL="1114319" lvl="2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usata per proteggere la privacy dell’utente</a:t>
            </a:r>
          </a:p>
          <a:p>
            <a:pPr marL="1114319" lvl="2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usata per firmare digitalmente il contenuto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PCRs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DAF6A39-FFB8-49AE-9971-C14FD76E803E}" type="slidenum">
              <a:rPr lang="en-US" sz="1300" b="1">
                <a:solidFill>
                  <a:srgbClr val="002060"/>
                </a:solidFill>
              </a:rPr>
              <a:t>37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1064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1432837" y="731381"/>
            <a:ext cx="7109913" cy="4843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chiavi utilizzate dal TPM sono: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Endorsement</a:t>
            </a: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b="1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(EK) ovvero una coppia di chiavi: 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una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pubblica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usata nel processo di attivazione delle credenziali 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una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privata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integrata nel TPM alla creazione e non può mai lasciarlo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Storage </a:t>
            </a:r>
            <a:r>
              <a:rPr lang="it-IT" sz="1625" b="1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Root</a:t>
            </a: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b="1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(SRK) anch’essa integrata nel TPM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usata come chiave genitore di altre chiavi (AIK)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usata per creare dati sigillati (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Sealed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Data Objects)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b="1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Identity </a:t>
            </a:r>
            <a:r>
              <a:rPr lang="it-IT" sz="1625" b="1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625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(AIK) 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protegge la privacy dell’utente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usata come alias della EK per identificare l’utente tra diverse sorgenti mantenendo l’anonimato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usata per firmare digitalmente il contenuto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PCRs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nel processo di attestazione remota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C333A094-934E-4938-8247-E94B429FB489}" type="slidenum">
              <a:rPr lang="en-US" sz="1300" b="1">
                <a:solidFill>
                  <a:srgbClr val="002060"/>
                </a:solidFill>
              </a:rPr>
              <a:t>38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676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698176" y="48373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Platform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Configuration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Register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(PCR)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1508307" y="1279746"/>
                <a:ext cx="7159445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32151" indent="-232151">
                  <a:buFont typeface="Arial" panose="020B0604020202020204" pitchFamily="34" charset="0"/>
                  <a:buChar char="•"/>
                </a:pP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meccanismo chiave per registrare e salvare tutte le misure di integrità effettuate sul sistema in esame in registri detti </a:t>
                </a:r>
                <a:r>
                  <a:rPr lang="it-IT" sz="1625" dirty="0" err="1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PCRs</a:t>
                </a:r>
                <a:endParaRPr lang="it-IT" sz="1625" dirty="0">
                  <a:solidFill>
                    <a:srgbClr val="00206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232151" indent="-232151">
                  <a:buFont typeface="Arial" panose="020B0604020202020204" pitchFamily="34" charset="0"/>
                  <a:buChar char="•"/>
                </a:pPr>
                <a:endParaRPr lang="it-IT" sz="1625" dirty="0">
                  <a:solidFill>
                    <a:srgbClr val="00206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232151" indent="-232151">
                  <a:buFont typeface="Arial" panose="020B0604020202020204" pitchFamily="34" charset="0"/>
                  <a:buChar char="•"/>
                </a:pPr>
                <a:r>
                  <a:rPr lang="it-IT" sz="1625" b="1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misura</a:t>
                </a: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= valutazione dello stato del sistema per verificare se sta evolvendo nel modo atteso</a:t>
                </a:r>
              </a:p>
              <a:p>
                <a:pPr marL="232151" indent="-232151">
                  <a:buFont typeface="Arial" panose="020B0604020202020204" pitchFamily="34" charset="0"/>
                  <a:buChar char="•"/>
                </a:pPr>
                <a:endParaRPr lang="it-IT" sz="1625" dirty="0">
                  <a:solidFill>
                    <a:srgbClr val="00206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232151" indent="-232151">
                  <a:buFont typeface="Arial" panose="020B0604020202020204" pitchFamily="34" charset="0"/>
                  <a:buChar char="•"/>
                </a:pP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Caratteristiche dei registri:</a:t>
                </a:r>
              </a:p>
              <a:p>
                <a:pPr marL="650019" lvl="1" indent="-278579">
                  <a:buFont typeface="Wingdings" panose="05000000000000000000" pitchFamily="2" charset="2"/>
                  <a:buChar char="§"/>
                </a:pP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non possono essere resettati (solo al </a:t>
                </a:r>
                <a:r>
                  <a:rPr lang="it-IT" sz="1625" dirty="0" err="1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boot</a:t>
                </a: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o con pin speciali)</a:t>
                </a:r>
              </a:p>
              <a:p>
                <a:pPr marL="650019" lvl="1" indent="-278579">
                  <a:buFont typeface="Wingdings" panose="05000000000000000000" pitchFamily="2" charset="2"/>
                  <a:buChar char="§"/>
                </a:pP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non rilevano valori precedenti.</a:t>
                </a:r>
              </a:p>
              <a:p>
                <a:pPr marL="278579" indent="-278579">
                  <a:buFont typeface="Arial" panose="020B0604020202020204" pitchFamily="34" charset="0"/>
                  <a:buChar char="•"/>
                </a:pPr>
                <a:endParaRPr lang="it-IT" sz="1625" dirty="0">
                  <a:solidFill>
                    <a:srgbClr val="00206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278579" indent="-278579">
                  <a:buFont typeface="Arial" panose="020B0604020202020204" pitchFamily="34" charset="0"/>
                  <a:buChar char="•"/>
                </a:pP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Questo è possibile grazie ad un meccanismo di </a:t>
                </a:r>
                <a:r>
                  <a:rPr lang="it-IT" sz="1625" b="1" dirty="0" err="1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hash</a:t>
                </a: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</a:t>
                </a:r>
                <a:r>
                  <a:rPr lang="it-IT" sz="1625" b="1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cumulativo</a:t>
                </a: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applicato a tutti i registri secondo la funzione di estensione:</a:t>
                </a:r>
              </a:p>
              <a:p>
                <a:pPr lvl="3"/>
                <a:r>
                  <a:rPr lang="it-IT" sz="1625" dirty="0">
                    <a:solidFill>
                      <a:srgbClr val="002060"/>
                    </a:solidFill>
                    <a:ea typeface="Verdana" panose="020B0604030504040204" pitchFamily="34" charset="0"/>
                  </a:rPr>
                  <a:t>	</a:t>
                </a:r>
              </a:p>
              <a:p>
                <a:pPr lvl="3"/>
                <a:r>
                  <a:rPr lang="it-IT" sz="1625" dirty="0">
                    <a:solidFill>
                      <a:srgbClr val="002060"/>
                    </a:solidFill>
                    <a:ea typeface="Verdana" panose="020B060403050404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𝑃𝐶𝑅</m:t>
                        </m:r>
                      </m:e>
                      <m:sub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𝑛𝑒𝑤</m:t>
                        </m:r>
                      </m:sub>
                    </m:sSub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=</m:t>
                    </m:r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𝐻𝐴𝑆𝐻</m:t>
                    </m:r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(</m:t>
                    </m:r>
                    <m:sSub>
                      <m:sSubPr>
                        <m:ctrlP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𝑃𝐶𝑅</m:t>
                        </m:r>
                      </m:e>
                      <m:sub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𝑜𝑙𝑑</m:t>
                        </m:r>
                      </m:sub>
                    </m:sSub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 || </m:t>
                    </m:r>
                    <m:sSub>
                      <m:sSubPr>
                        <m:ctrlP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𝑑𝑖𝑔𝑒𝑠𝑡</m:t>
                        </m:r>
                      </m:e>
                      <m:sub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𝑛𝑒𝑤</m:t>
                        </m:r>
                      </m:sub>
                    </m:sSub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)</m:t>
                    </m:r>
                  </m:oMath>
                </a14:m>
                <a:endParaRPr lang="it-IT" sz="1625" dirty="0">
                  <a:solidFill>
                    <a:srgbClr val="00206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650019" lvl="1" indent="-278579">
                  <a:buFont typeface="Wingdings" panose="05000000000000000000" pitchFamily="2" charset="2"/>
                  <a:buChar char="§"/>
                </a:pPr>
                <a:endParaRPr lang="it-IT" sz="1625" dirty="0">
                  <a:solidFill>
                    <a:srgbClr val="00206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8307" y="1279746"/>
                <a:ext cx="7159445" cy="4093428"/>
              </a:xfrm>
              <a:prstGeom prst="rect">
                <a:avLst/>
              </a:prstGeom>
              <a:blipFill>
                <a:blip r:embed="rId2"/>
                <a:stretch>
                  <a:fillRect l="-340" t="-447" r="-1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71221EBD-26DC-4878-A084-F938AAE33E55}" type="slidenum">
              <a:rPr lang="en-US" sz="1300" b="1">
                <a:solidFill>
                  <a:srgbClr val="002060"/>
                </a:solidFill>
              </a:rPr>
              <a:t>39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87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8172" y="678324"/>
            <a:ext cx="6129338" cy="718186"/>
          </a:xfrm>
        </p:spPr>
        <p:txBody>
          <a:bodyPr>
            <a:normAutofit/>
          </a:bodyPr>
          <a:lstStyle/>
          <a:p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Computing (TC):</a:t>
            </a:r>
          </a:p>
        </p:txBody>
      </p:sp>
      <p:sp>
        <p:nvSpPr>
          <p:cNvPr id="7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894C5873-24A4-4759-B1EB-804E33A8FC50}" type="slidenum">
              <a:rPr lang="en-US" sz="1300" b="1">
                <a:solidFill>
                  <a:srgbClr val="002060"/>
                </a:solidFill>
              </a:rPr>
              <a:t>4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98173" y="1230239"/>
            <a:ext cx="6580416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tecniche per la definizione della fiducia per dispositivi elettronici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698173" y="2297464"/>
            <a:ext cx="6580416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insieme di componenti software, hardware e firmware critici per la sicurezza del sistema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1698172" y="1745881"/>
            <a:ext cx="6129338" cy="71818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Computing Base (TCB):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1698172" y="3688497"/>
            <a:ext cx="6129338" cy="71818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Platform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Module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(TPM):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1698172" y="2813438"/>
            <a:ext cx="6129338" cy="71818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Root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Trust (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698173" y="3388591"/>
            <a:ext cx="6580416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componente con fiducia intrinseca, non falso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698174" y="4244134"/>
            <a:ext cx="691297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 tipo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hw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più comune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l’integrità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identità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stato fidato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del sistema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colleziona e riporta misure di integrità di componenti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hw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sw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caratteristiche principali:</a:t>
            </a:r>
          </a:p>
          <a:p>
            <a:pPr marL="650019" lvl="1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generatore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hw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di numeri casuali e generatore di chiavi</a:t>
            </a:r>
          </a:p>
          <a:p>
            <a:pPr marL="650019" lvl="1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remote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attestation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(RA)</a:t>
            </a:r>
          </a:p>
          <a:p>
            <a:pPr marL="650019" lvl="1" indent="-278579">
              <a:buFont typeface="Wingdings" panose="05000000000000000000" pitchFamily="2" charset="2"/>
              <a:buChar char="à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binding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sealing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sym typeface="Wingdings" panose="05000000000000000000" pitchFamily="2" charset="2"/>
            </a:endParaRPr>
          </a:p>
          <a:p>
            <a:pPr marL="650019" lvl="1" indent="-278579">
              <a:buFont typeface="Wingdings" panose="05000000000000000000" pitchFamily="2" charset="2"/>
              <a:buChar char="à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1896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698173" y="1764443"/>
            <a:ext cx="65804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 fase di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è un punto critico per l’attaccante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cerca di immettere il codice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 livelli più bassi possibili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prima della fase di avvio del SO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 come obiettivo: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rimanere invisibile a software che operano su alti livelli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controllare la maggior parte del sistema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controllare la fase di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Tipi di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plain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secure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923711" y="883518"/>
            <a:ext cx="6129338" cy="718186"/>
          </a:xfrm>
        </p:spPr>
        <p:txBody>
          <a:bodyPr>
            <a:normAutofit/>
          </a:bodyPr>
          <a:lstStyle/>
          <a:p>
            <a:r>
              <a:rPr lang="it-IT" sz="227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227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(avvio) e tipi di </a:t>
            </a:r>
            <a:r>
              <a:rPr lang="it-IT" sz="227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2275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D93E401-FEEA-4AA2-9DF0-354EDD64A3E9}" type="slidenum">
              <a:rPr lang="en-US" sz="1300" b="1">
                <a:solidFill>
                  <a:srgbClr val="002060"/>
                </a:solidFill>
              </a:rPr>
              <a:t>40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9243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691097" y="936584"/>
            <a:ext cx="6580416" cy="534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Plain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avvio semplice senza sicurezza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Secure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funzione dell’hardware, è eseguito dal firmware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accetta solo una valida firma digitale del programma di avvio del Sistema Operativo (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loader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caso di fallimento blocca l’avvio del sistema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funzione del SO, tipicamente è un software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 la firma digitale dei componenti critici del SO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 la verifica fallisce blocca l’avvio del sistema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Measured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 l’esecuzione di tutti i componenti a partire dal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modo sicuro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calcola il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digest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ferma mai il sistema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riporta i dati al verificatore esterno per analizzarli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1717106C-0F10-4521-8533-E636F88A770E}" type="slidenum">
              <a:rPr lang="en-US" sz="1300" b="1">
                <a:solidFill>
                  <a:srgbClr val="002060"/>
                </a:solidFill>
              </a:rPr>
              <a:t>41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800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1164246" y="1597337"/>
            <a:ext cx="2425965" cy="93336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1° stage:</a:t>
            </a:r>
          </a:p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Core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Root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of Trust for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15638" y="185545"/>
            <a:ext cx="227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err="1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Execution</a:t>
            </a:r>
            <a:r>
              <a:rPr lang="it-IT" sz="1800" b="1" dirty="0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flow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92233" y="2643843"/>
            <a:ext cx="1974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flow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3081486" y="2530705"/>
            <a:ext cx="163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measure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2732877" y="2907199"/>
            <a:ext cx="2178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m1 = 1e4e8f…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4138142" y="4858668"/>
            <a:ext cx="2107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stored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data by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extending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PCRs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9" name="Freccia curva 68"/>
          <p:cNvSpPr/>
          <p:nvPr/>
        </p:nvSpPr>
        <p:spPr>
          <a:xfrm rot="10800000" flipH="1">
            <a:off x="3302926" y="3261393"/>
            <a:ext cx="1047601" cy="1306844"/>
          </a:xfrm>
          <a:prstGeom prst="bentArrow">
            <a:avLst>
              <a:gd name="adj1" fmla="val 3692"/>
              <a:gd name="adj2" fmla="val 8427"/>
              <a:gd name="adj3" fmla="val 14207"/>
              <a:gd name="adj4" fmla="val 5995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70" name="Freccia a inversione 69"/>
          <p:cNvSpPr/>
          <p:nvPr/>
        </p:nvSpPr>
        <p:spPr>
          <a:xfrm rot="10800000" flipH="1">
            <a:off x="2566338" y="2537971"/>
            <a:ext cx="2153721" cy="377602"/>
          </a:xfrm>
          <a:prstGeom prst="uturnArrow">
            <a:avLst>
              <a:gd name="adj1" fmla="val 11440"/>
              <a:gd name="adj2" fmla="val 17788"/>
              <a:gd name="adj3" fmla="val 33068"/>
              <a:gd name="adj4" fmla="val 43750"/>
              <a:gd name="adj5" fmla="val 9750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chemeClr val="tx1"/>
              </a:solidFill>
            </a:endParaRPr>
          </a:p>
        </p:txBody>
      </p:sp>
      <p:sp>
        <p:nvSpPr>
          <p:cNvPr id="71" name="CasellaDiTesto 70"/>
          <p:cNvSpPr txBox="1"/>
          <p:nvPr/>
        </p:nvSpPr>
        <p:spPr>
          <a:xfrm>
            <a:off x="3502297" y="3760042"/>
            <a:ext cx="870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then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load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913132" y="3869878"/>
            <a:ext cx="217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Extension flow</a:t>
            </a:r>
          </a:p>
        </p:txBody>
      </p:sp>
      <p:sp>
        <p:nvSpPr>
          <p:cNvPr id="106" name="Freccia in giù 105"/>
          <p:cNvSpPr/>
          <p:nvPr/>
        </p:nvSpPr>
        <p:spPr>
          <a:xfrm>
            <a:off x="2573332" y="626108"/>
            <a:ext cx="176492" cy="946596"/>
          </a:xfrm>
          <a:prstGeom prst="downArrow">
            <a:avLst>
              <a:gd name="adj1" fmla="val 23708"/>
              <a:gd name="adj2" fmla="val 78572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08" name="Freccia a destra 107"/>
          <p:cNvSpPr/>
          <p:nvPr/>
        </p:nvSpPr>
        <p:spPr>
          <a:xfrm>
            <a:off x="1759533" y="554877"/>
            <a:ext cx="6978443" cy="92038"/>
          </a:xfrm>
          <a:prstGeom prst="rightArrow">
            <a:avLst>
              <a:gd name="adj1" fmla="val 30221"/>
              <a:gd name="adj2" fmla="val 105967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09" name="Freccia in giù 108"/>
          <p:cNvSpPr/>
          <p:nvPr/>
        </p:nvSpPr>
        <p:spPr>
          <a:xfrm>
            <a:off x="5168490" y="617399"/>
            <a:ext cx="176492" cy="946596"/>
          </a:xfrm>
          <a:prstGeom prst="downArrow">
            <a:avLst>
              <a:gd name="adj1" fmla="val 23708"/>
              <a:gd name="adj2" fmla="val 78572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10" name="Freccia in giù 109"/>
          <p:cNvSpPr/>
          <p:nvPr/>
        </p:nvSpPr>
        <p:spPr>
          <a:xfrm>
            <a:off x="7884726" y="626108"/>
            <a:ext cx="176492" cy="946596"/>
          </a:xfrm>
          <a:prstGeom prst="downArrow">
            <a:avLst>
              <a:gd name="adj1" fmla="val 23708"/>
              <a:gd name="adj2" fmla="val 78572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13" name="Ovale 112"/>
          <p:cNvSpPr/>
          <p:nvPr/>
        </p:nvSpPr>
        <p:spPr>
          <a:xfrm>
            <a:off x="2249546" y="875853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1</a:t>
            </a:r>
          </a:p>
        </p:txBody>
      </p:sp>
      <p:sp>
        <p:nvSpPr>
          <p:cNvPr id="53" name="Rettangolo arrotondato 52"/>
          <p:cNvSpPr/>
          <p:nvPr/>
        </p:nvSpPr>
        <p:spPr>
          <a:xfrm>
            <a:off x="4372861" y="4104404"/>
            <a:ext cx="1758737" cy="751607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TPM 2.0 </a:t>
            </a:r>
          </a:p>
        </p:txBody>
      </p:sp>
      <p:sp>
        <p:nvSpPr>
          <p:cNvPr id="33" name="Ovale 32"/>
          <p:cNvSpPr/>
          <p:nvPr/>
        </p:nvSpPr>
        <p:spPr>
          <a:xfrm>
            <a:off x="4841662" y="862954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3</a:t>
            </a:r>
          </a:p>
        </p:txBody>
      </p:sp>
      <p:sp>
        <p:nvSpPr>
          <p:cNvPr id="34" name="Ovale 33"/>
          <p:cNvSpPr/>
          <p:nvPr/>
        </p:nvSpPr>
        <p:spPr>
          <a:xfrm>
            <a:off x="7556634" y="875171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5</a:t>
            </a:r>
          </a:p>
        </p:txBody>
      </p:sp>
      <p:sp>
        <p:nvSpPr>
          <p:cNvPr id="35" name="Rettangolo arrotondato 34"/>
          <p:cNvSpPr/>
          <p:nvPr/>
        </p:nvSpPr>
        <p:spPr>
          <a:xfrm>
            <a:off x="4035771" y="1597336"/>
            <a:ext cx="2425965" cy="93336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2° stage:</a:t>
            </a:r>
          </a:p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Loader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Rettangolo arrotondato 35"/>
          <p:cNvSpPr/>
          <p:nvPr/>
        </p:nvSpPr>
        <p:spPr>
          <a:xfrm>
            <a:off x="6907296" y="1590102"/>
            <a:ext cx="2425965" cy="93336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OS</a:t>
            </a:r>
          </a:p>
        </p:txBody>
      </p:sp>
      <p:sp>
        <p:nvSpPr>
          <p:cNvPr id="37" name="Freccia a inversione 36"/>
          <p:cNvSpPr/>
          <p:nvPr/>
        </p:nvSpPr>
        <p:spPr>
          <a:xfrm rot="10800000" flipH="1">
            <a:off x="6151798" y="2565474"/>
            <a:ext cx="2153721" cy="377602"/>
          </a:xfrm>
          <a:prstGeom prst="uturnArrow">
            <a:avLst>
              <a:gd name="adj1" fmla="val 11440"/>
              <a:gd name="adj2" fmla="val 17788"/>
              <a:gd name="adj3" fmla="val 33068"/>
              <a:gd name="adj4" fmla="val 43750"/>
              <a:gd name="adj5" fmla="val 9750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chemeClr val="tx1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6409371" y="2551933"/>
            <a:ext cx="163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measure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6318337" y="2907450"/>
            <a:ext cx="2016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m2 = 21fbd8…</a:t>
            </a:r>
          </a:p>
        </p:txBody>
      </p:sp>
      <p:sp>
        <p:nvSpPr>
          <p:cNvPr id="40" name="Ovale 39"/>
          <p:cNvSpPr/>
          <p:nvPr/>
        </p:nvSpPr>
        <p:spPr>
          <a:xfrm>
            <a:off x="2896990" y="4077813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2</a:t>
            </a:r>
          </a:p>
        </p:txBody>
      </p:sp>
      <p:sp>
        <p:nvSpPr>
          <p:cNvPr id="41" name="Ovale 40"/>
          <p:cNvSpPr/>
          <p:nvPr/>
        </p:nvSpPr>
        <p:spPr>
          <a:xfrm>
            <a:off x="7334812" y="4077813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4</a:t>
            </a:r>
          </a:p>
        </p:txBody>
      </p:sp>
      <p:sp>
        <p:nvSpPr>
          <p:cNvPr id="42" name="Freccia curva 41"/>
          <p:cNvSpPr/>
          <p:nvPr/>
        </p:nvSpPr>
        <p:spPr>
          <a:xfrm rot="10800000">
            <a:off x="6145737" y="3263293"/>
            <a:ext cx="1180880" cy="1306844"/>
          </a:xfrm>
          <a:prstGeom prst="bentArrow">
            <a:avLst>
              <a:gd name="adj1" fmla="val 2861"/>
              <a:gd name="adj2" fmla="val 8427"/>
              <a:gd name="adj3" fmla="val 14207"/>
              <a:gd name="adj4" fmla="val 5995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6256574" y="3760043"/>
            <a:ext cx="1078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then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load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061" y="4250093"/>
            <a:ext cx="516436" cy="51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451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596326" y="1597336"/>
            <a:ext cx="1732744" cy="703283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1° stage:</a:t>
            </a:r>
          </a:p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CRTM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16758" y="185545"/>
            <a:ext cx="227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err="1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Execution</a:t>
            </a:r>
            <a:r>
              <a:rPr lang="it-IT" sz="1800" b="1" dirty="0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flow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7852136" y="2416104"/>
            <a:ext cx="1974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flow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1700486" y="2329312"/>
            <a:ext cx="1638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measure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1413915" y="2639028"/>
            <a:ext cx="1879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m1 = 1e4e8f…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3398001" y="4497846"/>
            <a:ext cx="2107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stored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data by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extending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PCRs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9" name="Freccia curva 68"/>
          <p:cNvSpPr/>
          <p:nvPr/>
        </p:nvSpPr>
        <p:spPr>
          <a:xfrm rot="10800000" flipH="1">
            <a:off x="2154498" y="2950003"/>
            <a:ext cx="1426833" cy="1306844"/>
          </a:xfrm>
          <a:prstGeom prst="bentArrow">
            <a:avLst>
              <a:gd name="adj1" fmla="val 3692"/>
              <a:gd name="adj2" fmla="val 8427"/>
              <a:gd name="adj3" fmla="val 14207"/>
              <a:gd name="adj4" fmla="val 24632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70" name="Freccia a inversione 69"/>
          <p:cNvSpPr/>
          <p:nvPr/>
        </p:nvSpPr>
        <p:spPr>
          <a:xfrm rot="10800000" flipH="1">
            <a:off x="1427171" y="2307884"/>
            <a:ext cx="1654315" cy="377602"/>
          </a:xfrm>
          <a:prstGeom prst="uturnArrow">
            <a:avLst>
              <a:gd name="adj1" fmla="val 11440"/>
              <a:gd name="adj2" fmla="val 17788"/>
              <a:gd name="adj3" fmla="val 33068"/>
              <a:gd name="adj4" fmla="val 43750"/>
              <a:gd name="adj5" fmla="val 9750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chemeClr val="tx1"/>
              </a:solidFill>
            </a:endParaRPr>
          </a:p>
        </p:txBody>
      </p:sp>
      <p:sp>
        <p:nvSpPr>
          <p:cNvPr id="71" name="CasellaDiTesto 70"/>
          <p:cNvSpPr txBox="1"/>
          <p:nvPr/>
        </p:nvSpPr>
        <p:spPr>
          <a:xfrm>
            <a:off x="2353869" y="3448652"/>
            <a:ext cx="969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then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load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93139" y="3385341"/>
            <a:ext cx="217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Extension flow</a:t>
            </a:r>
          </a:p>
        </p:txBody>
      </p:sp>
      <p:sp>
        <p:nvSpPr>
          <p:cNvPr id="106" name="Freccia in giù 105"/>
          <p:cNvSpPr/>
          <p:nvPr/>
        </p:nvSpPr>
        <p:spPr>
          <a:xfrm>
            <a:off x="1374452" y="628892"/>
            <a:ext cx="176492" cy="946596"/>
          </a:xfrm>
          <a:prstGeom prst="downArrow">
            <a:avLst>
              <a:gd name="adj1" fmla="val 23708"/>
              <a:gd name="adj2" fmla="val 78572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08" name="Freccia a destra 107"/>
          <p:cNvSpPr/>
          <p:nvPr/>
        </p:nvSpPr>
        <p:spPr>
          <a:xfrm>
            <a:off x="560653" y="509359"/>
            <a:ext cx="9097153" cy="137556"/>
          </a:xfrm>
          <a:prstGeom prst="rightArrow">
            <a:avLst>
              <a:gd name="adj1" fmla="val 30221"/>
              <a:gd name="adj2" fmla="val 105967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09" name="Freccia in giù 108"/>
          <p:cNvSpPr/>
          <p:nvPr/>
        </p:nvSpPr>
        <p:spPr>
          <a:xfrm>
            <a:off x="3398001" y="617811"/>
            <a:ext cx="176492" cy="946596"/>
          </a:xfrm>
          <a:prstGeom prst="downArrow">
            <a:avLst>
              <a:gd name="adj1" fmla="val 23708"/>
              <a:gd name="adj2" fmla="val 78572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10" name="Freccia in giù 109"/>
          <p:cNvSpPr/>
          <p:nvPr/>
        </p:nvSpPr>
        <p:spPr>
          <a:xfrm>
            <a:off x="5413655" y="600896"/>
            <a:ext cx="176492" cy="946596"/>
          </a:xfrm>
          <a:prstGeom prst="downArrow">
            <a:avLst>
              <a:gd name="adj1" fmla="val 23708"/>
              <a:gd name="adj2" fmla="val 78572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13" name="Ovale 112"/>
          <p:cNvSpPr/>
          <p:nvPr/>
        </p:nvSpPr>
        <p:spPr>
          <a:xfrm>
            <a:off x="1050666" y="875853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1</a:t>
            </a:r>
          </a:p>
        </p:txBody>
      </p:sp>
      <p:sp>
        <p:nvSpPr>
          <p:cNvPr id="53" name="Rettangolo arrotondato 52"/>
          <p:cNvSpPr/>
          <p:nvPr/>
        </p:nvSpPr>
        <p:spPr>
          <a:xfrm>
            <a:off x="3599432" y="3779923"/>
            <a:ext cx="1758737" cy="751607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TPM 2.0 </a:t>
            </a:r>
          </a:p>
        </p:txBody>
      </p:sp>
      <p:sp>
        <p:nvSpPr>
          <p:cNvPr id="33" name="Ovale 32"/>
          <p:cNvSpPr/>
          <p:nvPr/>
        </p:nvSpPr>
        <p:spPr>
          <a:xfrm>
            <a:off x="3078670" y="856278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3</a:t>
            </a:r>
          </a:p>
        </p:txBody>
      </p:sp>
      <p:sp>
        <p:nvSpPr>
          <p:cNvPr id="34" name="Ovale 33"/>
          <p:cNvSpPr/>
          <p:nvPr/>
        </p:nvSpPr>
        <p:spPr>
          <a:xfrm>
            <a:off x="5100955" y="872378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5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3492884" y="2640976"/>
            <a:ext cx="1927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m2 = 21fbd8…</a:t>
            </a:r>
          </a:p>
        </p:txBody>
      </p:sp>
      <p:sp>
        <p:nvSpPr>
          <p:cNvPr id="40" name="Ovale 39"/>
          <p:cNvSpPr/>
          <p:nvPr/>
        </p:nvSpPr>
        <p:spPr>
          <a:xfrm>
            <a:off x="1748562" y="3766423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2</a:t>
            </a:r>
          </a:p>
        </p:txBody>
      </p:sp>
      <p:sp>
        <p:nvSpPr>
          <p:cNvPr id="41" name="Ovale 40"/>
          <p:cNvSpPr/>
          <p:nvPr/>
        </p:nvSpPr>
        <p:spPr>
          <a:xfrm>
            <a:off x="6718393" y="3768160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6</a:t>
            </a:r>
          </a:p>
        </p:txBody>
      </p:sp>
      <p:sp>
        <p:nvSpPr>
          <p:cNvPr id="43" name="CasellaDiTesto 42"/>
          <p:cNvSpPr txBox="1"/>
          <p:nvPr/>
        </p:nvSpPr>
        <p:spPr>
          <a:xfrm>
            <a:off x="5835576" y="3466416"/>
            <a:ext cx="1233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then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load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632" y="3925612"/>
            <a:ext cx="516436" cy="516436"/>
          </a:xfrm>
          <a:prstGeom prst="rect">
            <a:avLst/>
          </a:prstGeom>
        </p:spPr>
      </p:pic>
      <p:sp>
        <p:nvSpPr>
          <p:cNvPr id="30" name="Rettangolo arrotondato 29"/>
          <p:cNvSpPr/>
          <p:nvPr/>
        </p:nvSpPr>
        <p:spPr>
          <a:xfrm>
            <a:off x="2617783" y="1597336"/>
            <a:ext cx="1732744" cy="703283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2° stage:</a:t>
            </a:r>
          </a:p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Loader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Rettangolo arrotondato 44"/>
          <p:cNvSpPr/>
          <p:nvPr/>
        </p:nvSpPr>
        <p:spPr>
          <a:xfrm>
            <a:off x="4639240" y="1597336"/>
            <a:ext cx="1732744" cy="703283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OS</a:t>
            </a:r>
          </a:p>
        </p:txBody>
      </p:sp>
      <p:sp>
        <p:nvSpPr>
          <p:cNvPr id="47" name="Rettangolo arrotondato 46"/>
          <p:cNvSpPr/>
          <p:nvPr/>
        </p:nvSpPr>
        <p:spPr>
          <a:xfrm>
            <a:off x="7344774" y="1189107"/>
            <a:ext cx="1732744" cy="703283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Application</a:t>
            </a:r>
          </a:p>
        </p:txBody>
      </p:sp>
      <p:sp>
        <p:nvSpPr>
          <p:cNvPr id="48" name="CasellaDiTesto 47"/>
          <p:cNvSpPr txBox="1"/>
          <p:nvPr/>
        </p:nvSpPr>
        <p:spPr>
          <a:xfrm>
            <a:off x="3819018" y="2329828"/>
            <a:ext cx="1638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measure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Freccia a inversione 48"/>
          <p:cNvSpPr/>
          <p:nvPr/>
        </p:nvSpPr>
        <p:spPr>
          <a:xfrm rot="10800000" flipH="1">
            <a:off x="3545703" y="2308400"/>
            <a:ext cx="1654315" cy="377602"/>
          </a:xfrm>
          <a:prstGeom prst="uturnArrow">
            <a:avLst>
              <a:gd name="adj1" fmla="val 11440"/>
              <a:gd name="adj2" fmla="val 17788"/>
              <a:gd name="adj3" fmla="val 33068"/>
              <a:gd name="adj4" fmla="val 43750"/>
              <a:gd name="adj5" fmla="val 9750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chemeClr val="tx1"/>
              </a:solidFill>
            </a:endParaRPr>
          </a:p>
        </p:txBody>
      </p:sp>
      <p:sp>
        <p:nvSpPr>
          <p:cNvPr id="50" name="Freccia in giù 49"/>
          <p:cNvSpPr/>
          <p:nvPr/>
        </p:nvSpPr>
        <p:spPr>
          <a:xfrm>
            <a:off x="8120322" y="578137"/>
            <a:ext cx="181648" cy="610970"/>
          </a:xfrm>
          <a:prstGeom prst="downArrow">
            <a:avLst>
              <a:gd name="adj1" fmla="val 23708"/>
              <a:gd name="adj2" fmla="val 78572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51" name="Freccia in giù 50"/>
          <p:cNvSpPr/>
          <p:nvPr/>
        </p:nvSpPr>
        <p:spPr>
          <a:xfrm>
            <a:off x="4399874" y="2951149"/>
            <a:ext cx="157851" cy="803524"/>
          </a:xfrm>
          <a:prstGeom prst="downArrow">
            <a:avLst>
              <a:gd name="adj1" fmla="val 23708"/>
              <a:gd name="adj2" fmla="val 78572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6070554" y="2326836"/>
            <a:ext cx="1638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measure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Freccia a inversione 53"/>
          <p:cNvSpPr/>
          <p:nvPr/>
        </p:nvSpPr>
        <p:spPr>
          <a:xfrm rot="10800000" flipH="1">
            <a:off x="5797239" y="2305408"/>
            <a:ext cx="1654315" cy="377602"/>
          </a:xfrm>
          <a:prstGeom prst="uturnArrow">
            <a:avLst>
              <a:gd name="adj1" fmla="val 11440"/>
              <a:gd name="adj2" fmla="val 17788"/>
              <a:gd name="adj3" fmla="val 33068"/>
              <a:gd name="adj4" fmla="val 43750"/>
              <a:gd name="adj5" fmla="val 9750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chemeClr val="tx1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5658200" y="2639028"/>
            <a:ext cx="2016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m3 = 45da90…</a:t>
            </a:r>
          </a:p>
        </p:txBody>
      </p:sp>
      <p:sp>
        <p:nvSpPr>
          <p:cNvPr id="57" name="Freccia curva 56"/>
          <p:cNvSpPr/>
          <p:nvPr/>
        </p:nvSpPr>
        <p:spPr>
          <a:xfrm rot="10800000">
            <a:off x="5388629" y="2956859"/>
            <a:ext cx="1247392" cy="1306844"/>
          </a:xfrm>
          <a:prstGeom prst="bentArrow">
            <a:avLst>
              <a:gd name="adj1" fmla="val 3692"/>
              <a:gd name="adj2" fmla="val 8427"/>
              <a:gd name="adj3" fmla="val 14207"/>
              <a:gd name="adj4" fmla="val 24632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58" name="Ovale 57"/>
          <p:cNvSpPr/>
          <p:nvPr/>
        </p:nvSpPr>
        <p:spPr>
          <a:xfrm>
            <a:off x="4588184" y="3184603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4</a:t>
            </a:r>
          </a:p>
        </p:txBody>
      </p:sp>
      <p:sp>
        <p:nvSpPr>
          <p:cNvPr id="59" name="Ovale 58"/>
          <p:cNvSpPr/>
          <p:nvPr/>
        </p:nvSpPr>
        <p:spPr>
          <a:xfrm>
            <a:off x="7769865" y="682196"/>
            <a:ext cx="350457" cy="336616"/>
          </a:xfrm>
          <a:prstGeom prst="ellipse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/>
              <a:t>7</a:t>
            </a:r>
          </a:p>
        </p:txBody>
      </p:sp>
      <p:sp>
        <p:nvSpPr>
          <p:cNvPr id="46" name="Rettangolo arrotondato 45"/>
          <p:cNvSpPr/>
          <p:nvPr/>
        </p:nvSpPr>
        <p:spPr>
          <a:xfrm>
            <a:off x="6643668" y="1591385"/>
            <a:ext cx="1732744" cy="70328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Application</a:t>
            </a:r>
          </a:p>
        </p:txBody>
      </p:sp>
      <p:cxnSp>
        <p:nvCxnSpPr>
          <p:cNvPr id="14" name="Connettore 7 13"/>
          <p:cNvCxnSpPr>
            <a:stCxn id="46" idx="3"/>
            <a:endCxn id="47" idx="3"/>
          </p:cNvCxnSpPr>
          <p:nvPr/>
        </p:nvCxnSpPr>
        <p:spPr>
          <a:xfrm flipV="1">
            <a:off x="8376412" y="1540749"/>
            <a:ext cx="701106" cy="402278"/>
          </a:xfrm>
          <a:prstGeom prst="curvedConnector3">
            <a:avLst>
              <a:gd name="adj1" fmla="val 132606"/>
            </a:avLst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7 59"/>
          <p:cNvCxnSpPr>
            <a:stCxn id="45" idx="3"/>
            <a:endCxn id="47" idx="1"/>
          </p:cNvCxnSpPr>
          <p:nvPr/>
        </p:nvCxnSpPr>
        <p:spPr>
          <a:xfrm flipV="1">
            <a:off x="6371984" y="1540749"/>
            <a:ext cx="972790" cy="408229"/>
          </a:xfrm>
          <a:prstGeom prst="curvedConnector3">
            <a:avLst>
              <a:gd name="adj1" fmla="val 50000"/>
            </a:avLst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entesi graffa aperta 18"/>
          <p:cNvSpPr/>
          <p:nvPr/>
        </p:nvSpPr>
        <p:spPr>
          <a:xfrm rot="16200000">
            <a:off x="2613573" y="3471570"/>
            <a:ext cx="301496" cy="3749843"/>
          </a:xfrm>
          <a:prstGeom prst="leftBrace">
            <a:avLst>
              <a:gd name="adj1" fmla="val 74768"/>
              <a:gd name="adj2" fmla="val 50000"/>
            </a:avLst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CasellaDiTesto 60"/>
          <p:cNvSpPr txBox="1"/>
          <p:nvPr/>
        </p:nvSpPr>
        <p:spPr>
          <a:xfrm>
            <a:off x="1535060" y="5544283"/>
            <a:ext cx="230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Measured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2" name="Parentesi graffa aperta 61"/>
          <p:cNvSpPr/>
          <p:nvPr/>
        </p:nvSpPr>
        <p:spPr>
          <a:xfrm rot="16200000">
            <a:off x="7864150" y="3786314"/>
            <a:ext cx="301496" cy="3285818"/>
          </a:xfrm>
          <a:prstGeom prst="leftBrace">
            <a:avLst>
              <a:gd name="adj1" fmla="val 74768"/>
              <a:gd name="adj2" fmla="val 50000"/>
            </a:avLst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CasellaDiTesto 62"/>
          <p:cNvSpPr txBox="1"/>
          <p:nvPr/>
        </p:nvSpPr>
        <p:spPr>
          <a:xfrm>
            <a:off x="7691709" y="5579971"/>
            <a:ext cx="74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</a:t>
            </a:r>
          </a:p>
        </p:txBody>
      </p:sp>
    </p:spTree>
    <p:extLst>
      <p:ext uri="{BB962C8B-B14F-4D97-AF65-F5344CB8AC3E}">
        <p14:creationId xmlns:p14="http://schemas.microsoft.com/office/powerpoint/2010/main" val="8374363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438142" y="48998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Remote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Procedure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698174" y="1916566"/>
            <a:ext cx="1825536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140" dirty="0"/>
          </a:p>
        </p:txBody>
      </p:sp>
      <p:sp>
        <p:nvSpPr>
          <p:cNvPr id="12" name="Rettangolo arrotondato 11"/>
          <p:cNvSpPr/>
          <p:nvPr/>
        </p:nvSpPr>
        <p:spPr>
          <a:xfrm>
            <a:off x="3523706" y="1383771"/>
            <a:ext cx="2129790" cy="806632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/>
              <a:t>VERIFIER</a:t>
            </a:r>
            <a:endParaRPr lang="it-IT" sz="1137" dirty="0"/>
          </a:p>
        </p:txBody>
      </p:sp>
      <p:sp>
        <p:nvSpPr>
          <p:cNvPr id="16" name="Nuvola 15"/>
          <p:cNvSpPr/>
          <p:nvPr/>
        </p:nvSpPr>
        <p:spPr>
          <a:xfrm>
            <a:off x="5919896" y="804377"/>
            <a:ext cx="1619631" cy="757809"/>
          </a:xfrm>
          <a:prstGeom prst="cloud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54" name="Freccia curva 53"/>
          <p:cNvSpPr/>
          <p:nvPr/>
        </p:nvSpPr>
        <p:spPr>
          <a:xfrm rot="16200000" flipH="1">
            <a:off x="2171652" y="2152911"/>
            <a:ext cx="1708920" cy="977256"/>
          </a:xfrm>
          <a:prstGeom prst="bentArrow">
            <a:avLst>
              <a:gd name="adj1" fmla="val 2861"/>
              <a:gd name="adj2" fmla="val 7920"/>
              <a:gd name="adj3" fmla="val 14207"/>
              <a:gd name="adj4" fmla="val 23965"/>
            </a:avLst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56" name="Rettangolo arrotondato 55"/>
          <p:cNvSpPr/>
          <p:nvPr/>
        </p:nvSpPr>
        <p:spPr>
          <a:xfrm>
            <a:off x="2082979" y="2406910"/>
            <a:ext cx="1055923" cy="373605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37" dirty="0"/>
              <a:t>manda</a:t>
            </a:r>
          </a:p>
          <a:p>
            <a:pPr algn="ctr"/>
            <a:r>
              <a:rPr lang="it-IT" sz="1137" dirty="0" err="1"/>
              <a:t>challenge</a:t>
            </a:r>
            <a:endParaRPr lang="it-IT" sz="1137" dirty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 r="8272" b="39077"/>
          <a:stretch/>
        </p:blipFill>
        <p:spPr>
          <a:xfrm>
            <a:off x="2147699" y="3629441"/>
            <a:ext cx="1011387" cy="750960"/>
          </a:xfrm>
          <a:prstGeom prst="rect">
            <a:avLst/>
          </a:prstGeom>
        </p:spPr>
      </p:pic>
      <p:pic>
        <p:nvPicPr>
          <p:cNvPr id="53" name="Immagine 5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9" t="38293" r="37524" b="33929"/>
          <a:stretch/>
        </p:blipFill>
        <p:spPr>
          <a:xfrm>
            <a:off x="2375038" y="4380402"/>
            <a:ext cx="556714" cy="370437"/>
          </a:xfrm>
          <a:prstGeom prst="rect">
            <a:avLst/>
          </a:prstGeom>
        </p:spPr>
      </p:pic>
      <p:sp>
        <p:nvSpPr>
          <p:cNvPr id="19" name="Rettangolo arrotondato 18"/>
          <p:cNvSpPr/>
          <p:nvPr/>
        </p:nvSpPr>
        <p:spPr>
          <a:xfrm>
            <a:off x="1952906" y="3519880"/>
            <a:ext cx="1400992" cy="1283579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20" name="Freccia a destra 19"/>
          <p:cNvSpPr/>
          <p:nvPr/>
        </p:nvSpPr>
        <p:spPr>
          <a:xfrm>
            <a:off x="3353890" y="4058392"/>
            <a:ext cx="2833242" cy="240574"/>
          </a:xfrm>
          <a:prstGeom prst="rightArrow">
            <a:avLst>
              <a:gd name="adj1" fmla="val 15686"/>
              <a:gd name="adj2" fmla="val 94607"/>
            </a:avLst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58" name="Rettangolo arrotondato 57"/>
          <p:cNvSpPr/>
          <p:nvPr/>
        </p:nvSpPr>
        <p:spPr>
          <a:xfrm>
            <a:off x="3992832" y="3974866"/>
            <a:ext cx="1055923" cy="373605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00" dirty="0"/>
              <a:t>costruisce</a:t>
            </a:r>
            <a:endParaRPr lang="it-IT" sz="1137" dirty="0"/>
          </a:p>
        </p:txBody>
      </p:sp>
      <p:sp>
        <p:nvSpPr>
          <p:cNvPr id="21" name="Documento 20"/>
          <p:cNvSpPr/>
          <p:nvPr/>
        </p:nvSpPr>
        <p:spPr>
          <a:xfrm>
            <a:off x="5712459" y="3416730"/>
            <a:ext cx="2674624" cy="1670941"/>
          </a:xfrm>
          <a:prstGeom prst="flowChartDocumen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40" dirty="0" err="1"/>
              <a:t>challenge</a:t>
            </a:r>
            <a:endParaRPr lang="it-IT" sz="1140" dirty="0"/>
          </a:p>
          <a:p>
            <a:r>
              <a:rPr lang="it-IT" sz="1140" dirty="0"/>
              <a:t>PCR0: 1e4e888ac66f…</a:t>
            </a:r>
          </a:p>
          <a:p>
            <a:r>
              <a:rPr lang="it-IT" sz="1140" dirty="0"/>
              <a:t>PCR1: b4d3c43dcb7c…</a:t>
            </a:r>
          </a:p>
          <a:p>
            <a:r>
              <a:rPr lang="it-IT" sz="1140" dirty="0"/>
              <a:t>PCR2: 0f941b897a85…</a:t>
            </a:r>
          </a:p>
          <a:p>
            <a:r>
              <a:rPr lang="it-IT" sz="1140" dirty="0"/>
              <a:t>….</a:t>
            </a:r>
          </a:p>
        </p:txBody>
      </p:sp>
      <p:sp>
        <p:nvSpPr>
          <p:cNvPr id="60" name="Freccia curva 59"/>
          <p:cNvSpPr/>
          <p:nvPr/>
        </p:nvSpPr>
        <p:spPr>
          <a:xfrm rot="10800000" flipV="1">
            <a:off x="5662470" y="1718176"/>
            <a:ext cx="1548276" cy="1698553"/>
          </a:xfrm>
          <a:prstGeom prst="bentArrow">
            <a:avLst>
              <a:gd name="adj1" fmla="val 2861"/>
              <a:gd name="adj2" fmla="val 5128"/>
              <a:gd name="adj3" fmla="val 11200"/>
              <a:gd name="adj4" fmla="val 23965"/>
            </a:avLst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727" y="4622083"/>
            <a:ext cx="835210" cy="8352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/>
              <p:cNvSpPr txBox="1"/>
              <p:nvPr/>
            </p:nvSpPr>
            <p:spPr>
              <a:xfrm>
                <a:off x="6706672" y="4777589"/>
                <a:ext cx="544830" cy="26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13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137" i="1">
                              <a:latin typeface="Cambria Math" panose="02040503050406030204" pitchFamily="18" charset="0"/>
                            </a:rPr>
                            <m:t>𝐴𝐼𝐾</m:t>
                          </m:r>
                        </m:e>
                        <m:sub>
                          <m:r>
                            <a:rPr lang="it-IT" sz="1137" i="1">
                              <a:latin typeface="Cambria Math" panose="02040503050406030204" pitchFamily="18" charset="0"/>
                            </a:rPr>
                            <m:t>𝑆𝐾</m:t>
                          </m:r>
                        </m:sub>
                      </m:sSub>
                    </m:oMath>
                  </m:oMathPara>
                </a14:m>
                <a:endParaRPr lang="it-IT" sz="1137" dirty="0"/>
              </a:p>
            </p:txBody>
          </p:sp>
        </mc:Choice>
        <mc:Fallback xmlns="">
          <p:sp>
            <p:nvSpPr>
              <p:cNvPr id="23" name="CasellaDiTesto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6672" y="4777589"/>
                <a:ext cx="544830" cy="26731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e 23"/>
          <p:cNvSpPr/>
          <p:nvPr/>
        </p:nvSpPr>
        <p:spPr>
          <a:xfrm>
            <a:off x="5707599" y="1269369"/>
            <a:ext cx="179550" cy="87037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64" name="Ovale 63"/>
          <p:cNvSpPr/>
          <p:nvPr/>
        </p:nvSpPr>
        <p:spPr>
          <a:xfrm>
            <a:off x="5554270" y="1356411"/>
            <a:ext cx="120589" cy="79065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/>
              <p:cNvSpPr txBox="1"/>
              <p:nvPr/>
            </p:nvSpPr>
            <p:spPr>
              <a:xfrm>
                <a:off x="6187128" y="984821"/>
                <a:ext cx="1015365" cy="467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𝑁𝑜𝑑𝑜</m:t>
                          </m:r>
                        </m:e>
                        <m:sub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1</m:t>
                          </m:r>
                        </m:sub>
                      </m:sSub>
                      <m:r>
                        <a:rPr lang="it-IT" sz="812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      </m:t>
                      </m:r>
                      <m:sSub>
                        <m:sSubPr>
                          <m:ctrlP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   </m:t>
                          </m:r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𝐴𝐼𝐾</m:t>
                          </m:r>
                        </m:e>
                        <m:sub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𝑃𝐾</m:t>
                          </m:r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sz="812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𝑁𝑜𝑑𝑜</m:t>
                          </m:r>
                        </m:e>
                        <m:sub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2</m:t>
                          </m:r>
                        </m:sub>
                      </m:sSub>
                      <m:r>
                        <a:rPr lang="it-IT" sz="812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      </m:t>
                      </m:r>
                      <m:sSub>
                        <m:sSubPr>
                          <m:ctrlP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   </m:t>
                          </m:r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𝐴𝐼𝐾</m:t>
                          </m:r>
                        </m:e>
                        <m:sub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𝑃𝐾</m:t>
                          </m:r>
                          <m:r>
                            <a:rPr lang="it-IT" sz="812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sz="812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r>
                  <a:rPr lang="it-IT" sz="812" dirty="0">
                    <a:latin typeface="Verdana" panose="020B0604030504040204" pitchFamily="34" charset="0"/>
                    <a:ea typeface="Verdana" panose="020B0604030504040204" pitchFamily="34" charset="0"/>
                  </a:rPr>
                  <a:t>   ….</a:t>
                </a:r>
              </a:p>
            </p:txBody>
          </p:sp>
        </mc:Choice>
        <mc:Fallback xmlns="">
          <p:sp>
            <p:nvSpPr>
              <p:cNvPr id="25" name="CasellaDiTes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128" y="984821"/>
                <a:ext cx="1015365" cy="467244"/>
              </a:xfrm>
              <a:prstGeom prst="rect">
                <a:avLst/>
              </a:prstGeom>
              <a:blipFill>
                <a:blip r:embed="rId6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ttore 2 26"/>
          <p:cNvCxnSpPr/>
          <p:nvPr/>
        </p:nvCxnSpPr>
        <p:spPr>
          <a:xfrm>
            <a:off x="6603491" y="1102457"/>
            <a:ext cx="160973" cy="6192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2 72"/>
          <p:cNvCxnSpPr/>
          <p:nvPr/>
        </p:nvCxnSpPr>
        <p:spPr>
          <a:xfrm>
            <a:off x="6603491" y="1220091"/>
            <a:ext cx="160973" cy="6192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magin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146" y="1967439"/>
            <a:ext cx="578972" cy="5789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CasellaDiTesto 29"/>
          <p:cNvSpPr txBox="1"/>
          <p:nvPr/>
        </p:nvSpPr>
        <p:spPr>
          <a:xfrm>
            <a:off x="5126227" y="2528435"/>
            <a:ext cx="1287780" cy="22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54" b="1" dirty="0">
                <a:latin typeface="Verdana" panose="020B0604030504040204" pitchFamily="34" charset="0"/>
                <a:ea typeface="Verdana" panose="020B0604030504040204" pitchFamily="34" charset="0"/>
              </a:rPr>
              <a:t>Golden DB</a:t>
            </a:r>
          </a:p>
        </p:txBody>
      </p:sp>
      <p:sp>
        <p:nvSpPr>
          <p:cNvPr id="75" name="Rettangolo arrotondato 74"/>
          <p:cNvSpPr/>
          <p:nvPr/>
        </p:nvSpPr>
        <p:spPr>
          <a:xfrm>
            <a:off x="6706680" y="2341320"/>
            <a:ext cx="1140296" cy="576018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37" dirty="0"/>
              <a:t>manda misure firmate digitalmente</a:t>
            </a:r>
          </a:p>
        </p:txBody>
      </p:sp>
      <p:sp>
        <p:nvSpPr>
          <p:cNvPr id="76" name="CasellaDiTesto 75"/>
          <p:cNvSpPr txBox="1"/>
          <p:nvPr/>
        </p:nvSpPr>
        <p:spPr>
          <a:xfrm>
            <a:off x="1438137" y="5213562"/>
            <a:ext cx="7159445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Il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infine: 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controlla la firma 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 le misure rispetto ai valori di riferimento</a:t>
            </a: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901" y="1789191"/>
            <a:ext cx="416143" cy="449435"/>
          </a:xfrm>
          <a:prstGeom prst="rect">
            <a:avLst/>
          </a:prstGeom>
        </p:spPr>
      </p:pic>
      <p:pic>
        <p:nvPicPr>
          <p:cNvPr id="77" name="Immagine 7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182" y="5213568"/>
            <a:ext cx="342455" cy="369851"/>
          </a:xfrm>
          <a:prstGeom prst="rect">
            <a:avLst/>
          </a:prstGeom>
        </p:spPr>
      </p:pic>
      <p:sp>
        <p:nvSpPr>
          <p:cNvPr id="3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041C002F-D52C-4832-8A9D-41FD10A164E5}" type="slidenum">
              <a:rPr lang="en-US" sz="1300" b="1">
                <a:solidFill>
                  <a:srgbClr val="002060"/>
                </a:solidFill>
              </a:rPr>
              <a:t>44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32" name="Titolo 1"/>
          <p:cNvSpPr txBox="1">
            <a:spLocks/>
          </p:cNvSpPr>
          <p:nvPr/>
        </p:nvSpPr>
        <p:spPr>
          <a:xfrm>
            <a:off x="1175662" y="13492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Uso del TPM per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Measured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19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7895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698176" y="48373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Problema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434012" y="1208996"/>
            <a:ext cx="715944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processo di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misurazione delle applicazioni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è complicato da gestire in termini di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tipologia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ordine nell’esecuzione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1434013" y="1934250"/>
            <a:ext cx="7711351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Soluzione: </a:t>
            </a:r>
            <a:r>
              <a:rPr lang="it-IT" sz="1787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Integrity</a:t>
            </a:r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787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Architecture (IMA)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434019" y="2794504"/>
            <a:ext cx="730803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include le misure in una lista detta "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List" (ML)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 estende un registro mirato per le misure di integrità (PCR10)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singolarmente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le applicazioni in termini di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autorizzazioni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integrità del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digest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infine viene esteso il registro PCR10 passando ad un nuovo componente 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2EAC007-E13E-4A12-B5C2-66AA03707148}" type="slidenum">
              <a:rPr lang="en-US" sz="1300" b="1">
                <a:solidFill>
                  <a:srgbClr val="002060"/>
                </a:solidFill>
              </a:rPr>
              <a:t>45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1562416" y="427648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62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Esempio di ML 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(file: 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kernel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/security/ima/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ascii_runtime_measurement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678340"/>
              </p:ext>
            </p:extLst>
          </p:nvPr>
        </p:nvGraphicFramePr>
        <p:xfrm>
          <a:off x="1562413" y="5005065"/>
          <a:ext cx="6143048" cy="1491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483">
                  <a:extLst>
                    <a:ext uri="{9D8B030D-6E8A-4147-A177-3AD203B41FA5}">
                      <a16:colId xmlns:a16="http://schemas.microsoft.com/office/drawing/2014/main" val="4254697418"/>
                    </a:ext>
                  </a:extLst>
                </a:gridCol>
                <a:gridCol w="1270862">
                  <a:extLst>
                    <a:ext uri="{9D8B030D-6E8A-4147-A177-3AD203B41FA5}">
                      <a16:colId xmlns:a16="http://schemas.microsoft.com/office/drawing/2014/main" val="2377529884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4171749257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2728671193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4173772319"/>
                    </a:ext>
                  </a:extLst>
                </a:gridCol>
              </a:tblGrid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9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PCR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template-hash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filedata-hash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filename-hint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0073"/>
                  </a:ext>
                </a:extLst>
              </a:tr>
              <a:tr h="226894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0f941b897[…]7092e7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sha1: 9952e592c[…]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ebed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boot_aggregate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421855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3dc7f1074[…]808746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</a:t>
                      </a:r>
                      <a:r>
                        <a:rPr lang="it-IT" sz="8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a0e372[…]fd414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init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741380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afe6d234d[…]0fd875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d29397[…]2cc95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/usr/lib64/ld-2.16.so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221657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d86c1070f[…]6d4bf78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d48bdc[…]c7392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etc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ld.so.cache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449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5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730470" y="49285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Docker</a:t>
            </a:r>
            <a:endParaRPr lang="it-IT" sz="19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508307" y="1218124"/>
            <a:ext cx="7159445" cy="234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piattaforma software che permette di creare e distribuire applicazioni con la massima rapidità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raccoglie il software in unità standardizzate chiamate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container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container è l’istanza di un’immagine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" b="35893"/>
          <a:stretch/>
        </p:blipFill>
        <p:spPr>
          <a:xfrm>
            <a:off x="2360757" y="778221"/>
            <a:ext cx="1433602" cy="433388"/>
          </a:xfrm>
          <a:prstGeom prst="rect">
            <a:avLst/>
          </a:prstGeom>
        </p:spPr>
      </p:pic>
      <p:sp>
        <p:nvSpPr>
          <p:cNvPr id="8" name="Rettangolo arrotondato 7"/>
          <p:cNvSpPr/>
          <p:nvPr/>
        </p:nvSpPr>
        <p:spPr>
          <a:xfrm>
            <a:off x="5290424" y="3077664"/>
            <a:ext cx="3145155" cy="2699385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DOCKER</a:t>
            </a:r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  <a:p>
            <a:pPr algn="ctr"/>
            <a:endParaRPr lang="it-IT" sz="1140" dirty="0"/>
          </a:p>
        </p:txBody>
      </p:sp>
      <p:sp>
        <p:nvSpPr>
          <p:cNvPr id="14" name="Rettangolo arrotondato 13"/>
          <p:cNvSpPr/>
          <p:nvPr/>
        </p:nvSpPr>
        <p:spPr>
          <a:xfrm>
            <a:off x="5556647" y="4278770"/>
            <a:ext cx="2643665" cy="30194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Docker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Engine</a:t>
            </a:r>
          </a:p>
        </p:txBody>
      </p:sp>
      <p:sp>
        <p:nvSpPr>
          <p:cNvPr id="16" name="Rettangolo arrotondato 15"/>
          <p:cNvSpPr/>
          <p:nvPr/>
        </p:nvSpPr>
        <p:spPr>
          <a:xfrm>
            <a:off x="6489985" y="3832387"/>
            <a:ext cx="777002" cy="37212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Bins</a:t>
            </a:r>
            <a:r>
              <a:rPr lang="it-IT" sz="893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893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Libs</a:t>
            </a:r>
            <a:endParaRPr lang="it-IT" sz="893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6489985" y="3398636"/>
            <a:ext cx="777002" cy="37212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App2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5556647" y="4642338"/>
            <a:ext cx="2643665" cy="30194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Host OS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5556647" y="5001738"/>
            <a:ext cx="2643665" cy="30194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Hypervisor</a:t>
            </a:r>
            <a:endParaRPr lang="it-IT" sz="1137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Rettangolo arrotondato 20"/>
          <p:cNvSpPr/>
          <p:nvPr/>
        </p:nvSpPr>
        <p:spPr>
          <a:xfrm>
            <a:off x="5556647" y="5361137"/>
            <a:ext cx="2643665" cy="30194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Server (Host)</a:t>
            </a:r>
          </a:p>
        </p:txBody>
      </p:sp>
      <p:sp>
        <p:nvSpPr>
          <p:cNvPr id="22" name="Rettangolo arrotondato 21"/>
          <p:cNvSpPr/>
          <p:nvPr/>
        </p:nvSpPr>
        <p:spPr>
          <a:xfrm>
            <a:off x="5556653" y="3832387"/>
            <a:ext cx="777002" cy="37212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Bins</a:t>
            </a:r>
            <a:r>
              <a:rPr lang="it-IT" sz="893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893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Libs</a:t>
            </a:r>
            <a:endParaRPr lang="it-IT" sz="893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5556653" y="3398636"/>
            <a:ext cx="777002" cy="37212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App1</a:t>
            </a:r>
          </a:p>
        </p:txBody>
      </p:sp>
      <p:sp>
        <p:nvSpPr>
          <p:cNvPr id="24" name="Rettangolo arrotondato 23"/>
          <p:cNvSpPr/>
          <p:nvPr/>
        </p:nvSpPr>
        <p:spPr>
          <a:xfrm>
            <a:off x="7423316" y="3838517"/>
            <a:ext cx="777002" cy="37212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Bins</a:t>
            </a:r>
            <a:r>
              <a:rPr lang="it-IT" sz="893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893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Libs</a:t>
            </a:r>
            <a:endParaRPr lang="it-IT" sz="893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7423316" y="3404765"/>
            <a:ext cx="777002" cy="37212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App3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1508310" y="2951280"/>
            <a:ext cx="3549945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immagine contiene librerie e strumenti di sistema.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 automatizzare la creazione di container si usano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Dockerfile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tutti i container condividono lo stesso Host OS ma con limitazioni di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namespace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5522602" y="3356270"/>
            <a:ext cx="851297" cy="89154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29" name="CasellaDiTesto 28"/>
          <p:cNvSpPr txBox="1"/>
          <p:nvPr/>
        </p:nvSpPr>
        <p:spPr>
          <a:xfrm>
            <a:off x="5624620" y="3233526"/>
            <a:ext cx="675185" cy="179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68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CONTAINER</a:t>
            </a:r>
            <a:endParaRPr lang="it-IT" sz="114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BD7460AB-3120-467F-B371-B565AB70EE09}" type="slidenum">
              <a:rPr lang="en-US" sz="1300" b="1">
                <a:solidFill>
                  <a:srgbClr val="002060"/>
                </a:solidFill>
              </a:rPr>
              <a:t>46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4805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ttangolo arrotondato 49"/>
          <p:cNvSpPr/>
          <p:nvPr/>
        </p:nvSpPr>
        <p:spPr>
          <a:xfrm>
            <a:off x="1696599" y="325333"/>
            <a:ext cx="6517156" cy="4098196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Rettangolo arrotondato 50"/>
          <p:cNvSpPr/>
          <p:nvPr/>
        </p:nvSpPr>
        <p:spPr>
          <a:xfrm>
            <a:off x="2132280" y="2045472"/>
            <a:ext cx="5646047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Container Runtime</a:t>
            </a:r>
          </a:p>
        </p:txBody>
      </p:sp>
      <p:sp>
        <p:nvSpPr>
          <p:cNvPr id="52" name="Rettangolo 51"/>
          <p:cNvSpPr/>
          <p:nvPr/>
        </p:nvSpPr>
        <p:spPr>
          <a:xfrm>
            <a:off x="2145731" y="792332"/>
            <a:ext cx="1892652" cy="116799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53" name="CasellaDiTesto 52"/>
          <p:cNvSpPr txBox="1"/>
          <p:nvPr/>
        </p:nvSpPr>
        <p:spPr>
          <a:xfrm>
            <a:off x="2222268" y="460883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CONTAINER</a:t>
            </a:r>
            <a:endParaRPr lang="it-IT" sz="13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Rettangolo arrotondato 53"/>
          <p:cNvSpPr/>
          <p:nvPr/>
        </p:nvSpPr>
        <p:spPr>
          <a:xfrm>
            <a:off x="2132280" y="2581443"/>
            <a:ext cx="5646047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Docker</a:t>
            </a:r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Engine</a:t>
            </a:r>
          </a:p>
        </p:txBody>
      </p:sp>
      <p:sp>
        <p:nvSpPr>
          <p:cNvPr id="55" name="Rettangolo arrotondato 54"/>
          <p:cNvSpPr/>
          <p:nvPr/>
        </p:nvSpPr>
        <p:spPr>
          <a:xfrm>
            <a:off x="2132280" y="3117414"/>
            <a:ext cx="5646047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Host OS</a:t>
            </a:r>
          </a:p>
        </p:txBody>
      </p:sp>
      <p:sp>
        <p:nvSpPr>
          <p:cNvPr id="56" name="Rettangolo arrotondato 55"/>
          <p:cNvSpPr/>
          <p:nvPr/>
        </p:nvSpPr>
        <p:spPr>
          <a:xfrm>
            <a:off x="2132280" y="3656537"/>
            <a:ext cx="5646047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Infrastructure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Rettangolo arrotondato 56"/>
          <p:cNvSpPr/>
          <p:nvPr/>
        </p:nvSpPr>
        <p:spPr>
          <a:xfrm>
            <a:off x="4154020" y="1428365"/>
            <a:ext cx="1602314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Bins</a:t>
            </a:r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Libs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Rettangolo arrotondato 57"/>
          <p:cNvSpPr/>
          <p:nvPr/>
        </p:nvSpPr>
        <p:spPr>
          <a:xfrm>
            <a:off x="4154020" y="892394"/>
            <a:ext cx="1602314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App2</a:t>
            </a:r>
            <a:endParaRPr lang="it-IT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Rettangolo arrotondato 58"/>
          <p:cNvSpPr/>
          <p:nvPr/>
        </p:nvSpPr>
        <p:spPr>
          <a:xfrm>
            <a:off x="2290901" y="1428365"/>
            <a:ext cx="1602314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Bins</a:t>
            </a:r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Libs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Rettangolo arrotondato 59"/>
          <p:cNvSpPr/>
          <p:nvPr/>
        </p:nvSpPr>
        <p:spPr>
          <a:xfrm>
            <a:off x="2290901" y="892394"/>
            <a:ext cx="1602314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App1</a:t>
            </a:r>
            <a:endParaRPr lang="it-IT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1" name="Rettangolo arrotondato 60"/>
          <p:cNvSpPr/>
          <p:nvPr/>
        </p:nvSpPr>
        <p:spPr>
          <a:xfrm>
            <a:off x="6017139" y="1428365"/>
            <a:ext cx="1602314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Bins</a:t>
            </a:r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Libs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2" name="Rettangolo arrotondato 61"/>
          <p:cNvSpPr/>
          <p:nvPr/>
        </p:nvSpPr>
        <p:spPr>
          <a:xfrm>
            <a:off x="6017139" y="892394"/>
            <a:ext cx="1602314" cy="4394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App3</a:t>
            </a:r>
            <a:endParaRPr lang="it-IT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6100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508313" y="552557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27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Servizi di K8s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508307" y="1279748"/>
            <a:ext cx="7159445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Servizi del master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kube-apiserver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componente chiave del piano di controllo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espone tutte le API di K8s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kube-scheduler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assegna 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creati ai nodi opportuni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segue parametri precisi (policy, risorse ecc..)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database persistente e disponibile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contiene oggetti sullo stato attuale/desiderato dalle risorse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-controller-manager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resta in ascolto di modifiche dell’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in tal caso:</a:t>
            </a:r>
          </a:p>
          <a:p>
            <a:pPr marL="1114319" lvl="2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guarda lo stato attuale</a:t>
            </a:r>
          </a:p>
          <a:p>
            <a:pPr marL="1114319" lvl="2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applica la configurazione desiderata</a:t>
            </a:r>
          </a:p>
          <a:p>
            <a:pPr marL="1114319" lvl="2" indent="-371440">
              <a:buFont typeface="+mj-lt"/>
              <a:buAutoNum type="arabicPeriod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decide la configurazione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-controller-manager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come il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 in esecuzione su un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provider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2A4542FF-1EE0-4DF8-A822-8C878A82E780}" type="slidenum">
              <a:rPr lang="en-US" sz="1300" b="1">
                <a:solidFill>
                  <a:srgbClr val="002060"/>
                </a:solidFill>
              </a:rPr>
              <a:t>48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1969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AEC12710-3115-4CE4-9D7A-4C781658872C}" type="slidenum">
              <a:rPr lang="en-US" sz="1300" b="1">
                <a:solidFill>
                  <a:srgbClr val="002060"/>
                </a:solidFill>
              </a:rPr>
              <a:t>49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508306" y="720859"/>
            <a:ext cx="71594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Servizi del </a:t>
            </a:r>
            <a:r>
              <a:rPr lang="it-IT" sz="162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</a:t>
            </a:r>
            <a:endParaRPr lang="it-IT" sz="1625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esecuzione su ogni nodo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controlla lo stato dei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del nodo stesso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fornisce le informazioni al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kube-apiserver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u="sng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mantiene le regole di rete sul nodo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 occupa della connessione e dell’inoltro ai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ttangolo con singolo angolo ritagliato 9"/>
          <p:cNvSpPr/>
          <p:nvPr/>
        </p:nvSpPr>
        <p:spPr>
          <a:xfrm>
            <a:off x="2961894" y="4134803"/>
            <a:ext cx="807339" cy="517589"/>
          </a:xfrm>
          <a:prstGeom prst="snip1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 err="1">
                <a:latin typeface="Verdana" panose="020B0604030504040204" pitchFamily="34" charset="0"/>
                <a:ea typeface="Verdana" panose="020B0604030504040204" pitchFamily="34" charset="0"/>
              </a:rPr>
              <a:t>kube-apiserver</a:t>
            </a:r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Documento multiplo 11"/>
          <p:cNvSpPr/>
          <p:nvPr/>
        </p:nvSpPr>
        <p:spPr>
          <a:xfrm>
            <a:off x="2984183" y="5001578"/>
            <a:ext cx="762762" cy="470535"/>
          </a:xfrm>
          <a:prstGeom prst="flowChartMultidocumen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66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730" dirty="0" err="1">
                <a:latin typeface="Verdana" panose="020B0604030504040204" pitchFamily="34" charset="0"/>
                <a:ea typeface="Verdana" panose="020B0604030504040204" pitchFamily="34" charset="0"/>
              </a:rPr>
              <a:t>kube-scheduler</a:t>
            </a:r>
            <a:endParaRPr lang="it-IT" sz="114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Documento multiplo 12"/>
          <p:cNvSpPr/>
          <p:nvPr/>
        </p:nvSpPr>
        <p:spPr>
          <a:xfrm>
            <a:off x="2194119" y="3102779"/>
            <a:ext cx="824675" cy="530505"/>
          </a:xfrm>
          <a:prstGeom prst="flowChartMultidocumen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50" dirty="0" err="1">
                <a:latin typeface="Verdana" panose="020B0604030504040204" pitchFamily="34" charset="0"/>
                <a:ea typeface="Verdana" panose="020B0604030504040204" pitchFamily="34" charset="0"/>
              </a:rPr>
              <a:t>kube</a:t>
            </a:r>
            <a:r>
              <a:rPr lang="it-IT" sz="650" dirty="0">
                <a:latin typeface="Verdana" panose="020B0604030504040204" pitchFamily="34" charset="0"/>
                <a:ea typeface="Verdana" panose="020B0604030504040204" pitchFamily="34" charset="0"/>
              </a:rPr>
              <a:t>-controller-manager</a:t>
            </a:r>
            <a:endParaRPr lang="it-IT" sz="13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5" name="Connettore 2 14"/>
          <p:cNvCxnSpPr>
            <a:stCxn id="13" idx="2"/>
          </p:cNvCxnSpPr>
          <p:nvPr/>
        </p:nvCxnSpPr>
        <p:spPr>
          <a:xfrm>
            <a:off x="2549119" y="3613187"/>
            <a:ext cx="478080" cy="526509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>
            <a:stCxn id="10" idx="1"/>
          </p:cNvCxnSpPr>
          <p:nvPr/>
        </p:nvCxnSpPr>
        <p:spPr>
          <a:xfrm>
            <a:off x="3365564" y="4652392"/>
            <a:ext cx="0" cy="309563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39" idx="3"/>
            <a:endCxn id="10" idx="2"/>
          </p:cNvCxnSpPr>
          <p:nvPr/>
        </p:nvCxnSpPr>
        <p:spPr>
          <a:xfrm>
            <a:off x="2231683" y="4389883"/>
            <a:ext cx="730214" cy="3716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arrotondato 24"/>
          <p:cNvSpPr/>
          <p:nvPr/>
        </p:nvSpPr>
        <p:spPr>
          <a:xfrm>
            <a:off x="1572578" y="2970855"/>
            <a:ext cx="3355658" cy="2984957"/>
          </a:xfrm>
          <a:prstGeom prst="roundRect">
            <a:avLst>
              <a:gd name="adj" fmla="val 11689"/>
            </a:avLst>
          </a:prstGeom>
          <a:noFill/>
          <a:ln w="19050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 r="8272" b="39077"/>
          <a:stretch/>
        </p:blipFill>
        <p:spPr>
          <a:xfrm>
            <a:off x="5580229" y="4973236"/>
            <a:ext cx="629282" cy="467245"/>
          </a:xfrm>
          <a:prstGeom prst="rect">
            <a:avLst/>
          </a:prstGeom>
        </p:spPr>
      </p:pic>
      <p:sp>
        <p:nvSpPr>
          <p:cNvPr id="30" name="Rettangolo arrotondato 29"/>
          <p:cNvSpPr/>
          <p:nvPr/>
        </p:nvSpPr>
        <p:spPr>
          <a:xfrm>
            <a:off x="5313686" y="4170240"/>
            <a:ext cx="1162365" cy="1307386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31" name="Rettangolo arrotondato 30"/>
          <p:cNvSpPr/>
          <p:nvPr/>
        </p:nvSpPr>
        <p:spPr>
          <a:xfrm>
            <a:off x="5419838" y="4347312"/>
            <a:ext cx="978837" cy="210937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 err="1"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ttangolo arrotondato 31"/>
          <p:cNvSpPr/>
          <p:nvPr/>
        </p:nvSpPr>
        <p:spPr>
          <a:xfrm>
            <a:off x="5419838" y="4618878"/>
            <a:ext cx="978837" cy="210937"/>
          </a:xfrm>
          <a:prstGeom prst="roundRect">
            <a:avLst/>
          </a:prstGeom>
          <a:solidFill>
            <a:srgbClr val="00206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 err="1"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3" name="Connettore 2 32"/>
          <p:cNvCxnSpPr/>
          <p:nvPr/>
        </p:nvCxnSpPr>
        <p:spPr>
          <a:xfrm flipH="1">
            <a:off x="3649919" y="3640318"/>
            <a:ext cx="119322" cy="499378"/>
          </a:xfrm>
          <a:prstGeom prst="straightConnector1">
            <a:avLst/>
          </a:prstGeom>
          <a:ln>
            <a:solidFill>
              <a:srgbClr val="0020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Nuvola 37"/>
          <p:cNvSpPr/>
          <p:nvPr/>
        </p:nvSpPr>
        <p:spPr>
          <a:xfrm>
            <a:off x="5994663" y="2814790"/>
            <a:ext cx="1362075" cy="858241"/>
          </a:xfrm>
          <a:prstGeom prst="cloud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37" dirty="0" err="1"/>
              <a:t>Cloud</a:t>
            </a:r>
            <a:r>
              <a:rPr lang="it-IT" sz="1137" dirty="0"/>
              <a:t> provider API</a:t>
            </a:r>
          </a:p>
        </p:txBody>
      </p:sp>
      <p:pic>
        <p:nvPicPr>
          <p:cNvPr id="39" name="Immagin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712" y="4100397"/>
            <a:ext cx="578972" cy="5789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0" name="CasellaDiTesto 39"/>
          <p:cNvSpPr txBox="1"/>
          <p:nvPr/>
        </p:nvSpPr>
        <p:spPr>
          <a:xfrm>
            <a:off x="1536436" y="4648882"/>
            <a:ext cx="841463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6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Documento multiplo 40"/>
          <p:cNvSpPr/>
          <p:nvPr/>
        </p:nvSpPr>
        <p:spPr>
          <a:xfrm>
            <a:off x="3593984" y="3082687"/>
            <a:ext cx="824675" cy="530505"/>
          </a:xfrm>
          <a:prstGeom prst="flowChartMultidocumen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32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50" dirty="0" err="1"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650" dirty="0">
                <a:latin typeface="Verdana" panose="020B0604030504040204" pitchFamily="34" charset="0"/>
                <a:ea typeface="Verdana" panose="020B0604030504040204" pitchFamily="34" charset="0"/>
              </a:rPr>
              <a:t>-controller-manager</a:t>
            </a:r>
            <a:endParaRPr lang="it-IT" sz="13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339775" y="5491044"/>
            <a:ext cx="1110181" cy="355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54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854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</a:t>
            </a:r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- Nodo</a:t>
            </a:r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 r="8272" b="39077"/>
          <a:stretch/>
        </p:blipFill>
        <p:spPr>
          <a:xfrm>
            <a:off x="7261153" y="4973236"/>
            <a:ext cx="629282" cy="467245"/>
          </a:xfrm>
          <a:prstGeom prst="rect">
            <a:avLst/>
          </a:prstGeom>
        </p:spPr>
      </p:pic>
      <p:sp>
        <p:nvSpPr>
          <p:cNvPr id="45" name="Rettangolo arrotondato 44"/>
          <p:cNvSpPr/>
          <p:nvPr/>
        </p:nvSpPr>
        <p:spPr>
          <a:xfrm>
            <a:off x="6994611" y="4170240"/>
            <a:ext cx="1162365" cy="1307386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46" name="Rettangolo arrotondato 45"/>
          <p:cNvSpPr/>
          <p:nvPr/>
        </p:nvSpPr>
        <p:spPr>
          <a:xfrm>
            <a:off x="7100763" y="4347312"/>
            <a:ext cx="978837" cy="210937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 err="1"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Rettangolo arrotondato 46"/>
          <p:cNvSpPr/>
          <p:nvPr/>
        </p:nvSpPr>
        <p:spPr>
          <a:xfrm>
            <a:off x="7100763" y="4618878"/>
            <a:ext cx="978837" cy="210937"/>
          </a:xfrm>
          <a:prstGeom prst="roundRect">
            <a:avLst/>
          </a:prstGeom>
          <a:solidFill>
            <a:srgbClr val="002060"/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 err="1"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89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7020700" y="5491044"/>
            <a:ext cx="1110181" cy="355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54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854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</a:t>
            </a:r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- Nodo</a:t>
            </a:r>
          </a:p>
        </p:txBody>
      </p:sp>
      <p:sp>
        <p:nvSpPr>
          <p:cNvPr id="49" name="CasellaDiTesto 48"/>
          <p:cNvSpPr txBox="1"/>
          <p:nvPr/>
        </p:nvSpPr>
        <p:spPr>
          <a:xfrm>
            <a:off x="6196336" y="4740075"/>
            <a:ext cx="1110181" cy="22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</p:txBody>
      </p:sp>
      <p:cxnSp>
        <p:nvCxnSpPr>
          <p:cNvPr id="51" name="Connettore 4 50"/>
          <p:cNvCxnSpPr>
            <a:stCxn id="32" idx="1"/>
            <a:endCxn id="10" idx="0"/>
          </p:cNvCxnSpPr>
          <p:nvPr/>
        </p:nvCxnSpPr>
        <p:spPr>
          <a:xfrm rot="10800000">
            <a:off x="3769241" y="4393602"/>
            <a:ext cx="1650602" cy="330742"/>
          </a:xfrm>
          <a:prstGeom prst="bentConnector3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4 52"/>
          <p:cNvCxnSpPr>
            <a:stCxn id="31" idx="1"/>
            <a:endCxn id="10" idx="0"/>
          </p:cNvCxnSpPr>
          <p:nvPr/>
        </p:nvCxnSpPr>
        <p:spPr>
          <a:xfrm rot="10800000">
            <a:off x="3769241" y="4393606"/>
            <a:ext cx="1650602" cy="59177"/>
          </a:xfrm>
          <a:prstGeom prst="bentConnector3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sellaDiTesto 65"/>
          <p:cNvSpPr txBox="1"/>
          <p:nvPr/>
        </p:nvSpPr>
        <p:spPr>
          <a:xfrm>
            <a:off x="2344150" y="5590716"/>
            <a:ext cx="2042835" cy="355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54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</a:t>
            </a:r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Master –</a:t>
            </a:r>
          </a:p>
          <a:p>
            <a:pPr algn="ctr"/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 </a:t>
            </a:r>
            <a:r>
              <a:rPr lang="it-IT" sz="854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plane</a:t>
            </a:r>
            <a:endParaRPr lang="it-IT" sz="854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84" name="Connettore 2 83"/>
          <p:cNvCxnSpPr>
            <a:endCxn id="47" idx="1"/>
          </p:cNvCxnSpPr>
          <p:nvPr/>
        </p:nvCxnSpPr>
        <p:spPr>
          <a:xfrm>
            <a:off x="6807288" y="4723814"/>
            <a:ext cx="293480" cy="52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2 88"/>
          <p:cNvCxnSpPr>
            <a:endCxn id="46" idx="1"/>
          </p:cNvCxnSpPr>
          <p:nvPr/>
        </p:nvCxnSpPr>
        <p:spPr>
          <a:xfrm>
            <a:off x="6807279" y="4446763"/>
            <a:ext cx="293482" cy="601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diritto 91"/>
          <p:cNvCxnSpPr/>
          <p:nvPr/>
        </p:nvCxnSpPr>
        <p:spPr>
          <a:xfrm flipH="1" flipV="1">
            <a:off x="6807279" y="4389885"/>
            <a:ext cx="1547" cy="33392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diritto 93"/>
          <p:cNvCxnSpPr/>
          <p:nvPr/>
        </p:nvCxnSpPr>
        <p:spPr>
          <a:xfrm flipV="1">
            <a:off x="6807279" y="4245663"/>
            <a:ext cx="0" cy="20109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4 95"/>
          <p:cNvCxnSpPr>
            <a:stCxn id="31" idx="0"/>
            <a:endCxn id="38" idx="1"/>
          </p:cNvCxnSpPr>
          <p:nvPr/>
        </p:nvCxnSpPr>
        <p:spPr>
          <a:xfrm rot="5400000" flipH="1" flipV="1">
            <a:off x="5954887" y="3626494"/>
            <a:ext cx="675190" cy="766446"/>
          </a:xfrm>
          <a:prstGeom prst="bentConnector3">
            <a:avLst>
              <a:gd name="adj1" fmla="val 50000"/>
            </a:avLst>
          </a:prstGeom>
          <a:ln>
            <a:solidFill>
              <a:srgbClr val="F9740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4 98"/>
          <p:cNvCxnSpPr>
            <a:stCxn id="46" idx="0"/>
            <a:endCxn id="38" idx="1"/>
          </p:cNvCxnSpPr>
          <p:nvPr/>
        </p:nvCxnSpPr>
        <p:spPr>
          <a:xfrm rot="16200000" flipV="1">
            <a:off x="6795349" y="3552472"/>
            <a:ext cx="675190" cy="914479"/>
          </a:xfrm>
          <a:prstGeom prst="bentConnector3">
            <a:avLst>
              <a:gd name="adj1" fmla="val 50000"/>
            </a:avLst>
          </a:prstGeom>
          <a:ln>
            <a:solidFill>
              <a:srgbClr val="F9740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4 101"/>
          <p:cNvCxnSpPr>
            <a:endCxn id="38" idx="2"/>
          </p:cNvCxnSpPr>
          <p:nvPr/>
        </p:nvCxnSpPr>
        <p:spPr>
          <a:xfrm flipV="1">
            <a:off x="3769240" y="3243912"/>
            <a:ext cx="2229655" cy="1010934"/>
          </a:xfrm>
          <a:prstGeom prst="bentConnector3">
            <a:avLst>
              <a:gd name="adj1" fmla="val 45557"/>
            </a:avLst>
          </a:prstGeom>
          <a:ln>
            <a:solidFill>
              <a:srgbClr val="F9740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4 107"/>
          <p:cNvCxnSpPr>
            <a:stCxn id="41" idx="3"/>
            <a:endCxn id="38" idx="2"/>
          </p:cNvCxnSpPr>
          <p:nvPr/>
        </p:nvCxnSpPr>
        <p:spPr>
          <a:xfrm flipV="1">
            <a:off x="4418667" y="3243912"/>
            <a:ext cx="1580229" cy="104024"/>
          </a:xfrm>
          <a:prstGeom prst="bentConnector3">
            <a:avLst>
              <a:gd name="adj1" fmla="val 22966"/>
            </a:avLst>
          </a:prstGeom>
          <a:ln>
            <a:solidFill>
              <a:srgbClr val="F9740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Immagine 1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798" y="5408625"/>
            <a:ext cx="820783" cy="547188"/>
          </a:xfrm>
          <a:prstGeom prst="rect">
            <a:avLst/>
          </a:prstGeom>
        </p:spPr>
      </p:pic>
      <p:cxnSp>
        <p:nvCxnSpPr>
          <p:cNvPr id="118" name="Connettore 2 117"/>
          <p:cNvCxnSpPr/>
          <p:nvPr/>
        </p:nvCxnSpPr>
        <p:spPr>
          <a:xfrm>
            <a:off x="7736987" y="3648413"/>
            <a:ext cx="486478" cy="3716"/>
          </a:xfrm>
          <a:prstGeom prst="straightConnector1">
            <a:avLst/>
          </a:prstGeom>
          <a:ln>
            <a:solidFill>
              <a:srgbClr val="F97407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CasellaDiTesto 119"/>
          <p:cNvSpPr txBox="1"/>
          <p:nvPr/>
        </p:nvSpPr>
        <p:spPr>
          <a:xfrm>
            <a:off x="7396951" y="3314542"/>
            <a:ext cx="1110181" cy="355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54" b="1" dirty="0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connettori </a:t>
            </a:r>
            <a:r>
              <a:rPr lang="it-IT" sz="854" b="1" dirty="0" err="1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endParaRPr lang="it-IT" sz="854" b="1" dirty="0">
              <a:solidFill>
                <a:srgbClr val="F9740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32" name="Immagine 1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965" y="5476362"/>
            <a:ext cx="353747" cy="235832"/>
          </a:xfrm>
          <a:prstGeom prst="rect">
            <a:avLst/>
          </a:prstGeom>
        </p:spPr>
      </p:pic>
      <p:pic>
        <p:nvPicPr>
          <p:cNvPr id="134" name="Immagine 1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890" y="5480912"/>
            <a:ext cx="353747" cy="23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829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8172" y="706628"/>
            <a:ext cx="6813913" cy="718186"/>
          </a:xfrm>
        </p:spPr>
        <p:txBody>
          <a:bodyPr>
            <a:normAutofit/>
          </a:bodyPr>
          <a:lstStyle/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Platform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Configuration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Register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(PCR):</a:t>
            </a:r>
          </a:p>
        </p:txBody>
      </p:sp>
      <p:sp>
        <p:nvSpPr>
          <p:cNvPr id="7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894C5873-24A4-4759-B1EB-804E33A8FC50}" type="slidenum">
              <a:rPr lang="en-US" sz="1300" b="1">
                <a:solidFill>
                  <a:srgbClr val="002060"/>
                </a:solidFill>
              </a:rPr>
              <a:t>5</a:t>
            </a:fld>
            <a:endParaRPr lang="en-US" sz="13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1698173" y="1315148"/>
                <a:ext cx="6580416" cy="592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32151" indent="-232151">
                  <a:buFont typeface="Arial" panose="020B0604020202020204" pitchFamily="34" charset="0"/>
                  <a:buChar char="•"/>
                </a:pP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registrare e salvare le misure di integrità nei registri PCR</a:t>
                </a:r>
              </a:p>
              <a:p>
                <a:pPr marL="232151" lvl="3" indent="-232151">
                  <a:buFont typeface="Arial" panose="020B0604020202020204" pitchFamily="34" charset="0"/>
                  <a:buChar char="•"/>
                </a:pPr>
                <a:r>
                  <a:rPr lang="it-IT" sz="1625" dirty="0" err="1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hash</a:t>
                </a:r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cumulativo: </a:t>
                </a:r>
                <a:r>
                  <a:rPr lang="it-IT" sz="1625" dirty="0">
                    <a:solidFill>
                      <a:srgbClr val="002060"/>
                    </a:solidFill>
                    <a:ea typeface="Verdana" panose="020B060403050404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𝑃𝐶𝑅</m:t>
                        </m:r>
                      </m:e>
                      <m:sub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𝑛𝑒𝑤</m:t>
                        </m:r>
                      </m:sub>
                    </m:sSub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=</m:t>
                    </m:r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𝐻𝐴𝑆𝐻</m:t>
                    </m:r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(</m:t>
                    </m:r>
                    <m:sSub>
                      <m:sSubPr>
                        <m:ctrlP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𝑃𝐶𝑅</m:t>
                        </m:r>
                      </m:e>
                      <m:sub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𝑜𝑙𝑑</m:t>
                        </m:r>
                      </m:sub>
                    </m:sSub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 || </m:t>
                    </m:r>
                    <m:sSub>
                      <m:sSubPr>
                        <m:ctrlP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𝑑𝑖𝑔𝑒𝑠𝑡</m:t>
                        </m:r>
                      </m:e>
                      <m:sub>
                        <m:r>
                          <a:rPr lang="it-IT" sz="1625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𝑛𝑒𝑤</m:t>
                        </m:r>
                      </m:sub>
                    </m:sSub>
                    <m:r>
                      <a:rPr lang="it-IT" sz="1625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)</m:t>
                    </m:r>
                  </m:oMath>
                </a14:m>
                <a:r>
                  <a:rPr lang="it-IT" sz="1625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8173" y="1315148"/>
                <a:ext cx="6580416" cy="592470"/>
              </a:xfrm>
              <a:prstGeom prst="rect">
                <a:avLst/>
              </a:prstGeom>
              <a:blipFill>
                <a:blip r:embed="rId2"/>
                <a:stretch>
                  <a:fillRect l="-463" t="-4124" b="-113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olo 1"/>
          <p:cNvSpPr txBox="1">
            <a:spLocks/>
          </p:cNvSpPr>
          <p:nvPr/>
        </p:nvSpPr>
        <p:spPr>
          <a:xfrm>
            <a:off x="1704203" y="1816611"/>
            <a:ext cx="6813913" cy="71818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Remote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(RA)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1698173" y="2428442"/>
            <a:ext cx="6580416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attestazione della fiducia al di fuori della piattaforma</a:t>
            </a:r>
          </a:p>
        </p:txBody>
      </p:sp>
      <p:sp>
        <p:nvSpPr>
          <p:cNvPr id="39" name="Rettangolo arrotondato 38"/>
          <p:cNvSpPr/>
          <p:nvPr/>
        </p:nvSpPr>
        <p:spPr>
          <a:xfrm>
            <a:off x="3695673" y="2847478"/>
            <a:ext cx="1348089" cy="43599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/>
              <a:t>VERIFIER</a:t>
            </a:r>
            <a:endParaRPr lang="it-IT" sz="854" dirty="0"/>
          </a:p>
        </p:txBody>
      </p:sp>
      <p:sp>
        <p:nvSpPr>
          <p:cNvPr id="41" name="Freccia curva 40"/>
          <p:cNvSpPr/>
          <p:nvPr/>
        </p:nvSpPr>
        <p:spPr>
          <a:xfrm rot="16200000" flipH="1">
            <a:off x="2773001" y="3179076"/>
            <a:ext cx="1076700" cy="768653"/>
          </a:xfrm>
          <a:prstGeom prst="bentArrow">
            <a:avLst>
              <a:gd name="adj1" fmla="val 1572"/>
              <a:gd name="adj2" fmla="val 5665"/>
              <a:gd name="adj3" fmla="val 8408"/>
              <a:gd name="adj4" fmla="val 16877"/>
            </a:avLst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975">
              <a:solidFill>
                <a:srgbClr val="002060"/>
              </a:solidFill>
            </a:endParaRPr>
          </a:p>
        </p:txBody>
      </p:sp>
      <p:sp>
        <p:nvSpPr>
          <p:cNvPr id="42" name="Rettangolo arrotondato 41"/>
          <p:cNvSpPr/>
          <p:nvPr/>
        </p:nvSpPr>
        <p:spPr>
          <a:xfrm>
            <a:off x="2556714" y="3522628"/>
            <a:ext cx="852852" cy="324848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54" dirty="0"/>
              <a:t>manda</a:t>
            </a:r>
          </a:p>
          <a:p>
            <a:pPr algn="ctr"/>
            <a:r>
              <a:rPr lang="it-IT" sz="854" dirty="0" err="1"/>
              <a:t>challenge</a:t>
            </a:r>
            <a:endParaRPr lang="it-IT" sz="854" dirty="0"/>
          </a:p>
        </p:txBody>
      </p:sp>
      <p:pic>
        <p:nvPicPr>
          <p:cNvPr id="43" name="Immagine 4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 r="8272" b="39077"/>
          <a:stretch/>
        </p:blipFill>
        <p:spPr>
          <a:xfrm>
            <a:off x="2725126" y="4163830"/>
            <a:ext cx="507477" cy="376804"/>
          </a:xfrm>
          <a:prstGeom prst="rect">
            <a:avLst/>
          </a:prstGeom>
        </p:spPr>
      </p:pic>
      <p:sp>
        <p:nvSpPr>
          <p:cNvPr id="45" name="Rettangolo arrotondato 44"/>
          <p:cNvSpPr/>
          <p:nvPr/>
        </p:nvSpPr>
        <p:spPr>
          <a:xfrm>
            <a:off x="2476502" y="4124511"/>
            <a:ext cx="1072420" cy="801663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975"/>
          </a:p>
        </p:txBody>
      </p:sp>
      <p:sp>
        <p:nvSpPr>
          <p:cNvPr id="46" name="Freccia a destra 45"/>
          <p:cNvSpPr/>
          <p:nvPr/>
        </p:nvSpPr>
        <p:spPr>
          <a:xfrm>
            <a:off x="3548923" y="4699443"/>
            <a:ext cx="2097500" cy="99384"/>
          </a:xfrm>
          <a:prstGeom prst="rightArrow">
            <a:avLst>
              <a:gd name="adj1" fmla="val 9213"/>
              <a:gd name="adj2" fmla="val 94607"/>
            </a:avLst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975"/>
          </a:p>
        </p:txBody>
      </p:sp>
      <p:sp>
        <p:nvSpPr>
          <p:cNvPr id="47" name="Rettangolo arrotondato 46"/>
          <p:cNvSpPr/>
          <p:nvPr/>
        </p:nvSpPr>
        <p:spPr>
          <a:xfrm>
            <a:off x="3953590" y="4562180"/>
            <a:ext cx="852852" cy="324848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93" dirty="0"/>
              <a:t>costruisce</a:t>
            </a:r>
            <a:endParaRPr lang="it-IT" sz="854" dirty="0"/>
          </a:p>
        </p:txBody>
      </p:sp>
      <p:sp>
        <p:nvSpPr>
          <p:cNvPr id="48" name="Documento 47"/>
          <p:cNvSpPr/>
          <p:nvPr/>
        </p:nvSpPr>
        <p:spPr>
          <a:xfrm>
            <a:off x="5268475" y="4335885"/>
            <a:ext cx="1745811" cy="925885"/>
          </a:xfrm>
          <a:prstGeom prst="flowChartDocumen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54" dirty="0" err="1"/>
              <a:t>challenge</a:t>
            </a:r>
            <a:endParaRPr lang="it-IT" sz="854" dirty="0"/>
          </a:p>
          <a:p>
            <a:r>
              <a:rPr lang="it-IT" sz="854" dirty="0"/>
              <a:t>PCR0: 1e4e888ac66f…</a:t>
            </a:r>
          </a:p>
          <a:p>
            <a:r>
              <a:rPr lang="it-IT" sz="854" dirty="0"/>
              <a:t>PCR1: b4d3c43dcb7c…</a:t>
            </a:r>
          </a:p>
          <a:p>
            <a:r>
              <a:rPr lang="it-IT" sz="854" dirty="0"/>
              <a:t>PCR2: 0f941b897a85…</a:t>
            </a:r>
          </a:p>
          <a:p>
            <a:r>
              <a:rPr lang="it-IT" sz="854" dirty="0"/>
              <a:t>….</a:t>
            </a:r>
          </a:p>
        </p:txBody>
      </p:sp>
      <p:sp>
        <p:nvSpPr>
          <p:cNvPr id="49" name="Freccia curva 48"/>
          <p:cNvSpPr/>
          <p:nvPr/>
        </p:nvSpPr>
        <p:spPr>
          <a:xfrm rot="10800000" flipV="1">
            <a:off x="5044924" y="3000887"/>
            <a:ext cx="1122429" cy="1331555"/>
          </a:xfrm>
          <a:prstGeom prst="bentArrow">
            <a:avLst>
              <a:gd name="adj1" fmla="val 848"/>
              <a:gd name="adj2" fmla="val 2997"/>
              <a:gd name="adj3" fmla="val 5636"/>
              <a:gd name="adj4" fmla="val 23965"/>
            </a:avLst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975">
              <a:solidFill>
                <a:srgbClr val="002060"/>
              </a:solidFill>
            </a:endParaRPr>
          </a:p>
        </p:txBody>
      </p:sp>
      <p:pic>
        <p:nvPicPr>
          <p:cNvPr id="50" name="Immagine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027" y="4887030"/>
            <a:ext cx="503931" cy="5039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" name="CasellaDiTesto 50"/>
          <p:cNvSpPr txBox="1"/>
          <p:nvPr/>
        </p:nvSpPr>
        <p:spPr>
          <a:xfrm>
            <a:off x="6537970" y="4959972"/>
            <a:ext cx="440051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5" b="1" dirty="0"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  <a:p>
            <a:pPr algn="ctr"/>
            <a:r>
              <a:rPr lang="it-IT" sz="405" b="1" dirty="0" err="1">
                <a:latin typeface="Verdana" panose="020B0604030504040204" pitchFamily="34" charset="0"/>
                <a:ea typeface="Verdana" panose="020B0604030504040204" pitchFamily="34" charset="0"/>
              </a:rPr>
              <a:t>DevID</a:t>
            </a:r>
            <a:endParaRPr lang="it-IT" sz="405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7" name="Immagine 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027" y="3073265"/>
            <a:ext cx="273082" cy="273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8" name="CasellaDiTesto 57"/>
          <p:cNvSpPr txBox="1"/>
          <p:nvPr/>
        </p:nvSpPr>
        <p:spPr>
          <a:xfrm>
            <a:off x="4616796" y="3333379"/>
            <a:ext cx="855088" cy="179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68" b="1" dirty="0">
                <a:latin typeface="Verdana" panose="020B0604030504040204" pitchFamily="34" charset="0"/>
                <a:ea typeface="Verdana" panose="020B0604030504040204" pitchFamily="34" charset="0"/>
              </a:rPr>
              <a:t>Golden DB</a:t>
            </a:r>
          </a:p>
        </p:txBody>
      </p:sp>
      <p:sp>
        <p:nvSpPr>
          <p:cNvPr id="59" name="Rettangolo arrotondato 58"/>
          <p:cNvSpPr/>
          <p:nvPr/>
        </p:nvSpPr>
        <p:spPr>
          <a:xfrm>
            <a:off x="5706858" y="3522627"/>
            <a:ext cx="920999" cy="500847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54" dirty="0"/>
              <a:t>manda misure firmate digitalmente</a:t>
            </a:r>
          </a:p>
        </p:txBody>
      </p:sp>
      <p:pic>
        <p:nvPicPr>
          <p:cNvPr id="60" name="Immagine 5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756" y="2758228"/>
            <a:ext cx="257721" cy="278339"/>
          </a:xfrm>
          <a:prstGeom prst="rect">
            <a:avLst/>
          </a:prstGeom>
        </p:spPr>
      </p:pic>
      <p:sp>
        <p:nvSpPr>
          <p:cNvPr id="61" name="CasellaDiTesto 60"/>
          <p:cNvSpPr txBox="1"/>
          <p:nvPr/>
        </p:nvSpPr>
        <p:spPr>
          <a:xfrm>
            <a:off x="1704200" y="5254023"/>
            <a:ext cx="7159445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Il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infine: 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controlla la firma 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 le misure rispetto ai valori di riferimento</a:t>
            </a:r>
          </a:p>
        </p:txBody>
      </p:sp>
      <p:pic>
        <p:nvPicPr>
          <p:cNvPr id="62" name="Immagine 6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976" y="5261770"/>
            <a:ext cx="342455" cy="369851"/>
          </a:xfrm>
          <a:prstGeom prst="rect">
            <a:avLst/>
          </a:prstGeom>
        </p:spPr>
      </p:pic>
      <p:sp>
        <p:nvSpPr>
          <p:cNvPr id="25" name="Rettangolo arrotondato 24"/>
          <p:cNvSpPr/>
          <p:nvPr/>
        </p:nvSpPr>
        <p:spPr>
          <a:xfrm>
            <a:off x="2552842" y="4559505"/>
            <a:ext cx="801766" cy="326512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893" b="1" dirty="0">
                <a:latin typeface="Verdana" panose="020B0604030504040204" pitchFamily="34" charset="0"/>
                <a:ea typeface="Verdana" panose="020B0604030504040204" pitchFamily="34" charset="0"/>
              </a:rPr>
              <a:t>TPM 2.0 </a:t>
            </a: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354" y="4552805"/>
            <a:ext cx="269359" cy="26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3718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698176" y="48373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 per container OCI</a:t>
            </a:r>
          </a:p>
        </p:txBody>
      </p:sp>
      <p:sp>
        <p:nvSpPr>
          <p:cNvPr id="2" name="Rettangolo arrotondato 1"/>
          <p:cNvSpPr/>
          <p:nvPr/>
        </p:nvSpPr>
        <p:spPr>
          <a:xfrm>
            <a:off x="1457604" y="2152138"/>
            <a:ext cx="2794908" cy="342464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ATTESTER</a:t>
            </a: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563734" y="2836706"/>
            <a:ext cx="2582636" cy="8490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Livello di virtualizzazione</a:t>
            </a: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r>
              <a:rPr lang="it-IT" sz="1140" dirty="0">
                <a:solidFill>
                  <a:schemeClr val="tx1"/>
                </a:solidFill>
              </a:rPr>
              <a:t>…..</a:t>
            </a:r>
          </a:p>
          <a:p>
            <a:pPr algn="ctr"/>
            <a:endParaRPr lang="it-IT" sz="1140" dirty="0"/>
          </a:p>
        </p:txBody>
      </p:sp>
      <p:sp>
        <p:nvSpPr>
          <p:cNvPr id="7" name="Rettangolo arrotondato 6"/>
          <p:cNvSpPr/>
          <p:nvPr/>
        </p:nvSpPr>
        <p:spPr>
          <a:xfrm>
            <a:off x="1698171" y="3135658"/>
            <a:ext cx="764179" cy="415697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730" dirty="0">
                <a:latin typeface="Verdana" panose="020B0604030504040204" pitchFamily="34" charset="0"/>
                <a:ea typeface="Verdana" panose="020B0604030504040204" pitchFamily="34" charset="0"/>
              </a:rPr>
              <a:t>OCI</a:t>
            </a:r>
          </a:p>
          <a:p>
            <a:pPr algn="ctr"/>
            <a:r>
              <a:rPr lang="it-IT" sz="730" dirty="0">
                <a:latin typeface="Verdana" panose="020B0604030504040204" pitchFamily="34" charset="0"/>
                <a:ea typeface="Verdana" panose="020B0604030504040204" pitchFamily="34" charset="0"/>
              </a:rPr>
              <a:t>CONTAINER 1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3251289" y="3135658"/>
            <a:ext cx="764179" cy="415697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730" dirty="0">
                <a:latin typeface="Verdana" panose="020B0604030504040204" pitchFamily="34" charset="0"/>
                <a:ea typeface="Verdana" panose="020B0604030504040204" pitchFamily="34" charset="0"/>
              </a:rPr>
              <a:t>OCI</a:t>
            </a:r>
          </a:p>
          <a:p>
            <a:pPr algn="ctr"/>
            <a:r>
              <a:rPr lang="it-IT" sz="730" dirty="0">
                <a:latin typeface="Verdana" panose="020B0604030504040204" pitchFamily="34" charset="0"/>
                <a:ea typeface="Verdana" panose="020B0604030504040204" pitchFamily="34" charset="0"/>
              </a:rPr>
              <a:t>CONTAINER N</a:t>
            </a:r>
          </a:p>
        </p:txBody>
      </p:sp>
      <p:cxnSp>
        <p:nvCxnSpPr>
          <p:cNvPr id="14" name="Connettore 2 13"/>
          <p:cNvCxnSpPr/>
          <p:nvPr/>
        </p:nvCxnSpPr>
        <p:spPr>
          <a:xfrm>
            <a:off x="1822704" y="3551352"/>
            <a:ext cx="0" cy="60709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ergamena 1 15"/>
          <p:cNvSpPr/>
          <p:nvPr/>
        </p:nvSpPr>
        <p:spPr>
          <a:xfrm>
            <a:off x="1642987" y="4158448"/>
            <a:ext cx="660165" cy="68846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IMA ML</a:t>
            </a:r>
          </a:p>
        </p:txBody>
      </p:sp>
      <p:cxnSp>
        <p:nvCxnSpPr>
          <p:cNvPr id="17" name="Connettore 2 16"/>
          <p:cNvCxnSpPr>
            <a:stCxn id="16" idx="3"/>
          </p:cNvCxnSpPr>
          <p:nvPr/>
        </p:nvCxnSpPr>
        <p:spPr>
          <a:xfrm>
            <a:off x="2220627" y="4502682"/>
            <a:ext cx="785228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4 25"/>
          <p:cNvCxnSpPr>
            <a:stCxn id="12" idx="2"/>
            <a:endCxn id="16" idx="0"/>
          </p:cNvCxnSpPr>
          <p:nvPr/>
        </p:nvCxnSpPr>
        <p:spPr>
          <a:xfrm rot="5400000">
            <a:off x="2499674" y="3024743"/>
            <a:ext cx="607098" cy="1660317"/>
          </a:xfrm>
          <a:prstGeom prst="bentConnector3">
            <a:avLst>
              <a:gd name="adj1" fmla="val 50000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4 32"/>
          <p:cNvCxnSpPr>
            <a:stCxn id="16" idx="2"/>
            <a:endCxn id="31" idx="1"/>
          </p:cNvCxnSpPr>
          <p:nvPr/>
        </p:nvCxnSpPr>
        <p:spPr>
          <a:xfrm rot="16200000" flipH="1">
            <a:off x="1936378" y="4883606"/>
            <a:ext cx="385931" cy="312549"/>
          </a:xfrm>
          <a:prstGeom prst="bentConnector2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ttangolo arrotondato 36"/>
          <p:cNvSpPr/>
          <p:nvPr/>
        </p:nvSpPr>
        <p:spPr>
          <a:xfrm>
            <a:off x="3005854" y="4269685"/>
            <a:ext cx="1117521" cy="43958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00" dirty="0" err="1"/>
              <a:t>Attestation</a:t>
            </a:r>
            <a:r>
              <a:rPr lang="it-IT" sz="1300" dirty="0"/>
              <a:t> Agent</a:t>
            </a:r>
          </a:p>
        </p:txBody>
      </p:sp>
      <p:cxnSp>
        <p:nvCxnSpPr>
          <p:cNvPr id="39" name="Connettore 4 38"/>
          <p:cNvCxnSpPr>
            <a:stCxn id="31" idx="3"/>
            <a:endCxn id="37" idx="2"/>
          </p:cNvCxnSpPr>
          <p:nvPr/>
        </p:nvCxnSpPr>
        <p:spPr>
          <a:xfrm flipV="1">
            <a:off x="3251288" y="4709265"/>
            <a:ext cx="313326" cy="523582"/>
          </a:xfrm>
          <a:prstGeom prst="bentConnector2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ttangolo arrotondato 41"/>
          <p:cNvSpPr/>
          <p:nvPr/>
        </p:nvSpPr>
        <p:spPr>
          <a:xfrm>
            <a:off x="5488003" y="2152138"/>
            <a:ext cx="2794908" cy="342464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  <a:p>
            <a:pPr algn="ctr"/>
            <a:endParaRPr lang="it-IT" sz="1140" dirty="0">
              <a:solidFill>
                <a:schemeClr val="tx1"/>
              </a:solidFill>
            </a:endParaRPr>
          </a:p>
        </p:txBody>
      </p:sp>
      <p:cxnSp>
        <p:nvCxnSpPr>
          <p:cNvPr id="44" name="Connettore 2 43"/>
          <p:cNvCxnSpPr>
            <a:stCxn id="42" idx="1"/>
          </p:cNvCxnSpPr>
          <p:nvPr/>
        </p:nvCxnSpPr>
        <p:spPr>
          <a:xfrm flipH="1">
            <a:off x="4114331" y="3864457"/>
            <a:ext cx="1373667" cy="5059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/>
          <p:cNvCxnSpPr>
            <a:stCxn id="37" idx="3"/>
          </p:cNvCxnSpPr>
          <p:nvPr/>
        </p:nvCxnSpPr>
        <p:spPr>
          <a:xfrm flipV="1">
            <a:off x="4123375" y="3992055"/>
            <a:ext cx="1374585" cy="4974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 rot="20379960">
            <a:off x="4491348" y="3696396"/>
            <a:ext cx="1226503" cy="317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30" b="1" dirty="0">
                <a:latin typeface="Verdana" panose="020B0604030504040204" pitchFamily="34" charset="0"/>
                <a:ea typeface="Verdana" panose="020B0604030504040204" pitchFamily="34" charset="0"/>
              </a:rPr>
              <a:t>richiesta di attestazione</a:t>
            </a:r>
          </a:p>
        </p:txBody>
      </p:sp>
      <p:sp>
        <p:nvSpPr>
          <p:cNvPr id="50" name="CasellaDiTesto 49"/>
          <p:cNvSpPr txBox="1"/>
          <p:nvPr/>
        </p:nvSpPr>
        <p:spPr>
          <a:xfrm rot="20406146">
            <a:off x="4304363" y="4183346"/>
            <a:ext cx="1226503" cy="317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30" b="1" dirty="0">
                <a:latin typeface="Verdana" panose="020B0604030504040204" pitchFamily="34" charset="0"/>
                <a:ea typeface="Verdana" panose="020B0604030504040204" pitchFamily="34" charset="0"/>
              </a:rPr>
              <a:t>risposta di attestazione</a:t>
            </a:r>
          </a:p>
        </p:txBody>
      </p:sp>
      <p:sp>
        <p:nvSpPr>
          <p:cNvPr id="52" name="Rettangolo 51"/>
          <p:cNvSpPr/>
          <p:nvPr/>
        </p:nvSpPr>
        <p:spPr>
          <a:xfrm>
            <a:off x="5594133" y="2841840"/>
            <a:ext cx="2582636" cy="659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5720" indent="-185720" algn="ctr">
              <a:buFont typeface="+mj-lt"/>
              <a:buAutoNum type="arabicPeriod"/>
            </a:pPr>
            <a:r>
              <a:rPr lang="it-IT" sz="9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verificare autenticità TPM</a:t>
            </a:r>
          </a:p>
          <a:p>
            <a:pPr marL="185720" indent="-185720" algn="ctr">
              <a:buFont typeface="+mj-lt"/>
              <a:buAutoNum type="arabicPeriod"/>
            </a:pPr>
            <a:r>
              <a:rPr lang="it-IT" sz="9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verificare la validità della firma</a:t>
            </a:r>
          </a:p>
          <a:p>
            <a:pPr marL="185720" indent="-185720" algn="ctr">
              <a:buFont typeface="+mj-lt"/>
              <a:buAutoNum type="arabicPeriod"/>
            </a:pPr>
            <a:r>
              <a:rPr lang="it-IT" sz="9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verificare la presenza di </a:t>
            </a:r>
            <a:r>
              <a:rPr lang="it-IT" sz="975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9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975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</a:t>
            </a:r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3" name="Rettangolo 52"/>
          <p:cNvSpPr/>
          <p:nvPr/>
        </p:nvSpPr>
        <p:spPr>
          <a:xfrm>
            <a:off x="5594133" y="3680027"/>
            <a:ext cx="2582636" cy="3120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4. verificare l’integrità della IMA ML</a:t>
            </a:r>
          </a:p>
        </p:txBody>
      </p:sp>
      <p:pic>
        <p:nvPicPr>
          <p:cNvPr id="54" name="Immagine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763" y="3549204"/>
            <a:ext cx="480081" cy="480081"/>
          </a:xfrm>
          <a:prstGeom prst="rect">
            <a:avLst/>
          </a:prstGeom>
        </p:spPr>
      </p:pic>
      <p:sp>
        <p:nvSpPr>
          <p:cNvPr id="55" name="CasellaDiTesto 54"/>
          <p:cNvSpPr txBox="1"/>
          <p:nvPr/>
        </p:nvSpPr>
        <p:spPr>
          <a:xfrm>
            <a:off x="7621960" y="3879928"/>
            <a:ext cx="8414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50" b="1" dirty="0">
                <a:latin typeface="Verdana" panose="020B0604030504040204" pitchFamily="34" charset="0"/>
                <a:ea typeface="Verdana" panose="020B0604030504040204" pitchFamily="34" charset="0"/>
              </a:rPr>
              <a:t>Golden</a:t>
            </a:r>
          </a:p>
          <a:p>
            <a:pPr algn="ctr"/>
            <a:r>
              <a:rPr lang="it-IT" sz="65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latin typeface="Verdana" panose="020B0604030504040204" pitchFamily="34" charset="0"/>
                <a:ea typeface="Verdana" panose="020B0604030504040204" pitchFamily="34" charset="0"/>
              </a:rPr>
              <a:t>values</a:t>
            </a:r>
            <a:endParaRPr lang="it-IT" sz="65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56" name="Connettore 2 55"/>
          <p:cNvCxnSpPr>
            <a:endCxn id="53" idx="0"/>
          </p:cNvCxnSpPr>
          <p:nvPr/>
        </p:nvCxnSpPr>
        <p:spPr>
          <a:xfrm>
            <a:off x="6885449" y="3501113"/>
            <a:ext cx="0" cy="1789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ttangolo 58"/>
          <p:cNvSpPr/>
          <p:nvPr/>
        </p:nvSpPr>
        <p:spPr>
          <a:xfrm>
            <a:off x="5594133" y="4323332"/>
            <a:ext cx="2582636" cy="3120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verificare se l’Host OS è fidato</a:t>
            </a:r>
          </a:p>
        </p:txBody>
      </p:sp>
      <p:sp>
        <p:nvSpPr>
          <p:cNvPr id="60" name="Rettangolo 59"/>
          <p:cNvSpPr/>
          <p:nvPr/>
        </p:nvSpPr>
        <p:spPr>
          <a:xfrm>
            <a:off x="5594133" y="4803695"/>
            <a:ext cx="2582636" cy="3120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verificare se i container OCI sono fidati</a:t>
            </a:r>
          </a:p>
        </p:txBody>
      </p:sp>
      <p:cxnSp>
        <p:nvCxnSpPr>
          <p:cNvPr id="61" name="Connettore 2 60"/>
          <p:cNvCxnSpPr>
            <a:stCxn id="53" idx="2"/>
            <a:endCxn id="59" idx="0"/>
          </p:cNvCxnSpPr>
          <p:nvPr/>
        </p:nvCxnSpPr>
        <p:spPr>
          <a:xfrm>
            <a:off x="6885449" y="3992061"/>
            <a:ext cx="0" cy="3312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2 64"/>
          <p:cNvCxnSpPr>
            <a:stCxn id="59" idx="2"/>
            <a:endCxn id="60" idx="0"/>
          </p:cNvCxnSpPr>
          <p:nvPr/>
        </p:nvCxnSpPr>
        <p:spPr>
          <a:xfrm>
            <a:off x="6885449" y="4635360"/>
            <a:ext cx="0" cy="1683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1389843" y="1226606"/>
            <a:ext cx="70735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3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Open Container </a:t>
            </a:r>
            <a:r>
              <a:rPr lang="it-IT" sz="13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Initiative</a:t>
            </a:r>
            <a:r>
              <a:rPr lang="it-IT" sz="13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(OCI): sistema di standardizzazione che crea e promuove standard aperti per l’interoperabilità dei container (multipiattaforma)</a:t>
            </a:r>
          </a:p>
        </p:txBody>
      </p:sp>
      <p:sp>
        <p:nvSpPr>
          <p:cNvPr id="32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5CDA9380-45D2-47E8-8F2F-75FAB56D1ADF}" type="slidenum">
              <a:rPr lang="en-US" sz="1300" b="1">
                <a:solidFill>
                  <a:srgbClr val="002060"/>
                </a:solidFill>
              </a:rPr>
              <a:t>50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2285620" y="5053496"/>
            <a:ext cx="965669" cy="358701"/>
          </a:xfrm>
          <a:prstGeom prst="roundRect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893" b="1" dirty="0">
                <a:latin typeface="Verdana" panose="020B0604030504040204" pitchFamily="34" charset="0"/>
                <a:ea typeface="Verdana" panose="020B0604030504040204" pitchFamily="34" charset="0"/>
              </a:rPr>
              <a:t>TPM 2.0 </a:t>
            </a:r>
          </a:p>
        </p:txBody>
      </p:sp>
      <p:pic>
        <p:nvPicPr>
          <p:cNvPr id="34" name="Immagin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133" y="5097447"/>
            <a:ext cx="272907" cy="27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5497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641571" y="64294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Uso allocazione dei PCR in un Client di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Computing Group 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090304"/>
              </p:ext>
            </p:extLst>
          </p:nvPr>
        </p:nvGraphicFramePr>
        <p:xfrm>
          <a:off x="1740631" y="1778001"/>
          <a:ext cx="6580414" cy="3705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884">
                  <a:extLst>
                    <a:ext uri="{9D8B030D-6E8A-4147-A177-3AD203B41FA5}">
                      <a16:colId xmlns:a16="http://schemas.microsoft.com/office/drawing/2014/main" val="4254697418"/>
                    </a:ext>
                  </a:extLst>
                </a:gridCol>
                <a:gridCol w="5245530">
                  <a:extLst>
                    <a:ext uri="{9D8B030D-6E8A-4147-A177-3AD203B41FA5}">
                      <a16:colId xmlns:a16="http://schemas.microsoft.com/office/drawing/2014/main" val="2377529884"/>
                    </a:ext>
                  </a:extLst>
                </a:gridCol>
              </a:tblGrid>
              <a:tr h="40063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Indice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PCR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Uso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PCR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0073"/>
                  </a:ext>
                </a:extLst>
              </a:tr>
              <a:tr h="408623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SRTM, BIOS, Host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Platform Extension, Embedded Option </a:t>
                      </a:r>
                      <a:r>
                        <a:rPr lang="it-IT" sz="1100" baseline="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ROMs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e PI Drivers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421855"/>
                  </a:ext>
                </a:extLst>
              </a:tr>
              <a:tr h="24146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Host Platform </a:t>
                      </a:r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Configuration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741380"/>
                  </a:ext>
                </a:extLst>
              </a:tr>
              <a:tr h="24146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UEFI driver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e codice dell’applicazione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588570"/>
                  </a:ext>
                </a:extLst>
              </a:tr>
              <a:tr h="40063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UEFI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driver, dati e </a:t>
                      </a:r>
                      <a:r>
                        <a:rPr lang="it-IT" sz="1100" baseline="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cofigurazione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dell’applicazione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9166680"/>
                  </a:ext>
                </a:extLst>
              </a:tr>
              <a:tr h="40063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UEFI </a:t>
                      </a:r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Boot</a:t>
                      </a:r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Manager Code e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tentativi di </a:t>
                      </a:r>
                      <a:r>
                        <a:rPr lang="it-IT" sz="1100" baseline="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Boot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008320"/>
                  </a:ext>
                </a:extLst>
              </a:tr>
              <a:tr h="40063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Boot</a:t>
                      </a:r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Manager Code </a:t>
                      </a:r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Configuration</a:t>
                      </a:r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e dati associati, GPT/</a:t>
                      </a:r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Partition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it-IT" sz="1100" baseline="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Table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950607"/>
                  </a:ext>
                </a:extLst>
              </a:tr>
              <a:tr h="24146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Host Platform </a:t>
                      </a:r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Manufacturer</a:t>
                      </a:r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Specific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2219224"/>
                  </a:ext>
                </a:extLst>
              </a:tr>
              <a:tr h="24146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Secure</a:t>
                      </a:r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Boot</a:t>
                      </a:r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Policy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1062787"/>
                  </a:ext>
                </a:extLst>
              </a:tr>
              <a:tr h="24146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8-15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Uso</a:t>
                      </a:r>
                      <a:r>
                        <a:rPr lang="it-IT" sz="11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definito dal SO statico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0387251"/>
                  </a:ext>
                </a:extLst>
              </a:tr>
              <a:tr h="24146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Debug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6965787"/>
                  </a:ext>
                </a:extLst>
              </a:tr>
              <a:tr h="24146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23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Application </a:t>
                      </a:r>
                      <a:r>
                        <a:rPr lang="it-IT" sz="11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Support</a:t>
                      </a:r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326863"/>
                  </a:ext>
                </a:extLst>
              </a:tr>
            </a:tbl>
          </a:graphicData>
        </a:graphic>
      </p:graphicFrame>
      <p:sp>
        <p:nvSpPr>
          <p:cNvPr id="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C128496F-B6E7-4EB5-8BD4-4E5AAD19F7B3}" type="slidenum">
              <a:rPr lang="en-US" sz="1300" b="1">
                <a:solidFill>
                  <a:srgbClr val="002060"/>
                </a:solidFill>
              </a:rPr>
              <a:t>51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70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730470" y="49285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Esempio di Deployment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508307" y="1279748"/>
            <a:ext cx="7159445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apiVersion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/v1</a:t>
            </a:r>
          </a:p>
          <a:p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kind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Deployment</a:t>
            </a:r>
          </a:p>
          <a:p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metadata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controller-manager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namespace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system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labels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control-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controller-manager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app.kubernetes.io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guestbook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app.kubernetes.io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managed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-by: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kustomize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selector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matchLabels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control-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controller-manager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replicas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1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template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metadata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annotations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kubectl.kubernetes.io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/default-container: manager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labels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control-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controller-manager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securityContext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runAsNonRoot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true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containers: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command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/manager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args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--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metrics-bind-address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=:8443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--leader-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elect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--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health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-probe-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bind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address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=:8081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image: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controller:latest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manager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env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POD_UID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valueFrom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fieldRef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fieldPath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metadata.uid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POD_NAME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valueFrom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fieldRef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fieldPath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metadata.name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NODE_NAME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valueFrom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fieldRef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fieldPath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spec.nodeName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POD_NAMESPACE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valueFrom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fieldRef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fieldPath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metadata.namespace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DC59F3E-19F5-4FAA-90BC-89AC754E0E87}" type="slidenum">
              <a:rPr lang="en-US" sz="1300" b="1">
                <a:solidFill>
                  <a:srgbClr val="002060"/>
                </a:solidFill>
              </a:rPr>
              <a:t>52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413996" y="1279745"/>
            <a:ext cx="2690023" cy="499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HOST_IP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valueFrom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fieldRef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fieldPath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status.hostIP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POD_IP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valueFrom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fieldRef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fieldPath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status.podIP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ports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containerPort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9443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webhook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-server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protocol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TCP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securityContext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allowPrivilegeEscalation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false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capabilities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drop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- ALL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livenessProbe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httpGet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/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healthz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port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8081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initialDelaySeconds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15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periodSeconds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20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readinessProbe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httpGet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/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readyz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port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8081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initialDelaySeconds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5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periodSeconds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10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resources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limits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cpu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500m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memory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128Mi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requests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cpu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500m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memory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128Mi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dnsPolicy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None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dnsConfig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nameservers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- 8.8.8.8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searches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default.svc.cluster.local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svc.cluster.local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cluster.local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options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-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ndots</a:t>
            </a:r>
            <a:endParaRPr lang="it-IT" sz="6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"2"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serviceAccountName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controller-manager</a:t>
            </a:r>
          </a:p>
          <a:p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6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terminationGracePeriodSeconds</a:t>
            </a:r>
            <a:r>
              <a:rPr lang="it-IT" sz="6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10</a:t>
            </a:r>
            <a:endParaRPr lang="it-IT" sz="650" dirty="0"/>
          </a:p>
        </p:txBody>
      </p:sp>
    </p:spTree>
    <p:extLst>
      <p:ext uri="{BB962C8B-B14F-4D97-AF65-F5344CB8AC3E}">
        <p14:creationId xmlns:p14="http://schemas.microsoft.com/office/powerpoint/2010/main" val="33074640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3287082" y="1149634"/>
            <a:ext cx="6512945" cy="397981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Log</a:t>
            </a:r>
          </a:p>
          <a:p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3ed..1df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sha256:12c.. 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boot_aggregate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8af..ebc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sha256:3ff.. 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init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9aa..9dd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sha256:23e.. /bin/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sh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4df..acc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sha256:3bc.. 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/bin/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cp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8c0..7ac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sha256:1b4.. 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/bin/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rm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2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7" name="Rettangolo 6"/>
          <p:cNvSpPr/>
          <p:nvPr/>
        </p:nvSpPr>
        <p:spPr>
          <a:xfrm>
            <a:off x="1748997" y="615176"/>
            <a:ext cx="2114119" cy="275953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00000 … 00000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1996650" y="1164363"/>
            <a:ext cx="969373" cy="32548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SHA-1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950657" y="1751648"/>
            <a:ext cx="1061357" cy="275953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endParaRPr lang="it-IT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1996650" y="2285861"/>
            <a:ext cx="969373" cy="32548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SHA-1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950657" y="2876689"/>
            <a:ext cx="1061357" cy="275953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endParaRPr lang="it-IT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1996650" y="3414459"/>
            <a:ext cx="969373" cy="32548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SHA-1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950657" y="4001737"/>
            <a:ext cx="1061357" cy="275953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endParaRPr lang="it-IT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1950657" y="5126778"/>
            <a:ext cx="1061357" cy="275953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b="1" dirty="0" err="1"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endParaRPr lang="it-IT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62992" y="148043"/>
            <a:ext cx="1351462" cy="55872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  <a:p>
            <a:pPr algn="ctr"/>
            <a:r>
              <a:rPr lang="it-IT" sz="18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SHA-1 </a:t>
            </a:r>
            <a:r>
              <a:rPr lang="it-IT" sz="1800" i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bank</a:t>
            </a:r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426553" y="4561249"/>
            <a:ext cx="1021305" cy="32548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C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10</a:t>
            </a:r>
          </a:p>
        </p:txBody>
      </p:sp>
      <p:cxnSp>
        <p:nvCxnSpPr>
          <p:cNvPr id="29" name="Connettore 2 28"/>
          <p:cNvCxnSpPr>
            <a:stCxn id="9" idx="2"/>
            <a:endCxn id="10" idx="0"/>
          </p:cNvCxnSpPr>
          <p:nvPr/>
        </p:nvCxnSpPr>
        <p:spPr>
          <a:xfrm flipH="1">
            <a:off x="2481342" y="1489848"/>
            <a:ext cx="1" cy="261803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10" idx="2"/>
            <a:endCxn id="11" idx="0"/>
          </p:cNvCxnSpPr>
          <p:nvPr/>
        </p:nvCxnSpPr>
        <p:spPr>
          <a:xfrm>
            <a:off x="2481342" y="2027603"/>
            <a:ext cx="1" cy="258260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11" idx="2"/>
            <a:endCxn id="12" idx="0"/>
          </p:cNvCxnSpPr>
          <p:nvPr/>
        </p:nvCxnSpPr>
        <p:spPr>
          <a:xfrm flipH="1">
            <a:off x="2481342" y="2611345"/>
            <a:ext cx="1" cy="265345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>
            <a:stCxn id="12" idx="2"/>
            <a:endCxn id="13" idx="0"/>
          </p:cNvCxnSpPr>
          <p:nvPr/>
        </p:nvCxnSpPr>
        <p:spPr>
          <a:xfrm>
            <a:off x="2481342" y="3152643"/>
            <a:ext cx="1" cy="261818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>
            <a:stCxn id="13" idx="2"/>
            <a:endCxn id="14" idx="0"/>
          </p:cNvCxnSpPr>
          <p:nvPr/>
        </p:nvCxnSpPr>
        <p:spPr>
          <a:xfrm flipH="1">
            <a:off x="2481335" y="3739947"/>
            <a:ext cx="2" cy="261795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>
            <a:stCxn id="14" idx="2"/>
          </p:cNvCxnSpPr>
          <p:nvPr/>
        </p:nvCxnSpPr>
        <p:spPr>
          <a:xfrm flipH="1">
            <a:off x="2481339" y="4277690"/>
            <a:ext cx="1" cy="256501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>
            <a:endCxn id="15" idx="0"/>
          </p:cNvCxnSpPr>
          <p:nvPr/>
        </p:nvCxnSpPr>
        <p:spPr>
          <a:xfrm>
            <a:off x="2481332" y="4855917"/>
            <a:ext cx="0" cy="270867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2308806" y="445795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/>
              <a:t>…</a:t>
            </a:r>
          </a:p>
        </p:txBody>
      </p:sp>
      <p:sp>
        <p:nvSpPr>
          <p:cNvPr id="49" name="Rettangolo 48"/>
          <p:cNvSpPr/>
          <p:nvPr/>
        </p:nvSpPr>
        <p:spPr>
          <a:xfrm>
            <a:off x="3706552" y="1966060"/>
            <a:ext cx="1222502" cy="334483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6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55" name="Connettore 4 54"/>
          <p:cNvCxnSpPr>
            <a:stCxn id="49" idx="0"/>
            <a:endCxn id="9" idx="3"/>
          </p:cNvCxnSpPr>
          <p:nvPr/>
        </p:nvCxnSpPr>
        <p:spPr>
          <a:xfrm rot="16200000" flipV="1">
            <a:off x="3322436" y="970693"/>
            <a:ext cx="638955" cy="1351780"/>
          </a:xfrm>
          <a:prstGeom prst="bentConnector2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4 56"/>
          <p:cNvCxnSpPr>
            <a:stCxn id="59" idx="0"/>
            <a:endCxn id="11" idx="3"/>
          </p:cNvCxnSpPr>
          <p:nvPr/>
        </p:nvCxnSpPr>
        <p:spPr>
          <a:xfrm rot="16200000" flipV="1">
            <a:off x="3612600" y="1802026"/>
            <a:ext cx="58626" cy="1351780"/>
          </a:xfrm>
          <a:prstGeom prst="bentConnector2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4 64"/>
          <p:cNvCxnSpPr>
            <a:stCxn id="60" idx="2"/>
            <a:endCxn id="13" idx="3"/>
          </p:cNvCxnSpPr>
          <p:nvPr/>
        </p:nvCxnSpPr>
        <p:spPr>
          <a:xfrm rot="5400000">
            <a:off x="3549675" y="2809072"/>
            <a:ext cx="184477" cy="1351780"/>
          </a:xfrm>
          <a:prstGeom prst="bentConnector2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4 77"/>
          <p:cNvCxnSpPr>
            <a:stCxn id="15" idx="2"/>
            <a:endCxn id="23" idx="3"/>
          </p:cNvCxnSpPr>
          <p:nvPr/>
        </p:nvCxnSpPr>
        <p:spPr>
          <a:xfrm rot="5400000" flipH="1">
            <a:off x="1625227" y="4546622"/>
            <a:ext cx="678740" cy="1033478"/>
          </a:xfrm>
          <a:prstGeom prst="bentConnector4">
            <a:avLst>
              <a:gd name="adj1" fmla="val -33680"/>
              <a:gd name="adj2" fmla="val 63034"/>
            </a:avLst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asellaDiTesto 81"/>
          <p:cNvSpPr txBox="1"/>
          <p:nvPr/>
        </p:nvSpPr>
        <p:spPr>
          <a:xfrm>
            <a:off x="1618810" y="442055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/>
              <a:t>=</a:t>
            </a:r>
          </a:p>
        </p:txBody>
      </p:sp>
      <p:sp>
        <p:nvSpPr>
          <p:cNvPr id="83" name="CasellaDiTesto 82"/>
          <p:cNvSpPr txBox="1"/>
          <p:nvPr/>
        </p:nvSpPr>
        <p:spPr>
          <a:xfrm>
            <a:off x="1621570" y="4191917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31" name="Rettangolo 130"/>
          <p:cNvSpPr/>
          <p:nvPr/>
        </p:nvSpPr>
        <p:spPr>
          <a:xfrm>
            <a:off x="7398253" y="4684645"/>
            <a:ext cx="1461719" cy="303938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42" name="Rettangolo arrotondato 41"/>
          <p:cNvSpPr/>
          <p:nvPr/>
        </p:nvSpPr>
        <p:spPr>
          <a:xfrm>
            <a:off x="428068" y="4123593"/>
            <a:ext cx="1021305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9</a:t>
            </a:r>
          </a:p>
        </p:txBody>
      </p:sp>
      <p:sp>
        <p:nvSpPr>
          <p:cNvPr id="43" name="Rettangolo arrotondato 42"/>
          <p:cNvSpPr/>
          <p:nvPr/>
        </p:nvSpPr>
        <p:spPr>
          <a:xfrm>
            <a:off x="426553" y="3683954"/>
            <a:ext cx="101642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8</a:t>
            </a:r>
          </a:p>
        </p:txBody>
      </p:sp>
      <p:sp>
        <p:nvSpPr>
          <p:cNvPr id="45" name="Rettangolo arrotondato 44"/>
          <p:cNvSpPr/>
          <p:nvPr/>
        </p:nvSpPr>
        <p:spPr>
          <a:xfrm>
            <a:off x="428068" y="3251717"/>
            <a:ext cx="1021305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7</a:t>
            </a:r>
          </a:p>
        </p:txBody>
      </p:sp>
      <p:sp>
        <p:nvSpPr>
          <p:cNvPr id="47" name="Rettangolo arrotondato 46"/>
          <p:cNvSpPr/>
          <p:nvPr/>
        </p:nvSpPr>
        <p:spPr>
          <a:xfrm>
            <a:off x="428068" y="2814060"/>
            <a:ext cx="1021305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6</a:t>
            </a:r>
          </a:p>
        </p:txBody>
      </p:sp>
      <p:sp>
        <p:nvSpPr>
          <p:cNvPr id="50" name="Rettangolo arrotondato 49"/>
          <p:cNvSpPr/>
          <p:nvPr/>
        </p:nvSpPr>
        <p:spPr>
          <a:xfrm>
            <a:off x="428068" y="2374421"/>
            <a:ext cx="1021305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5</a:t>
            </a:r>
          </a:p>
        </p:txBody>
      </p:sp>
      <p:sp>
        <p:nvSpPr>
          <p:cNvPr id="51" name="Rettangolo arrotondato 50"/>
          <p:cNvSpPr/>
          <p:nvPr/>
        </p:nvSpPr>
        <p:spPr>
          <a:xfrm>
            <a:off x="433330" y="1947793"/>
            <a:ext cx="1021305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4</a:t>
            </a:r>
          </a:p>
        </p:txBody>
      </p:sp>
      <p:sp>
        <p:nvSpPr>
          <p:cNvPr id="54" name="Rettangolo arrotondato 53"/>
          <p:cNvSpPr/>
          <p:nvPr/>
        </p:nvSpPr>
        <p:spPr>
          <a:xfrm>
            <a:off x="428067" y="1510136"/>
            <a:ext cx="1021305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Rettangolo arrotondato 55"/>
          <p:cNvSpPr/>
          <p:nvPr/>
        </p:nvSpPr>
        <p:spPr>
          <a:xfrm>
            <a:off x="433330" y="4995469"/>
            <a:ext cx="1021305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58" name="Connettore 2 57"/>
          <p:cNvCxnSpPr>
            <a:endCxn id="9" idx="0"/>
          </p:cNvCxnSpPr>
          <p:nvPr/>
        </p:nvCxnSpPr>
        <p:spPr>
          <a:xfrm>
            <a:off x="2481160" y="892901"/>
            <a:ext cx="177" cy="271462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ttangolo 58"/>
          <p:cNvSpPr/>
          <p:nvPr/>
        </p:nvSpPr>
        <p:spPr>
          <a:xfrm>
            <a:off x="3706552" y="2507229"/>
            <a:ext cx="1222502" cy="334483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6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Rettangolo 59"/>
          <p:cNvSpPr/>
          <p:nvPr/>
        </p:nvSpPr>
        <p:spPr>
          <a:xfrm>
            <a:off x="3706552" y="3058241"/>
            <a:ext cx="1222502" cy="334483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6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1385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>
          <a:xfrm>
            <a:off x="166593" y="253220"/>
            <a:ext cx="6711925" cy="396172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Log</a:t>
            </a:r>
          </a:p>
          <a:p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3ed..1df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sha256:12c.. 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boot_aggregate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8af..ebc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sha256:3ff.. 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init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9aa..9dd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sha256:23e.. /bin/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sh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4df..acc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sha256:3bc.. 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/bin/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cp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8c0..7ac ima-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sha256:1b4.. 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/bin/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rm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2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…</a:t>
            </a:r>
          </a:p>
        </p:txBody>
      </p:sp>
      <p:pic>
        <p:nvPicPr>
          <p:cNvPr id="138" name="Immagine 1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964" y="5920169"/>
            <a:ext cx="438678" cy="438678"/>
          </a:xfrm>
          <a:prstGeom prst="rect">
            <a:avLst/>
          </a:prstGeom>
        </p:spPr>
      </p:pic>
      <p:sp>
        <p:nvSpPr>
          <p:cNvPr id="94" name="CasellaDiTesto 93"/>
          <p:cNvSpPr txBox="1"/>
          <p:nvPr/>
        </p:nvSpPr>
        <p:spPr>
          <a:xfrm>
            <a:off x="8348089" y="4360973"/>
            <a:ext cx="12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exist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pic>
        <p:nvPicPr>
          <p:cNvPr id="95" name="Immagine 9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904" y="4310405"/>
            <a:ext cx="359592" cy="359592"/>
          </a:xfrm>
          <a:prstGeom prst="rect">
            <a:avLst/>
          </a:prstGeom>
        </p:spPr>
      </p:pic>
      <p:sp>
        <p:nvSpPr>
          <p:cNvPr id="112" name="Rettangolo 111"/>
          <p:cNvSpPr/>
          <p:nvPr/>
        </p:nvSpPr>
        <p:spPr>
          <a:xfrm>
            <a:off x="2777212" y="1045026"/>
            <a:ext cx="1759954" cy="357053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6" name="Rettangolo 5"/>
          <p:cNvSpPr/>
          <p:nvPr/>
        </p:nvSpPr>
        <p:spPr>
          <a:xfrm>
            <a:off x="1759132" y="3622766"/>
            <a:ext cx="6620326" cy="3041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b="1" i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Whitelist</a:t>
            </a:r>
            <a:endParaRPr lang="it-IT" sz="18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i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Event</a:t>
            </a:r>
            <a:r>
              <a:rPr lang="it-IT" sz="18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i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18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it-IT" sz="1800" i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8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i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digests</a:t>
            </a:r>
            <a:endParaRPr lang="it-IT" sz="1800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dirty="0">
              <a:solidFill>
                <a:schemeClr val="tx1"/>
              </a:solidFill>
            </a:endParaRPr>
          </a:p>
          <a:p>
            <a:pPr algn="ctr"/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boot_aggregate</a:t>
            </a:r>
            <a:r>
              <a:rPr lang="it-IT" sz="20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</a:t>
            </a:r>
            <a:r>
              <a:rPr lang="it-IT" sz="1800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12cb7249ab60f32a...</a:t>
            </a:r>
            <a:endParaRPr lang="it-IT" sz="1800" i="1" dirty="0">
              <a:solidFill>
                <a:schemeClr val="tx1"/>
              </a:solidFill>
            </a:endParaRPr>
          </a:p>
          <a:p>
            <a:pPr algn="ctr"/>
            <a:endParaRPr lang="it-IT" sz="1800" b="1" i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it-IT" sz="1800" b="1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it-IT" sz="1800" b="1" i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it-IT" sz="1800" b="1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						</a:t>
            </a:r>
            <a:r>
              <a:rPr lang="it-IT" sz="1800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547aab1b724908ff...</a:t>
            </a:r>
          </a:p>
          <a:p>
            <a:pPr algn="ctr"/>
            <a:r>
              <a:rPr lang="it-IT" sz="1800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      				3ff76ba2789ccbad...</a:t>
            </a:r>
          </a:p>
          <a:p>
            <a:pPr algn="ctr"/>
            <a:endParaRPr lang="it-IT" sz="1800" b="1" i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it-IT" sz="1800" b="1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/bin/</a:t>
            </a:r>
            <a:r>
              <a:rPr lang="it-IT" sz="1800" b="1" i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r>
              <a:rPr lang="it-IT" sz="1800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						aab6012ec5398def...</a:t>
            </a:r>
          </a:p>
          <a:p>
            <a:pPr algn="ctr"/>
            <a:r>
              <a:rPr lang="it-IT" sz="1800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					549ddb004ac53319...</a:t>
            </a:r>
            <a:endParaRPr lang="it-IT" sz="975" i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2777212" y="1598020"/>
            <a:ext cx="1759954" cy="357053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24" name="Rettangolo 23"/>
          <p:cNvSpPr/>
          <p:nvPr/>
        </p:nvSpPr>
        <p:spPr>
          <a:xfrm>
            <a:off x="2777212" y="2151014"/>
            <a:ext cx="1759954" cy="35705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89" name="Rettangolo 88"/>
          <p:cNvSpPr/>
          <p:nvPr/>
        </p:nvSpPr>
        <p:spPr>
          <a:xfrm>
            <a:off x="5307782" y="4587596"/>
            <a:ext cx="2791387" cy="30491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cxnSp>
        <p:nvCxnSpPr>
          <p:cNvPr id="88" name="Connettore 4 87"/>
          <p:cNvCxnSpPr>
            <a:stCxn id="112" idx="0"/>
            <a:endCxn id="89" idx="3"/>
          </p:cNvCxnSpPr>
          <p:nvPr/>
        </p:nvCxnSpPr>
        <p:spPr>
          <a:xfrm rot="16200000" flipH="1">
            <a:off x="4030665" y="671550"/>
            <a:ext cx="3695028" cy="4441980"/>
          </a:xfrm>
          <a:prstGeom prst="bentConnector4">
            <a:avLst>
              <a:gd name="adj1" fmla="val -2887"/>
              <a:gd name="adj2" fmla="val 131809"/>
            </a:avLst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4 108"/>
          <p:cNvCxnSpPr>
            <a:stCxn id="23" idx="0"/>
            <a:endCxn id="20" idx="3"/>
          </p:cNvCxnSpPr>
          <p:nvPr/>
        </p:nvCxnSpPr>
        <p:spPr>
          <a:xfrm rot="16200000" flipH="1">
            <a:off x="3882570" y="1372639"/>
            <a:ext cx="3983090" cy="4433853"/>
          </a:xfrm>
          <a:prstGeom prst="bentConnector4">
            <a:avLst>
              <a:gd name="adj1" fmla="val -2459"/>
              <a:gd name="adj2" fmla="val 135993"/>
            </a:avLst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4 122"/>
          <p:cNvCxnSpPr>
            <a:stCxn id="24" idx="0"/>
            <a:endCxn id="131" idx="3"/>
          </p:cNvCxnSpPr>
          <p:nvPr/>
        </p:nvCxnSpPr>
        <p:spPr>
          <a:xfrm rot="16200000" flipH="1">
            <a:off x="3744091" y="2064112"/>
            <a:ext cx="4200634" cy="4374438"/>
          </a:xfrm>
          <a:prstGeom prst="bentConnector4">
            <a:avLst>
              <a:gd name="adj1" fmla="val -2125"/>
              <a:gd name="adj2" fmla="val 141060"/>
            </a:avLst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sellaDiTesto 57"/>
          <p:cNvSpPr txBox="1"/>
          <p:nvPr/>
        </p:nvSpPr>
        <p:spPr>
          <a:xfrm>
            <a:off x="8475950" y="5165944"/>
            <a:ext cx="12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exist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pic>
        <p:nvPicPr>
          <p:cNvPr id="59" name="Immagine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765" y="5115376"/>
            <a:ext cx="359592" cy="359592"/>
          </a:xfrm>
          <a:prstGeom prst="rect">
            <a:avLst/>
          </a:prstGeom>
        </p:spPr>
      </p:pic>
      <p:sp>
        <p:nvSpPr>
          <p:cNvPr id="60" name="CasellaDiTesto 59"/>
          <p:cNvSpPr txBox="1"/>
          <p:nvPr/>
        </p:nvSpPr>
        <p:spPr>
          <a:xfrm>
            <a:off x="8642629" y="5954842"/>
            <a:ext cx="120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exist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sp>
        <p:nvSpPr>
          <p:cNvPr id="131" name="Rettangolo 130"/>
          <p:cNvSpPr/>
          <p:nvPr/>
        </p:nvSpPr>
        <p:spPr>
          <a:xfrm>
            <a:off x="6569908" y="6199679"/>
            <a:ext cx="1461719" cy="303938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20" name="Rettangolo 19"/>
          <p:cNvSpPr/>
          <p:nvPr/>
        </p:nvSpPr>
        <p:spPr>
          <a:xfrm>
            <a:off x="5299655" y="5428652"/>
            <a:ext cx="2791387" cy="30491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</p:spTree>
    <p:extLst>
      <p:ext uri="{BB962C8B-B14F-4D97-AF65-F5344CB8AC3E}">
        <p14:creationId xmlns:p14="http://schemas.microsoft.com/office/powerpoint/2010/main" val="18949273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ttangolo arrotondato 141"/>
          <p:cNvSpPr/>
          <p:nvPr/>
        </p:nvSpPr>
        <p:spPr>
          <a:xfrm>
            <a:off x="5708536" y="482752"/>
            <a:ext cx="4057129" cy="5807598"/>
          </a:xfrm>
          <a:prstGeom prst="roundRect">
            <a:avLst>
              <a:gd name="adj" fmla="val 7977"/>
            </a:avLst>
          </a:prstGeom>
          <a:noFill/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141" name="Rettangolo arrotondato 140"/>
          <p:cNvSpPr/>
          <p:nvPr/>
        </p:nvSpPr>
        <p:spPr>
          <a:xfrm>
            <a:off x="156848" y="482753"/>
            <a:ext cx="5103307" cy="5844724"/>
          </a:xfrm>
          <a:prstGeom prst="roundRect">
            <a:avLst>
              <a:gd name="adj" fmla="val 7977"/>
            </a:avLst>
          </a:prstGeom>
          <a:noFill/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5" name="Rettangolo 4"/>
          <p:cNvSpPr/>
          <p:nvPr/>
        </p:nvSpPr>
        <p:spPr>
          <a:xfrm>
            <a:off x="4080044" y="1268273"/>
            <a:ext cx="3923925" cy="203780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4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 </a:t>
            </a:r>
            <a:r>
              <a:rPr lang="it-IT" sz="114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14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Log</a:t>
            </a:r>
          </a:p>
          <a:p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3ed48cc...7ab71d0 ima-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sha256:127cb40... 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boot_aggregate</a:t>
            </a:r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8af71bb...10aaebc ima-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sha256:3ff76ba... /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init</a:t>
            </a:r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9aa23f0...16499dd ima-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sha256:23e77a1... /bin/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sh</a:t>
            </a:r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8901ddf...5547acc ima-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sha256:3b31c... /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/bin/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cp</a:t>
            </a:r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8901ddf...5547acc ima-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ng</a:t>
            </a:r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sha256:1b4aa... /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conf</a:t>
            </a:r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it-IT" sz="812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arch.conf</a:t>
            </a:r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812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812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6" name="Rettangolo 5"/>
          <p:cNvSpPr/>
          <p:nvPr/>
        </p:nvSpPr>
        <p:spPr>
          <a:xfrm>
            <a:off x="5572231" y="3716778"/>
            <a:ext cx="3439239" cy="19663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975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Event</a:t>
            </a:r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975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		</a:t>
            </a:r>
            <a:r>
              <a:rPr lang="it-IT" sz="975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975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digests</a:t>
            </a:r>
            <a:endParaRPr lang="it-IT" sz="975" b="1" dirty="0">
              <a:solidFill>
                <a:schemeClr val="tx1"/>
              </a:solidFill>
            </a:endParaRPr>
          </a:p>
          <a:p>
            <a:pPr algn="ctr"/>
            <a:endParaRPr lang="it-IT" sz="975" dirty="0">
              <a:solidFill>
                <a:schemeClr val="tx1"/>
              </a:solidFill>
            </a:endParaRPr>
          </a:p>
          <a:p>
            <a:pPr algn="ctr"/>
            <a:endParaRPr lang="it-IT" sz="975" dirty="0">
              <a:solidFill>
                <a:schemeClr val="tx1"/>
              </a:solidFill>
            </a:endParaRPr>
          </a:p>
          <a:p>
            <a:pPr algn="ctr"/>
            <a:r>
              <a:rPr lang="it-IT" sz="975" b="1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975" b="1" i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boot_aggregate</a:t>
            </a:r>
            <a:r>
              <a:rPr lang="it-IT" sz="975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    127cb40278cccab...</a:t>
            </a:r>
            <a:r>
              <a:rPr lang="it-IT" sz="975" i="1" dirty="0">
                <a:solidFill>
                  <a:schemeClr val="tx1"/>
                </a:solidFill>
              </a:rPr>
              <a:t>	</a:t>
            </a:r>
          </a:p>
          <a:p>
            <a:pPr algn="ctr"/>
            <a:endParaRPr lang="it-IT" sz="975" i="1" dirty="0">
              <a:solidFill>
                <a:schemeClr val="tx1"/>
              </a:solidFill>
            </a:endParaRPr>
          </a:p>
          <a:p>
            <a:pPr algn="ctr"/>
            <a:r>
              <a:rPr lang="it-IT" sz="975" b="1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it-IT" sz="975" b="1" i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it-IT" sz="975" i="1" dirty="0">
                <a:solidFill>
                  <a:schemeClr val="tx1"/>
                </a:solidFill>
              </a:rPr>
              <a:t>	 		                 </a:t>
            </a:r>
            <a:r>
              <a:rPr lang="it-IT" sz="975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547aab1b724908ff...</a:t>
            </a:r>
          </a:p>
          <a:p>
            <a:pPr algn="ctr"/>
            <a:r>
              <a:rPr lang="it-IT" sz="975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	 3ff76ba2789ccbad...</a:t>
            </a:r>
          </a:p>
          <a:p>
            <a:pPr algn="ctr"/>
            <a:r>
              <a:rPr lang="it-IT" sz="975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	</a:t>
            </a:r>
          </a:p>
          <a:p>
            <a:pPr algn="ctr"/>
            <a:r>
              <a:rPr lang="it-IT" sz="975" b="1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/bin/</a:t>
            </a:r>
            <a:r>
              <a:rPr lang="it-IT" sz="975" b="1" i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r>
              <a:rPr lang="it-IT" sz="975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 aab6012ec5398def...</a:t>
            </a:r>
          </a:p>
          <a:p>
            <a:pPr algn="ctr"/>
            <a:r>
              <a:rPr lang="it-IT" sz="975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	 549ddb004ac53319...</a:t>
            </a:r>
          </a:p>
          <a:p>
            <a:pPr algn="ctr"/>
            <a:endParaRPr lang="it-IT" sz="975" i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it-IT" sz="975" i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... 	   					...  		</a:t>
            </a:r>
          </a:p>
        </p:txBody>
      </p:sp>
      <p:sp>
        <p:nvSpPr>
          <p:cNvPr id="7" name="Rettangolo 6"/>
          <p:cNvSpPr/>
          <p:nvPr/>
        </p:nvSpPr>
        <p:spPr>
          <a:xfrm>
            <a:off x="1958009" y="940118"/>
            <a:ext cx="1464673" cy="275953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650" dirty="0">
                <a:latin typeface="Verdana" panose="020B0604030504040204" pitchFamily="34" charset="0"/>
                <a:ea typeface="Verdana" panose="020B0604030504040204" pitchFamily="34" charset="0"/>
              </a:rPr>
              <a:t>00000000000 … 00000000000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2205662" y="1477875"/>
            <a:ext cx="969373" cy="32548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SHA-1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159669" y="2065160"/>
            <a:ext cx="1061357" cy="275953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893" dirty="0" err="1"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endParaRPr lang="it-IT" sz="6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2205662" y="2599373"/>
            <a:ext cx="969373" cy="32548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SHA-1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159669" y="3190201"/>
            <a:ext cx="1061357" cy="275953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893" dirty="0" err="1"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endParaRPr lang="it-IT" sz="6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2205662" y="3727971"/>
            <a:ext cx="969373" cy="32548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SHA-1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159669" y="4315249"/>
            <a:ext cx="1061357" cy="275953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893" dirty="0" err="1"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endParaRPr lang="it-IT" sz="6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159669" y="5440290"/>
            <a:ext cx="1061357" cy="275953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893" b="1" dirty="0" err="1"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endParaRPr lang="it-IT" sz="65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472004" y="1216075"/>
            <a:ext cx="1351462" cy="48327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  <a:p>
            <a:pPr algn="ctr"/>
            <a:r>
              <a:rPr lang="it-IT" sz="13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SHA-1 </a:t>
            </a:r>
            <a:r>
              <a:rPr lang="it-IT" sz="1300" i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bank</a:t>
            </a:r>
            <a:endParaRPr lang="it-IT" sz="1300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663046" y="2384031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4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666530" y="2789544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5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663046" y="3205247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6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663046" y="3624039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7</a:t>
            </a:r>
          </a:p>
        </p:txBody>
      </p:sp>
      <p:sp>
        <p:nvSpPr>
          <p:cNvPr id="21" name="Rettangolo arrotondato 20"/>
          <p:cNvSpPr/>
          <p:nvPr/>
        </p:nvSpPr>
        <p:spPr>
          <a:xfrm>
            <a:off x="661534" y="4039740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8</a:t>
            </a:r>
          </a:p>
        </p:txBody>
      </p:sp>
      <p:sp>
        <p:nvSpPr>
          <p:cNvPr id="22" name="Rettangolo arrotondato 21"/>
          <p:cNvSpPr/>
          <p:nvPr/>
        </p:nvSpPr>
        <p:spPr>
          <a:xfrm>
            <a:off x="661534" y="4460307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9</a:t>
            </a:r>
          </a:p>
        </p:txBody>
      </p:sp>
      <p:sp>
        <p:nvSpPr>
          <p:cNvPr id="23" name="Rettangolo arrotondato 22"/>
          <p:cNvSpPr/>
          <p:nvPr/>
        </p:nvSpPr>
        <p:spPr>
          <a:xfrm>
            <a:off x="661532" y="4880876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10</a:t>
            </a:r>
          </a:p>
        </p:txBody>
      </p:sp>
      <p:sp>
        <p:nvSpPr>
          <p:cNvPr id="24" name="Rettangolo arrotondato 23"/>
          <p:cNvSpPr/>
          <p:nvPr/>
        </p:nvSpPr>
        <p:spPr>
          <a:xfrm>
            <a:off x="661532" y="5302095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663047" y="1961690"/>
            <a:ext cx="969373" cy="32548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27" name="Connettore 2 26"/>
          <p:cNvCxnSpPr>
            <a:stCxn id="7" idx="2"/>
            <a:endCxn id="9" idx="0"/>
          </p:cNvCxnSpPr>
          <p:nvPr/>
        </p:nvCxnSpPr>
        <p:spPr>
          <a:xfrm>
            <a:off x="2690346" y="1216073"/>
            <a:ext cx="0" cy="261803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9" idx="2"/>
            <a:endCxn id="10" idx="0"/>
          </p:cNvCxnSpPr>
          <p:nvPr/>
        </p:nvCxnSpPr>
        <p:spPr>
          <a:xfrm flipH="1">
            <a:off x="2690354" y="1803360"/>
            <a:ext cx="1" cy="261803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10" idx="2"/>
            <a:endCxn id="11" idx="0"/>
          </p:cNvCxnSpPr>
          <p:nvPr/>
        </p:nvCxnSpPr>
        <p:spPr>
          <a:xfrm>
            <a:off x="2690354" y="2341115"/>
            <a:ext cx="1" cy="258260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11" idx="2"/>
            <a:endCxn id="12" idx="0"/>
          </p:cNvCxnSpPr>
          <p:nvPr/>
        </p:nvCxnSpPr>
        <p:spPr>
          <a:xfrm flipH="1">
            <a:off x="2690354" y="2924857"/>
            <a:ext cx="1" cy="265345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>
            <a:stCxn id="12" idx="2"/>
            <a:endCxn id="13" idx="0"/>
          </p:cNvCxnSpPr>
          <p:nvPr/>
        </p:nvCxnSpPr>
        <p:spPr>
          <a:xfrm>
            <a:off x="2690354" y="3466155"/>
            <a:ext cx="1" cy="261818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>
            <a:stCxn id="13" idx="2"/>
            <a:endCxn id="14" idx="0"/>
          </p:cNvCxnSpPr>
          <p:nvPr/>
        </p:nvCxnSpPr>
        <p:spPr>
          <a:xfrm flipH="1">
            <a:off x="2690347" y="4053459"/>
            <a:ext cx="2" cy="261795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>
            <a:stCxn id="14" idx="2"/>
          </p:cNvCxnSpPr>
          <p:nvPr/>
        </p:nvCxnSpPr>
        <p:spPr>
          <a:xfrm flipH="1">
            <a:off x="2690351" y="4591202"/>
            <a:ext cx="1" cy="256501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>
            <a:endCxn id="15" idx="0"/>
          </p:cNvCxnSpPr>
          <p:nvPr/>
        </p:nvCxnSpPr>
        <p:spPr>
          <a:xfrm>
            <a:off x="2690344" y="5169429"/>
            <a:ext cx="0" cy="270867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2559445" y="4867137"/>
            <a:ext cx="285656" cy="26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40" dirty="0"/>
              <a:t>…</a:t>
            </a:r>
          </a:p>
        </p:txBody>
      </p:sp>
      <p:sp>
        <p:nvSpPr>
          <p:cNvPr id="49" name="Rettangolo 48"/>
          <p:cNvSpPr/>
          <p:nvPr/>
        </p:nvSpPr>
        <p:spPr>
          <a:xfrm>
            <a:off x="4308016" y="1765687"/>
            <a:ext cx="1125038" cy="144461"/>
          </a:xfrm>
          <a:prstGeom prst="rect">
            <a:avLst/>
          </a:prstGeom>
          <a:noFill/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52" name="Rettangolo 51"/>
          <p:cNvSpPr/>
          <p:nvPr/>
        </p:nvSpPr>
        <p:spPr>
          <a:xfrm>
            <a:off x="4308016" y="2008440"/>
            <a:ext cx="1125038" cy="144461"/>
          </a:xfrm>
          <a:prstGeom prst="rect">
            <a:avLst/>
          </a:prstGeom>
          <a:noFill/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53" name="Rettangolo 52"/>
          <p:cNvSpPr/>
          <p:nvPr/>
        </p:nvSpPr>
        <p:spPr>
          <a:xfrm>
            <a:off x="4308016" y="2263903"/>
            <a:ext cx="1125038" cy="144461"/>
          </a:xfrm>
          <a:prstGeom prst="rect">
            <a:avLst/>
          </a:prstGeom>
          <a:noFill/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cxnSp>
        <p:nvCxnSpPr>
          <p:cNvPr id="55" name="Connettore 4 54"/>
          <p:cNvCxnSpPr>
            <a:stCxn id="49" idx="0"/>
            <a:endCxn id="9" idx="3"/>
          </p:cNvCxnSpPr>
          <p:nvPr/>
        </p:nvCxnSpPr>
        <p:spPr>
          <a:xfrm rot="16200000" flipV="1">
            <a:off x="3960254" y="855402"/>
            <a:ext cx="125068" cy="1695497"/>
          </a:xfrm>
          <a:prstGeom prst="bentConnector2">
            <a:avLst/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4 56"/>
          <p:cNvCxnSpPr>
            <a:stCxn id="52" idx="0"/>
            <a:endCxn id="11" idx="3"/>
          </p:cNvCxnSpPr>
          <p:nvPr/>
        </p:nvCxnSpPr>
        <p:spPr>
          <a:xfrm rot="16200000" flipH="1" flipV="1">
            <a:off x="3645946" y="1537526"/>
            <a:ext cx="753679" cy="1695497"/>
          </a:xfrm>
          <a:prstGeom prst="bentConnector4">
            <a:avLst>
              <a:gd name="adj1" fmla="val -6572"/>
              <a:gd name="adj2" fmla="val 75353"/>
            </a:avLst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4 64"/>
          <p:cNvCxnSpPr>
            <a:stCxn id="53" idx="0"/>
            <a:endCxn id="13" idx="3"/>
          </p:cNvCxnSpPr>
          <p:nvPr/>
        </p:nvCxnSpPr>
        <p:spPr>
          <a:xfrm rot="16200000" flipH="1" flipV="1">
            <a:off x="3209378" y="2229557"/>
            <a:ext cx="1626814" cy="1695497"/>
          </a:xfrm>
          <a:prstGeom prst="bentConnector4">
            <a:avLst>
              <a:gd name="adj1" fmla="val -2791"/>
              <a:gd name="adj2" fmla="val 59286"/>
            </a:avLst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4 77"/>
          <p:cNvCxnSpPr>
            <a:stCxn id="15" idx="2"/>
            <a:endCxn id="23" idx="3"/>
          </p:cNvCxnSpPr>
          <p:nvPr/>
        </p:nvCxnSpPr>
        <p:spPr>
          <a:xfrm rot="5400000" flipH="1">
            <a:off x="1824310" y="4850207"/>
            <a:ext cx="672627" cy="1059442"/>
          </a:xfrm>
          <a:prstGeom prst="bentConnector4">
            <a:avLst>
              <a:gd name="adj1" fmla="val -27614"/>
              <a:gd name="adj2" fmla="val 57124"/>
            </a:avLst>
          </a:prstGeom>
          <a:ln w="190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asellaDiTesto 81"/>
          <p:cNvSpPr txBox="1"/>
          <p:nvPr/>
        </p:nvSpPr>
        <p:spPr>
          <a:xfrm>
            <a:off x="1846897" y="4788759"/>
            <a:ext cx="256802" cy="26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40" b="1" dirty="0"/>
              <a:t>=</a:t>
            </a:r>
          </a:p>
        </p:txBody>
      </p:sp>
      <p:sp>
        <p:nvSpPr>
          <p:cNvPr id="83" name="CasellaDiTesto 82"/>
          <p:cNvSpPr txBox="1"/>
          <p:nvPr/>
        </p:nvSpPr>
        <p:spPr>
          <a:xfrm>
            <a:off x="1855150" y="4651458"/>
            <a:ext cx="251992" cy="26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4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4" name="Rettangolo 83"/>
          <p:cNvSpPr/>
          <p:nvPr/>
        </p:nvSpPr>
        <p:spPr>
          <a:xfrm>
            <a:off x="5872023" y="2278284"/>
            <a:ext cx="1078274" cy="14446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85" name="Rettangolo 84"/>
          <p:cNvSpPr/>
          <p:nvPr/>
        </p:nvSpPr>
        <p:spPr>
          <a:xfrm>
            <a:off x="5868537" y="2025441"/>
            <a:ext cx="1078274" cy="144464"/>
          </a:xfrm>
          <a:prstGeom prst="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87" name="Rettangolo 86"/>
          <p:cNvSpPr/>
          <p:nvPr/>
        </p:nvSpPr>
        <p:spPr>
          <a:xfrm>
            <a:off x="7398254" y="4687392"/>
            <a:ext cx="1412315" cy="161516"/>
          </a:xfrm>
          <a:prstGeom prst="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89" name="Rettangolo 88"/>
          <p:cNvSpPr/>
          <p:nvPr/>
        </p:nvSpPr>
        <p:spPr>
          <a:xfrm>
            <a:off x="7398254" y="4237669"/>
            <a:ext cx="1412315" cy="164169"/>
          </a:xfrm>
          <a:prstGeom prst="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sp>
        <p:nvSpPr>
          <p:cNvPr id="91" name="Rettangolo 90"/>
          <p:cNvSpPr/>
          <p:nvPr/>
        </p:nvSpPr>
        <p:spPr>
          <a:xfrm>
            <a:off x="5868537" y="1773680"/>
            <a:ext cx="1078274" cy="144464"/>
          </a:xfrm>
          <a:prstGeom prst="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pic>
        <p:nvPicPr>
          <p:cNvPr id="92" name="Immagine 9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602" y="1995380"/>
            <a:ext cx="141808" cy="141808"/>
          </a:xfrm>
          <a:prstGeom prst="rect">
            <a:avLst/>
          </a:prstGeom>
        </p:spPr>
      </p:pic>
      <p:pic>
        <p:nvPicPr>
          <p:cNvPr id="107" name="Immagine 10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945" y="2273738"/>
            <a:ext cx="158171" cy="158171"/>
          </a:xfrm>
          <a:prstGeom prst="rect">
            <a:avLst/>
          </a:prstGeom>
        </p:spPr>
      </p:pic>
      <p:pic>
        <p:nvPicPr>
          <p:cNvPr id="108" name="Immagine 10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602" y="1749185"/>
            <a:ext cx="141808" cy="141808"/>
          </a:xfrm>
          <a:prstGeom prst="rect">
            <a:avLst/>
          </a:prstGeom>
        </p:spPr>
      </p:pic>
      <p:cxnSp>
        <p:nvCxnSpPr>
          <p:cNvPr id="109" name="Connettore 4 108"/>
          <p:cNvCxnSpPr>
            <a:stCxn id="85" idx="0"/>
            <a:endCxn id="87" idx="3"/>
          </p:cNvCxnSpPr>
          <p:nvPr/>
        </p:nvCxnSpPr>
        <p:spPr>
          <a:xfrm rot="16200000" flipH="1">
            <a:off x="6237763" y="2195348"/>
            <a:ext cx="2742712" cy="2402892"/>
          </a:xfrm>
          <a:prstGeom prst="bentConnector4">
            <a:avLst>
              <a:gd name="adj1" fmla="val -1924"/>
              <a:gd name="adj2" fmla="val 114848"/>
            </a:avLst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CasellaDiTesto 114"/>
          <p:cNvSpPr txBox="1"/>
          <p:nvPr/>
        </p:nvSpPr>
        <p:spPr>
          <a:xfrm>
            <a:off x="8568949" y="3403066"/>
            <a:ext cx="470000" cy="208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58" dirty="0" err="1">
                <a:latin typeface="Verdana" panose="020B0604030504040204" pitchFamily="34" charset="0"/>
                <a:ea typeface="Verdana" panose="020B0604030504040204" pitchFamily="34" charset="0"/>
              </a:rPr>
              <a:t>exist</a:t>
            </a:r>
            <a:r>
              <a:rPr lang="it-IT" sz="758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cxnSp>
        <p:nvCxnSpPr>
          <p:cNvPr id="123" name="Connettore 4 122"/>
          <p:cNvCxnSpPr>
            <a:stCxn id="84" idx="2"/>
            <a:endCxn id="131" idx="3"/>
          </p:cNvCxnSpPr>
          <p:nvPr/>
        </p:nvCxnSpPr>
        <p:spPr>
          <a:xfrm rot="16200000" flipH="1">
            <a:off x="6271873" y="2562030"/>
            <a:ext cx="2727385" cy="2448808"/>
          </a:xfrm>
          <a:prstGeom prst="bentConnector4">
            <a:avLst>
              <a:gd name="adj1" fmla="val 2176"/>
              <a:gd name="adj2" fmla="val 128991"/>
            </a:avLst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ttangolo 130"/>
          <p:cNvSpPr/>
          <p:nvPr/>
        </p:nvSpPr>
        <p:spPr>
          <a:xfrm>
            <a:off x="7398253" y="4998157"/>
            <a:ext cx="1461719" cy="303938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140"/>
          </a:p>
        </p:txBody>
      </p:sp>
      <p:pic>
        <p:nvPicPr>
          <p:cNvPr id="137" name="Immagine 1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011" y="3419659"/>
            <a:ext cx="141808" cy="141808"/>
          </a:xfrm>
          <a:prstGeom prst="rect">
            <a:avLst/>
          </a:prstGeom>
        </p:spPr>
      </p:pic>
      <p:pic>
        <p:nvPicPr>
          <p:cNvPr id="138" name="Immagine 1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548" y="4948545"/>
            <a:ext cx="158171" cy="158171"/>
          </a:xfrm>
          <a:prstGeom prst="rect">
            <a:avLst/>
          </a:prstGeom>
        </p:spPr>
      </p:pic>
      <p:sp>
        <p:nvSpPr>
          <p:cNvPr id="139" name="CasellaDiTesto 138"/>
          <p:cNvSpPr txBox="1"/>
          <p:nvPr/>
        </p:nvSpPr>
        <p:spPr>
          <a:xfrm>
            <a:off x="8958004" y="4913767"/>
            <a:ext cx="470000" cy="208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58" dirty="0" err="1">
                <a:latin typeface="Verdana" panose="020B0604030504040204" pitchFamily="34" charset="0"/>
                <a:ea typeface="Verdana" panose="020B0604030504040204" pitchFamily="34" charset="0"/>
              </a:rPr>
              <a:t>exist</a:t>
            </a:r>
            <a:r>
              <a:rPr lang="it-IT" sz="758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sp>
        <p:nvSpPr>
          <p:cNvPr id="150" name="Rettangolo 149"/>
          <p:cNvSpPr/>
          <p:nvPr/>
        </p:nvSpPr>
        <p:spPr>
          <a:xfrm>
            <a:off x="6435254" y="575432"/>
            <a:ext cx="259070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>
                <a:latin typeface="Verdana" panose="020B0604030504040204" pitchFamily="34" charset="0"/>
                <a:ea typeface="Verdana" panose="020B0604030504040204" pitchFamily="34" charset="0"/>
              </a:rPr>
              <a:t>ML </a:t>
            </a:r>
            <a:r>
              <a:rPr lang="it-IT" sz="1300" dirty="0" err="1">
                <a:latin typeface="Verdana" panose="020B0604030504040204" pitchFamily="34" charset="0"/>
                <a:ea typeface="Verdana" panose="020B0604030504040204" pitchFamily="34" charset="0"/>
              </a:rPr>
              <a:t>measurements</a:t>
            </a:r>
            <a:r>
              <a:rPr lang="it-IT" sz="13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latin typeface="Verdana" panose="020B0604030504040204" pitchFamily="34" charset="0"/>
                <a:ea typeface="Verdana" panose="020B0604030504040204" pitchFamily="34" charset="0"/>
              </a:rPr>
              <a:t>validation</a:t>
            </a:r>
            <a:endParaRPr lang="it-IT" sz="13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1" name="Rettangolo 150"/>
          <p:cNvSpPr/>
          <p:nvPr/>
        </p:nvSpPr>
        <p:spPr>
          <a:xfrm>
            <a:off x="1654081" y="509654"/>
            <a:ext cx="209717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>
                <a:latin typeface="Verdana" panose="020B0604030504040204" pitchFamily="34" charset="0"/>
                <a:ea typeface="Verdana" panose="020B0604030504040204" pitchFamily="34" charset="0"/>
              </a:rPr>
              <a:t>ML </a:t>
            </a:r>
            <a:r>
              <a:rPr lang="it-IT" sz="1300" dirty="0" err="1">
                <a:latin typeface="Verdana" panose="020B0604030504040204" pitchFamily="34" charset="0"/>
                <a:ea typeface="Verdana" panose="020B0604030504040204" pitchFamily="34" charset="0"/>
              </a:rPr>
              <a:t>verification</a:t>
            </a:r>
            <a:r>
              <a:rPr lang="it-IT" sz="13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latin typeface="Verdana" panose="020B0604030504040204" pitchFamily="34" charset="0"/>
                <a:ea typeface="Verdana" panose="020B0604030504040204" pitchFamily="34" charset="0"/>
              </a:rPr>
              <a:t>process</a:t>
            </a:r>
            <a:endParaRPr lang="it-IT" sz="13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4" name="Rettangolo 153"/>
          <p:cNvSpPr/>
          <p:nvPr/>
        </p:nvSpPr>
        <p:spPr>
          <a:xfrm>
            <a:off x="6859269" y="5683091"/>
            <a:ext cx="849913" cy="275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92" dirty="0" err="1">
                <a:latin typeface="Verdana" panose="020B0604030504040204" pitchFamily="34" charset="0"/>
                <a:ea typeface="Verdana" panose="020B0604030504040204" pitchFamily="34" charset="0"/>
              </a:rPr>
              <a:t>Whitelist</a:t>
            </a:r>
            <a:endParaRPr lang="it-IT" sz="119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9003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2565701" y="1664586"/>
            <a:ext cx="4446000" cy="96880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Keylime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Computing Services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565701" y="2992738"/>
            <a:ext cx="4446000" cy="12222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/ Platform </a:t>
            </a:r>
          </a:p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Enrollement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2647086" y="239641"/>
            <a:ext cx="4283229" cy="1075972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Software-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Cryptographic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Services</a:t>
            </a:r>
          </a:p>
        </p:txBody>
      </p:sp>
      <p:sp>
        <p:nvSpPr>
          <p:cNvPr id="9" name="Rettangolo 8"/>
          <p:cNvSpPr/>
          <p:nvPr/>
        </p:nvSpPr>
        <p:spPr>
          <a:xfrm>
            <a:off x="520212" y="1135175"/>
            <a:ext cx="1300074" cy="83339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revoked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554323" y="1132278"/>
            <a:ext cx="1670640" cy="83629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Software ID Keys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520212" y="2586646"/>
            <a:ext cx="1300074" cy="728118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Valid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TPM?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7554323" y="2567134"/>
            <a:ext cx="1670640" cy="747630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Signed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EKs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7" name="Connettore 4 16"/>
          <p:cNvCxnSpPr>
            <a:stCxn id="9" idx="3"/>
            <a:endCxn id="8" idx="1"/>
          </p:cNvCxnSpPr>
          <p:nvPr/>
        </p:nvCxnSpPr>
        <p:spPr>
          <a:xfrm flipV="1">
            <a:off x="1820286" y="777627"/>
            <a:ext cx="826800" cy="774247"/>
          </a:xfrm>
          <a:prstGeom prst="bentConnector3">
            <a:avLst>
              <a:gd name="adj1" fmla="val 45096"/>
            </a:avLst>
          </a:prstGeom>
          <a:solidFill>
            <a:schemeClr val="bg1"/>
          </a:solidFill>
          <a:ln w="28575">
            <a:solidFill>
              <a:schemeClr val="tx2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Connettore 4 19"/>
          <p:cNvCxnSpPr>
            <a:stCxn id="9" idx="3"/>
          </p:cNvCxnSpPr>
          <p:nvPr/>
        </p:nvCxnSpPr>
        <p:spPr>
          <a:xfrm>
            <a:off x="1820286" y="1551874"/>
            <a:ext cx="745415" cy="438132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prstDash val="dash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Connettore 4 21"/>
          <p:cNvCxnSpPr>
            <a:stCxn id="10" idx="1"/>
            <a:endCxn id="8" idx="3"/>
          </p:cNvCxnSpPr>
          <p:nvPr/>
        </p:nvCxnSpPr>
        <p:spPr>
          <a:xfrm rot="10800000">
            <a:off x="6930315" y="777627"/>
            <a:ext cx="624008" cy="772798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Connettore 4 22"/>
          <p:cNvCxnSpPr>
            <a:stCxn id="10" idx="1"/>
          </p:cNvCxnSpPr>
          <p:nvPr/>
        </p:nvCxnSpPr>
        <p:spPr>
          <a:xfrm rot="10800000" flipV="1">
            <a:off x="7011701" y="1550424"/>
            <a:ext cx="542622" cy="439581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prstDash val="dash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Connettore 4 31"/>
          <p:cNvCxnSpPr>
            <a:stCxn id="11" idx="3"/>
            <a:endCxn id="6" idx="1"/>
          </p:cNvCxnSpPr>
          <p:nvPr/>
        </p:nvCxnSpPr>
        <p:spPr>
          <a:xfrm>
            <a:off x="1820286" y="2950705"/>
            <a:ext cx="745415" cy="653137"/>
          </a:xfrm>
          <a:prstGeom prst="bentConnector3">
            <a:avLst/>
          </a:prstGeom>
          <a:solidFill>
            <a:schemeClr val="bg1"/>
          </a:solidFill>
          <a:ln w="28575">
            <a:solidFill>
              <a:srgbClr val="002060"/>
            </a:solidFill>
            <a:prstDash val="solid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Connettore 4 32"/>
          <p:cNvCxnSpPr>
            <a:stCxn id="11" idx="3"/>
          </p:cNvCxnSpPr>
          <p:nvPr/>
        </p:nvCxnSpPr>
        <p:spPr>
          <a:xfrm flipV="1">
            <a:off x="1820286" y="2297568"/>
            <a:ext cx="745415" cy="653137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rgbClr val="002060"/>
            </a:solidFill>
            <a:prstDash val="solid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Connettore 4 41"/>
          <p:cNvCxnSpPr>
            <a:stCxn id="12" idx="1"/>
          </p:cNvCxnSpPr>
          <p:nvPr/>
        </p:nvCxnSpPr>
        <p:spPr>
          <a:xfrm rot="10800000">
            <a:off x="7002183" y="2297569"/>
            <a:ext cx="552140" cy="643381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rgbClr val="002060"/>
            </a:solidFill>
            <a:prstDash val="solid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Connettore 4 42"/>
          <p:cNvCxnSpPr>
            <a:cxnSpLocks/>
          </p:cNvCxnSpPr>
          <p:nvPr/>
        </p:nvCxnSpPr>
        <p:spPr>
          <a:xfrm flipV="1">
            <a:off x="6949181" y="3003469"/>
            <a:ext cx="542622" cy="662893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rgbClr val="002060"/>
            </a:solidFill>
            <a:prstDash val="solid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81" name="Immagine 8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351" y="3132477"/>
            <a:ext cx="622474" cy="622474"/>
          </a:xfrm>
          <a:prstGeom prst="rect">
            <a:avLst/>
          </a:prstGeom>
        </p:spPr>
      </p:pic>
      <p:sp>
        <p:nvSpPr>
          <p:cNvPr id="82" name="CasellaDiTesto 81"/>
          <p:cNvSpPr txBox="1"/>
          <p:nvPr/>
        </p:nvSpPr>
        <p:spPr>
          <a:xfrm rot="694268">
            <a:off x="5824001" y="3272606"/>
            <a:ext cx="829203" cy="261610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  <a:endParaRPr lang="it-IT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0577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ttangolo arrotondato 55"/>
          <p:cNvSpPr/>
          <p:nvPr/>
        </p:nvSpPr>
        <p:spPr>
          <a:xfrm>
            <a:off x="4788845" y="234863"/>
            <a:ext cx="1812311" cy="16924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7904672" y="3884816"/>
            <a:ext cx="15311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AIK </a:t>
            </a:r>
            <a:r>
              <a:rPr lang="it-IT" sz="1800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good</a:t>
            </a:r>
            <a:r>
              <a:rPr lang="it-IT" sz="1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5786861" y="5617082"/>
            <a:ext cx="3137309" cy="93991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/ Platform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1863694" y="4871694"/>
            <a:ext cx="2163290" cy="17529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Software </a:t>
            </a:r>
          </a:p>
          <a:p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</a:t>
            </a:r>
          </a:p>
          <a:p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126" y="5040022"/>
            <a:ext cx="353796" cy="353796"/>
          </a:xfrm>
          <a:prstGeom prst="rect">
            <a:avLst/>
          </a:prstGeom>
        </p:spPr>
      </p:pic>
      <p:sp>
        <p:nvSpPr>
          <p:cNvPr id="32" name="CasellaDiTesto 31"/>
          <p:cNvSpPr txBox="1"/>
          <p:nvPr/>
        </p:nvSpPr>
        <p:spPr>
          <a:xfrm>
            <a:off x="2263132" y="430607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</a:t>
            </a:r>
            <a:endParaRPr lang="it-IT" sz="1600" b="1" dirty="0">
              <a:solidFill>
                <a:srgbClr val="0033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104" y="5747444"/>
            <a:ext cx="658576" cy="6585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Rettangolo arrotondato 35"/>
          <p:cNvSpPr/>
          <p:nvPr/>
        </p:nvSpPr>
        <p:spPr>
          <a:xfrm>
            <a:off x="2633640" y="5727690"/>
            <a:ext cx="1203575" cy="563111"/>
          </a:xfrm>
          <a:prstGeom prst="roundRect">
            <a:avLst>
              <a:gd name="adj" fmla="val 2356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CRL service</a:t>
            </a:r>
            <a:endParaRPr lang="it-IT" sz="10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305004" y="5366415"/>
            <a:ext cx="1531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Certificate</a:t>
            </a:r>
          </a:p>
          <a:p>
            <a:pPr algn="ctr"/>
            <a:r>
              <a:rPr lang="it-IT" sz="1800" b="1" dirty="0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Authority</a:t>
            </a:r>
          </a:p>
        </p:txBody>
      </p:sp>
      <p:sp>
        <p:nvSpPr>
          <p:cNvPr id="61" name="CasellaDiTesto 60"/>
          <p:cNvSpPr txBox="1"/>
          <p:nvPr/>
        </p:nvSpPr>
        <p:spPr>
          <a:xfrm>
            <a:off x="2129261" y="5797784"/>
            <a:ext cx="35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93" name="CasellaDiTesto 92"/>
          <p:cNvSpPr txBox="1"/>
          <p:nvPr/>
        </p:nvSpPr>
        <p:spPr>
          <a:xfrm>
            <a:off x="4686528" y="2112544"/>
            <a:ext cx="199043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Bootstrap </a:t>
            </a:r>
            <a:r>
              <a:rPr lang="it-IT" sz="1800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r>
              <a:rPr lang="it-IT" sz="1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derivation</a:t>
            </a:r>
            <a:endParaRPr lang="it-IT" sz="18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94" name="Connettore 2 93"/>
          <p:cNvCxnSpPr>
            <a:endCxn id="117" idx="1"/>
          </p:cNvCxnSpPr>
          <p:nvPr/>
        </p:nvCxnSpPr>
        <p:spPr>
          <a:xfrm>
            <a:off x="4026984" y="3550609"/>
            <a:ext cx="3429341" cy="1016030"/>
          </a:xfrm>
          <a:prstGeom prst="straightConnector1">
            <a:avLst/>
          </a:prstGeom>
          <a:ln w="19050">
            <a:solidFill>
              <a:srgbClr val="003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asellaDiTesto 103"/>
          <p:cNvSpPr txBox="1"/>
          <p:nvPr/>
        </p:nvSpPr>
        <p:spPr>
          <a:xfrm rot="2074045">
            <a:off x="4020381" y="4337960"/>
            <a:ext cx="2073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Bound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manufacturing</a:t>
            </a:r>
          </a:p>
        </p:txBody>
      </p:sp>
      <p:sp>
        <p:nvSpPr>
          <p:cNvPr id="105" name="CasellaDiTesto 104"/>
          <p:cNvSpPr txBox="1"/>
          <p:nvPr/>
        </p:nvSpPr>
        <p:spPr>
          <a:xfrm rot="986827">
            <a:off x="4749247" y="366142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 err="1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Enrollment</a:t>
            </a:r>
            <a:endParaRPr lang="it-IT" sz="1800" b="1" dirty="0">
              <a:solidFill>
                <a:srgbClr val="0033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13" name="Connettore 2 112"/>
          <p:cNvCxnSpPr>
            <a:stCxn id="117" idx="2"/>
            <a:endCxn id="15" idx="0"/>
          </p:cNvCxnSpPr>
          <p:nvPr/>
        </p:nvCxnSpPr>
        <p:spPr>
          <a:xfrm flipH="1">
            <a:off x="7355516" y="4845326"/>
            <a:ext cx="1112668" cy="771756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asellaDiTesto 113"/>
          <p:cNvSpPr txBox="1"/>
          <p:nvPr/>
        </p:nvSpPr>
        <p:spPr>
          <a:xfrm>
            <a:off x="6255183" y="4999841"/>
            <a:ext cx="191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good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pic>
        <p:nvPicPr>
          <p:cNvPr id="58" name="Immagine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726" y="341578"/>
            <a:ext cx="353796" cy="353796"/>
          </a:xfrm>
          <a:prstGeom prst="rect">
            <a:avLst/>
          </a:prstGeom>
        </p:spPr>
      </p:pic>
      <p:pic>
        <p:nvPicPr>
          <p:cNvPr id="59" name="Immagine 5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 t="27455" r="13742" b="28334"/>
          <a:stretch/>
        </p:blipFill>
        <p:spPr>
          <a:xfrm>
            <a:off x="5379788" y="788898"/>
            <a:ext cx="603504" cy="35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3" name="CasellaDiTesto 62"/>
          <p:cNvSpPr txBox="1"/>
          <p:nvPr/>
        </p:nvSpPr>
        <p:spPr>
          <a:xfrm>
            <a:off x="5722381" y="781016"/>
            <a:ext cx="91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K</a:t>
            </a:r>
            <a:r>
              <a:rPr lang="it-IT" sz="1800" b="1" baseline="-25000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65" name="Freccia a sinistra 64"/>
          <p:cNvSpPr/>
          <p:nvPr/>
        </p:nvSpPr>
        <p:spPr>
          <a:xfrm rot="17431626">
            <a:off x="5347940" y="1245024"/>
            <a:ext cx="308187" cy="92067"/>
          </a:xfrm>
          <a:prstGeom prst="leftArrow">
            <a:avLst>
              <a:gd name="adj1" fmla="val 24096"/>
              <a:gd name="adj2" fmla="val 83245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68" name="Freccia a sinistra 67"/>
          <p:cNvSpPr/>
          <p:nvPr/>
        </p:nvSpPr>
        <p:spPr>
          <a:xfrm rot="15012101">
            <a:off x="5752059" y="1249403"/>
            <a:ext cx="308187" cy="92067"/>
          </a:xfrm>
          <a:prstGeom prst="leftArrow">
            <a:avLst>
              <a:gd name="adj1" fmla="val 24096"/>
              <a:gd name="adj2" fmla="val 83245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74" name="CasellaDiTesto 73"/>
          <p:cNvSpPr txBox="1"/>
          <p:nvPr/>
        </p:nvSpPr>
        <p:spPr>
          <a:xfrm>
            <a:off x="4705025" y="1261500"/>
            <a:ext cx="91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U</a:t>
            </a:r>
            <a:endParaRPr lang="it-IT" sz="1800" b="1" baseline="-25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5774744" y="1224998"/>
            <a:ext cx="91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8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dirty="0"/>
              <a:t>V</a:t>
            </a:r>
          </a:p>
        </p:txBody>
      </p:sp>
      <p:sp>
        <p:nvSpPr>
          <p:cNvPr id="77" name="Rettangolo arrotondato 76"/>
          <p:cNvSpPr/>
          <p:nvPr/>
        </p:nvSpPr>
        <p:spPr>
          <a:xfrm>
            <a:off x="631835" y="1745945"/>
            <a:ext cx="3395149" cy="233306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0" name="Immagine 7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 t="27455" r="13742" b="28334"/>
          <a:stretch/>
        </p:blipFill>
        <p:spPr>
          <a:xfrm>
            <a:off x="3038371" y="2367924"/>
            <a:ext cx="856488" cy="5017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1" name="CasellaDiTesto 80"/>
          <p:cNvSpPr txBox="1"/>
          <p:nvPr/>
        </p:nvSpPr>
        <p:spPr>
          <a:xfrm>
            <a:off x="2821959" y="2777375"/>
            <a:ext cx="1292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K</a:t>
            </a:r>
            <a:r>
              <a:rPr lang="it-IT" sz="1800" b="1" baseline="-25000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90" name="CasellaDiTesto 89"/>
          <p:cNvSpPr txBox="1"/>
          <p:nvPr/>
        </p:nvSpPr>
        <p:spPr>
          <a:xfrm>
            <a:off x="670792" y="2788613"/>
            <a:ext cx="1307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Identity </a:t>
            </a:r>
          </a:p>
          <a:p>
            <a:pPr algn="ctr"/>
            <a:r>
              <a:rPr lang="it-IT" sz="1800" b="1" dirty="0" err="1"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endParaRPr lang="it-IT" sz="1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1" name="Immagine 9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023" y="1877343"/>
            <a:ext cx="353796" cy="353796"/>
          </a:xfrm>
          <a:prstGeom prst="rect">
            <a:avLst/>
          </a:prstGeom>
        </p:spPr>
      </p:pic>
      <p:sp>
        <p:nvSpPr>
          <p:cNvPr id="95" name="Freccia a sinistra 94"/>
          <p:cNvSpPr/>
          <p:nvPr/>
        </p:nvSpPr>
        <p:spPr>
          <a:xfrm>
            <a:off x="1851814" y="2388188"/>
            <a:ext cx="1069991" cy="501780"/>
          </a:xfrm>
          <a:prstGeom prst="leftArrow">
            <a:avLst>
              <a:gd name="adj1" fmla="val 57395"/>
              <a:gd name="adj2" fmla="val 50000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97" name="CasellaDiTesto 96"/>
          <p:cNvSpPr txBox="1"/>
          <p:nvPr/>
        </p:nvSpPr>
        <p:spPr>
          <a:xfrm>
            <a:off x="1876424" y="2428036"/>
            <a:ext cx="1103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unwrap</a:t>
            </a:r>
            <a:endParaRPr lang="it-IT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7" name="Immagine 5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3" t="30624" r="11773" b="29871"/>
          <a:stretch/>
        </p:blipFill>
        <p:spPr>
          <a:xfrm>
            <a:off x="889038" y="2380801"/>
            <a:ext cx="879628" cy="4813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8" name="Rettangolo arrotondato 97"/>
          <p:cNvSpPr/>
          <p:nvPr/>
        </p:nvSpPr>
        <p:spPr>
          <a:xfrm>
            <a:off x="940421" y="3536959"/>
            <a:ext cx="2836370" cy="35528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sp>
        <p:nvSpPr>
          <p:cNvPr id="102" name="Rettangolo arrotondato 101"/>
          <p:cNvSpPr/>
          <p:nvPr/>
        </p:nvSpPr>
        <p:spPr>
          <a:xfrm>
            <a:off x="7193478" y="2400472"/>
            <a:ext cx="2552948" cy="142110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3" name="Immagine 10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733" y="2505101"/>
            <a:ext cx="353796" cy="353796"/>
          </a:xfrm>
          <a:prstGeom prst="rect">
            <a:avLst/>
          </a:prstGeom>
        </p:spPr>
      </p:pic>
      <p:sp>
        <p:nvSpPr>
          <p:cNvPr id="115" name="CasellaDiTesto 114"/>
          <p:cNvSpPr txBox="1"/>
          <p:nvPr/>
        </p:nvSpPr>
        <p:spPr>
          <a:xfrm>
            <a:off x="7136233" y="3184453"/>
            <a:ext cx="91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8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dirty="0"/>
              <a:t>V</a:t>
            </a:r>
          </a:p>
        </p:txBody>
      </p:sp>
      <p:sp>
        <p:nvSpPr>
          <p:cNvPr id="116" name="Rettangolo arrotondato 115"/>
          <p:cNvSpPr/>
          <p:nvPr/>
        </p:nvSpPr>
        <p:spPr>
          <a:xfrm>
            <a:off x="7972842" y="3111022"/>
            <a:ext cx="1702604" cy="563111"/>
          </a:xfrm>
          <a:prstGeom prst="roundRect">
            <a:avLst>
              <a:gd name="adj" fmla="val 2356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Revocation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notifier</a:t>
            </a:r>
            <a:endParaRPr lang="it-IT" sz="9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7" name="Rettangolo arrotondato 116"/>
          <p:cNvSpPr/>
          <p:nvPr/>
        </p:nvSpPr>
        <p:spPr>
          <a:xfrm>
            <a:off x="7456325" y="4287952"/>
            <a:ext cx="2023718" cy="5573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9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8" name="Immagine 1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149" y="4394310"/>
            <a:ext cx="353796" cy="353796"/>
          </a:xfrm>
          <a:prstGeom prst="rect">
            <a:avLst/>
          </a:prstGeom>
        </p:spPr>
      </p:pic>
      <p:pic>
        <p:nvPicPr>
          <p:cNvPr id="119" name="Immagine 1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248" y="5649608"/>
            <a:ext cx="864006" cy="864006"/>
          </a:xfrm>
          <a:prstGeom prst="rect">
            <a:avLst/>
          </a:prstGeom>
        </p:spPr>
      </p:pic>
      <p:sp>
        <p:nvSpPr>
          <p:cNvPr id="120" name="CasellaDiTesto 119"/>
          <p:cNvSpPr txBox="1"/>
          <p:nvPr/>
        </p:nvSpPr>
        <p:spPr>
          <a:xfrm rot="945472">
            <a:off x="8022967" y="5796283"/>
            <a:ext cx="764789" cy="307777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cxnSp>
        <p:nvCxnSpPr>
          <p:cNvPr id="82" name="Connettore 2 81"/>
          <p:cNvCxnSpPr/>
          <p:nvPr/>
        </p:nvCxnSpPr>
        <p:spPr>
          <a:xfrm flipH="1">
            <a:off x="3819616" y="1676211"/>
            <a:ext cx="1485129" cy="81069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2 120"/>
          <p:cNvCxnSpPr/>
          <p:nvPr/>
        </p:nvCxnSpPr>
        <p:spPr>
          <a:xfrm flipH="1" flipV="1">
            <a:off x="3819616" y="2733178"/>
            <a:ext cx="3456010" cy="418020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ttore 2 125"/>
          <p:cNvCxnSpPr/>
          <p:nvPr/>
        </p:nvCxnSpPr>
        <p:spPr>
          <a:xfrm>
            <a:off x="6003364" y="1684972"/>
            <a:ext cx="1588169" cy="137234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H="1">
            <a:off x="7905671" y="3821573"/>
            <a:ext cx="1768" cy="466379"/>
          </a:xfrm>
          <a:prstGeom prst="straightConnector1">
            <a:avLst/>
          </a:prstGeom>
          <a:ln w="19050">
            <a:solidFill>
              <a:srgbClr val="CC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2 139"/>
          <p:cNvCxnSpPr/>
          <p:nvPr/>
        </p:nvCxnSpPr>
        <p:spPr>
          <a:xfrm>
            <a:off x="3484023" y="3892246"/>
            <a:ext cx="2491151" cy="1720345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ttore 2 149"/>
          <p:cNvCxnSpPr>
            <a:stCxn id="77" idx="2"/>
          </p:cNvCxnSpPr>
          <p:nvPr/>
        </p:nvCxnSpPr>
        <p:spPr>
          <a:xfrm flipH="1">
            <a:off x="2328828" y="4079012"/>
            <a:ext cx="582" cy="801802"/>
          </a:xfrm>
          <a:prstGeom prst="straightConnector1">
            <a:avLst/>
          </a:prstGeom>
          <a:ln w="19050">
            <a:solidFill>
              <a:srgbClr val="003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4 37"/>
          <p:cNvCxnSpPr>
            <a:stCxn id="61" idx="1"/>
            <a:endCxn id="57" idx="1"/>
          </p:cNvCxnSpPr>
          <p:nvPr/>
        </p:nvCxnSpPr>
        <p:spPr>
          <a:xfrm rot="10800000">
            <a:off x="889039" y="2621486"/>
            <a:ext cx="1240223" cy="3360964"/>
          </a:xfrm>
          <a:prstGeom prst="bentConnector3">
            <a:avLst>
              <a:gd name="adj1" fmla="val 143008"/>
            </a:avLst>
          </a:prstGeom>
          <a:ln w="19050">
            <a:solidFill>
              <a:srgbClr val="003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348" y="1213541"/>
            <a:ext cx="846192" cy="846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462" y="2724012"/>
            <a:ext cx="809811" cy="8098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Immagine 6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646" y="1136527"/>
            <a:ext cx="809811" cy="8098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71541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6996113" y="3019238"/>
            <a:ext cx="1820316" cy="92191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8" name="Connettore 2 7"/>
          <p:cNvCxnSpPr>
            <a:stCxn id="5" idx="2"/>
            <a:endCxn id="10" idx="0"/>
          </p:cNvCxnSpPr>
          <p:nvPr/>
        </p:nvCxnSpPr>
        <p:spPr>
          <a:xfrm>
            <a:off x="7906271" y="3941150"/>
            <a:ext cx="8942" cy="502493"/>
          </a:xfrm>
          <a:prstGeom prst="straightConnector1">
            <a:avLst/>
          </a:prstGeom>
          <a:ln>
            <a:solidFill>
              <a:srgbClr val="CC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24" y="3065017"/>
            <a:ext cx="236895" cy="236895"/>
          </a:xfrm>
          <a:prstGeom prst="rect">
            <a:avLst/>
          </a:prstGeom>
        </p:spPr>
      </p:pic>
      <p:sp>
        <p:nvSpPr>
          <p:cNvPr id="10" name="Rettangolo arrotondato 9"/>
          <p:cNvSpPr/>
          <p:nvPr/>
        </p:nvSpPr>
        <p:spPr>
          <a:xfrm>
            <a:off x="7320965" y="4443644"/>
            <a:ext cx="1188495" cy="3588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758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965" y="4501393"/>
            <a:ext cx="236895" cy="236895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7871031" y="4059027"/>
            <a:ext cx="768159" cy="2589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083" b="1" dirty="0">
                <a:solidFill>
                  <a:srgbClr val="C00000"/>
                </a:solidFill>
              </a:rPr>
              <a:t>AIK </a:t>
            </a:r>
            <a:r>
              <a:rPr lang="it-IT" sz="1083" b="1" dirty="0" err="1">
                <a:solidFill>
                  <a:srgbClr val="C00000"/>
                </a:solidFill>
              </a:rPr>
              <a:t>good</a:t>
            </a:r>
            <a:r>
              <a:rPr lang="it-IT" sz="1083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5784218" y="5306361"/>
            <a:ext cx="1696491" cy="6226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/ Platform </a:t>
            </a:r>
            <a:r>
              <a:rPr lang="it-IT" sz="975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</a:t>
            </a:r>
            <a:endParaRPr lang="it-IT" sz="975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12" y="5414380"/>
            <a:ext cx="406597" cy="406597"/>
          </a:xfrm>
          <a:prstGeom prst="rect">
            <a:avLst/>
          </a:prstGeom>
        </p:spPr>
      </p:pic>
      <p:sp>
        <p:nvSpPr>
          <p:cNvPr id="17" name="Rettangolo arrotondato 16"/>
          <p:cNvSpPr/>
          <p:nvPr/>
        </p:nvSpPr>
        <p:spPr>
          <a:xfrm>
            <a:off x="5613400" y="821991"/>
            <a:ext cx="1382713" cy="134828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3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116" y="901944"/>
            <a:ext cx="236895" cy="236895"/>
          </a:xfrm>
          <a:prstGeom prst="rect">
            <a:avLst/>
          </a:prstGeom>
        </p:spPr>
      </p:pic>
      <p:sp>
        <p:nvSpPr>
          <p:cNvPr id="20" name="Rettangolo arrotondato 19"/>
          <p:cNvSpPr/>
          <p:nvPr/>
        </p:nvSpPr>
        <p:spPr>
          <a:xfrm>
            <a:off x="3011060" y="2935050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137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877" y="3029450"/>
            <a:ext cx="236895" cy="236895"/>
          </a:xfrm>
          <a:prstGeom prst="rect">
            <a:avLst/>
          </a:prstGeom>
        </p:spPr>
      </p:pic>
      <p:sp>
        <p:nvSpPr>
          <p:cNvPr id="28" name="Rettangolo arrotondato 27"/>
          <p:cNvSpPr/>
          <p:nvPr/>
        </p:nvSpPr>
        <p:spPr>
          <a:xfrm>
            <a:off x="162686" y="2935051"/>
            <a:ext cx="1780714" cy="117719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Software CA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252" y="3014032"/>
            <a:ext cx="236361" cy="236361"/>
          </a:xfrm>
          <a:prstGeom prst="rect">
            <a:avLst/>
          </a:prstGeom>
        </p:spPr>
      </p:pic>
      <p:cxnSp>
        <p:nvCxnSpPr>
          <p:cNvPr id="31" name="Connettore 2 30"/>
          <p:cNvCxnSpPr>
            <a:endCxn id="20" idx="1"/>
          </p:cNvCxnSpPr>
          <p:nvPr/>
        </p:nvCxnSpPr>
        <p:spPr>
          <a:xfrm>
            <a:off x="1943400" y="3728034"/>
            <a:ext cx="1067660" cy="8991"/>
          </a:xfrm>
          <a:prstGeom prst="straightConnector1">
            <a:avLst/>
          </a:prstGeom>
          <a:ln>
            <a:solidFill>
              <a:srgbClr val="003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2229189" y="3461294"/>
            <a:ext cx="481222" cy="258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83" b="1" dirty="0">
                <a:solidFill>
                  <a:srgbClr val="003300"/>
                </a:solidFill>
              </a:rPr>
              <a:t>Trust</a:t>
            </a: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091" y="3471901"/>
            <a:ext cx="447604" cy="4476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Rettangolo arrotondato 35"/>
          <p:cNvSpPr/>
          <p:nvPr/>
        </p:nvSpPr>
        <p:spPr>
          <a:xfrm>
            <a:off x="220526" y="3544544"/>
            <a:ext cx="1054897" cy="476779"/>
          </a:xfrm>
          <a:prstGeom prst="roundRect">
            <a:avLst>
              <a:gd name="adj" fmla="val 2356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83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CRL service</a:t>
            </a:r>
            <a:endParaRPr lang="it-IT" sz="6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8" name="Connettore 4 37"/>
          <p:cNvCxnSpPr>
            <a:stCxn id="35" idx="2"/>
            <a:endCxn id="57" idx="2"/>
          </p:cNvCxnSpPr>
          <p:nvPr/>
        </p:nvCxnSpPr>
        <p:spPr>
          <a:xfrm rot="16200000" flipH="1">
            <a:off x="2500758" y="3042640"/>
            <a:ext cx="21646" cy="1775373"/>
          </a:xfrm>
          <a:prstGeom prst="bentConnector3">
            <a:avLst>
              <a:gd name="adj1" fmla="val 3166153"/>
            </a:avLst>
          </a:prstGeom>
          <a:ln>
            <a:solidFill>
              <a:srgbClr val="003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/>
          <p:cNvSpPr txBox="1"/>
          <p:nvPr/>
        </p:nvSpPr>
        <p:spPr>
          <a:xfrm>
            <a:off x="1827739" y="4579115"/>
            <a:ext cx="1367682" cy="258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83" b="1" dirty="0">
                <a:solidFill>
                  <a:srgbClr val="003300"/>
                </a:solidFill>
              </a:rPr>
              <a:t>Certificate Authority</a:t>
            </a:r>
          </a:p>
        </p:txBody>
      </p:sp>
      <p:sp>
        <p:nvSpPr>
          <p:cNvPr id="44" name="Rettangolo arrotondato 43"/>
          <p:cNvSpPr/>
          <p:nvPr/>
        </p:nvSpPr>
        <p:spPr>
          <a:xfrm>
            <a:off x="7779534" y="3434712"/>
            <a:ext cx="964805" cy="431473"/>
          </a:xfrm>
          <a:prstGeom prst="roundRect">
            <a:avLst>
              <a:gd name="adj" fmla="val 2356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67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Revocation</a:t>
            </a:r>
            <a:r>
              <a:rPr lang="it-IT" sz="867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867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notifier</a:t>
            </a:r>
            <a:endParaRPr lang="it-IT" sz="433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7" name="Immagine 5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3" t="30624" r="11773" b="29871"/>
          <a:stretch/>
        </p:blipFill>
        <p:spPr>
          <a:xfrm>
            <a:off x="3154367" y="3687997"/>
            <a:ext cx="489798" cy="2531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0" name="CasellaDiTesto 59"/>
          <p:cNvSpPr txBox="1"/>
          <p:nvPr/>
        </p:nvSpPr>
        <p:spPr>
          <a:xfrm>
            <a:off x="2942436" y="3484157"/>
            <a:ext cx="910597" cy="25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83" b="1" dirty="0"/>
              <a:t>Identity </a:t>
            </a:r>
            <a:r>
              <a:rPr lang="it-IT" sz="1083" b="1" dirty="0" err="1"/>
              <a:t>key</a:t>
            </a:r>
            <a:endParaRPr lang="it-IT" sz="1083" b="1" dirty="0"/>
          </a:p>
        </p:txBody>
      </p:sp>
      <p:sp>
        <p:nvSpPr>
          <p:cNvPr id="61" name="CasellaDiTesto 60"/>
          <p:cNvSpPr txBox="1"/>
          <p:nvPr/>
        </p:nvSpPr>
        <p:spPr>
          <a:xfrm>
            <a:off x="1493354" y="3494446"/>
            <a:ext cx="258404" cy="258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83" b="1" dirty="0"/>
              <a:t>C</a:t>
            </a:r>
          </a:p>
        </p:txBody>
      </p:sp>
      <p:sp>
        <p:nvSpPr>
          <p:cNvPr id="62" name="Freccia a sinistra 61"/>
          <p:cNvSpPr/>
          <p:nvPr/>
        </p:nvSpPr>
        <p:spPr>
          <a:xfrm>
            <a:off x="3743892" y="3717084"/>
            <a:ext cx="308187" cy="194463"/>
          </a:xfrm>
          <a:prstGeom prst="leftArrow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64" name="CasellaDiTesto 63"/>
          <p:cNvSpPr txBox="1"/>
          <p:nvPr/>
        </p:nvSpPr>
        <p:spPr>
          <a:xfrm>
            <a:off x="3442687" y="3862173"/>
            <a:ext cx="910597" cy="25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83" b="1" dirty="0" err="1"/>
              <a:t>unwrap</a:t>
            </a:r>
            <a:endParaRPr lang="it-IT" sz="975" b="1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005602" y="3434711"/>
            <a:ext cx="9105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300" b="1" dirty="0"/>
              <a:t>K</a:t>
            </a:r>
            <a:r>
              <a:rPr lang="it-IT" sz="1300" b="1" baseline="-25000" dirty="0"/>
              <a:t>b</a:t>
            </a:r>
          </a:p>
        </p:txBody>
      </p:sp>
      <p:pic>
        <p:nvPicPr>
          <p:cNvPr id="67" name="Immagine 6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4179093" y="3719989"/>
            <a:ext cx="480854" cy="2228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9" name="Immagine 6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534" y="959003"/>
            <a:ext cx="668445" cy="6684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0" name="Freccia a sinistra 69"/>
          <p:cNvSpPr/>
          <p:nvPr/>
        </p:nvSpPr>
        <p:spPr>
          <a:xfrm rot="17431626">
            <a:off x="5946499" y="1531925"/>
            <a:ext cx="308187" cy="92067"/>
          </a:xfrm>
          <a:prstGeom prst="leftArrow">
            <a:avLst>
              <a:gd name="adj1" fmla="val 24096"/>
              <a:gd name="adj2" fmla="val 83245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71" name="Freccia a sinistra 70"/>
          <p:cNvSpPr/>
          <p:nvPr/>
        </p:nvSpPr>
        <p:spPr>
          <a:xfrm rot="15012101">
            <a:off x="6350618" y="1536304"/>
            <a:ext cx="308187" cy="92067"/>
          </a:xfrm>
          <a:prstGeom prst="leftArrow">
            <a:avLst>
              <a:gd name="adj1" fmla="val 24096"/>
              <a:gd name="adj2" fmla="val 83245"/>
            </a:avLst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pic>
        <p:nvPicPr>
          <p:cNvPr id="72" name="Immagine 7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2" t="44968" r="10174" b="32091"/>
          <a:stretch/>
        </p:blipFill>
        <p:spPr>
          <a:xfrm>
            <a:off x="6372860" y="1808956"/>
            <a:ext cx="513874" cy="1527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3" name="Immagine 7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4" t="31624" r="10151" b="45435"/>
          <a:stretch/>
        </p:blipFill>
        <p:spPr>
          <a:xfrm>
            <a:off x="5743416" y="1803222"/>
            <a:ext cx="520065" cy="1527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Immagine 7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2" t="44968" r="10174" b="32091"/>
          <a:stretch/>
        </p:blipFill>
        <p:spPr>
          <a:xfrm>
            <a:off x="7090444" y="3608320"/>
            <a:ext cx="513874" cy="1527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8" name="Connettore 2 77"/>
          <p:cNvCxnSpPr>
            <a:stCxn id="72" idx="2"/>
          </p:cNvCxnSpPr>
          <p:nvPr/>
        </p:nvCxnSpPr>
        <p:spPr>
          <a:xfrm>
            <a:off x="6629798" y="1961674"/>
            <a:ext cx="535443" cy="162909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2 81"/>
          <p:cNvCxnSpPr>
            <a:stCxn id="73" idx="2"/>
          </p:cNvCxnSpPr>
          <p:nvPr/>
        </p:nvCxnSpPr>
        <p:spPr>
          <a:xfrm flipH="1">
            <a:off x="4623991" y="1955939"/>
            <a:ext cx="1379458" cy="17551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/>
          <p:cNvCxnSpPr>
            <a:stCxn id="76" idx="1"/>
            <a:endCxn id="67" idx="3"/>
          </p:cNvCxnSpPr>
          <p:nvPr/>
        </p:nvCxnSpPr>
        <p:spPr>
          <a:xfrm flipH="1">
            <a:off x="4659947" y="3684680"/>
            <a:ext cx="2430497" cy="146752"/>
          </a:xfrm>
          <a:prstGeom prst="straightConnector1">
            <a:avLst/>
          </a:prstGeom>
          <a:ln>
            <a:solidFill>
              <a:srgbClr val="CC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asellaDiTesto 92"/>
          <p:cNvSpPr txBox="1"/>
          <p:nvPr/>
        </p:nvSpPr>
        <p:spPr>
          <a:xfrm>
            <a:off x="5469960" y="2570242"/>
            <a:ext cx="1455554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300" b="1" dirty="0">
                <a:solidFill>
                  <a:srgbClr val="C00000"/>
                </a:solidFill>
              </a:rPr>
              <a:t>Bootstrap </a:t>
            </a:r>
            <a:r>
              <a:rPr lang="it-IT" sz="1300" b="1" dirty="0" err="1">
                <a:solidFill>
                  <a:srgbClr val="C00000"/>
                </a:solidFill>
              </a:rPr>
              <a:t>key</a:t>
            </a:r>
            <a:r>
              <a:rPr lang="it-IT" sz="1300" b="1" dirty="0">
                <a:solidFill>
                  <a:srgbClr val="C00000"/>
                </a:solidFill>
              </a:rPr>
              <a:t> </a:t>
            </a:r>
            <a:r>
              <a:rPr lang="it-IT" sz="1300" b="1" dirty="0" err="1">
                <a:solidFill>
                  <a:srgbClr val="C00000"/>
                </a:solidFill>
              </a:rPr>
              <a:t>derivation</a:t>
            </a:r>
            <a:endParaRPr lang="it-IT" sz="1300" b="1" dirty="0">
              <a:solidFill>
                <a:srgbClr val="C00000"/>
              </a:solidFill>
            </a:endParaRPr>
          </a:p>
        </p:txBody>
      </p:sp>
      <p:cxnSp>
        <p:nvCxnSpPr>
          <p:cNvPr id="94" name="Connettore 2 93"/>
          <p:cNvCxnSpPr>
            <a:endCxn id="10" idx="1"/>
          </p:cNvCxnSpPr>
          <p:nvPr/>
        </p:nvCxnSpPr>
        <p:spPr>
          <a:xfrm>
            <a:off x="4791774" y="4306658"/>
            <a:ext cx="2529191" cy="316386"/>
          </a:xfrm>
          <a:prstGeom prst="straightConnector1">
            <a:avLst/>
          </a:prstGeom>
          <a:ln w="12700">
            <a:solidFill>
              <a:srgbClr val="003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ttangolo arrotondato 95"/>
          <p:cNvSpPr/>
          <p:nvPr/>
        </p:nvSpPr>
        <p:spPr>
          <a:xfrm>
            <a:off x="3682902" y="4161405"/>
            <a:ext cx="836653" cy="28223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cxnSp>
        <p:nvCxnSpPr>
          <p:cNvPr id="101" name="Connettore 2 100"/>
          <p:cNvCxnSpPr>
            <a:stCxn id="96" idx="2"/>
            <a:endCxn id="15" idx="1"/>
          </p:cNvCxnSpPr>
          <p:nvPr/>
        </p:nvCxnSpPr>
        <p:spPr>
          <a:xfrm>
            <a:off x="4101229" y="4443643"/>
            <a:ext cx="1682990" cy="1174037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asellaDiTesto 103"/>
          <p:cNvSpPr txBox="1"/>
          <p:nvPr/>
        </p:nvSpPr>
        <p:spPr>
          <a:xfrm rot="2094856">
            <a:off x="4122405" y="4768699"/>
            <a:ext cx="1491202" cy="4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83" b="1" dirty="0" err="1">
                <a:solidFill>
                  <a:srgbClr val="002060"/>
                </a:solidFill>
              </a:rPr>
              <a:t>Bound</a:t>
            </a:r>
            <a:r>
              <a:rPr lang="it-IT" sz="1083" b="1" dirty="0">
                <a:solidFill>
                  <a:srgbClr val="002060"/>
                </a:solidFill>
              </a:rPr>
              <a:t> </a:t>
            </a:r>
            <a:r>
              <a:rPr lang="it-IT" sz="1083" b="1" dirty="0" err="1">
                <a:solidFill>
                  <a:srgbClr val="002060"/>
                </a:solidFill>
              </a:rPr>
              <a:t>at</a:t>
            </a:r>
            <a:r>
              <a:rPr lang="it-IT" sz="1083" b="1" dirty="0">
                <a:solidFill>
                  <a:srgbClr val="002060"/>
                </a:solidFill>
              </a:rPr>
              <a:t> manufacturing</a:t>
            </a:r>
          </a:p>
        </p:txBody>
      </p:sp>
      <p:sp>
        <p:nvSpPr>
          <p:cNvPr id="105" name="CasellaDiTesto 104"/>
          <p:cNvSpPr txBox="1"/>
          <p:nvPr/>
        </p:nvSpPr>
        <p:spPr>
          <a:xfrm rot="410125">
            <a:off x="5532539" y="4227047"/>
            <a:ext cx="822661" cy="258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83" b="1" dirty="0" err="1">
                <a:solidFill>
                  <a:srgbClr val="003300"/>
                </a:solidFill>
              </a:rPr>
              <a:t>Enrollment</a:t>
            </a:r>
            <a:endParaRPr lang="it-IT" sz="1083" b="1" dirty="0">
              <a:solidFill>
                <a:srgbClr val="003300"/>
              </a:solidFill>
            </a:endParaRPr>
          </a:p>
        </p:txBody>
      </p:sp>
      <p:cxnSp>
        <p:nvCxnSpPr>
          <p:cNvPr id="113" name="Connettore 2 112"/>
          <p:cNvCxnSpPr>
            <a:stCxn id="10" idx="2"/>
          </p:cNvCxnSpPr>
          <p:nvPr/>
        </p:nvCxnSpPr>
        <p:spPr>
          <a:xfrm flipH="1">
            <a:off x="7402709" y="4802444"/>
            <a:ext cx="512503" cy="502493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asellaDiTesto 113"/>
          <p:cNvSpPr txBox="1"/>
          <p:nvPr/>
        </p:nvSpPr>
        <p:spPr>
          <a:xfrm>
            <a:off x="7261800" y="4981512"/>
            <a:ext cx="1491202" cy="25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83" b="1" dirty="0">
                <a:solidFill>
                  <a:srgbClr val="002060"/>
                </a:solidFill>
              </a:rPr>
              <a:t>TPM </a:t>
            </a:r>
            <a:r>
              <a:rPr lang="it-IT" sz="1083" b="1" dirty="0" err="1">
                <a:solidFill>
                  <a:srgbClr val="002060"/>
                </a:solidFill>
              </a:rPr>
              <a:t>good</a:t>
            </a:r>
            <a:r>
              <a:rPr lang="it-IT" sz="1083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47" name="CasellaDiTesto 46"/>
          <p:cNvSpPr txBox="1"/>
          <p:nvPr/>
        </p:nvSpPr>
        <p:spPr>
          <a:xfrm>
            <a:off x="5396122" y="1600197"/>
            <a:ext cx="9105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300" b="1" dirty="0"/>
              <a:t>U</a:t>
            </a:r>
            <a:endParaRPr lang="it-IT" sz="1300" b="1" baseline="-25000" dirty="0"/>
          </a:p>
        </p:txBody>
      </p:sp>
      <p:sp>
        <p:nvSpPr>
          <p:cNvPr id="48" name="CasellaDiTesto 47"/>
          <p:cNvSpPr txBox="1"/>
          <p:nvPr/>
        </p:nvSpPr>
        <p:spPr>
          <a:xfrm>
            <a:off x="6318616" y="1600197"/>
            <a:ext cx="9105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300" b="1" dirty="0"/>
              <a:t>V</a:t>
            </a:r>
            <a:endParaRPr lang="it-IT" sz="1300" b="1" baseline="-25000" dirty="0"/>
          </a:p>
        </p:txBody>
      </p:sp>
      <p:sp>
        <p:nvSpPr>
          <p:cNvPr id="49" name="CasellaDiTesto 48"/>
          <p:cNvSpPr txBox="1"/>
          <p:nvPr/>
        </p:nvSpPr>
        <p:spPr>
          <a:xfrm>
            <a:off x="6214817" y="1145590"/>
            <a:ext cx="9105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300" b="1" dirty="0"/>
              <a:t>K</a:t>
            </a:r>
            <a:r>
              <a:rPr lang="it-IT" sz="1300" b="1" baseline="-25000" dirty="0"/>
              <a:t>b</a:t>
            </a:r>
          </a:p>
        </p:txBody>
      </p:sp>
      <p:sp>
        <p:nvSpPr>
          <p:cNvPr id="50" name="CasellaDiTesto 49"/>
          <p:cNvSpPr txBox="1"/>
          <p:nvPr/>
        </p:nvSpPr>
        <p:spPr>
          <a:xfrm>
            <a:off x="6907601" y="3367049"/>
            <a:ext cx="9105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300" b="1" dirty="0"/>
              <a:t>V</a:t>
            </a:r>
            <a:endParaRPr lang="it-IT" sz="1300" b="1" baseline="-25000" dirty="0"/>
          </a:p>
        </p:txBody>
      </p:sp>
    </p:spTree>
    <p:extLst>
      <p:ext uri="{BB962C8B-B14F-4D97-AF65-F5344CB8AC3E}">
        <p14:creationId xmlns:p14="http://schemas.microsoft.com/office/powerpoint/2010/main" val="36180291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59</a:t>
            </a:fld>
            <a:endParaRPr lang="en-US" dirty="0"/>
          </a:p>
        </p:txBody>
      </p:sp>
      <p:cxnSp>
        <p:nvCxnSpPr>
          <p:cNvPr id="12" name="Connettore 2 11"/>
          <p:cNvCxnSpPr/>
          <p:nvPr/>
        </p:nvCxnSpPr>
        <p:spPr>
          <a:xfrm>
            <a:off x="2340039" y="2771189"/>
            <a:ext cx="452340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>
            <a:stCxn id="9" idx="1"/>
            <a:endCxn id="7" idx="3"/>
          </p:cNvCxnSpPr>
          <p:nvPr/>
        </p:nvCxnSpPr>
        <p:spPr>
          <a:xfrm flipH="1">
            <a:off x="3000439" y="3282999"/>
            <a:ext cx="386791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>
            <a:off x="2379342" y="3798848"/>
            <a:ext cx="449195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3553463" y="2446470"/>
                <a:ext cx="3075970" cy="379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𝑼𝑼𝑰𝑫</m:t>
                      </m:r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𝒄𝒆𝒓𝒕</m:t>
                          </m:r>
                        </m:sub>
                      </m:sSub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463" y="2446470"/>
                <a:ext cx="3075970" cy="379912"/>
              </a:xfrm>
              <a:prstGeom prst="rect">
                <a:avLst/>
              </a:prstGeom>
              <a:blipFill>
                <a:blip r:embed="rId2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arrotondato 6"/>
          <p:cNvSpPr/>
          <p:nvPr/>
        </p:nvSpPr>
        <p:spPr>
          <a:xfrm>
            <a:off x="1219725" y="2481025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9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6868357" y="2481025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9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3685584" y="2928557"/>
                <a:ext cx="2771015" cy="425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𝑬𝒏𝒄</m:t>
                          </m:r>
                        </m:e>
                        <m:sub>
                          <m:sSub>
                            <m:sSubPr>
                              <m:ctrlP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𝑬𝑲</m:t>
                              </m:r>
                            </m:e>
                            <m:sub>
                              <m: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𝒑𝒖𝒃</m:t>
                              </m:r>
                            </m:sub>
                          </m:sSub>
                        </m:sub>
                      </m:sSub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(</m:t>
                      </m:r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𝑯</m:t>
                      </m:r>
                      <m:d>
                        <m:dPr>
                          <m:ctrlP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𝑨𝑰𝑲</m:t>
                              </m:r>
                            </m:e>
                            <m:sub>
                              <m: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𝒑𝒖𝒃</m:t>
                              </m:r>
                            </m:sub>
                          </m:sSub>
                        </m:e>
                      </m:d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𝑲</m:t>
                          </m:r>
                        </m:e>
                        <m:sub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𝒆</m:t>
                          </m:r>
                        </m:sub>
                      </m:sSub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)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5584" y="2928557"/>
                <a:ext cx="2771015" cy="425758"/>
              </a:xfrm>
              <a:prstGeom prst="rect">
                <a:avLst/>
              </a:prstGeom>
              <a:blipFill>
                <a:blip r:embed="rId3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4057092" y="3459754"/>
                <a:ext cx="1893211" cy="379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716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𝑯𝑴𝑨𝑪</m:t>
                          </m:r>
                        </m:e>
                        <m:sub>
                          <m:sSub>
                            <m:sSubPr>
                              <m:ctrlP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it-IT" sz="1716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(</m:t>
                      </m:r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𝑼𝑼𝑰𝑫</m:t>
                      </m:r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)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7092" y="3459754"/>
                <a:ext cx="1893211" cy="379976"/>
              </a:xfrm>
              <a:prstGeom prst="rect">
                <a:avLst/>
              </a:prstGeom>
              <a:blipFill>
                <a:blip r:embed="rId4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ttangolo arrotondato 20"/>
          <p:cNvSpPr/>
          <p:nvPr/>
        </p:nvSpPr>
        <p:spPr>
          <a:xfrm>
            <a:off x="1340116" y="3611709"/>
            <a:ext cx="646221" cy="28223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2106727" y="3780385"/>
            <a:ext cx="348735" cy="161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2106727" y="3523065"/>
            <a:ext cx="348735" cy="161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/>
              <p:cNvSpPr txBox="1"/>
              <p:nvPr/>
            </p:nvSpPr>
            <p:spPr>
              <a:xfrm>
                <a:off x="2352277" y="3429985"/>
                <a:ext cx="670375" cy="356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𝑨𝑰𝑲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5" name="CasellaDiTes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277" y="3429985"/>
                <a:ext cx="670375" cy="3563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/>
              <p:cNvSpPr txBox="1"/>
              <p:nvPr/>
            </p:nvSpPr>
            <p:spPr>
              <a:xfrm>
                <a:off x="2379342" y="3690125"/>
                <a:ext cx="572593" cy="356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𝑬𝑲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342" y="3690125"/>
                <a:ext cx="572593" cy="35638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Immagin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60" y="3657253"/>
            <a:ext cx="222060" cy="222060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972" y="2553916"/>
            <a:ext cx="298753" cy="298753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813" y="2555896"/>
            <a:ext cx="298753" cy="29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286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ccia curva 53"/>
          <p:cNvSpPr/>
          <p:nvPr/>
        </p:nvSpPr>
        <p:spPr>
          <a:xfrm rot="16200000" flipH="1">
            <a:off x="970258" y="1113782"/>
            <a:ext cx="3028549" cy="2060403"/>
          </a:xfrm>
          <a:prstGeom prst="bentArrow">
            <a:avLst>
              <a:gd name="adj1" fmla="val 1594"/>
              <a:gd name="adj2" fmla="val 6231"/>
              <a:gd name="adj3" fmla="val 9983"/>
              <a:gd name="adj4" fmla="val 239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60" name="Freccia curva 59"/>
          <p:cNvSpPr/>
          <p:nvPr/>
        </p:nvSpPr>
        <p:spPr>
          <a:xfrm rot="10800000" flipV="1">
            <a:off x="5662468" y="629709"/>
            <a:ext cx="2059532" cy="2412554"/>
          </a:xfrm>
          <a:prstGeom prst="bentArrow">
            <a:avLst>
              <a:gd name="adj1" fmla="val 1294"/>
              <a:gd name="adj2" fmla="val 3262"/>
              <a:gd name="adj3" fmla="val 6668"/>
              <a:gd name="adj4" fmla="val 239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20" name="Freccia a destra 19"/>
          <p:cNvSpPr/>
          <p:nvPr/>
        </p:nvSpPr>
        <p:spPr>
          <a:xfrm>
            <a:off x="2478564" y="4526444"/>
            <a:ext cx="5462746" cy="240574"/>
          </a:xfrm>
          <a:prstGeom prst="rightArrow">
            <a:avLst>
              <a:gd name="adj1" fmla="val 6679"/>
              <a:gd name="adj2" fmla="val 94607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>
              <a:solidFill>
                <a:srgbClr val="00206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217192" y="1390701"/>
            <a:ext cx="182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3523706" y="234643"/>
            <a:ext cx="2129790" cy="80663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2167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Rettangolo arrotondato 55"/>
          <p:cNvSpPr/>
          <p:nvPr/>
        </p:nvSpPr>
        <p:spPr>
          <a:xfrm>
            <a:off x="693426" y="1779583"/>
            <a:ext cx="1812380" cy="128602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send</a:t>
            </a:r>
            <a:endParaRPr lang="it-IT" sz="20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challenge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request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487681" y="3683925"/>
            <a:ext cx="2213782" cy="210158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AGENT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167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167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167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167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167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Rettangolo arrotondato 57"/>
          <p:cNvSpPr/>
          <p:nvPr/>
        </p:nvSpPr>
        <p:spPr>
          <a:xfrm>
            <a:off x="3446827" y="4265118"/>
            <a:ext cx="1530538" cy="75652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build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response</a:t>
            </a:r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Documento 20"/>
          <p:cNvSpPr/>
          <p:nvPr/>
        </p:nvSpPr>
        <p:spPr>
          <a:xfrm>
            <a:off x="5712458" y="3042263"/>
            <a:ext cx="3434081" cy="2386959"/>
          </a:xfrm>
          <a:prstGeom prst="flowChartDocumen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challenge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PCR0: 1e4e888ac66f…</a:t>
            </a:r>
          </a:p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PCR1: b4d3c43dcb7c…</a:t>
            </a:r>
          </a:p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PCR2: 0f941b897a85…</a:t>
            </a:r>
          </a:p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53" y="771468"/>
            <a:ext cx="498430" cy="498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CasellaDiTesto 29"/>
          <p:cNvSpPr txBox="1"/>
          <p:nvPr/>
        </p:nvSpPr>
        <p:spPr>
          <a:xfrm>
            <a:off x="4524984" y="1200619"/>
            <a:ext cx="1767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Golden DB</a:t>
            </a:r>
          </a:p>
        </p:txBody>
      </p:sp>
      <p:sp>
        <p:nvSpPr>
          <p:cNvPr id="75" name="Rettangolo arrotondato 74"/>
          <p:cNvSpPr/>
          <p:nvPr/>
        </p:nvSpPr>
        <p:spPr>
          <a:xfrm>
            <a:off x="6625002" y="1147923"/>
            <a:ext cx="2019220" cy="142285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send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response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digitally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signed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ttangolo arrotondato 31"/>
          <p:cNvSpPr/>
          <p:nvPr/>
        </p:nvSpPr>
        <p:spPr>
          <a:xfrm>
            <a:off x="722811" y="4991857"/>
            <a:ext cx="1755753" cy="6176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TPM 2.0 </a:t>
            </a:r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466" y="5044111"/>
            <a:ext cx="529258" cy="529258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306" y="4741922"/>
            <a:ext cx="1408237" cy="14082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/>
              <p:cNvSpPr txBox="1"/>
              <p:nvPr/>
            </p:nvSpPr>
            <p:spPr>
              <a:xfrm>
                <a:off x="7265776" y="5040441"/>
                <a:ext cx="544830" cy="359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7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733" i="1">
                              <a:latin typeface="Cambria Math" panose="02040503050406030204" pitchFamily="18" charset="0"/>
                            </a:rPr>
                            <m:t>𝐴𝐼𝐾</m:t>
                          </m:r>
                        </m:e>
                        <m:sub>
                          <m:r>
                            <a:rPr lang="it-IT" sz="1733" i="1">
                              <a:latin typeface="Cambria Math" panose="02040503050406030204" pitchFamily="18" charset="0"/>
                            </a:rPr>
                            <m:t>𝑆𝐾</m:t>
                          </m:r>
                        </m:sub>
                      </m:sSub>
                    </m:oMath>
                  </m:oMathPara>
                </a14:m>
                <a:endParaRPr lang="it-IT" sz="1950" dirty="0"/>
              </a:p>
            </p:txBody>
          </p:sp>
        </mc:Choice>
        <mc:Fallback xmlns="">
          <p:sp>
            <p:nvSpPr>
              <p:cNvPr id="36" name="CasellaDiTes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776" y="5040441"/>
                <a:ext cx="544830" cy="359009"/>
              </a:xfrm>
              <a:prstGeom prst="rect">
                <a:avLst/>
              </a:prstGeom>
              <a:blipFill>
                <a:blip r:embed="rId5"/>
                <a:stretch>
                  <a:fillRect r="-292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asellaDiTesto 36"/>
          <p:cNvSpPr txBox="1"/>
          <p:nvPr/>
        </p:nvSpPr>
        <p:spPr>
          <a:xfrm>
            <a:off x="3073650" y="4243687"/>
            <a:ext cx="182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sz="1800" dirty="0"/>
              <a:t>2</a:t>
            </a:r>
            <a:endParaRPr lang="it-IT" sz="2167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7265776" y="2669988"/>
            <a:ext cx="182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sz="1800" dirty="0"/>
              <a:t>3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7731453" y="752203"/>
            <a:ext cx="182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sz="1800" dirty="0"/>
              <a:t>4</a:t>
            </a:r>
            <a:endParaRPr lang="it-IT" sz="2167" dirty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 r="8272" b="39077"/>
          <a:stretch/>
        </p:blipFill>
        <p:spPr>
          <a:xfrm>
            <a:off x="1103394" y="4161742"/>
            <a:ext cx="982355" cy="72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4567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3404530" y="1044227"/>
                <a:ext cx="2897908" cy="442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𝑬𝒏𝒄</m:t>
                          </m:r>
                        </m:e>
                        <m:sub>
                          <m:sSub>
                            <m:sSubPr>
                              <m:ctrlP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𝑬𝑲</m:t>
                              </m:r>
                            </m:e>
                            <m:sub>
                              <m: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𝒑𝒖𝒃</m:t>
                              </m:r>
                            </m:sub>
                          </m:sSub>
                        </m:sub>
                      </m:sSub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(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𝑯</m:t>
                      </m:r>
                      <m:d>
                        <m:dPr>
                          <m:ctrlP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𝑨𝑰𝑲</m:t>
                              </m:r>
                            </m:e>
                            <m:sub>
                              <m: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𝒑𝒖𝒃</m:t>
                              </m:r>
                            </m:sub>
                          </m:sSub>
                        </m:e>
                      </m:d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𝑲</m:t>
                          </m:r>
                        </m:e>
                        <m:sub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𝒆</m:t>
                          </m:r>
                        </m:sub>
                      </m:sSub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)</m:t>
                      </m:r>
                    </m:oMath>
                  </m:oMathPara>
                </a14:m>
                <a:endParaRPr lang="it-IT" sz="1800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4530" y="1044227"/>
                <a:ext cx="2897908" cy="442172"/>
              </a:xfrm>
              <a:prstGeom prst="rect">
                <a:avLst/>
              </a:prstGeom>
              <a:blipFill>
                <a:blip r:embed="rId2"/>
                <a:stretch>
                  <a:fillRect b="-54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3865617" y="1637083"/>
                <a:ext cx="1975733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𝑯𝑴𝑨𝑪</m:t>
                          </m:r>
                        </m:e>
                        <m:sub>
                          <m:sSub>
                            <m:sSubPr>
                              <m:ctrlP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it-IT" sz="1800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(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𝑼𝑼𝑰𝑫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)</m:t>
                      </m:r>
                    </m:oMath>
                  </m:oMathPara>
                </a14:m>
                <a:endParaRPr lang="it-IT" sz="1800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617" y="1637083"/>
                <a:ext cx="1975733" cy="394210"/>
              </a:xfrm>
              <a:prstGeom prst="rect">
                <a:avLst/>
              </a:prstGeom>
              <a:blipFill>
                <a:blip r:embed="rId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ttangolo arrotondato 22"/>
          <p:cNvSpPr/>
          <p:nvPr/>
        </p:nvSpPr>
        <p:spPr>
          <a:xfrm>
            <a:off x="487678" y="437879"/>
            <a:ext cx="2566528" cy="20919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646649" y="1510953"/>
            <a:ext cx="1060229" cy="8410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 t="27455" r="13742" b="28334"/>
          <a:stretch/>
        </p:blipFill>
        <p:spPr>
          <a:xfrm>
            <a:off x="1780787" y="1561513"/>
            <a:ext cx="603504" cy="35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/>
              <p:cNvSpPr txBox="1"/>
              <p:nvPr/>
            </p:nvSpPr>
            <p:spPr>
              <a:xfrm>
                <a:off x="2335895" y="1552700"/>
                <a:ext cx="6928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𝑨𝑰𝑲</m:t>
                      </m:r>
                    </m:oMath>
                  </m:oMathPara>
                </a14:m>
                <a:endParaRPr lang="it-IT" sz="1800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3" name="CasellaDiTes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895" y="1552700"/>
                <a:ext cx="69281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/>
              <p:cNvSpPr txBox="1"/>
              <p:nvPr/>
            </p:nvSpPr>
            <p:spPr>
              <a:xfrm>
                <a:off x="2316071" y="1951974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 smtClean="0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𝑬𝑲</m:t>
                      </m:r>
                    </m:oMath>
                  </m:oMathPara>
                </a14:m>
                <a:endParaRPr lang="it-IT" sz="1800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4" name="CasellaDiTes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6071" y="1951974"/>
                <a:ext cx="59022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Immagine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 t="27455" r="13742" b="28334"/>
          <a:stretch/>
        </p:blipFill>
        <p:spPr>
          <a:xfrm>
            <a:off x="1777038" y="1960299"/>
            <a:ext cx="603504" cy="35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61" y="1791828"/>
            <a:ext cx="484010" cy="484010"/>
          </a:xfrm>
          <a:prstGeom prst="rect">
            <a:avLst/>
          </a:prstGeom>
        </p:spPr>
      </p:pic>
      <p:sp>
        <p:nvSpPr>
          <p:cNvPr id="36" name="Rettangolo arrotondato 35"/>
          <p:cNvSpPr/>
          <p:nvPr/>
        </p:nvSpPr>
        <p:spPr>
          <a:xfrm>
            <a:off x="6884126" y="437880"/>
            <a:ext cx="2566528" cy="20919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  <a:endParaRPr lang="it-IT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420" y="523768"/>
            <a:ext cx="457939" cy="457939"/>
          </a:xfrm>
          <a:prstGeom prst="rect">
            <a:avLst/>
          </a:prstGeom>
        </p:spPr>
      </p:pic>
      <p:cxnSp>
        <p:nvCxnSpPr>
          <p:cNvPr id="40" name="Connettore 2 39"/>
          <p:cNvCxnSpPr/>
          <p:nvPr/>
        </p:nvCxnSpPr>
        <p:spPr>
          <a:xfrm>
            <a:off x="3054206" y="887936"/>
            <a:ext cx="3829920" cy="0"/>
          </a:xfrm>
          <a:prstGeom prst="straightConnector1">
            <a:avLst/>
          </a:prstGeom>
          <a:ln w="19050">
            <a:solidFill>
              <a:srgbClr val="0033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asellaDiTesto 40"/>
              <p:cNvSpPr txBox="1"/>
              <p:nvPr/>
            </p:nvSpPr>
            <p:spPr>
              <a:xfrm>
                <a:off x="3245608" y="493726"/>
                <a:ext cx="3215752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𝑼𝑼𝑰𝑫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𝒄𝒆𝒓𝒕</m:t>
                          </m:r>
                        </m:sub>
                      </m:sSub>
                    </m:oMath>
                  </m:oMathPara>
                </a14:m>
                <a:endParaRPr lang="it-IT" sz="1800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1" name="CasellaDiTesto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608" y="493726"/>
                <a:ext cx="3215752" cy="394210"/>
              </a:xfrm>
              <a:prstGeom prst="rect">
                <a:avLst/>
              </a:prstGeom>
              <a:blipFill>
                <a:blip r:embed="rId10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Connettore 2 42"/>
          <p:cNvCxnSpPr>
            <a:stCxn id="23" idx="3"/>
          </p:cNvCxnSpPr>
          <p:nvPr/>
        </p:nvCxnSpPr>
        <p:spPr>
          <a:xfrm flipV="1">
            <a:off x="3054206" y="1483858"/>
            <a:ext cx="3813754" cy="1"/>
          </a:xfrm>
          <a:prstGeom prst="straightConnector1">
            <a:avLst/>
          </a:prstGeom>
          <a:ln w="19050">
            <a:solidFill>
              <a:srgbClr val="0033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>
            <a:off x="3054206" y="2033833"/>
            <a:ext cx="3829920" cy="0"/>
          </a:xfrm>
          <a:prstGeom prst="straightConnector1">
            <a:avLst/>
          </a:prstGeom>
          <a:ln w="19050">
            <a:solidFill>
              <a:srgbClr val="0033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magine 36">
            <a:extLst>
              <a:ext uri="{FF2B5EF4-FFF2-40B4-BE49-F238E27FC236}">
                <a16:creationId xmlns:a16="http://schemas.microsoft.com/office/drawing/2014/main" id="{A49054D7-C918-4F7B-9A9A-D3382565EE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54" y="523436"/>
            <a:ext cx="457939" cy="45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426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magine 4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68327" y="725002"/>
            <a:ext cx="2443697" cy="2443697"/>
          </a:xfrm>
          <a:prstGeom prst="rect">
            <a:avLst/>
          </a:prstGeom>
        </p:spPr>
      </p:pic>
      <p:sp>
        <p:nvSpPr>
          <p:cNvPr id="5" name="Rettangolo arrotondato 4"/>
          <p:cNvSpPr/>
          <p:nvPr/>
        </p:nvSpPr>
        <p:spPr>
          <a:xfrm>
            <a:off x="5404084" y="3883406"/>
            <a:ext cx="1509312" cy="5989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8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733" y="4028637"/>
            <a:ext cx="298753" cy="298753"/>
          </a:xfrm>
          <a:prstGeom prst="rect">
            <a:avLst/>
          </a:prstGeom>
        </p:spPr>
      </p:pic>
      <p:sp>
        <p:nvSpPr>
          <p:cNvPr id="11" name="Rettangolo arrotondato 10"/>
          <p:cNvSpPr/>
          <p:nvPr/>
        </p:nvSpPr>
        <p:spPr>
          <a:xfrm>
            <a:off x="885186" y="1144876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9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1005577" y="2275561"/>
            <a:ext cx="646221" cy="28223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1772189" y="2444237"/>
            <a:ext cx="348735" cy="161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1772189" y="2186917"/>
            <a:ext cx="348735" cy="161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2017739" y="2093836"/>
                <a:ext cx="670375" cy="356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𝑨𝑰𝑲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739" y="2093836"/>
                <a:ext cx="670375" cy="3563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044803" y="2353976"/>
                <a:ext cx="572593" cy="356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𝑬𝑲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803" y="2353976"/>
                <a:ext cx="572593" cy="35638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magin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21" y="2321104"/>
            <a:ext cx="222060" cy="222060"/>
          </a:xfrm>
          <a:prstGeom prst="rect">
            <a:avLst/>
          </a:prstGeom>
        </p:spPr>
      </p:pic>
      <p:sp>
        <p:nvSpPr>
          <p:cNvPr id="23" name="Rettangolo arrotondato 22"/>
          <p:cNvSpPr/>
          <p:nvPr/>
        </p:nvSpPr>
        <p:spPr>
          <a:xfrm>
            <a:off x="6505733" y="1144876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9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714" y="1249605"/>
            <a:ext cx="298753" cy="298753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812" y="1246457"/>
            <a:ext cx="298753" cy="298753"/>
          </a:xfrm>
          <a:prstGeom prst="rect">
            <a:avLst/>
          </a:prstGeom>
        </p:spPr>
      </p:pic>
      <p:cxnSp>
        <p:nvCxnSpPr>
          <p:cNvPr id="31" name="Connettore 4 30"/>
          <p:cNvCxnSpPr>
            <a:stCxn id="5" idx="3"/>
            <a:endCxn id="23" idx="2"/>
          </p:cNvCxnSpPr>
          <p:nvPr/>
        </p:nvCxnSpPr>
        <p:spPr>
          <a:xfrm flipV="1">
            <a:off x="6913396" y="2748825"/>
            <a:ext cx="482694" cy="1434064"/>
          </a:xfrm>
          <a:prstGeom prst="bentConnector2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arrotondato 32"/>
          <p:cNvSpPr/>
          <p:nvPr/>
        </p:nvSpPr>
        <p:spPr>
          <a:xfrm>
            <a:off x="2120923" y="3344861"/>
            <a:ext cx="1413256" cy="910088"/>
          </a:xfrm>
          <a:prstGeom prst="roundRect">
            <a:avLst>
              <a:gd name="adj" fmla="val 472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Legend</a:t>
            </a:r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4" name="Connettore 2 33"/>
          <p:cNvCxnSpPr/>
          <p:nvPr/>
        </p:nvCxnSpPr>
        <p:spPr>
          <a:xfrm>
            <a:off x="2354219" y="4109248"/>
            <a:ext cx="946667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>
            <a:off x="2360823" y="3825276"/>
            <a:ext cx="9400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2346116" y="3617167"/>
            <a:ext cx="848309" cy="225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67" b="1" dirty="0"/>
              <a:t>TLS </a:t>
            </a:r>
            <a:r>
              <a:rPr lang="it-IT" sz="867" b="1" dirty="0" err="1"/>
              <a:t>protection</a:t>
            </a:r>
            <a:endParaRPr lang="it-IT" sz="867" b="1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586138" y="3875851"/>
            <a:ext cx="482824" cy="225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67" b="1" dirty="0"/>
              <a:t>no TLS</a:t>
            </a:r>
          </a:p>
        </p:txBody>
      </p:sp>
      <p:cxnSp>
        <p:nvCxnSpPr>
          <p:cNvPr id="39" name="Connettore 2 38"/>
          <p:cNvCxnSpPr/>
          <p:nvPr/>
        </p:nvCxnSpPr>
        <p:spPr>
          <a:xfrm>
            <a:off x="2674620" y="1621830"/>
            <a:ext cx="3831113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/>
          <p:nvPr/>
        </p:nvCxnSpPr>
        <p:spPr>
          <a:xfrm>
            <a:off x="2674620" y="2186916"/>
            <a:ext cx="3831113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ttangolo arrotondato 42"/>
              <p:cNvSpPr/>
              <p:nvPr/>
            </p:nvSpPr>
            <p:spPr>
              <a:xfrm>
                <a:off x="3985911" y="1445668"/>
                <a:ext cx="1208532" cy="35232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𝒏𝒐𝒏𝒄𝒆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𝑷𝑪𝑹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𝒎𝒂𝒔𝒌</m:t>
                          </m:r>
                        </m:sub>
                      </m:sSub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3" name="Rettangolo arrotondato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911" y="1445668"/>
                <a:ext cx="1208532" cy="352323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ttangolo arrotondato 43"/>
              <p:cNvSpPr/>
              <p:nvPr/>
            </p:nvSpPr>
            <p:spPr>
              <a:xfrm>
                <a:off x="3503801" y="1889353"/>
                <a:ext cx="2172752" cy="595127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𝑸𝒖𝒐𝒕𝒆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sub>
                      </m:sSub>
                      <m:d>
                        <m:d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𝒏𝒐𝒏𝒄𝒆</m:t>
                          </m:r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</m:t>
                      </m:r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𝑰𝑴𝑨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𝑴𝑳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𝑴𝒆𝒂𝒔𝒖𝒓𝒆𝒅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𝑩𝒐𝒐𝒕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𝑴𝑳</m:t>
                      </m:r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4" name="Rettangolo arrotondato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801" y="1889353"/>
                <a:ext cx="2172752" cy="595127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ttangolo arrotondato 44"/>
              <p:cNvSpPr/>
              <p:nvPr/>
            </p:nvSpPr>
            <p:spPr>
              <a:xfrm>
                <a:off x="7019269" y="3289695"/>
                <a:ext cx="753643" cy="35232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5" name="Rettangolo arrotondato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9269" y="3289695"/>
                <a:ext cx="753643" cy="352323"/>
              </a:xfrm>
              <a:prstGeom prst="round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29537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64678" y="619107"/>
            <a:ext cx="1482562" cy="43912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91" y="674909"/>
            <a:ext cx="321020" cy="321020"/>
          </a:xfrm>
          <a:prstGeom prst="rect">
            <a:avLst/>
          </a:prstGeom>
        </p:spPr>
      </p:pic>
      <p:cxnSp>
        <p:nvCxnSpPr>
          <p:cNvPr id="15" name="Connettore diritto 14"/>
          <p:cNvCxnSpPr>
            <a:stCxn id="5" idx="2"/>
          </p:cNvCxnSpPr>
          <p:nvPr/>
        </p:nvCxnSpPr>
        <p:spPr>
          <a:xfrm>
            <a:off x="805959" y="1058236"/>
            <a:ext cx="0" cy="49920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/>
          <p:cNvCxnSpPr>
            <a:stCxn id="56" idx="2"/>
          </p:cNvCxnSpPr>
          <p:nvPr/>
        </p:nvCxnSpPr>
        <p:spPr>
          <a:xfrm>
            <a:off x="4295956" y="1052612"/>
            <a:ext cx="0" cy="27484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/>
          <p:cNvCxnSpPr>
            <a:stCxn id="59" idx="2"/>
          </p:cNvCxnSpPr>
          <p:nvPr/>
        </p:nvCxnSpPr>
        <p:spPr>
          <a:xfrm>
            <a:off x="7378385" y="1159512"/>
            <a:ext cx="0" cy="48907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/>
          <p:cNvCxnSpPr>
            <a:stCxn id="62" idx="2"/>
          </p:cNvCxnSpPr>
          <p:nvPr/>
        </p:nvCxnSpPr>
        <p:spPr>
          <a:xfrm>
            <a:off x="8992107" y="1164487"/>
            <a:ext cx="0" cy="48857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805959" y="1544468"/>
            <a:ext cx="348664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/>
              <p:cNvSpPr txBox="1"/>
              <p:nvPr/>
            </p:nvSpPr>
            <p:spPr>
              <a:xfrm>
                <a:off x="719457" y="1198350"/>
                <a:ext cx="4262642" cy="394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𝑼𝑼𝑰𝑫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𝑽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𝑰𝑷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𝒑𝒐𝒓𝒕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𝑻𝑷</m:t>
                      </m:r>
                      <m:sSub>
                        <m:sSubPr>
                          <m:ctrlP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𝑴</m:t>
                          </m:r>
                        </m:e>
                        <m:sub>
                          <m:r>
                            <a:rPr lang="it-IT" sz="1800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𝒑𝒐𝒍𝒊𝒄𝒚</m:t>
                          </m:r>
                        </m:sub>
                      </m:sSub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𝒘𝒉𝒊𝒕𝒆𝒍𝒊𝒔𝒕</m:t>
                      </m:r>
                    </m:oMath>
                  </m:oMathPara>
                </a14:m>
                <a:endParaRPr lang="it-IT" sz="1800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4" name="CasellaDiTes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457" y="1198350"/>
                <a:ext cx="4262642" cy="394788"/>
              </a:xfrm>
              <a:prstGeom prst="rect">
                <a:avLst/>
              </a:prstGeom>
              <a:blipFill>
                <a:blip r:embed="rId3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ttore 2 34"/>
          <p:cNvCxnSpPr/>
          <p:nvPr/>
        </p:nvCxnSpPr>
        <p:spPr>
          <a:xfrm>
            <a:off x="4290587" y="2071772"/>
            <a:ext cx="308177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/>
              <p:cNvSpPr txBox="1"/>
              <p:nvPr/>
            </p:nvSpPr>
            <p:spPr>
              <a:xfrm>
                <a:off x="4523020" y="1722161"/>
                <a:ext cx="2611484" cy="3955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𝒏𝒐𝒏𝒄𝒆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𝒗𝒆𝒓𝒊𝒇𝒊𝒆𝒓</m:t>
                          </m:r>
                        </m:sub>
                      </m:sSub>
                      <m:r>
                        <a:rPr lang="it-IT" sz="18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𝑷𝑪𝑹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𝒎𝒂𝒔𝒌</m:t>
                          </m:r>
                        </m:sub>
                      </m:sSub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36" name="CasellaDiTes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020" y="1722161"/>
                <a:ext cx="2611484" cy="395558"/>
              </a:xfrm>
              <a:prstGeom prst="rect">
                <a:avLst/>
              </a:prstGeom>
              <a:blipFill>
                <a:blip r:embed="rId4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Connettore 2 36"/>
          <p:cNvCxnSpPr/>
          <p:nvPr/>
        </p:nvCxnSpPr>
        <p:spPr>
          <a:xfrm>
            <a:off x="4290587" y="2829200"/>
            <a:ext cx="4704061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/>
          <p:cNvCxnSpPr/>
          <p:nvPr/>
        </p:nvCxnSpPr>
        <p:spPr>
          <a:xfrm>
            <a:off x="4290587" y="2444136"/>
            <a:ext cx="3081774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/>
          <p:nvPr/>
        </p:nvCxnSpPr>
        <p:spPr>
          <a:xfrm>
            <a:off x="4289580" y="3195468"/>
            <a:ext cx="4704061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/>
          <p:cNvCxnSpPr/>
          <p:nvPr/>
        </p:nvCxnSpPr>
        <p:spPr>
          <a:xfrm>
            <a:off x="4290587" y="3634295"/>
            <a:ext cx="308177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/>
          <p:cNvCxnSpPr/>
          <p:nvPr/>
        </p:nvCxnSpPr>
        <p:spPr>
          <a:xfrm>
            <a:off x="805959" y="4358280"/>
            <a:ext cx="657070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/>
          <p:cNvCxnSpPr/>
          <p:nvPr/>
        </p:nvCxnSpPr>
        <p:spPr>
          <a:xfrm>
            <a:off x="805959" y="4760108"/>
            <a:ext cx="6570709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/>
          <p:cNvCxnSpPr/>
          <p:nvPr/>
        </p:nvCxnSpPr>
        <p:spPr>
          <a:xfrm>
            <a:off x="805959" y="5140092"/>
            <a:ext cx="8188689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/>
          <p:cNvCxnSpPr/>
          <p:nvPr/>
        </p:nvCxnSpPr>
        <p:spPr>
          <a:xfrm>
            <a:off x="805959" y="5507884"/>
            <a:ext cx="8187682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/>
          <p:cNvCxnSpPr/>
          <p:nvPr/>
        </p:nvCxnSpPr>
        <p:spPr>
          <a:xfrm>
            <a:off x="805959" y="5918856"/>
            <a:ext cx="657070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ttangolo arrotondato 68"/>
          <p:cNvSpPr/>
          <p:nvPr/>
        </p:nvSpPr>
        <p:spPr>
          <a:xfrm>
            <a:off x="544723" y="1159691"/>
            <a:ext cx="4413685" cy="510254"/>
          </a:xfrm>
          <a:prstGeom prst="roundRect">
            <a:avLst>
              <a:gd name="adj" fmla="val 24357"/>
            </a:avLst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1" name="Rettangolo arrotondato 70"/>
          <p:cNvSpPr/>
          <p:nvPr/>
        </p:nvSpPr>
        <p:spPr>
          <a:xfrm>
            <a:off x="3482340" y="1767810"/>
            <a:ext cx="5706482" cy="2125742"/>
          </a:xfrm>
          <a:prstGeom prst="roundRect">
            <a:avLst>
              <a:gd name="adj" fmla="val 8398"/>
            </a:avLst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2" name="Rettangolo arrotondato 71"/>
          <p:cNvSpPr/>
          <p:nvPr/>
        </p:nvSpPr>
        <p:spPr>
          <a:xfrm>
            <a:off x="544723" y="3998697"/>
            <a:ext cx="8615025" cy="2106562"/>
          </a:xfrm>
          <a:prstGeom prst="roundRect">
            <a:avLst>
              <a:gd name="adj" fmla="val 8398"/>
            </a:avLst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asellaDiTesto 73"/>
              <p:cNvSpPr txBox="1"/>
              <p:nvPr/>
            </p:nvSpPr>
            <p:spPr>
              <a:xfrm>
                <a:off x="3375572" y="2074342"/>
                <a:ext cx="5142113" cy="379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𝑸𝒖𝒐𝒕𝒆</m:t>
                          </m:r>
                        </m:e>
                        <m: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𝑨𝑰𝑲</m:t>
                          </m:r>
                        </m:sub>
                      </m:sSub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𝒏𝒐𝒏𝒄𝒆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𝒗𝒆𝒓𝒊𝒇𝒊𝒆𝒓</m:t>
                              </m:r>
                            </m:sub>
                          </m:s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>
                              <a:latin typeface="Cambria Math" panose="02040503050406030204" pitchFamily="18" charset="0"/>
                            </a:rPr>
                            <m:t>𝟏𝟔</m:t>
                          </m:r>
                          <m:r>
                            <a:rPr lang="it-IT">
                              <a:latin typeface="Cambria Math" panose="02040503050406030204" pitchFamily="18" charset="0"/>
                            </a:rPr>
                            <m:t>:</m:t>
                          </m:r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𝑯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𝑵𝑲</m:t>
                                  </m:r>
                                </m:e>
                                <m:sub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𝒑𝒖𝒃</m:t>
                                  </m:r>
                                </m:sub>
                              </m:sSub>
                            </m:e>
                          </m:d>
                          <m:r>
                            <a:rPr lang="it-IT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it-IT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𝑵𝑲</m:t>
                          </m:r>
                        </m:e>
                        <m: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𝒑𝒖𝒃</m:t>
                          </m:r>
                        </m:sub>
                      </m:sSub>
                      <m:r>
                        <a:rPr lang="it-IT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4" name="CasellaDiTesto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5572" y="2074342"/>
                <a:ext cx="5142113" cy="379527"/>
              </a:xfrm>
              <a:prstGeom prst="rect">
                <a:avLst/>
              </a:prstGeom>
              <a:blipFill>
                <a:blip r:embed="rId5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CasellaDiTesto 74"/>
              <p:cNvSpPr txBox="1"/>
              <p:nvPr/>
            </p:nvSpPr>
            <p:spPr>
              <a:xfrm>
                <a:off x="4723456" y="2490637"/>
                <a:ext cx="38363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𝑮𝒆𝒕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𝑻𝑷𝑴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𝒄𝒓𝒆𝒅𝒆𝒏𝒕𝒊𝒂𝒍𝒔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𝒇𝒐𝒓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𝑼𝑼𝑰𝑫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75" name="CasellaDiTesto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3456" y="2490637"/>
                <a:ext cx="3836307" cy="369332"/>
              </a:xfrm>
              <a:prstGeom prst="rect">
                <a:avLst/>
              </a:prstGeom>
              <a:blipFill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CasellaDiTesto 75"/>
              <p:cNvSpPr txBox="1"/>
              <p:nvPr/>
            </p:nvSpPr>
            <p:spPr>
              <a:xfrm>
                <a:off x="5553672" y="2821620"/>
                <a:ext cx="2489592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8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8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𝒄𝒆𝒓𝒕</m:t>
                          </m:r>
                        </m:sub>
                      </m:sSub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76" name="CasellaDiTesto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3672" y="2821620"/>
                <a:ext cx="2489592" cy="394210"/>
              </a:xfrm>
              <a:prstGeom prst="rect">
                <a:avLst/>
              </a:prstGeom>
              <a:blipFill>
                <a:blip r:embed="rId7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asellaDiTesto 76"/>
              <p:cNvSpPr txBox="1"/>
              <p:nvPr/>
            </p:nvSpPr>
            <p:spPr>
              <a:xfrm>
                <a:off x="5048365" y="3240533"/>
                <a:ext cx="1579791" cy="422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𝑬𝑵𝑪</m:t>
                          </m:r>
                        </m:e>
                        <m:sub>
                          <m:sSub>
                            <m:sSubPr>
                              <m:ctrlPr>
                                <a:rPr lang="it-IT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𝑵𝑲</m:t>
                              </m:r>
                            </m:e>
                            <m:sub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𝒑𝒖𝒃</m:t>
                              </m:r>
                            </m:sub>
                          </m:sSub>
                        </m:sub>
                      </m:sSub>
                      <m:r>
                        <a:rPr lang="it-IT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77" name="CasellaDiTesto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365" y="3240533"/>
                <a:ext cx="1579791" cy="422423"/>
              </a:xfrm>
              <a:prstGeom prst="rect">
                <a:avLst/>
              </a:prstGeom>
              <a:blipFill>
                <a:blip r:embed="rId8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asellaDiTesto 78"/>
              <p:cNvSpPr txBox="1"/>
              <p:nvPr/>
            </p:nvSpPr>
            <p:spPr>
              <a:xfrm>
                <a:off x="3353804" y="4011742"/>
                <a:ext cx="14750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𝒏𝒐𝒏𝒄𝒆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𝒕𝒆𝒏𝒂𝒏𝒕</m:t>
                          </m:r>
                        </m:sub>
                      </m:sSub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79" name="CasellaDiTesto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804" y="4011742"/>
                <a:ext cx="1475019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asellaDiTesto 79"/>
              <p:cNvSpPr txBox="1"/>
              <p:nvPr/>
            </p:nvSpPr>
            <p:spPr>
              <a:xfrm>
                <a:off x="1730706" y="4304523"/>
                <a:ext cx="5117748" cy="506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𝑸𝒖𝒐𝒕𝒆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𝑨𝑰𝑲</m:t>
                          </m:r>
                        </m:sub>
                      </m:sSub>
                      <m:d>
                        <m:d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𝒏𝒐𝒏𝒄𝒆</m:t>
                              </m:r>
                            </m:e>
                            <m:sub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𝒕𝒆𝒏𝒂𝒏𝒕</m:t>
                              </m:r>
                            </m:sub>
                          </m:s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𝟏𝟔</m:t>
                          </m:r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:</m:t>
                          </m:r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𝑯</m:t>
                          </m:r>
                          <m:d>
                            <m:dPr>
                              <m:ctrlPr>
                                <a:rPr lang="it-IT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>
                                      <a:latin typeface="Cambria Math" panose="02040503050406030204" pitchFamily="18" charset="0"/>
                                    </a:rPr>
                                    <m:t>𝑵𝑲</m:t>
                                  </m:r>
                                </m:e>
                                <m:sub>
                                  <m:r>
                                    <a:rPr lang="it-IT" sz="1800">
                                      <a:latin typeface="Cambria Math" panose="02040503050406030204" pitchFamily="18" charset="0"/>
                                    </a:rPr>
                                    <m:t>𝒑𝒖𝒃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it-IT" sz="18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𝑵𝑲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80" name="CasellaDiTesto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0706" y="4304523"/>
                <a:ext cx="5117748" cy="50687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asellaDiTesto 80"/>
              <p:cNvSpPr txBox="1"/>
              <p:nvPr/>
            </p:nvSpPr>
            <p:spPr>
              <a:xfrm>
                <a:off x="2494123" y="4795056"/>
                <a:ext cx="38363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𝑮𝒆𝒕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𝑻𝑷𝑴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𝒄𝒓𝒆𝒅𝒆𝒏𝒕𝒊𝒂𝒍𝒔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𝒇𝒐𝒓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𝑼𝑼𝑰𝑫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81" name="CasellaDiTesto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123" y="4795056"/>
                <a:ext cx="3836307" cy="369332"/>
              </a:xfrm>
              <a:prstGeom prst="rect">
                <a:avLst/>
              </a:prstGeom>
              <a:blipFill>
                <a:blip r:embed="rId11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asellaDiTesto 81"/>
              <p:cNvSpPr txBox="1"/>
              <p:nvPr/>
            </p:nvSpPr>
            <p:spPr>
              <a:xfrm>
                <a:off x="3044784" y="5131108"/>
                <a:ext cx="2489592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8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𝒑𝒖𝒃</m:t>
                          </m:r>
                        </m:sub>
                      </m:sSub>
                      <m:r>
                        <a:rPr lang="it-IT" sz="18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𝒄𝒆𝒓𝒕</m:t>
                          </m:r>
                        </m:sub>
                      </m:sSub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82" name="CasellaDiTesto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784" y="5131108"/>
                <a:ext cx="2489592" cy="394210"/>
              </a:xfrm>
              <a:prstGeom prst="rect">
                <a:avLst/>
              </a:prstGeom>
              <a:blipFill>
                <a:blip r:embed="rId12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asellaDiTesto 82"/>
              <p:cNvSpPr txBox="1"/>
              <p:nvPr/>
            </p:nvSpPr>
            <p:spPr>
              <a:xfrm>
                <a:off x="2169840" y="5541643"/>
                <a:ext cx="4479111" cy="422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 i="1">
                    <a:latin typeface="Cambria Math" panose="02040503050406030204" pitchFamily="18" charset="0"/>
                    <a:ea typeface="Verdana" panose="020B0604030504040204" pitchFamily="34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𝑬𝑵𝑪</m:t>
                          </m:r>
                        </m:e>
                        <m:sub>
                          <m:sSub>
                            <m:sSubPr>
                              <m:ctrlPr>
                                <a:rPr lang="it-IT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𝑵𝑲</m:t>
                              </m:r>
                            </m:e>
                            <m:sub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𝒑𝒖𝒃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</m:d>
                      <m:r>
                        <a:rPr lang="it-IT" sz="18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𝑯𝑴𝑨𝑪</m:t>
                          </m:r>
                        </m:e>
                        <m:sub>
                          <m:sSub>
                            <m:sSubPr>
                              <m:ctrlPr>
                                <a:rPr lang="it-IT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𝑼𝑼𝑰𝑫</m:t>
                          </m:r>
                        </m:e>
                      </m:d>
                      <m:r>
                        <a:rPr lang="it-IT" sz="18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>
                              <a:latin typeface="Cambria Math" panose="02040503050406030204" pitchFamily="18" charset="0"/>
                            </a:rPr>
                            <m:t>𝑬𝒏𝒄</m:t>
                          </m:r>
                        </m:e>
                        <m:sub>
                          <m:sSub>
                            <m:sSubPr>
                              <m:ctrlPr>
                                <a:rPr lang="it-IT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it-IT" sz="180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</m:sub>
                      </m:sSub>
                      <m:r>
                        <a:rPr lang="it-IT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𝒅</m:t>
                      </m:r>
                      <m:r>
                        <a:rPr lang="it-IT" sz="1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83" name="CasellaDiTesto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9840" y="5541643"/>
                <a:ext cx="4479111" cy="422423"/>
              </a:xfrm>
              <a:prstGeom prst="rect">
                <a:avLst/>
              </a:prstGeom>
              <a:blipFill>
                <a:blip r:embed="rId13"/>
                <a:stretch>
                  <a:fillRect b="-72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Ovale 84"/>
          <p:cNvSpPr/>
          <p:nvPr/>
        </p:nvSpPr>
        <p:spPr>
          <a:xfrm>
            <a:off x="271121" y="1350124"/>
            <a:ext cx="393715" cy="354300"/>
          </a:xfrm>
          <a:prstGeom prst="ellipse">
            <a:avLst/>
          </a:prstGeom>
          <a:solidFill>
            <a:schemeClr val="bg2"/>
          </a:solidFill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84" name="CasellaDiTesto 83"/>
          <p:cNvSpPr txBox="1"/>
          <p:nvPr/>
        </p:nvSpPr>
        <p:spPr>
          <a:xfrm>
            <a:off x="299844" y="1334988"/>
            <a:ext cx="165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56" name="Rettangolo arrotondato 55"/>
          <p:cNvSpPr/>
          <p:nvPr/>
        </p:nvSpPr>
        <p:spPr>
          <a:xfrm>
            <a:off x="3554675" y="613483"/>
            <a:ext cx="1482562" cy="43912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8" name="Immagine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388" y="669285"/>
            <a:ext cx="321020" cy="321020"/>
          </a:xfrm>
          <a:prstGeom prst="rect">
            <a:avLst/>
          </a:prstGeom>
        </p:spPr>
      </p:pic>
      <p:sp>
        <p:nvSpPr>
          <p:cNvPr id="59" name="Rettangolo arrotondato 58"/>
          <p:cNvSpPr/>
          <p:nvPr/>
        </p:nvSpPr>
        <p:spPr>
          <a:xfrm>
            <a:off x="6737381" y="458931"/>
            <a:ext cx="1282008" cy="70058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0" name="Immagine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337" y="651251"/>
            <a:ext cx="321020" cy="321020"/>
          </a:xfrm>
          <a:prstGeom prst="rect">
            <a:avLst/>
          </a:prstGeom>
        </p:spPr>
      </p:pic>
      <p:sp>
        <p:nvSpPr>
          <p:cNvPr id="62" name="Rettangolo arrotondato 61"/>
          <p:cNvSpPr/>
          <p:nvPr/>
        </p:nvSpPr>
        <p:spPr>
          <a:xfrm>
            <a:off x="8152564" y="725358"/>
            <a:ext cx="1679085" cy="43912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5" name="Immagin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440" y="781160"/>
            <a:ext cx="321020" cy="321020"/>
          </a:xfrm>
          <a:prstGeom prst="rect">
            <a:avLst/>
          </a:prstGeom>
        </p:spPr>
      </p:pic>
      <p:sp>
        <p:nvSpPr>
          <p:cNvPr id="73" name="Ovale 72"/>
          <p:cNvSpPr/>
          <p:nvPr/>
        </p:nvSpPr>
        <p:spPr>
          <a:xfrm>
            <a:off x="8231023" y="1544590"/>
            <a:ext cx="393715" cy="354300"/>
          </a:xfrm>
          <a:prstGeom prst="ellipse">
            <a:avLst/>
          </a:prstGeom>
          <a:solidFill>
            <a:schemeClr val="bg2"/>
          </a:solidFill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78" name="CasellaDiTesto 77"/>
          <p:cNvSpPr txBox="1"/>
          <p:nvPr/>
        </p:nvSpPr>
        <p:spPr>
          <a:xfrm>
            <a:off x="8259746" y="1529454"/>
            <a:ext cx="165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91" name="Ovale 90"/>
          <p:cNvSpPr/>
          <p:nvPr/>
        </p:nvSpPr>
        <p:spPr>
          <a:xfrm>
            <a:off x="271121" y="3916627"/>
            <a:ext cx="393715" cy="354300"/>
          </a:xfrm>
          <a:prstGeom prst="ellipse">
            <a:avLst/>
          </a:prstGeom>
          <a:solidFill>
            <a:schemeClr val="bg2"/>
          </a:solidFill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92" name="CasellaDiTesto 91"/>
          <p:cNvSpPr txBox="1"/>
          <p:nvPr/>
        </p:nvSpPr>
        <p:spPr>
          <a:xfrm>
            <a:off x="299844" y="3901491"/>
            <a:ext cx="165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25" name="Rettangolo arrotondato 124"/>
          <p:cNvSpPr/>
          <p:nvPr/>
        </p:nvSpPr>
        <p:spPr>
          <a:xfrm>
            <a:off x="7690498" y="3536417"/>
            <a:ext cx="2003930" cy="1363408"/>
          </a:xfrm>
          <a:prstGeom prst="roundRect">
            <a:avLst>
              <a:gd name="adj" fmla="val 472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Legend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26" name="Connettore 2 125"/>
          <p:cNvCxnSpPr/>
          <p:nvPr/>
        </p:nvCxnSpPr>
        <p:spPr>
          <a:xfrm>
            <a:off x="7803021" y="4741684"/>
            <a:ext cx="1745642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ttore 2 126"/>
          <p:cNvCxnSpPr/>
          <p:nvPr/>
        </p:nvCxnSpPr>
        <p:spPr>
          <a:xfrm>
            <a:off x="7803021" y="4397040"/>
            <a:ext cx="176088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CasellaDiTesto 127"/>
          <p:cNvSpPr txBox="1"/>
          <p:nvPr/>
        </p:nvSpPr>
        <p:spPr>
          <a:xfrm>
            <a:off x="7821021" y="4027708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TLS </a:t>
            </a:r>
            <a:r>
              <a:rPr lang="it-IT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protection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9" name="CasellaDiTesto 128"/>
          <p:cNvSpPr txBox="1"/>
          <p:nvPr/>
        </p:nvSpPr>
        <p:spPr>
          <a:xfrm>
            <a:off x="8285902" y="4406150"/>
            <a:ext cx="769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/>
              <a:t>no </a:t>
            </a:r>
            <a:r>
              <a:rPr lang="it-IT" sz="1600" b="1" dirty="0"/>
              <a:t>TLS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310356862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737633" y="737569"/>
            <a:ext cx="946387" cy="3288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51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228" y="806849"/>
            <a:ext cx="190290" cy="190290"/>
          </a:xfrm>
          <a:prstGeom prst="rect">
            <a:avLst/>
          </a:prstGeom>
        </p:spPr>
      </p:pic>
      <p:sp>
        <p:nvSpPr>
          <p:cNvPr id="7" name="Rettangolo arrotondato 6"/>
          <p:cNvSpPr/>
          <p:nvPr/>
        </p:nvSpPr>
        <p:spPr>
          <a:xfrm>
            <a:off x="3815097" y="737569"/>
            <a:ext cx="952991" cy="3288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51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504" y="806849"/>
            <a:ext cx="190290" cy="190290"/>
          </a:xfrm>
          <a:prstGeom prst="rect">
            <a:avLst/>
          </a:prstGeom>
        </p:spPr>
      </p:pic>
      <p:sp>
        <p:nvSpPr>
          <p:cNvPr id="9" name="Rettangolo arrotondato 8"/>
          <p:cNvSpPr/>
          <p:nvPr/>
        </p:nvSpPr>
        <p:spPr>
          <a:xfrm>
            <a:off x="6899165" y="676119"/>
            <a:ext cx="952991" cy="42130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137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  <a:endParaRPr lang="it-IT" sz="151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136" y="791627"/>
            <a:ext cx="190290" cy="190290"/>
          </a:xfrm>
          <a:prstGeom prst="rect">
            <a:avLst/>
          </a:prstGeom>
        </p:spPr>
      </p:pic>
      <p:sp>
        <p:nvSpPr>
          <p:cNvPr id="12" name="Rettangolo arrotondato 11"/>
          <p:cNvSpPr/>
          <p:nvPr/>
        </p:nvSpPr>
        <p:spPr>
          <a:xfrm>
            <a:off x="8431293" y="737569"/>
            <a:ext cx="1124695" cy="3288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151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592" y="806849"/>
            <a:ext cx="190290" cy="190290"/>
          </a:xfrm>
          <a:prstGeom prst="rect">
            <a:avLst/>
          </a:prstGeom>
        </p:spPr>
      </p:pic>
      <p:cxnSp>
        <p:nvCxnSpPr>
          <p:cNvPr id="15" name="Connettore diritto 14"/>
          <p:cNvCxnSpPr>
            <a:stCxn id="5" idx="2"/>
          </p:cNvCxnSpPr>
          <p:nvPr/>
        </p:nvCxnSpPr>
        <p:spPr>
          <a:xfrm>
            <a:off x="1210827" y="1066419"/>
            <a:ext cx="0" cy="4219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/>
          <p:cNvCxnSpPr>
            <a:stCxn id="7" idx="2"/>
          </p:cNvCxnSpPr>
          <p:nvPr/>
        </p:nvCxnSpPr>
        <p:spPr>
          <a:xfrm>
            <a:off x="4291593" y="1066419"/>
            <a:ext cx="0" cy="25507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/>
          <p:cNvCxnSpPr>
            <a:stCxn id="9" idx="2"/>
          </p:cNvCxnSpPr>
          <p:nvPr/>
        </p:nvCxnSpPr>
        <p:spPr>
          <a:xfrm>
            <a:off x="7375661" y="1097426"/>
            <a:ext cx="0" cy="416253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/>
          <p:cNvCxnSpPr>
            <a:stCxn id="12" idx="2"/>
          </p:cNvCxnSpPr>
          <p:nvPr/>
        </p:nvCxnSpPr>
        <p:spPr>
          <a:xfrm>
            <a:off x="8993641" y="1066419"/>
            <a:ext cx="0" cy="41935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1210826" y="1403898"/>
            <a:ext cx="308177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/>
              <p:cNvSpPr txBox="1"/>
              <p:nvPr/>
            </p:nvSpPr>
            <p:spPr>
              <a:xfrm>
                <a:off x="1543364" y="1170015"/>
                <a:ext cx="2398798" cy="256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𝑼𝑼𝑰𝑫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𝑽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𝑰𝑷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𝒑𝒐𝒓𝒕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𝑻𝑷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𝑴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𝒑𝒐𝒍𝒊𝒄𝒚</m:t>
                          </m:r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𝒘𝒉𝒊𝒕𝒆𝒍𝒊𝒔𝒕</m:t>
                      </m:r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4" name="CasellaDiTes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364" y="1170015"/>
                <a:ext cx="2398798" cy="2561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ttore 2 34"/>
          <p:cNvCxnSpPr/>
          <p:nvPr/>
        </p:nvCxnSpPr>
        <p:spPr>
          <a:xfrm>
            <a:off x="4290587" y="1971842"/>
            <a:ext cx="308177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/>
              <p:cNvSpPr txBox="1"/>
              <p:nvPr/>
            </p:nvSpPr>
            <p:spPr>
              <a:xfrm>
                <a:off x="5063364" y="1731814"/>
                <a:ext cx="1515928" cy="256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𝒏𝒐𝒏𝒄𝒆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𝒗𝒆𝒓𝒊𝒇𝒊𝒆𝒓</m:t>
                          </m:r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𝑷𝑪𝑹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𝒎𝒂𝒔𝒌</m:t>
                          </m:r>
                        </m:sub>
                      </m:sSub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6" name="CasellaDiTes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364" y="1731814"/>
                <a:ext cx="1515928" cy="25660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Connettore 2 36"/>
          <p:cNvCxnSpPr/>
          <p:nvPr/>
        </p:nvCxnSpPr>
        <p:spPr>
          <a:xfrm>
            <a:off x="4290587" y="2645450"/>
            <a:ext cx="4704061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/>
          <p:cNvCxnSpPr/>
          <p:nvPr/>
        </p:nvCxnSpPr>
        <p:spPr>
          <a:xfrm>
            <a:off x="4290587" y="2275626"/>
            <a:ext cx="3081774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/>
          <p:nvPr/>
        </p:nvCxnSpPr>
        <p:spPr>
          <a:xfrm>
            <a:off x="4289580" y="2988858"/>
            <a:ext cx="4704061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/>
          <p:cNvCxnSpPr/>
          <p:nvPr/>
        </p:nvCxnSpPr>
        <p:spPr>
          <a:xfrm>
            <a:off x="4290587" y="3364185"/>
            <a:ext cx="308177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/>
          <p:cNvCxnSpPr/>
          <p:nvPr/>
        </p:nvCxnSpPr>
        <p:spPr>
          <a:xfrm>
            <a:off x="1210826" y="3933230"/>
            <a:ext cx="6165842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/>
          <p:cNvCxnSpPr/>
          <p:nvPr/>
        </p:nvCxnSpPr>
        <p:spPr>
          <a:xfrm>
            <a:off x="1210826" y="4243618"/>
            <a:ext cx="6165842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/>
          <p:cNvCxnSpPr/>
          <p:nvPr/>
        </p:nvCxnSpPr>
        <p:spPr>
          <a:xfrm>
            <a:off x="1210826" y="4547402"/>
            <a:ext cx="7783822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/>
          <p:cNvCxnSpPr/>
          <p:nvPr/>
        </p:nvCxnSpPr>
        <p:spPr>
          <a:xfrm>
            <a:off x="1209819" y="4831374"/>
            <a:ext cx="7783822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/>
          <p:cNvCxnSpPr/>
          <p:nvPr/>
        </p:nvCxnSpPr>
        <p:spPr>
          <a:xfrm>
            <a:off x="1209819" y="5181386"/>
            <a:ext cx="616684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ttangolo arrotondato 68"/>
          <p:cNvSpPr/>
          <p:nvPr/>
        </p:nvSpPr>
        <p:spPr>
          <a:xfrm>
            <a:off x="1055673" y="1135699"/>
            <a:ext cx="3387851" cy="429382"/>
          </a:xfrm>
          <a:prstGeom prst="roundRect">
            <a:avLst>
              <a:gd name="adj" fmla="val 24357"/>
            </a:avLst>
          </a:prstGeom>
          <a:noFill/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1" name="Rettangolo arrotondato 70"/>
          <p:cNvSpPr/>
          <p:nvPr/>
        </p:nvSpPr>
        <p:spPr>
          <a:xfrm>
            <a:off x="4094398" y="1696621"/>
            <a:ext cx="5094424" cy="1826066"/>
          </a:xfrm>
          <a:prstGeom prst="roundRect">
            <a:avLst>
              <a:gd name="adj" fmla="val 8398"/>
            </a:avLst>
          </a:prstGeom>
          <a:noFill/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2" name="Rettangolo arrotondato 71"/>
          <p:cNvSpPr/>
          <p:nvPr/>
        </p:nvSpPr>
        <p:spPr>
          <a:xfrm>
            <a:off x="1043432" y="3604127"/>
            <a:ext cx="8116316" cy="1681120"/>
          </a:xfrm>
          <a:prstGeom prst="roundRect">
            <a:avLst>
              <a:gd name="adj" fmla="val 8398"/>
            </a:avLst>
          </a:prstGeom>
          <a:noFill/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Rettangolo arrotondato 45"/>
          <p:cNvSpPr/>
          <p:nvPr/>
        </p:nvSpPr>
        <p:spPr>
          <a:xfrm>
            <a:off x="8142732" y="4944153"/>
            <a:ext cx="1413256" cy="910088"/>
          </a:xfrm>
          <a:prstGeom prst="roundRect">
            <a:avLst>
              <a:gd name="adj" fmla="val 472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Legend</a:t>
            </a:r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47" name="Connettore 2 46"/>
          <p:cNvCxnSpPr/>
          <p:nvPr/>
        </p:nvCxnSpPr>
        <p:spPr>
          <a:xfrm>
            <a:off x="8376028" y="5708539"/>
            <a:ext cx="946667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/>
          <p:cNvCxnSpPr/>
          <p:nvPr/>
        </p:nvCxnSpPr>
        <p:spPr>
          <a:xfrm>
            <a:off x="8382632" y="5424567"/>
            <a:ext cx="9400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8367925" y="5216458"/>
            <a:ext cx="848309" cy="225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67" b="1" dirty="0"/>
              <a:t>TLS </a:t>
            </a:r>
            <a:r>
              <a:rPr lang="it-IT" sz="867" b="1" dirty="0" err="1"/>
              <a:t>protection</a:t>
            </a:r>
            <a:endParaRPr lang="it-IT" sz="867" b="1" dirty="0"/>
          </a:p>
        </p:txBody>
      </p:sp>
      <p:sp>
        <p:nvSpPr>
          <p:cNvPr id="50" name="CasellaDiTesto 49"/>
          <p:cNvSpPr txBox="1"/>
          <p:nvPr/>
        </p:nvSpPr>
        <p:spPr>
          <a:xfrm>
            <a:off x="8607948" y="5475142"/>
            <a:ext cx="482824" cy="225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67" b="1" dirty="0"/>
              <a:t>no TLS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asellaDiTesto 73"/>
              <p:cNvSpPr txBox="1"/>
              <p:nvPr/>
            </p:nvSpPr>
            <p:spPr>
              <a:xfrm>
                <a:off x="4208077" y="2028543"/>
                <a:ext cx="3220112" cy="2673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𝑸𝒖𝒐𝒕𝒆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sub>
                      </m:sSub>
                      <m:d>
                        <m:d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𝒏𝒐𝒏𝒄𝒆</m:t>
                              </m:r>
                            </m:e>
                            <m:sub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𝒗𝒆𝒓𝒊𝒇𝒊𝒆𝒓</m:t>
                              </m:r>
                            </m:sub>
                          </m:s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, </m:t>
                          </m:r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𝟏𝟔</m:t>
                          </m:r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:</m:t>
                          </m:r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𝑯</m:t>
                          </m:r>
                          <m:d>
                            <m:d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975" b="1" i="1"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975" b="1" i="1"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𝑵𝑲</m:t>
                                  </m:r>
                                </m:e>
                                <m:sub>
                                  <m:r>
                                    <a:rPr lang="it-IT" sz="975" b="1" i="1"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𝒑𝒖𝒃</m:t>
                                  </m:r>
                                </m:sub>
                              </m:sSub>
                            </m:e>
                          </m:d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𝑵𝑲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74" name="CasellaDiTesto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077" y="2028543"/>
                <a:ext cx="3220112" cy="2673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CasellaDiTesto 74"/>
              <p:cNvSpPr txBox="1"/>
              <p:nvPr/>
            </p:nvSpPr>
            <p:spPr>
              <a:xfrm>
                <a:off x="5542175" y="2417452"/>
                <a:ext cx="2178802" cy="242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(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𝑮𝒆𝒕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𝑻𝑷𝑴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𝒄𝒓𝒆𝒅𝒆𝒏𝒕𝒊𝒂𝒍𝒔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𝒇𝒐𝒓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𝑼𝑼𝑰𝑫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)</m:t>
                      </m:r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75" name="CasellaDiTesto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2175" y="2417452"/>
                <a:ext cx="2178802" cy="242374"/>
              </a:xfrm>
              <a:prstGeom prst="rect">
                <a:avLst/>
              </a:prstGeom>
              <a:blipFill>
                <a:blip r:embed="rId6"/>
                <a:stretch>
                  <a:fillRect b="-512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CasellaDiTesto 75"/>
              <p:cNvSpPr txBox="1"/>
              <p:nvPr/>
            </p:nvSpPr>
            <p:spPr>
              <a:xfrm>
                <a:off x="5409962" y="2748960"/>
                <a:ext cx="2463292" cy="255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𝒄𝒆𝒓𝒕</m:t>
                          </m:r>
                        </m:sub>
                      </m:sSub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76" name="CasellaDiTesto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962" y="2748960"/>
                <a:ext cx="2463292" cy="25583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asellaDiTesto 76"/>
              <p:cNvSpPr txBox="1"/>
              <p:nvPr/>
            </p:nvSpPr>
            <p:spPr>
              <a:xfrm>
                <a:off x="4600331" y="3120269"/>
                <a:ext cx="2463292" cy="271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𝑬𝑵𝑪</m:t>
                          </m:r>
                        </m:e>
                        <m:sub>
                          <m:sSub>
                            <m:sSub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𝑵𝑲</m:t>
                              </m:r>
                            </m:e>
                            <m:sub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𝒑𝒖𝒃</m:t>
                              </m:r>
                            </m:sub>
                          </m:sSub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(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𝑽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)</m:t>
                      </m:r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77" name="CasellaDiTesto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331" y="3120269"/>
                <a:ext cx="2463292" cy="2711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asellaDiTesto 78"/>
              <p:cNvSpPr txBox="1"/>
              <p:nvPr/>
            </p:nvSpPr>
            <p:spPr>
              <a:xfrm>
                <a:off x="3833743" y="3701522"/>
                <a:ext cx="898387" cy="242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𝒏𝒐𝒏𝒄𝒆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𝒕𝒆𝒏𝒂𝒏𝒕</m:t>
                          </m:r>
                        </m:sub>
                      </m:sSub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79" name="CasellaDiTesto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3743" y="3701522"/>
                <a:ext cx="898387" cy="24237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asellaDiTesto 79"/>
              <p:cNvSpPr txBox="1"/>
              <p:nvPr/>
            </p:nvSpPr>
            <p:spPr>
              <a:xfrm>
                <a:off x="2844514" y="3960845"/>
                <a:ext cx="2875338" cy="316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𝑸𝒖𝒐𝒕𝒆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sub>
                      </m:sSub>
                      <m:d>
                        <m:d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𝒏𝒐𝒏𝒄𝒆</m:t>
                              </m:r>
                            </m:e>
                            <m:sub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𝒕𝒆𝒏𝒂𝒏𝒕</m:t>
                              </m:r>
                            </m:sub>
                          </m:s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, </m:t>
                          </m:r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𝟏𝟔</m:t>
                          </m:r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:</m:t>
                          </m:r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𝑯</m:t>
                          </m:r>
                          <m:d>
                            <m:d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975" b="1" i="1"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975" b="1" i="1"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𝑵𝑲</m:t>
                                  </m:r>
                                </m:e>
                                <m:sub>
                                  <m:r>
                                    <a:rPr lang="it-IT" sz="975" b="1" i="1"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𝒑𝒖𝒃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𝑵𝑲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80" name="CasellaDiTesto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514" y="3960845"/>
                <a:ext cx="2875338" cy="31688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asellaDiTesto 80"/>
              <p:cNvSpPr txBox="1"/>
              <p:nvPr/>
            </p:nvSpPr>
            <p:spPr>
              <a:xfrm>
                <a:off x="3185913" y="4317829"/>
                <a:ext cx="2178802" cy="242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(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𝑮𝒆𝒕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𝑻𝑷𝑴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𝒄𝒓𝒆𝒅𝒆𝒏𝒕𝒊𝒂𝒍𝒔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𝒇𝒐𝒓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𝑼𝑼𝑰𝑫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)</m:t>
                      </m:r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81" name="CasellaDiTesto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5913" y="4317829"/>
                <a:ext cx="2178802" cy="242374"/>
              </a:xfrm>
              <a:prstGeom prst="rect">
                <a:avLst/>
              </a:prstGeom>
              <a:blipFill>
                <a:blip r:embed="rId11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asellaDiTesto 81"/>
              <p:cNvSpPr txBox="1"/>
              <p:nvPr/>
            </p:nvSpPr>
            <p:spPr>
              <a:xfrm>
                <a:off x="3053700" y="4585898"/>
                <a:ext cx="2463292" cy="255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𝑬𝑲</m:t>
                          </m:r>
                        </m:e>
                        <m:sub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𝒄𝒆𝒓𝒕</m:t>
                          </m:r>
                        </m:sub>
                      </m:sSub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82" name="CasellaDiTesto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3700" y="4585898"/>
                <a:ext cx="2463292" cy="25583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asellaDiTesto 82"/>
              <p:cNvSpPr txBox="1"/>
              <p:nvPr/>
            </p:nvSpPr>
            <p:spPr>
              <a:xfrm>
                <a:off x="3027301" y="4924808"/>
                <a:ext cx="2463292" cy="271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𝑬𝑵𝑪</m:t>
                          </m:r>
                        </m:e>
                        <m:sub>
                          <m:sSub>
                            <m:sSub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𝑵𝑲</m:t>
                              </m:r>
                            </m:e>
                            <m:sub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𝒑𝒖𝒃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𝑼</m:t>
                          </m:r>
                        </m:e>
                      </m:d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𝑯𝑴𝑨𝑪</m:t>
                          </m:r>
                        </m:e>
                        <m:sub>
                          <m:sSub>
                            <m:sSub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𝒃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𝑼𝑼𝑰𝑫</m:t>
                          </m:r>
                        </m:e>
                      </m:d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975" b="1" i="1"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𝑬𝒏𝒄</m:t>
                          </m:r>
                        </m:e>
                        <m:sub>
                          <m:sSub>
                            <m:sSubPr>
                              <m:ctrlP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it-IT" sz="975" b="1" i="1"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𝒃</m:t>
                              </m:r>
                            </m:sub>
                          </m:sSub>
                        </m:sub>
                      </m:sSub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(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𝒅</m:t>
                      </m:r>
                      <m:r>
                        <a:rPr lang="it-IT" sz="975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)</m:t>
                      </m:r>
                    </m:oMath>
                  </m:oMathPara>
                </a14:m>
                <a:endParaRPr lang="it-IT" sz="975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83" name="CasellaDiTesto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301" y="4924808"/>
                <a:ext cx="2463292" cy="2711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Ovale 84"/>
          <p:cNvSpPr/>
          <p:nvPr/>
        </p:nvSpPr>
        <p:spPr>
          <a:xfrm>
            <a:off x="836033" y="1218044"/>
            <a:ext cx="270763" cy="254680"/>
          </a:xfrm>
          <a:prstGeom prst="ellipse">
            <a:avLst/>
          </a:prstGeom>
          <a:solidFill>
            <a:schemeClr val="bg2"/>
          </a:solidFill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84" name="CasellaDiTesto 83"/>
          <p:cNvSpPr txBox="1"/>
          <p:nvPr/>
        </p:nvSpPr>
        <p:spPr>
          <a:xfrm>
            <a:off x="837028" y="1207670"/>
            <a:ext cx="165057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86" name="Ovale 85"/>
          <p:cNvSpPr/>
          <p:nvPr/>
        </p:nvSpPr>
        <p:spPr>
          <a:xfrm>
            <a:off x="8055837" y="1572344"/>
            <a:ext cx="270763" cy="254680"/>
          </a:xfrm>
          <a:prstGeom prst="ellipse">
            <a:avLst/>
          </a:prstGeom>
          <a:solidFill>
            <a:schemeClr val="bg2"/>
          </a:solidFill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87" name="CasellaDiTesto 86"/>
          <p:cNvSpPr txBox="1"/>
          <p:nvPr/>
        </p:nvSpPr>
        <p:spPr>
          <a:xfrm>
            <a:off x="8056832" y="1561970"/>
            <a:ext cx="165057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88" name="Ovale 87"/>
          <p:cNvSpPr/>
          <p:nvPr/>
        </p:nvSpPr>
        <p:spPr>
          <a:xfrm>
            <a:off x="836033" y="3532513"/>
            <a:ext cx="270763" cy="254680"/>
          </a:xfrm>
          <a:prstGeom prst="ellipse">
            <a:avLst/>
          </a:prstGeom>
          <a:solidFill>
            <a:schemeClr val="bg2"/>
          </a:solidFill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716"/>
          </a:p>
        </p:txBody>
      </p:sp>
      <p:sp>
        <p:nvSpPr>
          <p:cNvPr id="89" name="CasellaDiTesto 88"/>
          <p:cNvSpPr txBox="1"/>
          <p:nvPr/>
        </p:nvSpPr>
        <p:spPr>
          <a:xfrm>
            <a:off x="837028" y="3522140"/>
            <a:ext cx="165057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40" b="1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0417748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magine 4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85816" y="197281"/>
            <a:ext cx="3358864" cy="3358864"/>
          </a:xfrm>
          <a:prstGeom prst="rect">
            <a:avLst/>
          </a:prstGeom>
        </p:spPr>
      </p:pic>
      <p:cxnSp>
        <p:nvCxnSpPr>
          <p:cNvPr id="3" name="Connettore 4 2"/>
          <p:cNvCxnSpPr>
            <a:stCxn id="22" idx="3"/>
            <a:endCxn id="36" idx="2"/>
          </p:cNvCxnSpPr>
          <p:nvPr/>
        </p:nvCxnSpPr>
        <p:spPr>
          <a:xfrm flipV="1">
            <a:off x="7071360" y="2895599"/>
            <a:ext cx="1096030" cy="1499744"/>
          </a:xfrm>
          <a:prstGeom prst="bentConnector2">
            <a:avLst/>
          </a:prstGeom>
          <a:ln w="19050">
            <a:solidFill>
              <a:srgbClr val="00330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ttangolo arrotondato 22"/>
          <p:cNvSpPr/>
          <p:nvPr/>
        </p:nvSpPr>
        <p:spPr>
          <a:xfrm>
            <a:off x="487678" y="803639"/>
            <a:ext cx="2566528" cy="20919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646649" y="1876713"/>
            <a:ext cx="1060229" cy="8410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 t="27455" r="13742" b="28334"/>
          <a:stretch/>
        </p:blipFill>
        <p:spPr>
          <a:xfrm>
            <a:off x="1780787" y="1927273"/>
            <a:ext cx="603504" cy="35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/>
              <p:cNvSpPr txBox="1"/>
              <p:nvPr/>
            </p:nvSpPr>
            <p:spPr>
              <a:xfrm>
                <a:off x="2335895" y="1918460"/>
                <a:ext cx="6928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𝑨𝑰𝑲</m:t>
                      </m:r>
                    </m:oMath>
                  </m:oMathPara>
                </a14:m>
                <a:endParaRPr lang="it-IT" sz="1800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3" name="CasellaDiTes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895" y="1918460"/>
                <a:ext cx="69281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/>
              <p:cNvSpPr txBox="1"/>
              <p:nvPr/>
            </p:nvSpPr>
            <p:spPr>
              <a:xfrm>
                <a:off x="2316071" y="2317734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 smtClean="0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𝑬𝑲</m:t>
                      </m:r>
                    </m:oMath>
                  </m:oMathPara>
                </a14:m>
                <a:endParaRPr lang="it-IT" sz="1800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4" name="CasellaDiTes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6071" y="2317734"/>
                <a:ext cx="59022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Immagine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 t="27455" r="13742" b="28334"/>
          <a:stretch/>
        </p:blipFill>
        <p:spPr>
          <a:xfrm>
            <a:off x="1777038" y="2326059"/>
            <a:ext cx="603504" cy="353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61" y="2157588"/>
            <a:ext cx="484010" cy="484010"/>
          </a:xfrm>
          <a:prstGeom prst="rect">
            <a:avLst/>
          </a:prstGeom>
        </p:spPr>
      </p:pic>
      <p:sp>
        <p:nvSpPr>
          <p:cNvPr id="36" name="Rettangolo arrotondato 35"/>
          <p:cNvSpPr/>
          <p:nvPr/>
        </p:nvSpPr>
        <p:spPr>
          <a:xfrm>
            <a:off x="6884126" y="803640"/>
            <a:ext cx="2566528" cy="20919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40" name="Connettore 2 39"/>
          <p:cNvCxnSpPr/>
          <p:nvPr/>
        </p:nvCxnSpPr>
        <p:spPr>
          <a:xfrm>
            <a:off x="3054206" y="1253696"/>
            <a:ext cx="3829920" cy="0"/>
          </a:xfrm>
          <a:prstGeom prst="straightConnector1">
            <a:avLst/>
          </a:prstGeom>
          <a:ln w="19050">
            <a:solidFill>
              <a:srgbClr val="0033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/>
          <p:cNvCxnSpPr/>
          <p:nvPr/>
        </p:nvCxnSpPr>
        <p:spPr>
          <a:xfrm flipV="1">
            <a:off x="3054206" y="2449058"/>
            <a:ext cx="3813754" cy="1"/>
          </a:xfrm>
          <a:prstGeom prst="straightConnector1">
            <a:avLst/>
          </a:prstGeom>
          <a:ln w="19050">
            <a:solidFill>
              <a:srgbClr val="0033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arrotondato 17"/>
              <p:cNvSpPr/>
              <p:nvPr/>
            </p:nvSpPr>
            <p:spPr>
              <a:xfrm>
                <a:off x="3708296" y="1015514"/>
                <a:ext cx="2486009" cy="476364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𝒏𝒐𝒏𝒄𝒆</m:t>
                      </m:r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𝑷𝑪𝑹</m:t>
                          </m:r>
                        </m:e>
                        <m:sub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𝒎𝒂𝒔𝒌</m:t>
                          </m:r>
                        </m:sub>
                      </m:sSub>
                    </m:oMath>
                  </m:oMathPara>
                </a14:m>
                <a:endParaRPr lang="it-IT" sz="18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8" name="Rettangolo arrotondato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8296" y="1015514"/>
                <a:ext cx="2486009" cy="476364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ttangolo arrotondato 19"/>
              <p:cNvSpPr/>
              <p:nvPr/>
            </p:nvSpPr>
            <p:spPr>
              <a:xfrm>
                <a:off x="3599628" y="1909688"/>
                <a:ext cx="2739076" cy="107874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𝑸𝒖𝒐𝒕𝒆</m:t>
                          </m:r>
                        </m:e>
                        <m:sub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sub>
                      </m:sSub>
                      <m:d>
                        <m:dPr>
                          <m:ctrlP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𝒏𝒐𝒏𝒄𝒆</m:t>
                          </m:r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it-IT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it-IT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it-IT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</m:t>
                      </m:r>
                    </m:oMath>
                  </m:oMathPara>
                </a14:m>
                <a:endParaRPr lang="it-IT" sz="18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𝑰𝑴𝑨</m:t>
                      </m:r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𝑴𝑳</m:t>
                      </m:r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</m:oMath>
                  </m:oMathPara>
                </a14:m>
                <a:endParaRPr lang="it-IT" sz="18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Verdana" panose="020B060403050404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𝑴𝒆𝒂𝒔𝒖𝒓𝒆𝒅</m:t>
                      </m:r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𝑩𝒐𝒐𝒕</m:t>
                      </m:r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𝑴𝑳</m:t>
                      </m:r>
                    </m:oMath>
                  </m:oMathPara>
                </a14:m>
                <a:endParaRPr lang="it-IT" sz="18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0" name="Rettangolo arrotondato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628" y="1909688"/>
                <a:ext cx="2739076" cy="1078740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arrotondato 20"/>
              <p:cNvSpPr/>
              <p:nvPr/>
            </p:nvSpPr>
            <p:spPr>
              <a:xfrm>
                <a:off x="7527054" y="3436078"/>
                <a:ext cx="1280672" cy="560945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</m:oMath>
                  </m:oMathPara>
                </a14:m>
                <a:endParaRPr lang="it-IT" sz="18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1" name="Rettangolo arrotondat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054" y="3436078"/>
                <a:ext cx="1280672" cy="560945"/>
              </a:xfrm>
              <a:prstGeom prst="round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ttangolo arrotondato 21"/>
          <p:cNvSpPr/>
          <p:nvPr/>
        </p:nvSpPr>
        <p:spPr>
          <a:xfrm>
            <a:off x="4968240" y="3974846"/>
            <a:ext cx="2103120" cy="8409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1094652" y="3483153"/>
            <a:ext cx="2003930" cy="1363408"/>
          </a:xfrm>
          <a:prstGeom prst="roundRect">
            <a:avLst>
              <a:gd name="adj" fmla="val 472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Legend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29" name="Connettore 2 28"/>
          <p:cNvCxnSpPr/>
          <p:nvPr/>
        </p:nvCxnSpPr>
        <p:spPr>
          <a:xfrm>
            <a:off x="1207175" y="4688420"/>
            <a:ext cx="1745642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>
            <a:off x="1207175" y="4343776"/>
            <a:ext cx="176088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1160254" y="3974444"/>
            <a:ext cx="1866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TLS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protection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1672423" y="4352886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/>
              <a:t>no TLS</a:t>
            </a:r>
          </a:p>
        </p:txBody>
      </p:sp>
      <p:pic>
        <p:nvPicPr>
          <p:cNvPr id="26" name="Immagine 36">
            <a:extLst>
              <a:ext uri="{FF2B5EF4-FFF2-40B4-BE49-F238E27FC236}">
                <a16:creationId xmlns:a16="http://schemas.microsoft.com/office/drawing/2014/main" id="{2A470FCF-0CF8-4DF9-80A8-A0F3D451071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420" y="891092"/>
            <a:ext cx="457939" cy="457939"/>
          </a:xfrm>
          <a:prstGeom prst="rect">
            <a:avLst/>
          </a:prstGeom>
        </p:spPr>
      </p:pic>
      <p:pic>
        <p:nvPicPr>
          <p:cNvPr id="41" name="Immagine 36">
            <a:extLst>
              <a:ext uri="{FF2B5EF4-FFF2-40B4-BE49-F238E27FC236}">
                <a16:creationId xmlns:a16="http://schemas.microsoft.com/office/drawing/2014/main" id="{556EE319-37D0-49F4-9A68-50DE5E38301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54" y="890760"/>
            <a:ext cx="457939" cy="457939"/>
          </a:xfrm>
          <a:prstGeom prst="rect">
            <a:avLst/>
          </a:prstGeom>
        </p:spPr>
      </p:pic>
      <p:pic>
        <p:nvPicPr>
          <p:cNvPr id="44" name="Immagine 36">
            <a:extLst>
              <a:ext uri="{FF2B5EF4-FFF2-40B4-BE49-F238E27FC236}">
                <a16:creationId xmlns:a16="http://schemas.microsoft.com/office/drawing/2014/main" id="{165AA65C-C8DA-45D5-98BA-D21D941B9CD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187" y="4175331"/>
            <a:ext cx="457939" cy="45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805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magine 4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68327" y="725002"/>
            <a:ext cx="2443697" cy="2443697"/>
          </a:xfrm>
          <a:prstGeom prst="rect">
            <a:avLst/>
          </a:prstGeom>
        </p:spPr>
      </p:pic>
      <p:sp>
        <p:nvSpPr>
          <p:cNvPr id="5" name="Rettangolo arrotondato 4"/>
          <p:cNvSpPr/>
          <p:nvPr/>
        </p:nvSpPr>
        <p:spPr>
          <a:xfrm>
            <a:off x="5404084" y="3883406"/>
            <a:ext cx="1509312" cy="5989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8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733" y="4028637"/>
            <a:ext cx="298753" cy="298753"/>
          </a:xfrm>
          <a:prstGeom prst="rect">
            <a:avLst/>
          </a:prstGeom>
        </p:spPr>
      </p:pic>
      <p:sp>
        <p:nvSpPr>
          <p:cNvPr id="11" name="Rettangolo arrotondato 10"/>
          <p:cNvSpPr/>
          <p:nvPr/>
        </p:nvSpPr>
        <p:spPr>
          <a:xfrm>
            <a:off x="885186" y="1144876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9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1005577" y="2275561"/>
            <a:ext cx="646221" cy="28223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1772189" y="2444237"/>
            <a:ext cx="348735" cy="161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1772189" y="2186917"/>
            <a:ext cx="348735" cy="161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2017739" y="2093836"/>
                <a:ext cx="670375" cy="356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𝑨𝑰𝑲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739" y="2093836"/>
                <a:ext cx="670375" cy="3563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044803" y="2353976"/>
                <a:ext cx="572593" cy="356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𝑬𝑲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803" y="2353976"/>
                <a:ext cx="572593" cy="35638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magin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21" y="2321104"/>
            <a:ext cx="222060" cy="222060"/>
          </a:xfrm>
          <a:prstGeom prst="rect">
            <a:avLst/>
          </a:prstGeom>
        </p:spPr>
      </p:pic>
      <p:sp>
        <p:nvSpPr>
          <p:cNvPr id="23" name="Rettangolo arrotondato 22"/>
          <p:cNvSpPr/>
          <p:nvPr/>
        </p:nvSpPr>
        <p:spPr>
          <a:xfrm>
            <a:off x="6505733" y="1144876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9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714" y="1249605"/>
            <a:ext cx="298753" cy="298753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812" y="1246457"/>
            <a:ext cx="298753" cy="298753"/>
          </a:xfrm>
          <a:prstGeom prst="rect">
            <a:avLst/>
          </a:prstGeom>
        </p:spPr>
      </p:pic>
      <p:cxnSp>
        <p:nvCxnSpPr>
          <p:cNvPr id="31" name="Connettore 4 30"/>
          <p:cNvCxnSpPr>
            <a:stCxn id="5" idx="3"/>
            <a:endCxn id="23" idx="2"/>
          </p:cNvCxnSpPr>
          <p:nvPr/>
        </p:nvCxnSpPr>
        <p:spPr>
          <a:xfrm flipV="1">
            <a:off x="6913396" y="2748825"/>
            <a:ext cx="482694" cy="1434064"/>
          </a:xfrm>
          <a:prstGeom prst="bentConnector2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arrotondato 32"/>
          <p:cNvSpPr/>
          <p:nvPr/>
        </p:nvSpPr>
        <p:spPr>
          <a:xfrm>
            <a:off x="2120923" y="3344861"/>
            <a:ext cx="1413256" cy="910088"/>
          </a:xfrm>
          <a:prstGeom prst="roundRect">
            <a:avLst>
              <a:gd name="adj" fmla="val 472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Legend</a:t>
            </a:r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4" name="Connettore 2 33"/>
          <p:cNvCxnSpPr/>
          <p:nvPr/>
        </p:nvCxnSpPr>
        <p:spPr>
          <a:xfrm>
            <a:off x="2354219" y="4109248"/>
            <a:ext cx="946667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>
            <a:off x="2360823" y="3825276"/>
            <a:ext cx="9400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2346116" y="3617167"/>
            <a:ext cx="848309" cy="225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67" b="1" dirty="0"/>
              <a:t>TLS </a:t>
            </a:r>
            <a:r>
              <a:rPr lang="it-IT" sz="867" b="1" dirty="0" err="1"/>
              <a:t>protection</a:t>
            </a:r>
            <a:endParaRPr lang="it-IT" sz="867" b="1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586138" y="3875851"/>
            <a:ext cx="482824" cy="225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67" b="1" dirty="0"/>
              <a:t>no TLS</a:t>
            </a:r>
          </a:p>
        </p:txBody>
      </p:sp>
      <p:cxnSp>
        <p:nvCxnSpPr>
          <p:cNvPr id="39" name="Connettore 2 38"/>
          <p:cNvCxnSpPr/>
          <p:nvPr/>
        </p:nvCxnSpPr>
        <p:spPr>
          <a:xfrm>
            <a:off x="2674620" y="1621830"/>
            <a:ext cx="3831113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/>
          <p:nvPr/>
        </p:nvCxnSpPr>
        <p:spPr>
          <a:xfrm>
            <a:off x="2674620" y="2186916"/>
            <a:ext cx="3831113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ttangolo arrotondato 42"/>
              <p:cNvSpPr/>
              <p:nvPr/>
            </p:nvSpPr>
            <p:spPr>
              <a:xfrm>
                <a:off x="3985911" y="1445668"/>
                <a:ext cx="1208532" cy="35232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𝒏𝒐𝒏𝒄𝒆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𝑷𝑪𝑹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𝒎𝒂𝒔𝒌</m:t>
                          </m:r>
                        </m:sub>
                      </m:sSub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3" name="Rettangolo arrotondato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911" y="1445668"/>
                <a:ext cx="1208532" cy="352323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ttangolo arrotondato 43"/>
              <p:cNvSpPr/>
              <p:nvPr/>
            </p:nvSpPr>
            <p:spPr>
              <a:xfrm>
                <a:off x="3503801" y="1889353"/>
                <a:ext cx="2172752" cy="595127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𝑸𝒖𝒐𝒕𝒆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sub>
                      </m:sSub>
                      <m:d>
                        <m:d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𝒏𝒐𝒏𝒄𝒆</m:t>
                          </m:r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</m:t>
                      </m:r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𝑰𝑴𝑨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𝑴𝑳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𝑴𝒆𝒂𝒔𝒖𝒓𝒆𝒅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𝑩𝒐𝒐𝒕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𝑴𝑳</m:t>
                      </m:r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4" name="Rettangolo arrotondato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801" y="1889353"/>
                <a:ext cx="2172752" cy="595127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ttangolo arrotondato 44"/>
              <p:cNvSpPr/>
              <p:nvPr/>
            </p:nvSpPr>
            <p:spPr>
              <a:xfrm>
                <a:off x="7019269" y="3289695"/>
                <a:ext cx="753643" cy="35232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5" name="Rettangolo arrotondato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9269" y="3289695"/>
                <a:ext cx="753643" cy="352323"/>
              </a:xfrm>
              <a:prstGeom prst="round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094843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magine 4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68327" y="725002"/>
            <a:ext cx="2443697" cy="2443697"/>
          </a:xfrm>
          <a:prstGeom prst="rect">
            <a:avLst/>
          </a:prstGeom>
        </p:spPr>
      </p:pic>
      <p:sp>
        <p:nvSpPr>
          <p:cNvPr id="5" name="Rettangolo arrotondato 4"/>
          <p:cNvSpPr/>
          <p:nvPr/>
        </p:nvSpPr>
        <p:spPr>
          <a:xfrm>
            <a:off x="5404084" y="3883406"/>
            <a:ext cx="1509312" cy="5989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8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733" y="4028637"/>
            <a:ext cx="298753" cy="298753"/>
          </a:xfrm>
          <a:prstGeom prst="rect">
            <a:avLst/>
          </a:prstGeom>
        </p:spPr>
      </p:pic>
      <p:sp>
        <p:nvSpPr>
          <p:cNvPr id="11" name="Rettangolo arrotondato 10"/>
          <p:cNvSpPr/>
          <p:nvPr/>
        </p:nvSpPr>
        <p:spPr>
          <a:xfrm>
            <a:off x="885186" y="1144876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it-IT" sz="19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1005577" y="2275561"/>
            <a:ext cx="646221" cy="28223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97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1772189" y="2444237"/>
            <a:ext cx="348735" cy="161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3668" r="14882" b="32989"/>
          <a:stretch/>
        </p:blipFill>
        <p:spPr>
          <a:xfrm>
            <a:off x="1772189" y="2186917"/>
            <a:ext cx="348735" cy="161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2017739" y="2093836"/>
                <a:ext cx="670375" cy="356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𝑨𝑰𝑲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739" y="2093836"/>
                <a:ext cx="670375" cy="3563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2044803" y="2353976"/>
                <a:ext cx="572593" cy="356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716" b="1" i="1"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𝑬𝑲</m:t>
                      </m:r>
                    </m:oMath>
                  </m:oMathPara>
                </a14:m>
                <a:endParaRPr lang="it-IT" sz="1716" b="1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803" y="2353976"/>
                <a:ext cx="572593" cy="35638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magin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21" y="2321104"/>
            <a:ext cx="222060" cy="222060"/>
          </a:xfrm>
          <a:prstGeom prst="rect">
            <a:avLst/>
          </a:prstGeom>
        </p:spPr>
      </p:pic>
      <p:sp>
        <p:nvSpPr>
          <p:cNvPr id="23" name="Rettangolo arrotondato 22"/>
          <p:cNvSpPr/>
          <p:nvPr/>
        </p:nvSpPr>
        <p:spPr>
          <a:xfrm>
            <a:off x="6505733" y="1144876"/>
            <a:ext cx="1780714" cy="16039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9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9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137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714" y="1249605"/>
            <a:ext cx="298753" cy="298753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812" y="1246457"/>
            <a:ext cx="298753" cy="298753"/>
          </a:xfrm>
          <a:prstGeom prst="rect">
            <a:avLst/>
          </a:prstGeom>
        </p:spPr>
      </p:pic>
      <p:cxnSp>
        <p:nvCxnSpPr>
          <p:cNvPr id="31" name="Connettore 4 30"/>
          <p:cNvCxnSpPr>
            <a:stCxn id="5" idx="3"/>
            <a:endCxn id="23" idx="2"/>
          </p:cNvCxnSpPr>
          <p:nvPr/>
        </p:nvCxnSpPr>
        <p:spPr>
          <a:xfrm flipV="1">
            <a:off x="6913396" y="2748825"/>
            <a:ext cx="482694" cy="1434064"/>
          </a:xfrm>
          <a:prstGeom prst="bentConnector2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>
            <a:off x="2674620" y="1621830"/>
            <a:ext cx="3831113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/>
          <p:nvPr/>
        </p:nvCxnSpPr>
        <p:spPr>
          <a:xfrm>
            <a:off x="2674620" y="2186916"/>
            <a:ext cx="3831113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ttangolo arrotondato 42"/>
              <p:cNvSpPr/>
              <p:nvPr/>
            </p:nvSpPr>
            <p:spPr>
              <a:xfrm>
                <a:off x="3985911" y="1445668"/>
                <a:ext cx="1208532" cy="35232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𝒏𝒐𝒏𝒄𝒆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𝑷𝑪𝑹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𝒎𝒂𝒔𝒌</m:t>
                          </m:r>
                        </m:sub>
                      </m:sSub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3" name="Rettangolo arrotondato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911" y="1445668"/>
                <a:ext cx="1208532" cy="352323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ttangolo arrotondato 43"/>
              <p:cNvSpPr/>
              <p:nvPr/>
            </p:nvSpPr>
            <p:spPr>
              <a:xfrm>
                <a:off x="3503801" y="1889353"/>
                <a:ext cx="2172752" cy="595127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𝑸𝒖𝒐𝒕𝒆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sub>
                      </m:sSub>
                      <m:d>
                        <m:d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d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𝒏𝒐𝒏𝒄𝒆</m:t>
                          </m:r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it-IT" sz="1083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</m:t>
                      </m:r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𝑰𝑴𝑨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𝑴𝑳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,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𝑴𝒆𝒂𝒔𝒖𝒓𝒆𝒅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𝑩𝒐𝒐𝒕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 </m:t>
                      </m:r>
                      <m:r>
                        <a:rPr lang="it-IT" sz="1083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</a:rPr>
                        <m:t>𝑴𝑳</m:t>
                      </m:r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4" name="Rettangolo arrotondato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801" y="1889353"/>
                <a:ext cx="2172752" cy="595127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ttangolo arrotondato 44"/>
              <p:cNvSpPr/>
              <p:nvPr/>
            </p:nvSpPr>
            <p:spPr>
              <a:xfrm>
                <a:off x="7019269" y="3289695"/>
                <a:ext cx="753643" cy="35232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𝑨𝑰𝑲</m:t>
                          </m:r>
                        </m:e>
                        <m:sub>
                          <m:r>
                            <a:rPr lang="it-IT" sz="1083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𝒑𝒖𝒃</m:t>
                          </m:r>
                        </m:sub>
                      </m:sSub>
                    </m:oMath>
                  </m:oMathPara>
                </a14:m>
                <a:endParaRPr lang="it-IT" sz="1083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5" name="Rettangolo arrotondato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9269" y="3289695"/>
                <a:ext cx="753643" cy="352323"/>
              </a:xfrm>
              <a:prstGeom prst="round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ttangolo arrotondato 37"/>
          <p:cNvSpPr/>
          <p:nvPr/>
        </p:nvSpPr>
        <p:spPr>
          <a:xfrm>
            <a:off x="1847365" y="3492257"/>
            <a:ext cx="2003930" cy="1128885"/>
          </a:xfrm>
          <a:prstGeom prst="roundRect">
            <a:avLst>
              <a:gd name="adj" fmla="val 472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9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Legend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37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975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40" name="Connettore 2 39"/>
          <p:cNvCxnSpPr/>
          <p:nvPr/>
        </p:nvCxnSpPr>
        <p:spPr>
          <a:xfrm>
            <a:off x="1959888" y="4453684"/>
            <a:ext cx="1745642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>
            <a:off x="1959888" y="4109040"/>
            <a:ext cx="176088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1977888" y="3739708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TLS </a:t>
            </a:r>
            <a:r>
              <a:rPr lang="it-IT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protection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2442769" y="4118150"/>
            <a:ext cx="769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/>
              <a:t>no </a:t>
            </a:r>
            <a:r>
              <a:rPr lang="it-IT" sz="1600" b="1" dirty="0"/>
              <a:t>TLS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29078788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583477" y="304796"/>
            <a:ext cx="6341119" cy="4693921"/>
          </a:xfrm>
          <a:prstGeom prst="roundRect">
            <a:avLst>
              <a:gd name="adj" fmla="val 8398"/>
            </a:avLst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prover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296049" y="4147480"/>
            <a:ext cx="4915974" cy="68242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Hardware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87" y="4150382"/>
            <a:ext cx="689935" cy="689935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 rot="694268">
            <a:off x="1501583" y="4276773"/>
            <a:ext cx="764789" cy="276999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1296049" y="3035648"/>
            <a:ext cx="4915973" cy="68242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Kernel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1498867" y="3190279"/>
            <a:ext cx="1067195" cy="355287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806415" y="1854923"/>
            <a:ext cx="3557436" cy="685804"/>
          </a:xfrm>
          <a:prstGeom prst="round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Container management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services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4586789" y="1839856"/>
            <a:ext cx="2129246" cy="685804"/>
          </a:xfrm>
          <a:prstGeom prst="round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host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application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871730" y="765701"/>
            <a:ext cx="1296692" cy="587660"/>
          </a:xfrm>
          <a:prstGeom prst="roundRect">
            <a:avLst>
              <a:gd name="adj" fmla="val 50000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mysql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2337828" y="775754"/>
            <a:ext cx="1296692" cy="587660"/>
          </a:xfrm>
          <a:prstGeom prst="roundRect">
            <a:avLst>
              <a:gd name="adj" fmla="val 50000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tomcat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3803926" y="756640"/>
            <a:ext cx="1296692" cy="587660"/>
          </a:xfrm>
          <a:prstGeom prst="roundRect">
            <a:avLst>
              <a:gd name="adj" fmla="val 50000"/>
            </a:avLst>
          </a:prstGeom>
          <a:ln w="28575">
            <a:solidFill>
              <a:srgbClr val="DB562D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Redis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5270024" y="768177"/>
            <a:ext cx="1296692" cy="587660"/>
          </a:xfrm>
          <a:prstGeom prst="roundRect">
            <a:avLst>
              <a:gd name="adj" fmla="val 50000"/>
            </a:avLst>
          </a:prstGeom>
          <a:ln w="28575">
            <a:solidFill>
              <a:srgbClr val="DB562D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apache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Nuvola 18"/>
          <p:cNvSpPr/>
          <p:nvPr/>
        </p:nvSpPr>
        <p:spPr>
          <a:xfrm>
            <a:off x="7517184" y="2062355"/>
            <a:ext cx="1865395" cy="1178802"/>
          </a:xfrm>
          <a:prstGeom prst="cloud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/>
              <a:t>internet</a:t>
            </a:r>
            <a:endParaRPr lang="it-IT" sz="2400" dirty="0"/>
          </a:p>
        </p:txBody>
      </p:sp>
      <p:sp>
        <p:nvSpPr>
          <p:cNvPr id="20" name="Rettangolo arrotondato 19"/>
          <p:cNvSpPr/>
          <p:nvPr/>
        </p:nvSpPr>
        <p:spPr>
          <a:xfrm>
            <a:off x="7693206" y="580295"/>
            <a:ext cx="1513353" cy="1001486"/>
          </a:xfrm>
          <a:prstGeom prst="roundRect">
            <a:avLst>
              <a:gd name="adj" fmla="val 24808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User A</a:t>
            </a:r>
            <a:endParaRPr lang="it-IT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Rettangolo arrotondato 20"/>
          <p:cNvSpPr/>
          <p:nvPr/>
        </p:nvSpPr>
        <p:spPr>
          <a:xfrm>
            <a:off x="7693206" y="3727669"/>
            <a:ext cx="1513353" cy="1001486"/>
          </a:xfrm>
          <a:prstGeom prst="roundRect">
            <a:avLst>
              <a:gd name="adj" fmla="val 24808"/>
            </a:avLst>
          </a:prstGeom>
          <a:ln w="28575">
            <a:solidFill>
              <a:srgbClr val="DB562D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User B</a:t>
            </a:r>
          </a:p>
        </p:txBody>
      </p:sp>
      <p:sp>
        <p:nvSpPr>
          <p:cNvPr id="22" name="Rettangolo arrotondato 21"/>
          <p:cNvSpPr/>
          <p:nvPr/>
        </p:nvSpPr>
        <p:spPr>
          <a:xfrm>
            <a:off x="610466" y="5150712"/>
            <a:ext cx="957073" cy="587660"/>
          </a:xfrm>
          <a:prstGeom prst="roundRect">
            <a:avLst>
              <a:gd name="adj" fmla="val 50000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3263037" y="5156863"/>
            <a:ext cx="988415" cy="587660"/>
          </a:xfrm>
          <a:prstGeom prst="roundRect">
            <a:avLst>
              <a:gd name="adj" fmla="val 50000"/>
            </a:avLst>
          </a:prstGeom>
          <a:ln w="28575">
            <a:solidFill>
              <a:srgbClr val="DB562D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251452" y="5118779"/>
            <a:ext cx="1508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Containers </a:t>
            </a:r>
          </a:p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for User B</a:t>
            </a:r>
          </a:p>
        </p:txBody>
      </p:sp>
      <p:cxnSp>
        <p:nvCxnSpPr>
          <p:cNvPr id="27" name="Connettore 2 26"/>
          <p:cNvCxnSpPr/>
          <p:nvPr/>
        </p:nvCxnSpPr>
        <p:spPr>
          <a:xfrm>
            <a:off x="5957189" y="5441944"/>
            <a:ext cx="617028" cy="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1564013" y="5118780"/>
            <a:ext cx="1508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Containers </a:t>
            </a:r>
          </a:p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for User A</a:t>
            </a:r>
          </a:p>
        </p:txBody>
      </p:sp>
      <p:sp>
        <p:nvSpPr>
          <p:cNvPr id="30" name="CasellaDiTesto 29"/>
          <p:cNvSpPr txBox="1"/>
          <p:nvPr/>
        </p:nvSpPr>
        <p:spPr>
          <a:xfrm>
            <a:off x="6574217" y="5092041"/>
            <a:ext cx="1062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Chain </a:t>
            </a:r>
          </a:p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of Trust</a:t>
            </a:r>
          </a:p>
        </p:txBody>
      </p:sp>
      <p:cxnSp>
        <p:nvCxnSpPr>
          <p:cNvPr id="31" name="Connettore 2 30"/>
          <p:cNvCxnSpPr>
            <a:stCxn id="6" idx="0"/>
            <a:endCxn id="10" idx="2"/>
          </p:cNvCxnSpPr>
          <p:nvPr/>
        </p:nvCxnSpPr>
        <p:spPr>
          <a:xfrm flipV="1">
            <a:off x="3754036" y="3718073"/>
            <a:ext cx="0" cy="429407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3338517" y="3743323"/>
            <a:ext cx="278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BIOS, GRUB, …</a:t>
            </a:r>
          </a:p>
        </p:txBody>
      </p:sp>
      <p:cxnSp>
        <p:nvCxnSpPr>
          <p:cNvPr id="39" name="Connettore 2 38"/>
          <p:cNvCxnSpPr>
            <a:stCxn id="10" idx="0"/>
            <a:endCxn id="13" idx="2"/>
          </p:cNvCxnSpPr>
          <p:nvPr/>
        </p:nvCxnSpPr>
        <p:spPr>
          <a:xfrm flipV="1">
            <a:off x="3754036" y="2525660"/>
            <a:ext cx="1897376" cy="509988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>
            <a:stCxn id="10" idx="0"/>
            <a:endCxn id="12" idx="2"/>
          </p:cNvCxnSpPr>
          <p:nvPr/>
        </p:nvCxnSpPr>
        <p:spPr>
          <a:xfrm flipH="1" flipV="1">
            <a:off x="2585133" y="2540727"/>
            <a:ext cx="1168903" cy="494921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/>
          <p:cNvCxnSpPr>
            <a:stCxn id="12" idx="0"/>
            <a:endCxn id="14" idx="2"/>
          </p:cNvCxnSpPr>
          <p:nvPr/>
        </p:nvCxnSpPr>
        <p:spPr>
          <a:xfrm flipH="1" flipV="1">
            <a:off x="1520076" y="1353361"/>
            <a:ext cx="1065057" cy="501562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/>
          <p:cNvCxnSpPr>
            <a:stCxn id="12" idx="0"/>
            <a:endCxn id="15" idx="2"/>
          </p:cNvCxnSpPr>
          <p:nvPr/>
        </p:nvCxnSpPr>
        <p:spPr>
          <a:xfrm flipV="1">
            <a:off x="2585133" y="1363414"/>
            <a:ext cx="401041" cy="491509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/>
          <p:cNvCxnSpPr>
            <a:stCxn id="12" idx="0"/>
            <a:endCxn id="16" idx="2"/>
          </p:cNvCxnSpPr>
          <p:nvPr/>
        </p:nvCxnSpPr>
        <p:spPr>
          <a:xfrm flipV="1">
            <a:off x="2585133" y="1344300"/>
            <a:ext cx="1867139" cy="510623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/>
          <p:cNvCxnSpPr>
            <a:stCxn id="12" idx="0"/>
            <a:endCxn id="18" idx="2"/>
          </p:cNvCxnSpPr>
          <p:nvPr/>
        </p:nvCxnSpPr>
        <p:spPr>
          <a:xfrm flipV="1">
            <a:off x="2585133" y="1355837"/>
            <a:ext cx="3333237" cy="499086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/>
          <p:cNvCxnSpPr>
            <a:stCxn id="20" idx="2"/>
            <a:endCxn id="19" idx="3"/>
          </p:cNvCxnSpPr>
          <p:nvPr/>
        </p:nvCxnSpPr>
        <p:spPr>
          <a:xfrm flipH="1">
            <a:off x="8449882" y="1581781"/>
            <a:ext cx="1" cy="54797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2 65"/>
          <p:cNvCxnSpPr>
            <a:stCxn id="21" idx="0"/>
            <a:endCxn id="19" idx="1"/>
          </p:cNvCxnSpPr>
          <p:nvPr/>
        </p:nvCxnSpPr>
        <p:spPr>
          <a:xfrm flipH="1" flipV="1">
            <a:off x="8449882" y="3239902"/>
            <a:ext cx="1" cy="487767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2 68"/>
          <p:cNvCxnSpPr>
            <a:stCxn id="19" idx="2"/>
            <a:endCxn id="5" idx="3"/>
          </p:cNvCxnSpPr>
          <p:nvPr/>
        </p:nvCxnSpPr>
        <p:spPr>
          <a:xfrm flipH="1">
            <a:off x="6924596" y="2651756"/>
            <a:ext cx="598374" cy="1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8166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300980" y="414832"/>
            <a:ext cx="7210697" cy="6331408"/>
          </a:xfrm>
          <a:prstGeom prst="roundRect">
            <a:avLst>
              <a:gd name="adj" fmla="val 2557"/>
            </a:avLst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prover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800465" y="5321378"/>
            <a:ext cx="1993515" cy="8725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Trusted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BIOS</a:t>
            </a:r>
          </a:p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Measurment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8045772" y="785731"/>
            <a:ext cx="1388859" cy="512719"/>
          </a:xfrm>
          <a:prstGeom prst="roundRect">
            <a:avLst>
              <a:gd name="adj" fmla="val 24808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5608496" y="1702198"/>
            <a:ext cx="1640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quote TPM </a:t>
            </a:r>
            <a:r>
              <a:rPr lang="it-IT" sz="1800" b="1" dirty="0" err="1">
                <a:latin typeface="Verdana" panose="020B0604030504040204" pitchFamily="34" charset="0"/>
                <a:ea typeface="Verdana" panose="020B0604030504040204" pitchFamily="34" charset="0"/>
              </a:rPr>
              <a:t>signed</a:t>
            </a:r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 PCR</a:t>
            </a:r>
          </a:p>
        </p:txBody>
      </p:sp>
      <p:cxnSp>
        <p:nvCxnSpPr>
          <p:cNvPr id="4" name="Connettore diritto 3"/>
          <p:cNvCxnSpPr/>
          <p:nvPr/>
        </p:nvCxnSpPr>
        <p:spPr>
          <a:xfrm>
            <a:off x="300980" y="5016142"/>
            <a:ext cx="7210697" cy="0"/>
          </a:xfrm>
          <a:prstGeom prst="line">
            <a:avLst/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7" name="Connettore diritto 36"/>
          <p:cNvCxnSpPr/>
          <p:nvPr/>
        </p:nvCxnSpPr>
        <p:spPr>
          <a:xfrm>
            <a:off x="300979" y="2027100"/>
            <a:ext cx="7210697" cy="0"/>
          </a:xfrm>
          <a:prstGeom prst="line">
            <a:avLst/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40" name="Rettangolo arrotondato 39"/>
          <p:cNvSpPr/>
          <p:nvPr/>
        </p:nvSpPr>
        <p:spPr>
          <a:xfrm>
            <a:off x="4298654" y="5136978"/>
            <a:ext cx="3018546" cy="1465404"/>
          </a:xfrm>
          <a:prstGeom prst="roundRect">
            <a:avLst>
              <a:gd name="adj" fmla="val 7053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  <a:p>
            <a:pPr algn="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Rettangolo arrotondato 40"/>
          <p:cNvSpPr/>
          <p:nvPr/>
        </p:nvSpPr>
        <p:spPr>
          <a:xfrm>
            <a:off x="4477031" y="6196721"/>
            <a:ext cx="2085851" cy="27191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0</a:t>
            </a:r>
          </a:p>
        </p:txBody>
      </p:sp>
      <p:sp>
        <p:nvSpPr>
          <p:cNvPr id="43" name="Rettangolo arrotondato 42"/>
          <p:cNvSpPr/>
          <p:nvPr/>
        </p:nvSpPr>
        <p:spPr>
          <a:xfrm>
            <a:off x="4477031" y="5838682"/>
            <a:ext cx="2085851" cy="27191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</p:txBody>
      </p:sp>
      <p:sp>
        <p:nvSpPr>
          <p:cNvPr id="44" name="Rettangolo arrotondato 43"/>
          <p:cNvSpPr/>
          <p:nvPr/>
        </p:nvSpPr>
        <p:spPr>
          <a:xfrm>
            <a:off x="4477031" y="5480644"/>
            <a:ext cx="2085851" cy="27191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PCR N</a:t>
            </a:r>
          </a:p>
        </p:txBody>
      </p:sp>
      <p:sp>
        <p:nvSpPr>
          <p:cNvPr id="49" name="Rettangolo arrotondato 48"/>
          <p:cNvSpPr/>
          <p:nvPr/>
        </p:nvSpPr>
        <p:spPr>
          <a:xfrm>
            <a:off x="2634706" y="3081744"/>
            <a:ext cx="1701501" cy="688509"/>
          </a:xfrm>
          <a:prstGeom prst="roundRect">
            <a:avLst>
              <a:gd name="adj" fmla="val 9309"/>
            </a:avLst>
          </a:prstGeom>
          <a:noFill/>
          <a:ln w="28575" cap="flat" cmpd="sng" algn="ctr">
            <a:solidFill>
              <a:srgbClr val="0033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Namespace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Parser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Rettangolo arrotondato 49"/>
          <p:cNvSpPr/>
          <p:nvPr/>
        </p:nvSpPr>
        <p:spPr>
          <a:xfrm>
            <a:off x="2283299" y="2214771"/>
            <a:ext cx="999050" cy="611738"/>
          </a:xfrm>
          <a:prstGeom prst="roundRect">
            <a:avLst>
              <a:gd name="adj" fmla="val 9309"/>
            </a:avLst>
          </a:prstGeom>
          <a:noFill/>
          <a:ln w="28575" cap="flat" cmpd="sng" algn="ctr">
            <a:solidFill>
              <a:srgbClr val="0033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Split Hook</a:t>
            </a:r>
          </a:p>
        </p:txBody>
      </p:sp>
      <p:sp>
        <p:nvSpPr>
          <p:cNvPr id="53" name="Ovale 52"/>
          <p:cNvSpPr/>
          <p:nvPr/>
        </p:nvSpPr>
        <p:spPr>
          <a:xfrm>
            <a:off x="5045483" y="646503"/>
            <a:ext cx="2327611" cy="791176"/>
          </a:xfrm>
          <a:prstGeom prst="ellips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sp>
        <p:nvSpPr>
          <p:cNvPr id="55" name="Rettangolo arrotondato 54"/>
          <p:cNvSpPr/>
          <p:nvPr/>
        </p:nvSpPr>
        <p:spPr>
          <a:xfrm>
            <a:off x="3551379" y="804733"/>
            <a:ext cx="969827" cy="462707"/>
          </a:xfrm>
          <a:prstGeom prst="round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s-ML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 rot="16200000">
            <a:off x="-707269" y="995966"/>
            <a:ext cx="1689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User Space</a:t>
            </a:r>
          </a:p>
        </p:txBody>
      </p:sp>
      <p:sp>
        <p:nvSpPr>
          <p:cNvPr id="56" name="CasellaDiTesto 55"/>
          <p:cNvSpPr txBox="1"/>
          <p:nvPr/>
        </p:nvSpPr>
        <p:spPr>
          <a:xfrm rot="16200000">
            <a:off x="-336510" y="3214616"/>
            <a:ext cx="932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Kernel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351816" y="712922"/>
            <a:ext cx="1755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Event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091695" y="648154"/>
            <a:ext cx="1382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Event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for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creating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ns</a:t>
            </a:r>
          </a:p>
        </p:txBody>
      </p:sp>
      <p:cxnSp>
        <p:nvCxnSpPr>
          <p:cNvPr id="59" name="Connettore 2 58"/>
          <p:cNvCxnSpPr>
            <a:stCxn id="58" idx="2"/>
            <a:endCxn id="50" idx="0"/>
          </p:cNvCxnSpPr>
          <p:nvPr/>
        </p:nvCxnSpPr>
        <p:spPr>
          <a:xfrm>
            <a:off x="2782824" y="1571484"/>
            <a:ext cx="0" cy="643287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/>
          <p:cNvCxnSpPr/>
          <p:nvPr/>
        </p:nvCxnSpPr>
        <p:spPr>
          <a:xfrm flipH="1">
            <a:off x="1931126" y="2850776"/>
            <a:ext cx="515902" cy="1097013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/>
          <p:cNvCxnSpPr/>
          <p:nvPr/>
        </p:nvCxnSpPr>
        <p:spPr>
          <a:xfrm flipV="1">
            <a:off x="2970140" y="3770254"/>
            <a:ext cx="193291" cy="39917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/>
          <p:cNvCxnSpPr>
            <a:stCxn id="57" idx="2"/>
            <a:endCxn id="52" idx="0"/>
          </p:cNvCxnSpPr>
          <p:nvPr/>
        </p:nvCxnSpPr>
        <p:spPr>
          <a:xfrm flipH="1">
            <a:off x="1228364" y="1359253"/>
            <a:ext cx="1257" cy="850733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/>
          <p:cNvCxnSpPr>
            <a:stCxn id="52" idx="2"/>
          </p:cNvCxnSpPr>
          <p:nvPr/>
        </p:nvCxnSpPr>
        <p:spPr>
          <a:xfrm>
            <a:off x="1228364" y="2895790"/>
            <a:ext cx="226889" cy="1051999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2 73"/>
          <p:cNvCxnSpPr/>
          <p:nvPr/>
        </p:nvCxnSpPr>
        <p:spPr>
          <a:xfrm flipV="1">
            <a:off x="3124147" y="3770253"/>
            <a:ext cx="283531" cy="482694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2 80"/>
          <p:cNvCxnSpPr>
            <a:stCxn id="2" idx="5"/>
          </p:cNvCxnSpPr>
          <p:nvPr/>
        </p:nvCxnSpPr>
        <p:spPr>
          <a:xfrm>
            <a:off x="2783591" y="4720845"/>
            <a:ext cx="1506632" cy="629115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/>
          <p:cNvCxnSpPr>
            <a:stCxn id="6" idx="0"/>
            <a:endCxn id="2" idx="4"/>
          </p:cNvCxnSpPr>
          <p:nvPr/>
        </p:nvCxnSpPr>
        <p:spPr>
          <a:xfrm flipV="1">
            <a:off x="1797223" y="4853480"/>
            <a:ext cx="4185" cy="467898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2 88"/>
          <p:cNvCxnSpPr/>
          <p:nvPr/>
        </p:nvCxnSpPr>
        <p:spPr>
          <a:xfrm>
            <a:off x="4355147" y="3298020"/>
            <a:ext cx="504172" cy="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2 89"/>
          <p:cNvCxnSpPr/>
          <p:nvPr/>
        </p:nvCxnSpPr>
        <p:spPr>
          <a:xfrm>
            <a:off x="4336207" y="3545565"/>
            <a:ext cx="523112" cy="0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2 104"/>
          <p:cNvCxnSpPr>
            <a:stCxn id="55" idx="3"/>
            <a:endCxn id="53" idx="2"/>
          </p:cNvCxnSpPr>
          <p:nvPr/>
        </p:nvCxnSpPr>
        <p:spPr>
          <a:xfrm>
            <a:off x="4521206" y="1036087"/>
            <a:ext cx="524277" cy="6004"/>
          </a:xfrm>
          <a:prstGeom prst="straightConnector1">
            <a:avLst/>
          </a:prstGeom>
          <a:ln w="19050">
            <a:solidFill>
              <a:srgbClr val="EE12CF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ttore 2 109"/>
          <p:cNvCxnSpPr>
            <a:stCxn id="53" idx="6"/>
            <a:endCxn id="20" idx="1"/>
          </p:cNvCxnSpPr>
          <p:nvPr/>
        </p:nvCxnSpPr>
        <p:spPr>
          <a:xfrm>
            <a:off x="7373094" y="1042091"/>
            <a:ext cx="672678" cy="0"/>
          </a:xfrm>
          <a:prstGeom prst="straightConnector1">
            <a:avLst/>
          </a:prstGeom>
          <a:ln w="19050">
            <a:solidFill>
              <a:srgbClr val="EE12CF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2 112"/>
          <p:cNvCxnSpPr/>
          <p:nvPr/>
        </p:nvCxnSpPr>
        <p:spPr>
          <a:xfrm>
            <a:off x="7153461" y="1267440"/>
            <a:ext cx="0" cy="3869538"/>
          </a:xfrm>
          <a:prstGeom prst="straightConnector1">
            <a:avLst/>
          </a:prstGeom>
          <a:ln w="19050">
            <a:solidFill>
              <a:srgbClr val="EE12CF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CasellaDiTesto 122"/>
          <p:cNvSpPr txBox="1"/>
          <p:nvPr/>
        </p:nvSpPr>
        <p:spPr>
          <a:xfrm>
            <a:off x="3968012" y="452696"/>
            <a:ext cx="1640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quote </a:t>
            </a:r>
          </a:p>
          <a:p>
            <a:pPr algn="ctr"/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ML</a:t>
            </a:r>
          </a:p>
        </p:txBody>
      </p:sp>
      <p:sp>
        <p:nvSpPr>
          <p:cNvPr id="124" name="CasellaDiTesto 123"/>
          <p:cNvSpPr txBox="1"/>
          <p:nvPr/>
        </p:nvSpPr>
        <p:spPr>
          <a:xfrm>
            <a:off x="7472862" y="1259567"/>
            <a:ext cx="1465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00" b="1" dirty="0" err="1">
                <a:latin typeface="Verdana" panose="020B0604030504040204" pitchFamily="34" charset="0"/>
                <a:ea typeface="Verdana" panose="020B0604030504040204" pitchFamily="34" charset="0"/>
              </a:rPr>
              <a:t>request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</a:p>
          <a:p>
            <a:pPr algn="ctr"/>
            <a:r>
              <a:rPr lang="it-IT" sz="1600" b="1" dirty="0" err="1">
                <a:latin typeface="Verdana" panose="020B0604030504040204" pitchFamily="34" charset="0"/>
                <a:ea typeface="Verdana" panose="020B0604030504040204" pitchFamily="34" charset="0"/>
              </a:rPr>
              <a:t>response</a:t>
            </a:r>
            <a:endParaRPr lang="it-IT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25" name="Connettore 2 124"/>
          <p:cNvCxnSpPr/>
          <p:nvPr/>
        </p:nvCxnSpPr>
        <p:spPr>
          <a:xfrm>
            <a:off x="6061397" y="4511040"/>
            <a:ext cx="0" cy="645063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ttore 2 127"/>
          <p:cNvCxnSpPr/>
          <p:nvPr/>
        </p:nvCxnSpPr>
        <p:spPr>
          <a:xfrm>
            <a:off x="5745908" y="4511040"/>
            <a:ext cx="0" cy="645063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Ovale 129"/>
          <p:cNvSpPr/>
          <p:nvPr/>
        </p:nvSpPr>
        <p:spPr>
          <a:xfrm>
            <a:off x="4986760" y="3081744"/>
            <a:ext cx="186690" cy="174653"/>
          </a:xfrm>
          <a:prstGeom prst="ellipse">
            <a:avLst/>
          </a:prstGeom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Ovale 130"/>
          <p:cNvSpPr/>
          <p:nvPr/>
        </p:nvSpPr>
        <p:spPr>
          <a:xfrm>
            <a:off x="4986647" y="3360438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2" name="Ovale 131"/>
          <p:cNvSpPr/>
          <p:nvPr/>
        </p:nvSpPr>
        <p:spPr>
          <a:xfrm>
            <a:off x="4984648" y="3635881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Ovale 132"/>
          <p:cNvSpPr/>
          <p:nvPr/>
        </p:nvSpPr>
        <p:spPr>
          <a:xfrm>
            <a:off x="4984648" y="3911324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4" name="Ovale 133"/>
          <p:cNvSpPr/>
          <p:nvPr/>
        </p:nvSpPr>
        <p:spPr>
          <a:xfrm>
            <a:off x="4984648" y="4190515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5" name="Ovale 134"/>
          <p:cNvSpPr/>
          <p:nvPr/>
        </p:nvSpPr>
        <p:spPr>
          <a:xfrm>
            <a:off x="5435689" y="3360438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6" name="Ovale 135"/>
          <p:cNvSpPr/>
          <p:nvPr/>
        </p:nvSpPr>
        <p:spPr>
          <a:xfrm>
            <a:off x="5433690" y="3635881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Ovale 136"/>
          <p:cNvSpPr/>
          <p:nvPr/>
        </p:nvSpPr>
        <p:spPr>
          <a:xfrm>
            <a:off x="5433690" y="3911324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8" name="Ovale 137"/>
          <p:cNvSpPr/>
          <p:nvPr/>
        </p:nvSpPr>
        <p:spPr>
          <a:xfrm>
            <a:off x="5433690" y="4190515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9" name="Ovale 138"/>
          <p:cNvSpPr/>
          <p:nvPr/>
        </p:nvSpPr>
        <p:spPr>
          <a:xfrm>
            <a:off x="5890151" y="3360582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0" name="Ovale 139"/>
          <p:cNvSpPr/>
          <p:nvPr/>
        </p:nvSpPr>
        <p:spPr>
          <a:xfrm>
            <a:off x="5888152" y="3636025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Ovale 140"/>
          <p:cNvSpPr/>
          <p:nvPr/>
        </p:nvSpPr>
        <p:spPr>
          <a:xfrm>
            <a:off x="5888152" y="3911468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2" name="Ovale 141"/>
          <p:cNvSpPr/>
          <p:nvPr/>
        </p:nvSpPr>
        <p:spPr>
          <a:xfrm>
            <a:off x="5888152" y="4190659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4" name="Ovale 143"/>
          <p:cNvSpPr/>
          <p:nvPr/>
        </p:nvSpPr>
        <p:spPr>
          <a:xfrm>
            <a:off x="6346373" y="3635353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Ovale 144"/>
          <p:cNvSpPr/>
          <p:nvPr/>
        </p:nvSpPr>
        <p:spPr>
          <a:xfrm>
            <a:off x="6346373" y="3910796"/>
            <a:ext cx="186690" cy="174653"/>
          </a:xfrm>
          <a:prstGeom prst="ellipse">
            <a:avLst/>
          </a:prstGeom>
          <a:solidFill>
            <a:srgbClr val="F97407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Ovale 145"/>
          <p:cNvSpPr/>
          <p:nvPr/>
        </p:nvSpPr>
        <p:spPr>
          <a:xfrm>
            <a:off x="6346373" y="4189987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Ovale 146"/>
          <p:cNvSpPr/>
          <p:nvPr/>
        </p:nvSpPr>
        <p:spPr>
          <a:xfrm>
            <a:off x="6698311" y="3635352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8" name="Connettore 2 147"/>
          <p:cNvCxnSpPr>
            <a:stCxn id="131" idx="6"/>
            <a:endCxn id="135" idx="2"/>
          </p:cNvCxnSpPr>
          <p:nvPr/>
        </p:nvCxnSpPr>
        <p:spPr>
          <a:xfrm>
            <a:off x="5173337" y="3447765"/>
            <a:ext cx="262352" cy="0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ttore 2 150"/>
          <p:cNvCxnSpPr>
            <a:stCxn id="132" idx="6"/>
            <a:endCxn id="136" idx="2"/>
          </p:cNvCxnSpPr>
          <p:nvPr/>
        </p:nvCxnSpPr>
        <p:spPr>
          <a:xfrm>
            <a:off x="5171338" y="3723208"/>
            <a:ext cx="262352" cy="0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ttore 2 153"/>
          <p:cNvCxnSpPr>
            <a:stCxn id="133" idx="6"/>
            <a:endCxn id="137" idx="2"/>
          </p:cNvCxnSpPr>
          <p:nvPr/>
        </p:nvCxnSpPr>
        <p:spPr>
          <a:xfrm>
            <a:off x="5171338" y="3998651"/>
            <a:ext cx="262352" cy="0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ttore 2 156"/>
          <p:cNvCxnSpPr>
            <a:stCxn id="134" idx="6"/>
            <a:endCxn id="138" idx="2"/>
          </p:cNvCxnSpPr>
          <p:nvPr/>
        </p:nvCxnSpPr>
        <p:spPr>
          <a:xfrm>
            <a:off x="5171338" y="4277842"/>
            <a:ext cx="262352" cy="0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ttore 2 159"/>
          <p:cNvCxnSpPr>
            <a:stCxn id="135" idx="6"/>
            <a:endCxn id="139" idx="2"/>
          </p:cNvCxnSpPr>
          <p:nvPr/>
        </p:nvCxnSpPr>
        <p:spPr>
          <a:xfrm>
            <a:off x="5622379" y="3447765"/>
            <a:ext cx="267772" cy="14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ttore 2 160"/>
          <p:cNvCxnSpPr>
            <a:stCxn id="136" idx="6"/>
            <a:endCxn id="140" idx="2"/>
          </p:cNvCxnSpPr>
          <p:nvPr/>
        </p:nvCxnSpPr>
        <p:spPr>
          <a:xfrm>
            <a:off x="5620380" y="3723208"/>
            <a:ext cx="267772" cy="14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ttore 2 161"/>
          <p:cNvCxnSpPr>
            <a:stCxn id="137" idx="6"/>
            <a:endCxn id="141" idx="2"/>
          </p:cNvCxnSpPr>
          <p:nvPr/>
        </p:nvCxnSpPr>
        <p:spPr>
          <a:xfrm>
            <a:off x="5620380" y="3998651"/>
            <a:ext cx="267772" cy="14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2 162"/>
          <p:cNvCxnSpPr>
            <a:stCxn id="138" idx="6"/>
            <a:endCxn id="142" idx="2"/>
          </p:cNvCxnSpPr>
          <p:nvPr/>
        </p:nvCxnSpPr>
        <p:spPr>
          <a:xfrm>
            <a:off x="5620380" y="4277842"/>
            <a:ext cx="267772" cy="14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ttore 2 173"/>
          <p:cNvCxnSpPr>
            <a:stCxn id="140" idx="6"/>
            <a:endCxn id="144" idx="2"/>
          </p:cNvCxnSpPr>
          <p:nvPr/>
        </p:nvCxnSpPr>
        <p:spPr>
          <a:xfrm flipV="1">
            <a:off x="6074842" y="3722680"/>
            <a:ext cx="271531" cy="672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ttore 2 174"/>
          <p:cNvCxnSpPr>
            <a:stCxn id="141" idx="6"/>
            <a:endCxn id="145" idx="2"/>
          </p:cNvCxnSpPr>
          <p:nvPr/>
        </p:nvCxnSpPr>
        <p:spPr>
          <a:xfrm flipV="1">
            <a:off x="6074842" y="3998123"/>
            <a:ext cx="271531" cy="672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ttore 2 175"/>
          <p:cNvCxnSpPr>
            <a:stCxn id="142" idx="6"/>
            <a:endCxn id="146" idx="2"/>
          </p:cNvCxnSpPr>
          <p:nvPr/>
        </p:nvCxnSpPr>
        <p:spPr>
          <a:xfrm flipV="1">
            <a:off x="6074842" y="4277314"/>
            <a:ext cx="271531" cy="672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ttore 2 184"/>
          <p:cNvCxnSpPr>
            <a:stCxn id="144" idx="6"/>
            <a:endCxn id="147" idx="2"/>
          </p:cNvCxnSpPr>
          <p:nvPr/>
        </p:nvCxnSpPr>
        <p:spPr>
          <a:xfrm flipV="1">
            <a:off x="6533063" y="3722679"/>
            <a:ext cx="165248" cy="1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Ovale 188"/>
          <p:cNvSpPr/>
          <p:nvPr/>
        </p:nvSpPr>
        <p:spPr>
          <a:xfrm>
            <a:off x="7861331" y="2462587"/>
            <a:ext cx="186690" cy="174653"/>
          </a:xfrm>
          <a:prstGeom prst="ellipse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0" name="CasellaDiTesto 189"/>
          <p:cNvSpPr txBox="1"/>
          <p:nvPr/>
        </p:nvSpPr>
        <p:spPr>
          <a:xfrm>
            <a:off x="8028927" y="236524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MEs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1" name="Ovale 190"/>
          <p:cNvSpPr/>
          <p:nvPr/>
        </p:nvSpPr>
        <p:spPr>
          <a:xfrm>
            <a:off x="7858393" y="2825182"/>
            <a:ext cx="186690" cy="174653"/>
          </a:xfrm>
          <a:prstGeom prst="ellipse">
            <a:avLst/>
          </a:prstGeom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6" name="CasellaDiTesto 195"/>
          <p:cNvSpPr txBox="1"/>
          <p:nvPr/>
        </p:nvSpPr>
        <p:spPr>
          <a:xfrm>
            <a:off x="8011295" y="2686096"/>
            <a:ext cx="1324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Old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value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of PCR12</a:t>
            </a:r>
          </a:p>
        </p:txBody>
      </p:sp>
      <p:sp>
        <p:nvSpPr>
          <p:cNvPr id="197" name="Ovale 196"/>
          <p:cNvSpPr/>
          <p:nvPr/>
        </p:nvSpPr>
        <p:spPr>
          <a:xfrm>
            <a:off x="7857114" y="3399282"/>
            <a:ext cx="186690" cy="174653"/>
          </a:xfrm>
          <a:prstGeom prst="ellipse">
            <a:avLst/>
          </a:prstGeom>
          <a:solidFill>
            <a:srgbClr val="F97407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8" name="CasellaDiTesto 197"/>
          <p:cNvSpPr txBox="1"/>
          <p:nvPr/>
        </p:nvSpPr>
        <p:spPr>
          <a:xfrm>
            <a:off x="8042820" y="3298020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Current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ME</a:t>
            </a:r>
          </a:p>
        </p:txBody>
      </p:sp>
      <p:sp>
        <p:nvSpPr>
          <p:cNvPr id="200" name="Rettangolo arrotondato 199"/>
          <p:cNvSpPr/>
          <p:nvPr/>
        </p:nvSpPr>
        <p:spPr>
          <a:xfrm>
            <a:off x="7858626" y="3815572"/>
            <a:ext cx="389097" cy="227725"/>
          </a:xfrm>
          <a:prstGeom prst="roundRect">
            <a:avLst>
              <a:gd name="adj" fmla="val 9309"/>
            </a:avLst>
          </a:prstGeom>
          <a:noFill/>
          <a:ln w="28575" cap="flat" cmpd="sng" algn="ctr">
            <a:solidFill>
              <a:srgbClr val="0033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1" name="CasellaDiTesto 200"/>
          <p:cNvSpPr txBox="1"/>
          <p:nvPr/>
        </p:nvSpPr>
        <p:spPr>
          <a:xfrm>
            <a:off x="7902861" y="3718309"/>
            <a:ext cx="2357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Newly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added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components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202" name="Connettore 2 201"/>
          <p:cNvCxnSpPr/>
          <p:nvPr/>
        </p:nvCxnSpPr>
        <p:spPr>
          <a:xfrm>
            <a:off x="7804860" y="4645109"/>
            <a:ext cx="390609" cy="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CasellaDiTesto 203"/>
          <p:cNvSpPr txBox="1"/>
          <p:nvPr/>
        </p:nvSpPr>
        <p:spPr>
          <a:xfrm>
            <a:off x="7856061" y="4424278"/>
            <a:ext cx="21829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Namespace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Register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Procedure</a:t>
            </a:r>
          </a:p>
        </p:txBody>
      </p:sp>
      <p:cxnSp>
        <p:nvCxnSpPr>
          <p:cNvPr id="206" name="Connettore 2 205"/>
          <p:cNvCxnSpPr/>
          <p:nvPr/>
        </p:nvCxnSpPr>
        <p:spPr>
          <a:xfrm>
            <a:off x="7804860" y="5576923"/>
            <a:ext cx="390609" cy="0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CasellaDiTesto 207"/>
          <p:cNvSpPr txBox="1"/>
          <p:nvPr/>
        </p:nvSpPr>
        <p:spPr>
          <a:xfrm>
            <a:off x="7973045" y="5347608"/>
            <a:ext cx="2182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Procedure</a:t>
            </a:r>
          </a:p>
        </p:txBody>
      </p:sp>
      <p:cxnSp>
        <p:nvCxnSpPr>
          <p:cNvPr id="212" name="Connettore 2 211"/>
          <p:cNvCxnSpPr/>
          <p:nvPr/>
        </p:nvCxnSpPr>
        <p:spPr>
          <a:xfrm>
            <a:off x="7804860" y="6283729"/>
            <a:ext cx="390609" cy="0"/>
          </a:xfrm>
          <a:prstGeom prst="straightConnector1">
            <a:avLst/>
          </a:prstGeom>
          <a:ln w="19050">
            <a:solidFill>
              <a:srgbClr val="EE12CF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CasellaDiTesto 213"/>
          <p:cNvSpPr txBox="1"/>
          <p:nvPr/>
        </p:nvSpPr>
        <p:spPr>
          <a:xfrm>
            <a:off x="7989990" y="5982475"/>
            <a:ext cx="2182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Mechanism</a:t>
            </a:r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218" name="Connettore 2 217"/>
          <p:cNvCxnSpPr>
            <a:endCxn id="55" idx="2"/>
          </p:cNvCxnSpPr>
          <p:nvPr/>
        </p:nvCxnSpPr>
        <p:spPr>
          <a:xfrm flipH="1" flipV="1">
            <a:off x="4036293" y="1267440"/>
            <a:ext cx="1319296" cy="1374647"/>
          </a:xfrm>
          <a:prstGeom prst="straightConnector1">
            <a:avLst/>
          </a:prstGeom>
          <a:ln w="19050">
            <a:solidFill>
              <a:srgbClr val="F97407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arrotondato 12"/>
          <p:cNvSpPr/>
          <p:nvPr/>
        </p:nvSpPr>
        <p:spPr>
          <a:xfrm>
            <a:off x="4859319" y="2642086"/>
            <a:ext cx="2129246" cy="1858794"/>
          </a:xfrm>
          <a:prstGeom prst="roundRect">
            <a:avLst>
              <a:gd name="adj" fmla="val 9309"/>
            </a:avLst>
          </a:prstGeom>
          <a:noFill/>
          <a:ln w="28575" cap="flat" cmpd="sng" algn="ctr">
            <a:solidFill>
              <a:srgbClr val="0033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cPCR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Module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Ovale 1"/>
          <p:cNvSpPr/>
          <p:nvPr/>
        </p:nvSpPr>
        <p:spPr>
          <a:xfrm>
            <a:off x="412391" y="3947789"/>
            <a:ext cx="2778034" cy="905691"/>
          </a:xfrm>
          <a:prstGeom prst="ellips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sp>
        <p:nvSpPr>
          <p:cNvPr id="52" name="Rettangolo arrotondato 51"/>
          <p:cNvSpPr/>
          <p:nvPr/>
        </p:nvSpPr>
        <p:spPr>
          <a:xfrm>
            <a:off x="645856" y="2209986"/>
            <a:ext cx="1165016" cy="685804"/>
          </a:xfrm>
          <a:prstGeom prst="round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Hooks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5919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ttangolo arrotondato 81"/>
          <p:cNvSpPr/>
          <p:nvPr/>
        </p:nvSpPr>
        <p:spPr>
          <a:xfrm>
            <a:off x="1661936" y="3961089"/>
            <a:ext cx="6910595" cy="264281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</a:t>
            </a:r>
          </a:p>
        </p:txBody>
      </p:sp>
      <p:cxnSp>
        <p:nvCxnSpPr>
          <p:cNvPr id="186" name="Connettore 2 185"/>
          <p:cNvCxnSpPr>
            <a:cxnSpLocks/>
          </p:cNvCxnSpPr>
          <p:nvPr/>
        </p:nvCxnSpPr>
        <p:spPr>
          <a:xfrm flipV="1">
            <a:off x="2608292" y="4744439"/>
            <a:ext cx="1703461" cy="641994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ttangolo arrotondato 89"/>
          <p:cNvSpPr/>
          <p:nvPr/>
        </p:nvSpPr>
        <p:spPr>
          <a:xfrm>
            <a:off x="1661936" y="224742"/>
            <a:ext cx="6910595" cy="360504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MASTER NODE</a:t>
            </a: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73" name="Connettore 2 72"/>
          <p:cNvCxnSpPr/>
          <p:nvPr/>
        </p:nvCxnSpPr>
        <p:spPr>
          <a:xfrm flipV="1">
            <a:off x="3692787" y="2885441"/>
            <a:ext cx="618966" cy="301249"/>
          </a:xfrm>
          <a:prstGeom prst="straightConnector1">
            <a:avLst/>
          </a:prstGeom>
          <a:ln w="19050">
            <a:solidFill>
              <a:srgbClr val="0066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ttangolo arrotondato 91"/>
          <p:cNvSpPr/>
          <p:nvPr/>
        </p:nvSpPr>
        <p:spPr>
          <a:xfrm>
            <a:off x="4311753" y="2418271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3" name="Immagin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28" y="2592608"/>
            <a:ext cx="348851" cy="348851"/>
          </a:xfrm>
          <a:prstGeom prst="rect">
            <a:avLst/>
          </a:prstGeom>
        </p:spPr>
      </p:pic>
      <p:sp>
        <p:nvSpPr>
          <p:cNvPr id="106" name="Rettangolo arrotondato 105"/>
          <p:cNvSpPr/>
          <p:nvPr/>
        </p:nvSpPr>
        <p:spPr>
          <a:xfrm>
            <a:off x="4070243" y="1774508"/>
            <a:ext cx="2081020" cy="50460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server</a:t>
            </a:r>
          </a:p>
        </p:txBody>
      </p:sp>
      <p:sp>
        <p:nvSpPr>
          <p:cNvPr id="107" name="Rettangolo arrotondato 106"/>
          <p:cNvSpPr/>
          <p:nvPr/>
        </p:nvSpPr>
        <p:spPr>
          <a:xfrm>
            <a:off x="2325189" y="967142"/>
            <a:ext cx="1621666" cy="48563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0" name="CasellaDiTesto 109"/>
          <p:cNvSpPr txBox="1"/>
          <p:nvPr/>
        </p:nvSpPr>
        <p:spPr>
          <a:xfrm>
            <a:off x="781167" y="2322884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</a:p>
        </p:txBody>
      </p:sp>
      <p:pic>
        <p:nvPicPr>
          <p:cNvPr id="117" name="Immagine 1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056" y="961318"/>
            <a:ext cx="747910" cy="498606"/>
          </a:xfrm>
          <a:prstGeom prst="rect">
            <a:avLst/>
          </a:prstGeom>
        </p:spPr>
      </p:pic>
      <p:sp>
        <p:nvSpPr>
          <p:cNvPr id="121" name="Rettangolo arrotondato 120"/>
          <p:cNvSpPr/>
          <p:nvPr/>
        </p:nvSpPr>
        <p:spPr>
          <a:xfrm>
            <a:off x="4200889" y="905591"/>
            <a:ext cx="1826758" cy="62170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 manager</a:t>
            </a:r>
          </a:p>
        </p:txBody>
      </p:sp>
      <p:cxnSp>
        <p:nvCxnSpPr>
          <p:cNvPr id="123" name="Connettore 2 122"/>
          <p:cNvCxnSpPr>
            <a:stCxn id="107" idx="2"/>
          </p:cNvCxnSpPr>
          <p:nvPr/>
        </p:nvCxnSpPr>
        <p:spPr>
          <a:xfrm>
            <a:off x="3136022" y="1452779"/>
            <a:ext cx="952732" cy="389443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Immagine 10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17" y="1747727"/>
            <a:ext cx="622548" cy="622548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76" y="968216"/>
            <a:ext cx="747910" cy="498606"/>
          </a:xfrm>
          <a:prstGeom prst="rect">
            <a:avLst/>
          </a:prstGeom>
        </p:spPr>
      </p:pic>
      <p:sp>
        <p:nvSpPr>
          <p:cNvPr id="43" name="Rettangolo arrotondato 42"/>
          <p:cNvSpPr/>
          <p:nvPr/>
        </p:nvSpPr>
        <p:spPr>
          <a:xfrm>
            <a:off x="6358047" y="975361"/>
            <a:ext cx="1754394" cy="48563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scheduler</a:t>
            </a:r>
            <a:endParaRPr lang="it-IT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312" y="961318"/>
            <a:ext cx="747910" cy="498606"/>
          </a:xfrm>
          <a:prstGeom prst="rect">
            <a:avLst/>
          </a:prstGeom>
        </p:spPr>
      </p:pic>
      <p:cxnSp>
        <p:nvCxnSpPr>
          <p:cNvPr id="47" name="Connettore 2 46"/>
          <p:cNvCxnSpPr>
            <a:stCxn id="121" idx="2"/>
            <a:endCxn id="106" idx="0"/>
          </p:cNvCxnSpPr>
          <p:nvPr/>
        </p:nvCxnSpPr>
        <p:spPr>
          <a:xfrm flipH="1">
            <a:off x="5110753" y="1527298"/>
            <a:ext cx="3515" cy="247210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/>
          <p:cNvCxnSpPr>
            <a:stCxn id="43" idx="2"/>
          </p:cNvCxnSpPr>
          <p:nvPr/>
        </p:nvCxnSpPr>
        <p:spPr>
          <a:xfrm flipH="1">
            <a:off x="6139782" y="1460998"/>
            <a:ext cx="1095462" cy="357549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Immagine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396" y="1772595"/>
            <a:ext cx="747910" cy="498606"/>
          </a:xfrm>
          <a:prstGeom prst="rect">
            <a:avLst/>
          </a:prstGeom>
        </p:spPr>
      </p:pic>
      <p:sp>
        <p:nvSpPr>
          <p:cNvPr id="56" name="Rettangolo arrotondato 55"/>
          <p:cNvSpPr/>
          <p:nvPr/>
        </p:nvSpPr>
        <p:spPr>
          <a:xfrm>
            <a:off x="2109622" y="3043092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</p:txBody>
      </p:sp>
      <p:pic>
        <p:nvPicPr>
          <p:cNvPr id="57" name="Immagine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828" y="3101984"/>
            <a:ext cx="348851" cy="348851"/>
          </a:xfrm>
          <a:prstGeom prst="rect">
            <a:avLst/>
          </a:prstGeom>
        </p:spPr>
      </p:pic>
      <p:sp>
        <p:nvSpPr>
          <p:cNvPr id="58" name="Rettangolo arrotondato 57"/>
          <p:cNvSpPr/>
          <p:nvPr/>
        </p:nvSpPr>
        <p:spPr>
          <a:xfrm>
            <a:off x="6609911" y="3043092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9" name="Immagine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931" y="3194612"/>
            <a:ext cx="348851" cy="348851"/>
          </a:xfrm>
          <a:prstGeom prst="rect">
            <a:avLst/>
          </a:prstGeom>
        </p:spPr>
      </p:pic>
      <p:cxnSp>
        <p:nvCxnSpPr>
          <p:cNvPr id="60" name="Connettore 2 59"/>
          <p:cNvCxnSpPr>
            <a:endCxn id="106" idx="1"/>
          </p:cNvCxnSpPr>
          <p:nvPr/>
        </p:nvCxnSpPr>
        <p:spPr>
          <a:xfrm>
            <a:off x="1441785" y="2026812"/>
            <a:ext cx="2628458" cy="0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4 14"/>
          <p:cNvCxnSpPr>
            <a:endCxn id="92" idx="1"/>
          </p:cNvCxnSpPr>
          <p:nvPr/>
        </p:nvCxnSpPr>
        <p:spPr>
          <a:xfrm>
            <a:off x="1446865" y="2124308"/>
            <a:ext cx="2864888" cy="619910"/>
          </a:xfrm>
          <a:prstGeom prst="bentConnector3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2 75"/>
          <p:cNvCxnSpPr>
            <a:stCxn id="92" idx="3"/>
          </p:cNvCxnSpPr>
          <p:nvPr/>
        </p:nvCxnSpPr>
        <p:spPr>
          <a:xfrm>
            <a:off x="5916783" y="2744218"/>
            <a:ext cx="693128" cy="373250"/>
          </a:xfrm>
          <a:prstGeom prst="straightConnector1">
            <a:avLst/>
          </a:prstGeom>
          <a:ln w="19050">
            <a:solidFill>
              <a:srgbClr val="0066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/>
          <p:cNvCxnSpPr>
            <a:stCxn id="56" idx="3"/>
            <a:endCxn id="58" idx="1"/>
          </p:cNvCxnSpPr>
          <p:nvPr/>
        </p:nvCxnSpPr>
        <p:spPr>
          <a:xfrm>
            <a:off x="3714652" y="3369039"/>
            <a:ext cx="2895259" cy="0"/>
          </a:xfrm>
          <a:prstGeom prst="straightConnector1">
            <a:avLst/>
          </a:prstGeom>
          <a:ln w="19050">
            <a:solidFill>
              <a:srgbClr val="0066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Pergamena 1 82"/>
          <p:cNvSpPr/>
          <p:nvPr/>
        </p:nvSpPr>
        <p:spPr>
          <a:xfrm>
            <a:off x="2675948" y="4080191"/>
            <a:ext cx="843209" cy="81323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IMA ML</a:t>
            </a:r>
          </a:p>
        </p:txBody>
      </p:sp>
      <p:sp>
        <p:nvSpPr>
          <p:cNvPr id="86" name="CasellaDiTesto 85"/>
          <p:cNvSpPr txBox="1"/>
          <p:nvPr/>
        </p:nvSpPr>
        <p:spPr>
          <a:xfrm>
            <a:off x="1837257" y="5692435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2.0</a:t>
            </a:r>
          </a:p>
        </p:txBody>
      </p:sp>
      <p:sp>
        <p:nvSpPr>
          <p:cNvPr id="87" name="Rettangolo arrotondato 86"/>
          <p:cNvSpPr/>
          <p:nvPr/>
        </p:nvSpPr>
        <p:spPr>
          <a:xfrm>
            <a:off x="4576709" y="5644628"/>
            <a:ext cx="1373945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8" name="Immagine 8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633" y="5642256"/>
            <a:ext cx="593618" cy="395745"/>
          </a:xfrm>
          <a:prstGeom prst="rect">
            <a:avLst/>
          </a:prstGeom>
        </p:spPr>
      </p:pic>
      <p:sp>
        <p:nvSpPr>
          <p:cNvPr id="89" name="Rettangolo arrotondato 88"/>
          <p:cNvSpPr/>
          <p:nvPr/>
        </p:nvSpPr>
        <p:spPr>
          <a:xfrm>
            <a:off x="6265207" y="5647206"/>
            <a:ext cx="1847233" cy="37325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1" name="Immagine 9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100" y="5634264"/>
            <a:ext cx="593618" cy="388958"/>
          </a:xfrm>
          <a:prstGeom prst="rect">
            <a:avLst/>
          </a:prstGeom>
        </p:spPr>
      </p:pic>
      <p:cxnSp>
        <p:nvCxnSpPr>
          <p:cNvPr id="94" name="Connettore 2 93"/>
          <p:cNvCxnSpPr>
            <a:cxnSpLocks/>
            <a:stCxn id="89" idx="1"/>
            <a:endCxn id="87" idx="3"/>
          </p:cNvCxnSpPr>
          <p:nvPr/>
        </p:nvCxnSpPr>
        <p:spPr>
          <a:xfrm flipH="1">
            <a:off x="5950654" y="5833834"/>
            <a:ext cx="314553" cy="678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ttangolo arrotondato 141"/>
          <p:cNvSpPr/>
          <p:nvPr/>
        </p:nvSpPr>
        <p:spPr>
          <a:xfrm>
            <a:off x="3299616" y="5644991"/>
            <a:ext cx="993132" cy="38538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</a:t>
            </a:r>
          </a:p>
        </p:txBody>
      </p:sp>
      <p:pic>
        <p:nvPicPr>
          <p:cNvPr id="143" name="Immagine 1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29" y="5630871"/>
            <a:ext cx="593618" cy="395745"/>
          </a:xfrm>
          <a:prstGeom prst="rect">
            <a:avLst/>
          </a:prstGeom>
        </p:spPr>
      </p:pic>
      <p:cxnSp>
        <p:nvCxnSpPr>
          <p:cNvPr id="144" name="Connettore 2 143"/>
          <p:cNvCxnSpPr>
            <a:cxnSpLocks/>
            <a:stCxn id="87" idx="1"/>
            <a:endCxn id="142" idx="3"/>
          </p:cNvCxnSpPr>
          <p:nvPr/>
        </p:nvCxnSpPr>
        <p:spPr>
          <a:xfrm flipH="1">
            <a:off x="4292748" y="5834512"/>
            <a:ext cx="283961" cy="3170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Ovale 150"/>
          <p:cNvSpPr/>
          <p:nvPr/>
        </p:nvSpPr>
        <p:spPr>
          <a:xfrm>
            <a:off x="1828120" y="4329488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2" name="CasellaDiTesto 151"/>
          <p:cNvSpPr txBox="1"/>
          <p:nvPr/>
        </p:nvSpPr>
        <p:spPr>
          <a:xfrm>
            <a:off x="1754567" y="4397021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3" name="Rettangolo arrotondato 162"/>
          <p:cNvSpPr/>
          <p:nvPr/>
        </p:nvSpPr>
        <p:spPr>
          <a:xfrm>
            <a:off x="4311753" y="4162845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pic>
        <p:nvPicPr>
          <p:cNvPr id="164" name="Immagine 1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332" y="4335952"/>
            <a:ext cx="348851" cy="348851"/>
          </a:xfrm>
          <a:prstGeom prst="rect">
            <a:avLst/>
          </a:prstGeom>
        </p:spPr>
      </p:pic>
      <p:cxnSp>
        <p:nvCxnSpPr>
          <p:cNvPr id="165" name="Connettore 2 164"/>
          <p:cNvCxnSpPr>
            <a:stCxn id="163" idx="0"/>
            <a:endCxn id="92" idx="2"/>
          </p:cNvCxnSpPr>
          <p:nvPr/>
        </p:nvCxnSpPr>
        <p:spPr>
          <a:xfrm flipV="1">
            <a:off x="5114268" y="3070164"/>
            <a:ext cx="0" cy="1092681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ttore 2 165"/>
          <p:cNvCxnSpPr>
            <a:endCxn id="56" idx="2"/>
          </p:cNvCxnSpPr>
          <p:nvPr/>
        </p:nvCxnSpPr>
        <p:spPr>
          <a:xfrm flipH="1" flipV="1">
            <a:off x="2912137" y="3694985"/>
            <a:ext cx="1401229" cy="55163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ttore 2 166"/>
          <p:cNvCxnSpPr>
            <a:endCxn id="58" idx="2"/>
          </p:cNvCxnSpPr>
          <p:nvPr/>
        </p:nvCxnSpPr>
        <p:spPr>
          <a:xfrm flipV="1">
            <a:off x="5910645" y="3694985"/>
            <a:ext cx="1501781" cy="550128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ttore 2 167"/>
          <p:cNvCxnSpPr>
            <a:cxnSpLocks/>
            <a:stCxn id="151" idx="6"/>
            <a:endCxn id="83" idx="1"/>
          </p:cNvCxnSpPr>
          <p:nvPr/>
        </p:nvCxnSpPr>
        <p:spPr>
          <a:xfrm flipV="1">
            <a:off x="2358351" y="4486810"/>
            <a:ext cx="419252" cy="94259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9" name="Immagine 1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19" y="5199430"/>
            <a:ext cx="646286" cy="646286"/>
          </a:xfrm>
          <a:prstGeom prst="rect">
            <a:avLst/>
          </a:prstGeom>
        </p:spPr>
      </p:pic>
      <p:sp>
        <p:nvSpPr>
          <p:cNvPr id="170" name="CasellaDiTesto 169"/>
          <p:cNvSpPr txBox="1"/>
          <p:nvPr/>
        </p:nvSpPr>
        <p:spPr>
          <a:xfrm rot="945472">
            <a:off x="2212728" y="5258458"/>
            <a:ext cx="572071" cy="276999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cxnSp>
        <p:nvCxnSpPr>
          <p:cNvPr id="172" name="Connettore 4 171"/>
          <p:cNvCxnSpPr>
            <a:cxnSpLocks/>
            <a:stCxn id="90" idx="3"/>
            <a:endCxn id="89" idx="0"/>
          </p:cNvCxnSpPr>
          <p:nvPr/>
        </p:nvCxnSpPr>
        <p:spPr>
          <a:xfrm flipH="1">
            <a:off x="7188824" y="2027262"/>
            <a:ext cx="1383707" cy="3619944"/>
          </a:xfrm>
          <a:prstGeom prst="bentConnector4">
            <a:avLst>
              <a:gd name="adj1" fmla="val -16521"/>
              <a:gd name="adj2" fmla="val 93758"/>
            </a:avLst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ttore 4 175"/>
          <p:cNvCxnSpPr>
            <a:cxnSpLocks/>
          </p:cNvCxnSpPr>
          <p:nvPr/>
        </p:nvCxnSpPr>
        <p:spPr>
          <a:xfrm rot="10800000" flipV="1">
            <a:off x="5326943" y="5424080"/>
            <a:ext cx="2012363" cy="225008"/>
          </a:xfrm>
          <a:prstGeom prst="bentConnector3">
            <a:avLst>
              <a:gd name="adj1" fmla="val 99983"/>
            </a:avLst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ttore 2 176"/>
          <p:cNvCxnSpPr>
            <a:endCxn id="106" idx="3"/>
          </p:cNvCxnSpPr>
          <p:nvPr/>
        </p:nvCxnSpPr>
        <p:spPr>
          <a:xfrm flipH="1">
            <a:off x="6151263" y="2026812"/>
            <a:ext cx="2657457" cy="0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ttore 2 178"/>
          <p:cNvCxnSpPr>
            <a:cxnSpLocks/>
            <a:stCxn id="83" idx="2"/>
            <a:endCxn id="170" idx="0"/>
          </p:cNvCxnSpPr>
          <p:nvPr/>
        </p:nvCxnSpPr>
        <p:spPr>
          <a:xfrm flipH="1">
            <a:off x="2536377" y="4893428"/>
            <a:ext cx="561176" cy="370235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ttore 2 189"/>
          <p:cNvCxnSpPr>
            <a:stCxn id="83" idx="3"/>
            <a:endCxn id="163" idx="1"/>
          </p:cNvCxnSpPr>
          <p:nvPr/>
        </p:nvCxnSpPr>
        <p:spPr>
          <a:xfrm>
            <a:off x="3417502" y="4486810"/>
            <a:ext cx="894251" cy="1982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e 150">
            <a:extLst>
              <a:ext uri="{FF2B5EF4-FFF2-40B4-BE49-F238E27FC236}">
                <a16:creationId xmlns:a16="http://schemas.microsoft.com/office/drawing/2014/main" id="{B21517B0-1FBE-4D5A-841C-D724A0FD02C4}"/>
              </a:ext>
            </a:extLst>
          </p:cNvPr>
          <p:cNvSpPr/>
          <p:nvPr/>
        </p:nvSpPr>
        <p:spPr>
          <a:xfrm>
            <a:off x="6758734" y="4154006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1" name="CasellaDiTesto 151">
            <a:extLst>
              <a:ext uri="{FF2B5EF4-FFF2-40B4-BE49-F238E27FC236}">
                <a16:creationId xmlns:a16="http://schemas.microsoft.com/office/drawing/2014/main" id="{AAD46B35-29A4-4691-8E47-FDB9BB2D9B00}"/>
              </a:ext>
            </a:extLst>
          </p:cNvPr>
          <p:cNvSpPr txBox="1"/>
          <p:nvPr/>
        </p:nvSpPr>
        <p:spPr>
          <a:xfrm>
            <a:off x="6685181" y="4221539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4" name="Ovale 150">
            <a:extLst>
              <a:ext uri="{FF2B5EF4-FFF2-40B4-BE49-F238E27FC236}">
                <a16:creationId xmlns:a16="http://schemas.microsoft.com/office/drawing/2014/main" id="{5FFC1170-B23F-40D7-8001-847986DE55B3}"/>
              </a:ext>
            </a:extLst>
          </p:cNvPr>
          <p:cNvSpPr/>
          <p:nvPr/>
        </p:nvSpPr>
        <p:spPr>
          <a:xfrm>
            <a:off x="7339305" y="4063818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5" name="CasellaDiTesto 151">
            <a:extLst>
              <a:ext uri="{FF2B5EF4-FFF2-40B4-BE49-F238E27FC236}">
                <a16:creationId xmlns:a16="http://schemas.microsoft.com/office/drawing/2014/main" id="{CB234AC6-CF6F-4A5F-B036-C2EDC009DBAE}"/>
              </a:ext>
            </a:extLst>
          </p:cNvPr>
          <p:cNvSpPr txBox="1"/>
          <p:nvPr/>
        </p:nvSpPr>
        <p:spPr>
          <a:xfrm>
            <a:off x="7265752" y="4131351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5" name="Ovale 150">
            <a:extLst>
              <a:ext uri="{FF2B5EF4-FFF2-40B4-BE49-F238E27FC236}">
                <a16:creationId xmlns:a16="http://schemas.microsoft.com/office/drawing/2014/main" id="{9856C011-F09B-434F-87D4-955FCFB901BE}"/>
              </a:ext>
            </a:extLst>
          </p:cNvPr>
          <p:cNvSpPr/>
          <p:nvPr/>
        </p:nvSpPr>
        <p:spPr>
          <a:xfrm>
            <a:off x="7123340" y="4580451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6" name="CasellaDiTesto 151">
            <a:extLst>
              <a:ext uri="{FF2B5EF4-FFF2-40B4-BE49-F238E27FC236}">
                <a16:creationId xmlns:a16="http://schemas.microsoft.com/office/drawing/2014/main" id="{EF4706E3-3295-42EC-885A-C5B50D47EDAB}"/>
              </a:ext>
            </a:extLst>
          </p:cNvPr>
          <p:cNvSpPr txBox="1"/>
          <p:nvPr/>
        </p:nvSpPr>
        <p:spPr>
          <a:xfrm>
            <a:off x="7049787" y="4647984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7" name="Ovale 150">
            <a:extLst>
              <a:ext uri="{FF2B5EF4-FFF2-40B4-BE49-F238E27FC236}">
                <a16:creationId xmlns:a16="http://schemas.microsoft.com/office/drawing/2014/main" id="{0DB209E2-53D7-4916-90F8-5C1549B1DD04}"/>
              </a:ext>
            </a:extLst>
          </p:cNvPr>
          <p:cNvSpPr/>
          <p:nvPr/>
        </p:nvSpPr>
        <p:spPr>
          <a:xfrm>
            <a:off x="7687982" y="4528134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0" name="CasellaDiTesto 151">
            <a:extLst>
              <a:ext uri="{FF2B5EF4-FFF2-40B4-BE49-F238E27FC236}">
                <a16:creationId xmlns:a16="http://schemas.microsoft.com/office/drawing/2014/main" id="{C99DCCE1-F516-41F3-9CA7-8F3465348BE8}"/>
              </a:ext>
            </a:extLst>
          </p:cNvPr>
          <p:cNvSpPr txBox="1"/>
          <p:nvPr/>
        </p:nvSpPr>
        <p:spPr>
          <a:xfrm>
            <a:off x="7614429" y="4595667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1" name="Ovale 150">
            <a:extLst>
              <a:ext uri="{FF2B5EF4-FFF2-40B4-BE49-F238E27FC236}">
                <a16:creationId xmlns:a16="http://schemas.microsoft.com/office/drawing/2014/main" id="{F423FA39-73D0-4709-A9F1-E56E0FA9F873}"/>
              </a:ext>
            </a:extLst>
          </p:cNvPr>
          <p:cNvSpPr/>
          <p:nvPr/>
        </p:nvSpPr>
        <p:spPr>
          <a:xfrm>
            <a:off x="6560962" y="4664339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3" name="CasellaDiTesto 151">
            <a:extLst>
              <a:ext uri="{FF2B5EF4-FFF2-40B4-BE49-F238E27FC236}">
                <a16:creationId xmlns:a16="http://schemas.microsoft.com/office/drawing/2014/main" id="{C514147E-8E14-49A1-9D79-F2B2835537AB}"/>
              </a:ext>
            </a:extLst>
          </p:cNvPr>
          <p:cNvSpPr txBox="1"/>
          <p:nvPr/>
        </p:nvSpPr>
        <p:spPr>
          <a:xfrm>
            <a:off x="6487409" y="4731872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525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730470" y="49285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endParaRPr lang="it-IT" sz="195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508306" y="1277819"/>
            <a:ext cx="7159445" cy="4843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scalabile e open-source che sfrutta la tecnologia TPM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fornisce un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framework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flessibile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per</a:t>
            </a:r>
          </a:p>
          <a:p>
            <a:pPr marL="650019" lvl="1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Remote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Attestation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 qualsiasi PCR</a:t>
            </a:r>
          </a:p>
          <a:p>
            <a:pPr marL="1021459" lvl="2" indent="-278579">
              <a:buFont typeface="Wingdings" panose="05000000000000000000" pitchFamily="2" charset="2"/>
              <a:buChar char="à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registrare misure di integrità durante l’esecuzione</a:t>
            </a: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 basa su tre (quattro) servizi principali: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in esecuzione sul SO da attestare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comunica con il TPM per registrare le chiavi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genera misure di integrità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verifica lo stato di integrità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implementa l’effettiva attestazione dell’Agent 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invia delle revoche se esso abbandona lo stato affidabile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DB di tutti gli Agents registrati 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ospita le chiavi pubbliche usate dai TPM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it-IT" sz="1625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): strumento per la gestione dell’Agent</a:t>
            </a:r>
          </a:p>
          <a:p>
            <a:pPr marL="1021459" lvl="2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usato per effettuare il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provisioning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502" y="819337"/>
            <a:ext cx="398784" cy="398784"/>
          </a:xfrm>
          <a:prstGeom prst="rect">
            <a:avLst/>
          </a:prstGeom>
        </p:spPr>
      </p:pic>
      <p:sp>
        <p:nvSpPr>
          <p:cNvPr id="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4B583DCC-2CB3-4B3E-BEB8-1A858360E47C}" type="slidenum">
              <a:rPr lang="en-US" sz="1300" b="1">
                <a:solidFill>
                  <a:srgbClr val="002060"/>
                </a:solidFill>
              </a:rPr>
              <a:t>7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1686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ttore 2 10"/>
          <p:cNvCxnSpPr/>
          <p:nvPr/>
        </p:nvCxnSpPr>
        <p:spPr>
          <a:xfrm flipH="1">
            <a:off x="1963501" y="5241707"/>
            <a:ext cx="384480" cy="305524"/>
          </a:xfrm>
          <a:prstGeom prst="straightConnector1">
            <a:avLst/>
          </a:prstGeom>
          <a:ln>
            <a:solidFill>
              <a:srgbClr val="F9740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tangolo arrotondato 2"/>
          <p:cNvSpPr/>
          <p:nvPr/>
        </p:nvSpPr>
        <p:spPr>
          <a:xfrm>
            <a:off x="2278047" y="2305393"/>
            <a:ext cx="5445166" cy="136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MASTER NODE</a:t>
            </a: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2278047" y="3983081"/>
            <a:ext cx="5445166" cy="20219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303236" y="5547233"/>
            <a:ext cx="769763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40" dirty="0" err="1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Attester</a:t>
            </a:r>
            <a:endParaRPr lang="it-IT" sz="1140" dirty="0">
              <a:solidFill>
                <a:srgbClr val="F9740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140" dirty="0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140" dirty="0" err="1">
                <a:solidFill>
                  <a:srgbClr val="F9740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</a:t>
            </a:r>
            <a:endParaRPr lang="it-IT" sz="1140" dirty="0">
              <a:solidFill>
                <a:srgbClr val="F9740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Pergamena 1 15"/>
          <p:cNvSpPr/>
          <p:nvPr/>
        </p:nvSpPr>
        <p:spPr>
          <a:xfrm>
            <a:off x="2867366" y="4263668"/>
            <a:ext cx="642179" cy="658990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4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IMA ML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4153447" y="4357694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47" y="4447544"/>
            <a:ext cx="290104" cy="290104"/>
          </a:xfrm>
          <a:prstGeom prst="rect">
            <a:avLst/>
          </a:prstGeom>
        </p:spPr>
      </p:pic>
      <p:sp>
        <p:nvSpPr>
          <p:cNvPr id="19" name="Rettangolo arrotondato 18"/>
          <p:cNvSpPr/>
          <p:nvPr/>
        </p:nvSpPr>
        <p:spPr>
          <a:xfrm>
            <a:off x="2577626" y="1143603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872" y="1294400"/>
            <a:ext cx="290104" cy="290104"/>
          </a:xfrm>
          <a:prstGeom prst="rect">
            <a:avLst/>
          </a:prstGeom>
        </p:spPr>
      </p:pic>
      <p:sp>
        <p:nvSpPr>
          <p:cNvPr id="21" name="Rettangolo arrotondato 20"/>
          <p:cNvSpPr/>
          <p:nvPr/>
        </p:nvSpPr>
        <p:spPr>
          <a:xfrm>
            <a:off x="4299976" y="1686266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3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3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3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5972342" y="1136875"/>
            <a:ext cx="1790156" cy="45992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137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</p:txBody>
      </p:sp>
      <p:cxnSp>
        <p:nvCxnSpPr>
          <p:cNvPr id="35" name="Connettore 2 34"/>
          <p:cNvCxnSpPr>
            <a:stCxn id="23" idx="2"/>
            <a:endCxn id="21" idx="3"/>
          </p:cNvCxnSpPr>
          <p:nvPr/>
        </p:nvCxnSpPr>
        <p:spPr>
          <a:xfrm flipH="1">
            <a:off x="6090135" y="1596790"/>
            <a:ext cx="777291" cy="319430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>
            <a:stCxn id="23" idx="1"/>
            <a:endCxn id="19" idx="3"/>
          </p:cNvCxnSpPr>
          <p:nvPr/>
        </p:nvCxnSpPr>
        <p:spPr>
          <a:xfrm flipH="1">
            <a:off x="4367778" y="1366838"/>
            <a:ext cx="1604562" cy="6726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2500990" y="5652742"/>
            <a:ext cx="665567" cy="223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54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</a:t>
            </a:r>
            <a:r>
              <a:rPr lang="it-IT" sz="812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2.0</a:t>
            </a:r>
            <a:endParaRPr lang="it-IT" sz="854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7" name="Immagine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075" y="1988508"/>
            <a:ext cx="622548" cy="622548"/>
          </a:xfrm>
          <a:prstGeom prst="rect">
            <a:avLst/>
          </a:prstGeom>
        </p:spPr>
      </p:pic>
      <p:cxnSp>
        <p:nvCxnSpPr>
          <p:cNvPr id="48" name="Connettore 2 47"/>
          <p:cNvCxnSpPr>
            <a:stCxn id="47" idx="3"/>
            <a:endCxn id="19" idx="1"/>
          </p:cNvCxnSpPr>
          <p:nvPr/>
        </p:nvCxnSpPr>
        <p:spPr>
          <a:xfrm flipV="1">
            <a:off x="2050619" y="1373562"/>
            <a:ext cx="527005" cy="926223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ttangolo arrotondato 52"/>
          <p:cNvSpPr/>
          <p:nvPr/>
        </p:nvSpPr>
        <p:spPr>
          <a:xfrm>
            <a:off x="2401469" y="2661849"/>
            <a:ext cx="942083" cy="76631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3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server</a:t>
            </a:r>
          </a:p>
        </p:txBody>
      </p:sp>
      <p:sp>
        <p:nvSpPr>
          <p:cNvPr id="56" name="Rettangolo arrotondato 55"/>
          <p:cNvSpPr/>
          <p:nvPr/>
        </p:nvSpPr>
        <p:spPr>
          <a:xfrm>
            <a:off x="4708663" y="5295610"/>
            <a:ext cx="1068613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7" name="Immagine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255" y="5293237"/>
            <a:ext cx="593618" cy="395745"/>
          </a:xfrm>
          <a:prstGeom prst="rect">
            <a:avLst/>
          </a:prstGeom>
        </p:spPr>
      </p:pic>
      <p:sp>
        <p:nvSpPr>
          <p:cNvPr id="60" name="Rettangolo arrotondato 59"/>
          <p:cNvSpPr/>
          <p:nvPr/>
        </p:nvSpPr>
        <p:spPr>
          <a:xfrm>
            <a:off x="6091829" y="5298187"/>
            <a:ext cx="1411002" cy="37325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1" name="Immagine 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441" y="5288636"/>
            <a:ext cx="593618" cy="388958"/>
          </a:xfrm>
          <a:prstGeom prst="rect">
            <a:avLst/>
          </a:prstGeom>
        </p:spPr>
      </p:pic>
      <p:cxnSp>
        <p:nvCxnSpPr>
          <p:cNvPr id="64" name="Connettore 2 63"/>
          <p:cNvCxnSpPr>
            <a:stCxn id="60" idx="1"/>
            <a:endCxn id="56" idx="3"/>
          </p:cNvCxnSpPr>
          <p:nvPr/>
        </p:nvCxnSpPr>
        <p:spPr>
          <a:xfrm flipH="1">
            <a:off x="5777283" y="5484810"/>
            <a:ext cx="314547" cy="68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ttangolo arrotondato 82"/>
          <p:cNvSpPr/>
          <p:nvPr/>
        </p:nvSpPr>
        <p:spPr>
          <a:xfrm>
            <a:off x="6051594" y="2737938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93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87" name="Connettore 2 86"/>
          <p:cNvCxnSpPr>
            <a:stCxn id="83" idx="1"/>
            <a:endCxn id="53" idx="3"/>
          </p:cNvCxnSpPr>
          <p:nvPr/>
        </p:nvCxnSpPr>
        <p:spPr>
          <a:xfrm flipH="1">
            <a:off x="3343543" y="2927815"/>
            <a:ext cx="2708043" cy="117182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/>
          <p:cNvCxnSpPr>
            <a:stCxn id="85" idx="1"/>
            <a:endCxn id="53" idx="3"/>
          </p:cNvCxnSpPr>
          <p:nvPr/>
        </p:nvCxnSpPr>
        <p:spPr>
          <a:xfrm flipH="1" flipV="1">
            <a:off x="3343545" y="3045004"/>
            <a:ext cx="2791598" cy="10425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CasellaDiTesto 96"/>
          <p:cNvSpPr txBox="1"/>
          <p:nvPr/>
        </p:nvSpPr>
        <p:spPr>
          <a:xfrm>
            <a:off x="1480570" y="2560064"/>
            <a:ext cx="518091" cy="26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4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</a:p>
        </p:txBody>
      </p:sp>
      <p:cxnSp>
        <p:nvCxnSpPr>
          <p:cNvPr id="102" name="Connettore 2 101"/>
          <p:cNvCxnSpPr>
            <a:stCxn id="47" idx="3"/>
            <a:endCxn id="53" idx="1"/>
          </p:cNvCxnSpPr>
          <p:nvPr/>
        </p:nvCxnSpPr>
        <p:spPr>
          <a:xfrm>
            <a:off x="2050619" y="2299784"/>
            <a:ext cx="350842" cy="74522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ttore 2 132"/>
          <p:cNvCxnSpPr>
            <a:endCxn id="60" idx="3"/>
          </p:cNvCxnSpPr>
          <p:nvPr/>
        </p:nvCxnSpPr>
        <p:spPr>
          <a:xfrm flipH="1">
            <a:off x="7502832" y="5476599"/>
            <a:ext cx="695638" cy="821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diritto 139"/>
          <p:cNvCxnSpPr/>
          <p:nvPr/>
        </p:nvCxnSpPr>
        <p:spPr>
          <a:xfrm>
            <a:off x="8194248" y="3787659"/>
            <a:ext cx="4216" cy="168894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ttore 4 148"/>
          <p:cNvCxnSpPr>
            <a:endCxn id="56" idx="0"/>
          </p:cNvCxnSpPr>
          <p:nvPr/>
        </p:nvCxnSpPr>
        <p:spPr>
          <a:xfrm rot="10800000" flipV="1">
            <a:off x="5242978" y="5017388"/>
            <a:ext cx="2955493" cy="278221"/>
          </a:xfrm>
          <a:prstGeom prst="bentConnector2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e 50"/>
          <p:cNvSpPr/>
          <p:nvPr/>
        </p:nvSpPr>
        <p:spPr>
          <a:xfrm>
            <a:off x="6204487" y="4147371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6043639" y="4176784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66" name="Ovale 65"/>
          <p:cNvSpPr/>
          <p:nvPr/>
        </p:nvSpPr>
        <p:spPr>
          <a:xfrm>
            <a:off x="6421604" y="4400151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6260755" y="4429563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72" name="Ovale 71"/>
          <p:cNvSpPr/>
          <p:nvPr/>
        </p:nvSpPr>
        <p:spPr>
          <a:xfrm>
            <a:off x="6596246" y="4123576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6435397" y="4152988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74" name="Ovale 73"/>
          <p:cNvSpPr/>
          <p:nvPr/>
        </p:nvSpPr>
        <p:spPr>
          <a:xfrm>
            <a:off x="6090135" y="4464952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5929287" y="4494364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76" name="Ovale 75"/>
          <p:cNvSpPr/>
          <p:nvPr/>
        </p:nvSpPr>
        <p:spPr>
          <a:xfrm>
            <a:off x="6757095" y="4445329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CasellaDiTesto 77"/>
          <p:cNvSpPr txBox="1"/>
          <p:nvPr/>
        </p:nvSpPr>
        <p:spPr>
          <a:xfrm>
            <a:off x="6596246" y="4474743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79" name="Ovale 78"/>
          <p:cNvSpPr/>
          <p:nvPr/>
        </p:nvSpPr>
        <p:spPr>
          <a:xfrm>
            <a:off x="6955848" y="4176099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CasellaDiTesto 79"/>
          <p:cNvSpPr txBox="1"/>
          <p:nvPr/>
        </p:nvSpPr>
        <p:spPr>
          <a:xfrm>
            <a:off x="6794999" y="4205513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sp>
        <p:nvSpPr>
          <p:cNvPr id="88" name="Ovale 87"/>
          <p:cNvSpPr/>
          <p:nvPr/>
        </p:nvSpPr>
        <p:spPr>
          <a:xfrm>
            <a:off x="7079560" y="4477318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9" name="CasellaDiTesto 88"/>
          <p:cNvSpPr txBox="1"/>
          <p:nvPr/>
        </p:nvSpPr>
        <p:spPr>
          <a:xfrm>
            <a:off x="6918711" y="4506731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cxnSp>
        <p:nvCxnSpPr>
          <p:cNvPr id="96" name="Connettore 2 95"/>
          <p:cNvCxnSpPr/>
          <p:nvPr/>
        </p:nvCxnSpPr>
        <p:spPr>
          <a:xfrm flipV="1">
            <a:off x="2984984" y="4922659"/>
            <a:ext cx="0" cy="35702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/>
          <p:cNvCxnSpPr>
            <a:stCxn id="16" idx="3"/>
            <a:endCxn id="17" idx="1"/>
          </p:cNvCxnSpPr>
          <p:nvPr/>
        </p:nvCxnSpPr>
        <p:spPr>
          <a:xfrm flipV="1">
            <a:off x="3429275" y="4587651"/>
            <a:ext cx="724177" cy="551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2 98"/>
          <p:cNvCxnSpPr/>
          <p:nvPr/>
        </p:nvCxnSpPr>
        <p:spPr>
          <a:xfrm flipV="1">
            <a:off x="3215364" y="4817611"/>
            <a:ext cx="938080" cy="47102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D4D092FE-18A1-4543-9877-C323D39C9E9F}" type="slidenum">
              <a:rPr lang="en-US" sz="1300" b="1">
                <a:solidFill>
                  <a:srgbClr val="002060"/>
                </a:solidFill>
              </a:rPr>
              <a:t>70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cxnSp>
        <p:nvCxnSpPr>
          <p:cNvPr id="126" name="Connettore 4 125"/>
          <p:cNvCxnSpPr>
            <a:stCxn id="21" idx="2"/>
            <a:endCxn id="53" idx="0"/>
          </p:cNvCxnSpPr>
          <p:nvPr/>
        </p:nvCxnSpPr>
        <p:spPr>
          <a:xfrm rot="5400000">
            <a:off x="3775952" y="1242745"/>
            <a:ext cx="515663" cy="2322549"/>
          </a:xfrm>
          <a:prstGeom prst="bentConnector3">
            <a:avLst>
              <a:gd name="adj1" fmla="val 50000"/>
            </a:avLst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ttore 4 137"/>
          <p:cNvCxnSpPr>
            <a:stCxn id="53" idx="2"/>
            <a:endCxn id="17" idx="0"/>
          </p:cNvCxnSpPr>
          <p:nvPr/>
        </p:nvCxnSpPr>
        <p:spPr>
          <a:xfrm rot="16200000" flipH="1">
            <a:off x="3495744" y="2804911"/>
            <a:ext cx="929537" cy="2176022"/>
          </a:xfrm>
          <a:prstGeom prst="bentConnector3">
            <a:avLst>
              <a:gd name="adj1" fmla="val 51332"/>
            </a:avLst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1" name="Immagine 1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442" y="1219211"/>
            <a:ext cx="290104" cy="290104"/>
          </a:xfrm>
          <a:prstGeom prst="rect">
            <a:avLst/>
          </a:prstGeom>
        </p:spPr>
      </p:pic>
      <p:pic>
        <p:nvPicPr>
          <p:cNvPr id="142" name="Immagine 1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445" y="1764443"/>
            <a:ext cx="290104" cy="290104"/>
          </a:xfrm>
          <a:prstGeom prst="rect">
            <a:avLst/>
          </a:prstGeom>
        </p:spPr>
      </p:pic>
      <p:pic>
        <p:nvPicPr>
          <p:cNvPr id="143" name="Immagine 1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880" y="2708810"/>
            <a:ext cx="792882" cy="528589"/>
          </a:xfrm>
          <a:prstGeom prst="rect">
            <a:avLst/>
          </a:prstGeom>
        </p:spPr>
      </p:pic>
      <p:cxnSp>
        <p:nvCxnSpPr>
          <p:cNvPr id="144" name="Connettore 2 143"/>
          <p:cNvCxnSpPr>
            <a:stCxn id="19" idx="2"/>
            <a:endCxn id="21" idx="1"/>
          </p:cNvCxnSpPr>
          <p:nvPr/>
        </p:nvCxnSpPr>
        <p:spPr>
          <a:xfrm>
            <a:off x="3472704" y="1603524"/>
            <a:ext cx="827270" cy="312703"/>
          </a:xfrm>
          <a:prstGeom prst="straightConnector1">
            <a:avLst/>
          </a:prstGeom>
          <a:ln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ttangolo arrotondato 67"/>
          <p:cNvSpPr/>
          <p:nvPr/>
        </p:nvSpPr>
        <p:spPr>
          <a:xfrm>
            <a:off x="3578868" y="5295972"/>
            <a:ext cx="802629" cy="38538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3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9" name="Immagine 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179" y="5281853"/>
            <a:ext cx="593618" cy="395745"/>
          </a:xfrm>
          <a:prstGeom prst="rect">
            <a:avLst/>
          </a:prstGeom>
        </p:spPr>
      </p:pic>
      <p:cxnSp>
        <p:nvCxnSpPr>
          <p:cNvPr id="70" name="Connettore 2 69"/>
          <p:cNvCxnSpPr>
            <a:stCxn id="56" idx="1"/>
            <a:endCxn id="68" idx="3"/>
          </p:cNvCxnSpPr>
          <p:nvPr/>
        </p:nvCxnSpPr>
        <p:spPr>
          <a:xfrm flipH="1">
            <a:off x="4381497" y="5485496"/>
            <a:ext cx="327169" cy="3173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Immagine 8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302" y="2734931"/>
            <a:ext cx="593618" cy="395745"/>
          </a:xfrm>
          <a:prstGeom prst="rect">
            <a:avLst/>
          </a:prstGeom>
        </p:spPr>
      </p:pic>
      <p:sp>
        <p:nvSpPr>
          <p:cNvPr id="85" name="Rettangolo arrotondato 84"/>
          <p:cNvSpPr/>
          <p:nvPr/>
        </p:nvSpPr>
        <p:spPr>
          <a:xfrm>
            <a:off x="6135148" y="2865546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854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scheduler</a:t>
            </a:r>
            <a:endParaRPr lang="it-IT" sz="854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893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7" name="Immagine 7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290" y="2880753"/>
            <a:ext cx="593618" cy="395745"/>
          </a:xfrm>
          <a:prstGeom prst="rect">
            <a:avLst/>
          </a:prstGeom>
        </p:spPr>
      </p:pic>
      <p:sp>
        <p:nvSpPr>
          <p:cNvPr id="86" name="Rettangolo arrotondato 85"/>
          <p:cNvSpPr/>
          <p:nvPr/>
        </p:nvSpPr>
        <p:spPr>
          <a:xfrm>
            <a:off x="6246685" y="3007272"/>
            <a:ext cx="1411002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37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 manager</a:t>
            </a:r>
          </a:p>
        </p:txBody>
      </p:sp>
      <p:pic>
        <p:nvPicPr>
          <p:cNvPr id="84" name="Immagine 8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595" y="3019921"/>
            <a:ext cx="593618" cy="395745"/>
          </a:xfrm>
          <a:prstGeom prst="rect">
            <a:avLst/>
          </a:prstGeom>
        </p:spPr>
      </p:pic>
      <p:cxnSp>
        <p:nvCxnSpPr>
          <p:cNvPr id="94" name="Connettore 2 93"/>
          <p:cNvCxnSpPr>
            <a:stCxn id="86" idx="1"/>
            <a:endCxn id="53" idx="3"/>
          </p:cNvCxnSpPr>
          <p:nvPr/>
        </p:nvCxnSpPr>
        <p:spPr>
          <a:xfrm flipH="1" flipV="1">
            <a:off x="3343552" y="3045004"/>
            <a:ext cx="2903135" cy="152151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ttangolo arrotondato 119"/>
          <p:cNvSpPr/>
          <p:nvPr/>
        </p:nvSpPr>
        <p:spPr>
          <a:xfrm>
            <a:off x="2973266" y="2545212"/>
            <a:ext cx="1868952" cy="42142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relational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database 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endParaRPr lang="it-IT" sz="9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tenant-pod</a:t>
            </a:r>
            <a:r>
              <a:rPr lang="it-IT" sz="97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97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97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25" name="Connettore 4 124"/>
          <p:cNvCxnSpPr>
            <a:endCxn id="53" idx="2"/>
          </p:cNvCxnSpPr>
          <p:nvPr/>
        </p:nvCxnSpPr>
        <p:spPr>
          <a:xfrm rot="10800000">
            <a:off x="2872502" y="3428154"/>
            <a:ext cx="5321745" cy="359506"/>
          </a:xfrm>
          <a:prstGeom prst="bentConnector2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8" name="Immagine 1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8258" y="2604333"/>
            <a:ext cx="301748" cy="30174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6" name="Rettangolo arrotondato 155"/>
          <p:cNvSpPr/>
          <p:nvPr/>
        </p:nvSpPr>
        <p:spPr>
          <a:xfrm>
            <a:off x="3634732" y="4167766"/>
            <a:ext cx="1191706" cy="2774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filtering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logic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required</a:t>
            </a:r>
            <a:r>
              <a:rPr lang="it-IT" sz="6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65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6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3" name="Ovale 162"/>
          <p:cNvSpPr/>
          <p:nvPr/>
        </p:nvSpPr>
        <p:spPr>
          <a:xfrm>
            <a:off x="2425484" y="4128285"/>
            <a:ext cx="291026" cy="2838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4" name="CasellaDiTesto 163"/>
          <p:cNvSpPr txBox="1"/>
          <p:nvPr/>
        </p:nvSpPr>
        <p:spPr>
          <a:xfrm>
            <a:off x="2264636" y="4157697"/>
            <a:ext cx="60666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7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</a:p>
        </p:txBody>
      </p:sp>
      <p:cxnSp>
        <p:nvCxnSpPr>
          <p:cNvPr id="169" name="Connettore 2 168"/>
          <p:cNvCxnSpPr>
            <a:stCxn id="163" idx="5"/>
          </p:cNvCxnSpPr>
          <p:nvPr/>
        </p:nvCxnSpPr>
        <p:spPr>
          <a:xfrm>
            <a:off x="2673886" y="4370594"/>
            <a:ext cx="258137" cy="23553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Immagine 8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7" y="4283922"/>
            <a:ext cx="689935" cy="689935"/>
          </a:xfrm>
          <a:prstGeom prst="rect">
            <a:avLst/>
          </a:prstGeom>
        </p:spPr>
      </p:pic>
      <p:sp>
        <p:nvSpPr>
          <p:cNvPr id="92" name="CasellaDiTesto 91"/>
          <p:cNvSpPr txBox="1"/>
          <p:nvPr/>
        </p:nvSpPr>
        <p:spPr>
          <a:xfrm rot="694268">
            <a:off x="253813" y="4410313"/>
            <a:ext cx="764789" cy="276999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</p:spTree>
    <p:extLst>
      <p:ext uri="{BB962C8B-B14F-4D97-AF65-F5344CB8AC3E}">
        <p14:creationId xmlns:p14="http://schemas.microsoft.com/office/powerpoint/2010/main" val="293155719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ttangolo arrotondato 67"/>
          <p:cNvSpPr/>
          <p:nvPr/>
        </p:nvSpPr>
        <p:spPr>
          <a:xfrm>
            <a:off x="2006992" y="4191059"/>
            <a:ext cx="5892016" cy="2369720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 N</a:t>
            </a:r>
          </a:p>
        </p:txBody>
      </p:sp>
      <p:sp>
        <p:nvSpPr>
          <p:cNvPr id="130" name="Rettangolo arrotondato 129"/>
          <p:cNvSpPr/>
          <p:nvPr/>
        </p:nvSpPr>
        <p:spPr>
          <a:xfrm>
            <a:off x="4121825" y="4404524"/>
            <a:ext cx="1671938" cy="7477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8" name="Rettangolo arrotondato 157"/>
          <p:cNvSpPr/>
          <p:nvPr/>
        </p:nvSpPr>
        <p:spPr>
          <a:xfrm>
            <a:off x="4771027" y="5054066"/>
            <a:ext cx="2017716" cy="86190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filtering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logic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required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80" name="Connettore 2 79"/>
          <p:cNvCxnSpPr>
            <a:stCxn id="64" idx="1"/>
          </p:cNvCxnSpPr>
          <p:nvPr/>
        </p:nvCxnSpPr>
        <p:spPr>
          <a:xfrm flipH="1" flipV="1">
            <a:off x="950729" y="2337758"/>
            <a:ext cx="994742" cy="614983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Immagine 1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39" y="5378481"/>
            <a:ext cx="689935" cy="689935"/>
          </a:xfrm>
          <a:prstGeom prst="rect">
            <a:avLst/>
          </a:prstGeom>
        </p:spPr>
      </p:pic>
      <p:sp>
        <p:nvSpPr>
          <p:cNvPr id="121" name="CasellaDiTesto 120"/>
          <p:cNvSpPr txBox="1"/>
          <p:nvPr/>
        </p:nvSpPr>
        <p:spPr>
          <a:xfrm rot="694268">
            <a:off x="3074735" y="5504872"/>
            <a:ext cx="764789" cy="276999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cxnSp>
        <p:nvCxnSpPr>
          <p:cNvPr id="129" name="Connettore 2 128"/>
          <p:cNvCxnSpPr>
            <a:cxnSpLocks/>
            <a:endCxn id="57" idx="2"/>
          </p:cNvCxnSpPr>
          <p:nvPr/>
        </p:nvCxnSpPr>
        <p:spPr>
          <a:xfrm flipV="1">
            <a:off x="2508591" y="5199897"/>
            <a:ext cx="66477" cy="560507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ttore 2 130"/>
          <p:cNvCxnSpPr/>
          <p:nvPr/>
        </p:nvCxnSpPr>
        <p:spPr>
          <a:xfrm flipV="1">
            <a:off x="3547266" y="5099876"/>
            <a:ext cx="591843" cy="455158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ttore 2 131"/>
          <p:cNvCxnSpPr/>
          <p:nvPr/>
        </p:nvCxnSpPr>
        <p:spPr>
          <a:xfrm>
            <a:off x="2788751" y="5175140"/>
            <a:ext cx="367268" cy="30836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Immagine 1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258" y="6032190"/>
            <a:ext cx="792882" cy="528589"/>
          </a:xfrm>
          <a:prstGeom prst="rect">
            <a:avLst/>
          </a:prstGeom>
        </p:spPr>
      </p:pic>
      <p:sp>
        <p:nvSpPr>
          <p:cNvPr id="64" name="Rettangolo arrotondato 63"/>
          <p:cNvSpPr/>
          <p:nvPr/>
        </p:nvSpPr>
        <p:spPr>
          <a:xfrm>
            <a:off x="1945471" y="2203918"/>
            <a:ext cx="6015055" cy="1497646"/>
          </a:xfrm>
          <a:prstGeom prst="roundRect">
            <a:avLst>
              <a:gd name="adj" fmla="val 10940"/>
            </a:avLst>
          </a:prstGeom>
          <a:solidFill>
            <a:schemeClr val="bg1">
              <a:lumMod val="85000"/>
            </a:schemeClr>
          </a:solidFill>
          <a:ln w="19050"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NODE</a:t>
            </a:r>
          </a:p>
        </p:txBody>
      </p:sp>
      <p:cxnSp>
        <p:nvCxnSpPr>
          <p:cNvPr id="66" name="Connettore 2 65"/>
          <p:cNvCxnSpPr>
            <a:stCxn id="71" idx="1"/>
            <a:endCxn id="73" idx="3"/>
          </p:cNvCxnSpPr>
          <p:nvPr/>
        </p:nvCxnSpPr>
        <p:spPr>
          <a:xfrm flipH="1">
            <a:off x="2505216" y="609114"/>
            <a:ext cx="4894277" cy="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asellaDiTesto 66"/>
          <p:cNvSpPr txBox="1"/>
          <p:nvPr/>
        </p:nvSpPr>
        <p:spPr>
          <a:xfrm>
            <a:off x="447328" y="2576100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9" name="Immagine 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78" y="1953552"/>
            <a:ext cx="622548" cy="622548"/>
          </a:xfrm>
          <a:prstGeom prst="rect">
            <a:avLst/>
          </a:prstGeom>
        </p:spPr>
      </p:pic>
      <p:pic>
        <p:nvPicPr>
          <p:cNvPr id="70" name="Immagine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690" y="2451850"/>
            <a:ext cx="1502670" cy="1001782"/>
          </a:xfrm>
          <a:prstGeom prst="rect">
            <a:avLst/>
          </a:prstGeom>
        </p:spPr>
      </p:pic>
      <p:sp>
        <p:nvSpPr>
          <p:cNvPr id="71" name="Rettangolo arrotondato 70"/>
          <p:cNvSpPr/>
          <p:nvPr/>
        </p:nvSpPr>
        <p:spPr>
          <a:xfrm>
            <a:off x="7399493" y="254706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3" name="Rettangolo arrotondato 72"/>
          <p:cNvSpPr/>
          <p:nvPr/>
        </p:nvSpPr>
        <p:spPr>
          <a:xfrm>
            <a:off x="676415" y="254706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74" name="Connettore 2 73"/>
          <p:cNvCxnSpPr>
            <a:endCxn id="85" idx="3"/>
          </p:cNvCxnSpPr>
          <p:nvPr/>
        </p:nvCxnSpPr>
        <p:spPr>
          <a:xfrm flipH="1">
            <a:off x="5867400" y="916788"/>
            <a:ext cx="1554533" cy="354408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ttangolo arrotondato 76"/>
          <p:cNvSpPr/>
          <p:nvPr/>
        </p:nvSpPr>
        <p:spPr>
          <a:xfrm>
            <a:off x="7016464" y="3094024"/>
            <a:ext cx="1674241" cy="7475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verifier-pod</a:t>
            </a:r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78" name="Connettore 2 77"/>
          <p:cNvCxnSpPr>
            <a:stCxn id="85" idx="1"/>
          </p:cNvCxnSpPr>
          <p:nvPr/>
        </p:nvCxnSpPr>
        <p:spPr>
          <a:xfrm flipH="1" flipV="1">
            <a:off x="2505216" y="916788"/>
            <a:ext cx="1533383" cy="354408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/>
          <p:cNvCxnSpPr>
            <a:endCxn id="73" idx="2"/>
          </p:cNvCxnSpPr>
          <p:nvPr/>
        </p:nvCxnSpPr>
        <p:spPr>
          <a:xfrm flipV="1">
            <a:off x="950729" y="963522"/>
            <a:ext cx="640087" cy="1047541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ttangolo arrotondato 84"/>
          <p:cNvSpPr/>
          <p:nvPr/>
        </p:nvSpPr>
        <p:spPr>
          <a:xfrm>
            <a:off x="4038599" y="916788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89" name="Connettore 2 88"/>
          <p:cNvCxnSpPr>
            <a:stCxn id="85" idx="2"/>
            <a:endCxn id="64" idx="0"/>
          </p:cNvCxnSpPr>
          <p:nvPr/>
        </p:nvCxnSpPr>
        <p:spPr>
          <a:xfrm flipH="1">
            <a:off x="4952999" y="1625604"/>
            <a:ext cx="1" cy="578314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ttore 2 92"/>
          <p:cNvCxnSpPr>
            <a:cxnSpLocks/>
            <a:stCxn id="130" idx="1"/>
            <a:endCxn id="57" idx="3"/>
          </p:cNvCxnSpPr>
          <p:nvPr/>
        </p:nvCxnSpPr>
        <p:spPr>
          <a:xfrm flipH="1">
            <a:off x="2895017" y="4778406"/>
            <a:ext cx="1226808" cy="14873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2 95"/>
          <p:cNvCxnSpPr>
            <a:stCxn id="68" idx="0"/>
            <a:endCxn id="64" idx="2"/>
          </p:cNvCxnSpPr>
          <p:nvPr/>
        </p:nvCxnSpPr>
        <p:spPr>
          <a:xfrm flipH="1" flipV="1">
            <a:off x="4952999" y="3701564"/>
            <a:ext cx="1" cy="489495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asellaDiTesto 100"/>
          <p:cNvSpPr txBox="1"/>
          <p:nvPr/>
        </p:nvSpPr>
        <p:spPr>
          <a:xfrm>
            <a:off x="7976668" y="5212404"/>
            <a:ext cx="426720" cy="369332"/>
          </a:xfrm>
          <a:prstGeom prst="rect">
            <a:avLst/>
          </a:prstGeom>
          <a:noFill/>
          <a:ln w="190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8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…</a:t>
            </a:r>
          </a:p>
        </p:txBody>
      </p:sp>
      <p:sp>
        <p:nvSpPr>
          <p:cNvPr id="102" name="Rettangolo arrotondato 101"/>
          <p:cNvSpPr/>
          <p:nvPr/>
        </p:nvSpPr>
        <p:spPr>
          <a:xfrm>
            <a:off x="-213684" y="4190483"/>
            <a:ext cx="1553661" cy="2369720"/>
          </a:xfrm>
          <a:prstGeom prst="roundRect">
            <a:avLst>
              <a:gd name="adj" fmla="val 10940"/>
            </a:avLst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N-1</a:t>
            </a:r>
          </a:p>
        </p:txBody>
      </p:sp>
      <p:sp>
        <p:nvSpPr>
          <p:cNvPr id="103" name="Rettangolo arrotondato 102"/>
          <p:cNvSpPr/>
          <p:nvPr/>
        </p:nvSpPr>
        <p:spPr>
          <a:xfrm>
            <a:off x="8548210" y="4202906"/>
            <a:ext cx="1553661" cy="2369720"/>
          </a:xfrm>
          <a:prstGeom prst="roundRect">
            <a:avLst>
              <a:gd name="adj" fmla="val 10940"/>
            </a:avLst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N+1</a:t>
            </a:r>
          </a:p>
        </p:txBody>
      </p:sp>
      <p:sp>
        <p:nvSpPr>
          <p:cNvPr id="104" name="CasellaDiTesto 103"/>
          <p:cNvSpPr txBox="1"/>
          <p:nvPr/>
        </p:nvSpPr>
        <p:spPr>
          <a:xfrm>
            <a:off x="1492511" y="5212404"/>
            <a:ext cx="426720" cy="369332"/>
          </a:xfrm>
          <a:prstGeom prst="rect">
            <a:avLst/>
          </a:prstGeom>
          <a:noFill/>
          <a:ln w="190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8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…</a:t>
            </a:r>
          </a:p>
        </p:txBody>
      </p:sp>
      <p:cxnSp>
        <p:nvCxnSpPr>
          <p:cNvPr id="54" name="Connettore 2 53"/>
          <p:cNvCxnSpPr>
            <a:stCxn id="71" idx="2"/>
          </p:cNvCxnSpPr>
          <p:nvPr/>
        </p:nvCxnSpPr>
        <p:spPr>
          <a:xfrm flipH="1">
            <a:off x="7319799" y="963522"/>
            <a:ext cx="994095" cy="1240396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ergamena 1 82">
            <a:extLst>
              <a:ext uri="{FF2B5EF4-FFF2-40B4-BE49-F238E27FC236}">
                <a16:creationId xmlns:a16="http://schemas.microsoft.com/office/drawing/2014/main" id="{B2B2E4D1-0CFE-4ADA-B2B4-D91C0A1595B4}"/>
              </a:ext>
            </a:extLst>
          </p:cNvPr>
          <p:cNvSpPr/>
          <p:nvPr/>
        </p:nvSpPr>
        <p:spPr>
          <a:xfrm>
            <a:off x="2153463" y="4386660"/>
            <a:ext cx="843209" cy="81323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IMA ML</a:t>
            </a:r>
          </a:p>
        </p:txBody>
      </p:sp>
      <p:sp>
        <p:nvSpPr>
          <p:cNvPr id="60" name="Ovale 150">
            <a:extLst>
              <a:ext uri="{FF2B5EF4-FFF2-40B4-BE49-F238E27FC236}">
                <a16:creationId xmlns:a16="http://schemas.microsoft.com/office/drawing/2014/main" id="{5F11E861-4F71-44C7-B0D5-9145EC8F7CE5}"/>
              </a:ext>
            </a:extLst>
          </p:cNvPr>
          <p:cNvSpPr/>
          <p:nvPr/>
        </p:nvSpPr>
        <p:spPr>
          <a:xfrm>
            <a:off x="2227016" y="5703028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1" name="CasellaDiTesto 151">
            <a:extLst>
              <a:ext uri="{FF2B5EF4-FFF2-40B4-BE49-F238E27FC236}">
                <a16:creationId xmlns:a16="http://schemas.microsoft.com/office/drawing/2014/main" id="{0BEEAEB5-3309-4BBF-B231-D9D345B7B4C9}"/>
              </a:ext>
            </a:extLst>
          </p:cNvPr>
          <p:cNvSpPr txBox="1"/>
          <p:nvPr/>
        </p:nvSpPr>
        <p:spPr>
          <a:xfrm>
            <a:off x="2153463" y="5770561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2" name="Ovale 150">
            <a:extLst>
              <a:ext uri="{FF2B5EF4-FFF2-40B4-BE49-F238E27FC236}">
                <a16:creationId xmlns:a16="http://schemas.microsoft.com/office/drawing/2014/main" id="{74C9B310-0946-486E-BE87-9ED99BBDBDAB}"/>
              </a:ext>
            </a:extLst>
          </p:cNvPr>
          <p:cNvSpPr/>
          <p:nvPr/>
        </p:nvSpPr>
        <p:spPr>
          <a:xfrm>
            <a:off x="6288473" y="4476478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3" name="CasellaDiTesto 151">
            <a:extLst>
              <a:ext uri="{FF2B5EF4-FFF2-40B4-BE49-F238E27FC236}">
                <a16:creationId xmlns:a16="http://schemas.microsoft.com/office/drawing/2014/main" id="{E5D46550-2ADE-4799-A47A-608F915CA665}"/>
              </a:ext>
            </a:extLst>
          </p:cNvPr>
          <p:cNvSpPr txBox="1"/>
          <p:nvPr/>
        </p:nvSpPr>
        <p:spPr>
          <a:xfrm>
            <a:off x="6214920" y="4544011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5" name="Ovale 150">
            <a:extLst>
              <a:ext uri="{FF2B5EF4-FFF2-40B4-BE49-F238E27FC236}">
                <a16:creationId xmlns:a16="http://schemas.microsoft.com/office/drawing/2014/main" id="{98349FBC-E8B3-427C-B891-ECAA37ED3C0D}"/>
              </a:ext>
            </a:extLst>
          </p:cNvPr>
          <p:cNvSpPr/>
          <p:nvPr/>
        </p:nvSpPr>
        <p:spPr>
          <a:xfrm>
            <a:off x="6892257" y="4426549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2" name="CasellaDiTesto 151">
            <a:extLst>
              <a:ext uri="{FF2B5EF4-FFF2-40B4-BE49-F238E27FC236}">
                <a16:creationId xmlns:a16="http://schemas.microsoft.com/office/drawing/2014/main" id="{C34E458F-C3E2-4AF0-8721-A9A920A9D4E6}"/>
              </a:ext>
            </a:extLst>
          </p:cNvPr>
          <p:cNvSpPr txBox="1"/>
          <p:nvPr/>
        </p:nvSpPr>
        <p:spPr>
          <a:xfrm>
            <a:off x="6818704" y="4494082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5" name="Ovale 150">
            <a:extLst>
              <a:ext uri="{FF2B5EF4-FFF2-40B4-BE49-F238E27FC236}">
                <a16:creationId xmlns:a16="http://schemas.microsoft.com/office/drawing/2014/main" id="{923028D7-AC1D-433A-9F84-EB75513745E7}"/>
              </a:ext>
            </a:extLst>
          </p:cNvPr>
          <p:cNvSpPr/>
          <p:nvPr/>
        </p:nvSpPr>
        <p:spPr>
          <a:xfrm>
            <a:off x="6640241" y="4948551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6" name="CasellaDiTesto 151">
            <a:extLst>
              <a:ext uri="{FF2B5EF4-FFF2-40B4-BE49-F238E27FC236}">
                <a16:creationId xmlns:a16="http://schemas.microsoft.com/office/drawing/2014/main" id="{14BE168F-FAE5-40F9-9E51-6945BD3DF0CF}"/>
              </a:ext>
            </a:extLst>
          </p:cNvPr>
          <p:cNvSpPr txBox="1"/>
          <p:nvPr/>
        </p:nvSpPr>
        <p:spPr>
          <a:xfrm>
            <a:off x="6566688" y="5016084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1" name="Ovale 150">
            <a:extLst>
              <a:ext uri="{FF2B5EF4-FFF2-40B4-BE49-F238E27FC236}">
                <a16:creationId xmlns:a16="http://schemas.microsoft.com/office/drawing/2014/main" id="{1BC64797-FFB6-4D72-A914-78CFF75258B1}"/>
              </a:ext>
            </a:extLst>
          </p:cNvPr>
          <p:cNvSpPr/>
          <p:nvPr/>
        </p:nvSpPr>
        <p:spPr>
          <a:xfrm>
            <a:off x="7243493" y="4887400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2" name="CasellaDiTesto 151">
            <a:extLst>
              <a:ext uri="{FF2B5EF4-FFF2-40B4-BE49-F238E27FC236}">
                <a16:creationId xmlns:a16="http://schemas.microsoft.com/office/drawing/2014/main" id="{DA805B20-B704-4A57-A846-F21E65A3ABD2}"/>
              </a:ext>
            </a:extLst>
          </p:cNvPr>
          <p:cNvSpPr txBox="1"/>
          <p:nvPr/>
        </p:nvSpPr>
        <p:spPr>
          <a:xfrm>
            <a:off x="7169940" y="4954933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14594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Connettore 2 156">
            <a:extLst>
              <a:ext uri="{FF2B5EF4-FFF2-40B4-BE49-F238E27FC236}">
                <a16:creationId xmlns:a16="http://schemas.microsoft.com/office/drawing/2014/main" id="{31E9D8ED-BCCB-4184-AAB5-2A05BDF3415A}"/>
              </a:ext>
            </a:extLst>
          </p:cNvPr>
          <p:cNvCxnSpPr>
            <a:cxnSpLocks/>
            <a:stCxn id="100" idx="2"/>
            <a:endCxn id="72" idx="0"/>
          </p:cNvCxnSpPr>
          <p:nvPr/>
        </p:nvCxnSpPr>
        <p:spPr>
          <a:xfrm>
            <a:off x="4953000" y="866619"/>
            <a:ext cx="5452" cy="2568496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ttangolo arrotondato 99"/>
          <p:cNvSpPr/>
          <p:nvPr/>
        </p:nvSpPr>
        <p:spPr>
          <a:xfrm>
            <a:off x="4038599" y="157803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1" name="Rettangolo arrotondato 100"/>
          <p:cNvSpPr/>
          <p:nvPr/>
        </p:nvSpPr>
        <p:spPr>
          <a:xfrm>
            <a:off x="653402" y="158045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3" name="Rettangolo arrotondato 102"/>
          <p:cNvSpPr/>
          <p:nvPr/>
        </p:nvSpPr>
        <p:spPr>
          <a:xfrm>
            <a:off x="653401" y="1572349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6" name="CasellaDiTesto 145"/>
          <p:cNvSpPr txBox="1"/>
          <p:nvPr/>
        </p:nvSpPr>
        <p:spPr>
          <a:xfrm>
            <a:off x="6500142" y="537593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0" name="CasellaDiTesto 149"/>
          <p:cNvSpPr txBox="1"/>
          <p:nvPr/>
        </p:nvSpPr>
        <p:spPr>
          <a:xfrm>
            <a:off x="4917812" y="2820820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51" name="CasellaDiTesto 150"/>
          <p:cNvSpPr txBox="1"/>
          <p:nvPr/>
        </p:nvSpPr>
        <p:spPr>
          <a:xfrm>
            <a:off x="3081330" y="157803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cxnSp>
        <p:nvCxnSpPr>
          <p:cNvPr id="152" name="Connettore 2 151"/>
          <p:cNvCxnSpPr>
            <a:stCxn id="100" idx="1"/>
            <a:endCxn id="101" idx="3"/>
          </p:cNvCxnSpPr>
          <p:nvPr/>
        </p:nvCxnSpPr>
        <p:spPr>
          <a:xfrm flipH="1">
            <a:off x="2482203" y="512211"/>
            <a:ext cx="1556396" cy="242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ttangolo arrotondato 94"/>
          <p:cNvSpPr/>
          <p:nvPr/>
        </p:nvSpPr>
        <p:spPr>
          <a:xfrm>
            <a:off x="4237745" y="1245363"/>
            <a:ext cx="4535843" cy="1497646"/>
          </a:xfrm>
          <a:prstGeom prst="roundRect">
            <a:avLst>
              <a:gd name="adj" fmla="val 10940"/>
            </a:avLst>
          </a:prstGeom>
          <a:solidFill>
            <a:schemeClr val="bg1">
              <a:lumMod val="85000"/>
            </a:schemeClr>
          </a:solidFill>
          <a:ln w="19050"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NODE</a:t>
            </a:r>
          </a:p>
        </p:txBody>
      </p:sp>
      <p:pic>
        <p:nvPicPr>
          <p:cNvPr id="137" name="Immagine 1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664" y="1464630"/>
            <a:ext cx="1502670" cy="1001782"/>
          </a:xfrm>
          <a:prstGeom prst="rect">
            <a:avLst/>
          </a:prstGeom>
        </p:spPr>
      </p:pic>
      <p:cxnSp>
        <p:nvCxnSpPr>
          <p:cNvPr id="154" name="Connettore 4 153"/>
          <p:cNvCxnSpPr>
            <a:cxnSpLocks/>
            <a:stCxn id="100" idx="3"/>
            <a:endCxn id="95" idx="0"/>
          </p:cNvCxnSpPr>
          <p:nvPr/>
        </p:nvCxnSpPr>
        <p:spPr>
          <a:xfrm>
            <a:off x="5867400" y="512211"/>
            <a:ext cx="638267" cy="733152"/>
          </a:xfrm>
          <a:prstGeom prst="bentConnector2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ttangolo arrotondato 154"/>
          <p:cNvSpPr/>
          <p:nvPr/>
        </p:nvSpPr>
        <p:spPr>
          <a:xfrm>
            <a:off x="7882395" y="2408748"/>
            <a:ext cx="1615987" cy="7475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verifier-pod</a:t>
            </a:r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57" name="Connettore 2 156"/>
          <p:cNvCxnSpPr>
            <a:stCxn id="101" idx="2"/>
            <a:endCxn id="103" idx="0"/>
          </p:cNvCxnSpPr>
          <p:nvPr/>
        </p:nvCxnSpPr>
        <p:spPr>
          <a:xfrm flipH="1">
            <a:off x="1567802" y="866861"/>
            <a:ext cx="1" cy="705488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CasellaDiTesto 157"/>
          <p:cNvSpPr txBox="1"/>
          <p:nvPr/>
        </p:nvSpPr>
        <p:spPr>
          <a:xfrm>
            <a:off x="1563034" y="988643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72" name="Rettangolo arrotondato 67">
            <a:extLst>
              <a:ext uri="{FF2B5EF4-FFF2-40B4-BE49-F238E27FC236}">
                <a16:creationId xmlns:a16="http://schemas.microsoft.com/office/drawing/2014/main" id="{73E57D43-1E72-4DF5-A55E-7388FF17A793}"/>
              </a:ext>
            </a:extLst>
          </p:cNvPr>
          <p:cNvSpPr/>
          <p:nvPr/>
        </p:nvSpPr>
        <p:spPr>
          <a:xfrm>
            <a:off x="2012444" y="3435115"/>
            <a:ext cx="5892016" cy="2369720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 N</a:t>
            </a:r>
          </a:p>
        </p:txBody>
      </p:sp>
      <p:sp>
        <p:nvSpPr>
          <p:cNvPr id="73" name="Rettangolo arrotondato 129">
            <a:extLst>
              <a:ext uri="{FF2B5EF4-FFF2-40B4-BE49-F238E27FC236}">
                <a16:creationId xmlns:a16="http://schemas.microsoft.com/office/drawing/2014/main" id="{67372181-6EC2-416D-8305-83C937B277AD}"/>
              </a:ext>
            </a:extLst>
          </p:cNvPr>
          <p:cNvSpPr/>
          <p:nvPr/>
        </p:nvSpPr>
        <p:spPr>
          <a:xfrm>
            <a:off x="4127277" y="3648580"/>
            <a:ext cx="1671938" cy="7477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4" name="Rettangolo arrotondato 157">
            <a:extLst>
              <a:ext uri="{FF2B5EF4-FFF2-40B4-BE49-F238E27FC236}">
                <a16:creationId xmlns:a16="http://schemas.microsoft.com/office/drawing/2014/main" id="{29DFCD67-56EA-4DD7-B115-0DED75B369C7}"/>
              </a:ext>
            </a:extLst>
          </p:cNvPr>
          <p:cNvSpPr/>
          <p:nvPr/>
        </p:nvSpPr>
        <p:spPr>
          <a:xfrm>
            <a:off x="4776479" y="4298122"/>
            <a:ext cx="2017716" cy="86190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filtering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logic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required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5" name="Immagine 118">
            <a:extLst>
              <a:ext uri="{FF2B5EF4-FFF2-40B4-BE49-F238E27FC236}">
                <a16:creationId xmlns:a16="http://schemas.microsoft.com/office/drawing/2014/main" id="{6BAA33B3-DD0F-4967-B829-7508A7449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091" y="4622537"/>
            <a:ext cx="689935" cy="689935"/>
          </a:xfrm>
          <a:prstGeom prst="rect">
            <a:avLst/>
          </a:prstGeom>
        </p:spPr>
      </p:pic>
      <p:sp>
        <p:nvSpPr>
          <p:cNvPr id="76" name="CasellaDiTesto 120">
            <a:extLst>
              <a:ext uri="{FF2B5EF4-FFF2-40B4-BE49-F238E27FC236}">
                <a16:creationId xmlns:a16="http://schemas.microsoft.com/office/drawing/2014/main" id="{7B64BC4A-DD2A-4F48-A7BF-E9FE08554FF0}"/>
              </a:ext>
            </a:extLst>
          </p:cNvPr>
          <p:cNvSpPr txBox="1"/>
          <p:nvPr/>
        </p:nvSpPr>
        <p:spPr>
          <a:xfrm rot="694268">
            <a:off x="3080187" y="4748928"/>
            <a:ext cx="764789" cy="276999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cxnSp>
        <p:nvCxnSpPr>
          <p:cNvPr id="77" name="Connettore 2 128">
            <a:extLst>
              <a:ext uri="{FF2B5EF4-FFF2-40B4-BE49-F238E27FC236}">
                <a16:creationId xmlns:a16="http://schemas.microsoft.com/office/drawing/2014/main" id="{5021A8F6-B06E-4E4E-A47E-C9FE40E9036C}"/>
              </a:ext>
            </a:extLst>
          </p:cNvPr>
          <p:cNvCxnSpPr>
            <a:cxnSpLocks/>
            <a:endCxn id="82" idx="2"/>
          </p:cNvCxnSpPr>
          <p:nvPr/>
        </p:nvCxnSpPr>
        <p:spPr>
          <a:xfrm flipV="1">
            <a:off x="2514043" y="4443953"/>
            <a:ext cx="66477" cy="560507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130">
            <a:extLst>
              <a:ext uri="{FF2B5EF4-FFF2-40B4-BE49-F238E27FC236}">
                <a16:creationId xmlns:a16="http://schemas.microsoft.com/office/drawing/2014/main" id="{1BB7C988-8960-4695-B588-F387A74C5F60}"/>
              </a:ext>
            </a:extLst>
          </p:cNvPr>
          <p:cNvCxnSpPr/>
          <p:nvPr/>
        </p:nvCxnSpPr>
        <p:spPr>
          <a:xfrm flipV="1">
            <a:off x="3552718" y="4343932"/>
            <a:ext cx="591843" cy="455158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131">
            <a:extLst>
              <a:ext uri="{FF2B5EF4-FFF2-40B4-BE49-F238E27FC236}">
                <a16:creationId xmlns:a16="http://schemas.microsoft.com/office/drawing/2014/main" id="{8994798B-145A-4DD5-A29B-65B47BC8CEE4}"/>
              </a:ext>
            </a:extLst>
          </p:cNvPr>
          <p:cNvCxnSpPr/>
          <p:nvPr/>
        </p:nvCxnSpPr>
        <p:spPr>
          <a:xfrm>
            <a:off x="2794203" y="4419196"/>
            <a:ext cx="367268" cy="30836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Immagine 156">
            <a:extLst>
              <a:ext uri="{FF2B5EF4-FFF2-40B4-BE49-F238E27FC236}">
                <a16:creationId xmlns:a16="http://schemas.microsoft.com/office/drawing/2014/main" id="{0D50A1A4-732C-4B71-8C67-1CF2C531F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710" y="5276246"/>
            <a:ext cx="792882" cy="528589"/>
          </a:xfrm>
          <a:prstGeom prst="rect">
            <a:avLst/>
          </a:prstGeom>
        </p:spPr>
      </p:pic>
      <p:cxnSp>
        <p:nvCxnSpPr>
          <p:cNvPr id="81" name="Connettore 2 92">
            <a:extLst>
              <a:ext uri="{FF2B5EF4-FFF2-40B4-BE49-F238E27FC236}">
                <a16:creationId xmlns:a16="http://schemas.microsoft.com/office/drawing/2014/main" id="{E7DB90BA-CA10-4C38-B503-6DCE8C1CECA5}"/>
              </a:ext>
            </a:extLst>
          </p:cNvPr>
          <p:cNvCxnSpPr>
            <a:cxnSpLocks/>
            <a:stCxn id="73" idx="1"/>
            <a:endCxn id="82" idx="3"/>
          </p:cNvCxnSpPr>
          <p:nvPr/>
        </p:nvCxnSpPr>
        <p:spPr>
          <a:xfrm flipH="1">
            <a:off x="2900469" y="4022462"/>
            <a:ext cx="1226808" cy="14873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Pergamena 1 82">
            <a:extLst>
              <a:ext uri="{FF2B5EF4-FFF2-40B4-BE49-F238E27FC236}">
                <a16:creationId xmlns:a16="http://schemas.microsoft.com/office/drawing/2014/main" id="{57ED8270-0DCB-497E-A615-9F621ED90FFD}"/>
              </a:ext>
            </a:extLst>
          </p:cNvPr>
          <p:cNvSpPr/>
          <p:nvPr/>
        </p:nvSpPr>
        <p:spPr>
          <a:xfrm>
            <a:off x="2158915" y="3630716"/>
            <a:ext cx="843209" cy="81323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IMA ML</a:t>
            </a:r>
          </a:p>
        </p:txBody>
      </p:sp>
      <p:sp>
        <p:nvSpPr>
          <p:cNvPr id="83" name="Ovale 150">
            <a:extLst>
              <a:ext uri="{FF2B5EF4-FFF2-40B4-BE49-F238E27FC236}">
                <a16:creationId xmlns:a16="http://schemas.microsoft.com/office/drawing/2014/main" id="{F8DB6031-F10B-45E0-9989-C475283E7EAA}"/>
              </a:ext>
            </a:extLst>
          </p:cNvPr>
          <p:cNvSpPr/>
          <p:nvPr/>
        </p:nvSpPr>
        <p:spPr>
          <a:xfrm>
            <a:off x="2232468" y="4947084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4" name="CasellaDiTesto 151">
            <a:extLst>
              <a:ext uri="{FF2B5EF4-FFF2-40B4-BE49-F238E27FC236}">
                <a16:creationId xmlns:a16="http://schemas.microsoft.com/office/drawing/2014/main" id="{C23FE8C2-EF35-469E-9292-CBF78F500C87}"/>
              </a:ext>
            </a:extLst>
          </p:cNvPr>
          <p:cNvSpPr txBox="1"/>
          <p:nvPr/>
        </p:nvSpPr>
        <p:spPr>
          <a:xfrm>
            <a:off x="2158915" y="5014617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5" name="Ovale 150">
            <a:extLst>
              <a:ext uri="{FF2B5EF4-FFF2-40B4-BE49-F238E27FC236}">
                <a16:creationId xmlns:a16="http://schemas.microsoft.com/office/drawing/2014/main" id="{B1D80B40-6D3A-4AAD-AC30-44A9FB44E02D}"/>
              </a:ext>
            </a:extLst>
          </p:cNvPr>
          <p:cNvSpPr/>
          <p:nvPr/>
        </p:nvSpPr>
        <p:spPr>
          <a:xfrm>
            <a:off x="6293925" y="3720534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6" name="CasellaDiTesto 151">
            <a:extLst>
              <a:ext uri="{FF2B5EF4-FFF2-40B4-BE49-F238E27FC236}">
                <a16:creationId xmlns:a16="http://schemas.microsoft.com/office/drawing/2014/main" id="{2654A181-ACDF-46ED-9E01-9FAEFAE1E7BC}"/>
              </a:ext>
            </a:extLst>
          </p:cNvPr>
          <p:cNvSpPr txBox="1"/>
          <p:nvPr/>
        </p:nvSpPr>
        <p:spPr>
          <a:xfrm>
            <a:off x="6220372" y="3788067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7" name="Ovale 150">
            <a:extLst>
              <a:ext uri="{FF2B5EF4-FFF2-40B4-BE49-F238E27FC236}">
                <a16:creationId xmlns:a16="http://schemas.microsoft.com/office/drawing/2014/main" id="{BFA466BF-EAA1-49D0-A65B-B3DB4AD929A1}"/>
              </a:ext>
            </a:extLst>
          </p:cNvPr>
          <p:cNvSpPr/>
          <p:nvPr/>
        </p:nvSpPr>
        <p:spPr>
          <a:xfrm>
            <a:off x="6897709" y="3670605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8" name="CasellaDiTesto 151">
            <a:extLst>
              <a:ext uri="{FF2B5EF4-FFF2-40B4-BE49-F238E27FC236}">
                <a16:creationId xmlns:a16="http://schemas.microsoft.com/office/drawing/2014/main" id="{F2A93F4C-4C19-400D-8244-38F96BC6EFC6}"/>
              </a:ext>
            </a:extLst>
          </p:cNvPr>
          <p:cNvSpPr txBox="1"/>
          <p:nvPr/>
        </p:nvSpPr>
        <p:spPr>
          <a:xfrm>
            <a:off x="6824156" y="3738138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9" name="Ovale 150">
            <a:extLst>
              <a:ext uri="{FF2B5EF4-FFF2-40B4-BE49-F238E27FC236}">
                <a16:creationId xmlns:a16="http://schemas.microsoft.com/office/drawing/2014/main" id="{0931347B-80E1-419A-A814-4741274C8356}"/>
              </a:ext>
            </a:extLst>
          </p:cNvPr>
          <p:cNvSpPr/>
          <p:nvPr/>
        </p:nvSpPr>
        <p:spPr>
          <a:xfrm>
            <a:off x="6645693" y="4192607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CasellaDiTesto 151">
            <a:extLst>
              <a:ext uri="{FF2B5EF4-FFF2-40B4-BE49-F238E27FC236}">
                <a16:creationId xmlns:a16="http://schemas.microsoft.com/office/drawing/2014/main" id="{EE919496-DF02-4A44-B294-EA638B5CCE3B}"/>
              </a:ext>
            </a:extLst>
          </p:cNvPr>
          <p:cNvSpPr txBox="1"/>
          <p:nvPr/>
        </p:nvSpPr>
        <p:spPr>
          <a:xfrm>
            <a:off x="6572140" y="4260140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3" name="Ovale 150">
            <a:extLst>
              <a:ext uri="{FF2B5EF4-FFF2-40B4-BE49-F238E27FC236}">
                <a16:creationId xmlns:a16="http://schemas.microsoft.com/office/drawing/2014/main" id="{DA2466BC-45C3-4269-B999-EE2E3B686076}"/>
              </a:ext>
            </a:extLst>
          </p:cNvPr>
          <p:cNvSpPr/>
          <p:nvPr/>
        </p:nvSpPr>
        <p:spPr>
          <a:xfrm>
            <a:off x="7248945" y="4131456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4" name="CasellaDiTesto 151">
            <a:extLst>
              <a:ext uri="{FF2B5EF4-FFF2-40B4-BE49-F238E27FC236}">
                <a16:creationId xmlns:a16="http://schemas.microsoft.com/office/drawing/2014/main" id="{6470BD79-3AF8-4E90-ACB4-22FC75C7687E}"/>
              </a:ext>
            </a:extLst>
          </p:cNvPr>
          <p:cNvSpPr txBox="1"/>
          <p:nvPr/>
        </p:nvSpPr>
        <p:spPr>
          <a:xfrm>
            <a:off x="7175392" y="4198989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38908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398586" y="1575105"/>
            <a:ext cx="9104922" cy="4599049"/>
          </a:xfrm>
          <a:prstGeom prst="roundRect">
            <a:avLst>
              <a:gd name="adj" fmla="val 10940"/>
            </a:avLst>
          </a:prstGeom>
          <a:solidFill>
            <a:schemeClr val="bg1">
              <a:lumMod val="85000"/>
            </a:schemeClr>
          </a:solidFill>
          <a:ln w="19050"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MASTER NODE</a:t>
            </a:r>
          </a:p>
          <a:p>
            <a:pPr algn="ctr"/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91" name="Connettore 2 90"/>
          <p:cNvCxnSpPr>
            <a:cxnSpLocks/>
            <a:stCxn id="3" idx="0"/>
            <a:endCxn id="93" idx="2"/>
          </p:cNvCxnSpPr>
          <p:nvPr/>
        </p:nvCxnSpPr>
        <p:spPr>
          <a:xfrm flipV="1">
            <a:off x="4951047" y="866619"/>
            <a:ext cx="1953" cy="708486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ttangolo arrotondato 92"/>
          <p:cNvSpPr/>
          <p:nvPr/>
        </p:nvSpPr>
        <p:spPr>
          <a:xfrm>
            <a:off x="4038599" y="157803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3" name="Rettangolo arrotondato 102"/>
          <p:cNvSpPr/>
          <p:nvPr/>
        </p:nvSpPr>
        <p:spPr>
          <a:xfrm>
            <a:off x="5078725" y="2032000"/>
            <a:ext cx="4209859" cy="3970215"/>
          </a:xfrm>
          <a:prstGeom prst="roundRect">
            <a:avLst>
              <a:gd name="adj" fmla="val 6511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distribution</a:t>
            </a:r>
            <a:endParaRPr lang="it-IT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workerIP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				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podID</a:t>
            </a:r>
            <a:endParaRPr lang="it-IT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endParaRPr lang="it-IT" sz="9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pt-BR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192.168.15.94	  0ae5c0...51606ba	    		  6aaa09...e371206				  c73045...3e073e7</a:t>
            </a:r>
          </a:p>
          <a:p>
            <a:pPr algn="ctr"/>
            <a:endParaRPr lang="pt-BR" sz="12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pt-BR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192.168.15.95	  f906a2...2058ac7</a:t>
            </a:r>
          </a:p>
          <a:p>
            <a:pPr algn="ctr"/>
            <a:r>
              <a:rPr lang="pt-BR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     	  971165...1e55e60</a:t>
            </a:r>
          </a:p>
          <a:p>
            <a:pPr algn="ctr"/>
            <a:endParaRPr lang="pt-BR" sz="16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pt-BR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192.168.15.96	 a0dce3...e6bb486</a:t>
            </a:r>
          </a:p>
          <a:p>
            <a:pPr algn="ctr"/>
            <a:endParaRPr lang="pt-BR" sz="16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pt-BR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192.168.15.97	 d900c0...30aa9be</a:t>
            </a:r>
          </a:p>
          <a:p>
            <a:pPr algn="ctr"/>
            <a:r>
              <a:rPr lang="pt-BR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 9c6f23...f1d7198</a:t>
            </a:r>
            <a:endParaRPr lang="it-IT" sz="16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120" name="Rettangolo arrotondato 119"/>
          <p:cNvSpPr/>
          <p:nvPr/>
        </p:nvSpPr>
        <p:spPr>
          <a:xfrm>
            <a:off x="617415" y="2032000"/>
            <a:ext cx="4209859" cy="3970215"/>
          </a:xfrm>
          <a:prstGeom prst="roundRect">
            <a:avLst>
              <a:gd name="adj" fmla="val 6511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verifer-pod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8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8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verifierID</a:t>
            </a:r>
            <a:r>
              <a:rPr lang="it-IT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         	</a:t>
            </a:r>
            <a:r>
              <a:rPr lang="it-IT" sz="18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podID</a:t>
            </a:r>
            <a:endParaRPr lang="it-IT" sz="16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endParaRPr lang="it-IT" sz="9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pt-BR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abc123..		</a:t>
            </a:r>
            <a:r>
              <a:rPr lang="pt-BR" sz="1800" b="1" dirty="0">
                <a:solidFill>
                  <a:srgbClr val="FF0000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0ae5c0...51606ba</a:t>
            </a:r>
          </a:p>
          <a:p>
            <a:pPr algn="ctr"/>
            <a:r>
              <a:rPr lang="pt-BR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6aaa09...e371206</a:t>
            </a:r>
          </a:p>
          <a:p>
            <a:pPr algn="ctr"/>
            <a:r>
              <a:rPr lang="pt-BR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c73045...3e073e7</a:t>
            </a:r>
          </a:p>
          <a:p>
            <a:pPr algn="ctr"/>
            <a:endParaRPr lang="pt-BR" sz="12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pt-BR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efa456..		</a:t>
            </a:r>
            <a:r>
              <a:rPr lang="pt-BR" sz="1800" b="1" dirty="0">
                <a:solidFill>
                  <a:srgbClr val="FF0000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0ae5c0...51606ba</a:t>
            </a:r>
          </a:p>
          <a:p>
            <a:pPr algn="ctr"/>
            <a:r>
              <a:rPr lang="pt-BR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971165...1e55e60</a:t>
            </a:r>
          </a:p>
          <a:p>
            <a:pPr algn="ctr"/>
            <a:endParaRPr lang="pt-BR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pt-BR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dfa980..		</a:t>
            </a:r>
            <a:r>
              <a:rPr lang="pt-BR" sz="1800" b="1" dirty="0">
                <a:solidFill>
                  <a:srgbClr val="FF0000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0ae5c0...51606ba</a:t>
            </a:r>
          </a:p>
          <a:p>
            <a:pPr algn="ctr"/>
            <a:endParaRPr lang="pt-BR" sz="18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pPr algn="ctr"/>
            <a:r>
              <a:rPr lang="pt-BR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eaf173..		c73045...3e073e7</a:t>
            </a:r>
          </a:p>
          <a:p>
            <a:pPr algn="ctr"/>
            <a:r>
              <a:rPr lang="pt-BR" sz="18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971165...1e55e60</a:t>
            </a:r>
            <a:endParaRPr lang="pt-BR" sz="12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69691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ttangolo arrotondato 41"/>
          <p:cNvSpPr/>
          <p:nvPr/>
        </p:nvSpPr>
        <p:spPr>
          <a:xfrm>
            <a:off x="1945471" y="2479964"/>
            <a:ext cx="6015055" cy="1497646"/>
          </a:xfrm>
          <a:prstGeom prst="roundRect">
            <a:avLst>
              <a:gd name="adj" fmla="val 10940"/>
            </a:avLst>
          </a:prstGeom>
          <a:solidFill>
            <a:schemeClr val="bg1">
              <a:lumMod val="85000"/>
            </a:schemeClr>
          </a:solidFill>
          <a:ln w="19050"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NODE</a:t>
            </a:r>
          </a:p>
        </p:txBody>
      </p:sp>
      <p:pic>
        <p:nvPicPr>
          <p:cNvPr id="64" name="Immagine 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494" y="3197025"/>
            <a:ext cx="673946" cy="673946"/>
          </a:xfrm>
          <a:prstGeom prst="rect">
            <a:avLst/>
          </a:prstGeom>
        </p:spPr>
      </p:pic>
      <p:pic>
        <p:nvPicPr>
          <p:cNvPr id="65" name="Immagin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494" y="2523079"/>
            <a:ext cx="673946" cy="673946"/>
          </a:xfrm>
          <a:prstGeom prst="rect">
            <a:avLst/>
          </a:prstGeom>
        </p:spPr>
      </p:pic>
      <p:sp>
        <p:nvSpPr>
          <p:cNvPr id="71" name="Freccia a sinistra 70"/>
          <p:cNvSpPr/>
          <p:nvPr/>
        </p:nvSpPr>
        <p:spPr>
          <a:xfrm rot="16200000">
            <a:off x="4498500" y="4234653"/>
            <a:ext cx="907710" cy="154717"/>
          </a:xfrm>
          <a:prstGeom prst="leftArrow">
            <a:avLst>
              <a:gd name="adj1" fmla="val 2610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59" name="Freccia a sinistra 58"/>
          <p:cNvSpPr/>
          <p:nvPr/>
        </p:nvSpPr>
        <p:spPr>
          <a:xfrm rot="16200000">
            <a:off x="4498500" y="1948748"/>
            <a:ext cx="907710" cy="154717"/>
          </a:xfrm>
          <a:prstGeom prst="leftArrow">
            <a:avLst>
              <a:gd name="adj1" fmla="val 2610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57" name="Freccia a sinistra 56"/>
          <p:cNvSpPr/>
          <p:nvPr/>
        </p:nvSpPr>
        <p:spPr>
          <a:xfrm rot="11515117">
            <a:off x="2347907" y="933008"/>
            <a:ext cx="1694775" cy="137373"/>
          </a:xfrm>
          <a:prstGeom prst="leftArrow">
            <a:avLst>
              <a:gd name="adj1" fmla="val 22250"/>
              <a:gd name="adj2" fmla="val 9679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cxnSp>
        <p:nvCxnSpPr>
          <p:cNvPr id="103" name="Connettore 2 102"/>
          <p:cNvCxnSpPr>
            <a:stCxn id="44" idx="1"/>
            <a:endCxn id="46" idx="3"/>
          </p:cNvCxnSpPr>
          <p:nvPr/>
        </p:nvCxnSpPr>
        <p:spPr>
          <a:xfrm flipH="1">
            <a:off x="2505216" y="609114"/>
            <a:ext cx="4894277" cy="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asellaDiTesto 109"/>
          <p:cNvSpPr txBox="1"/>
          <p:nvPr/>
        </p:nvSpPr>
        <p:spPr>
          <a:xfrm>
            <a:off x="447328" y="2576100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9" name="Freccia a sinistra 128"/>
          <p:cNvSpPr/>
          <p:nvPr/>
        </p:nvSpPr>
        <p:spPr>
          <a:xfrm rot="7008048">
            <a:off x="440178" y="1481463"/>
            <a:ext cx="1286918" cy="137373"/>
          </a:xfrm>
          <a:prstGeom prst="leftArrow">
            <a:avLst>
              <a:gd name="adj1" fmla="val 24062"/>
              <a:gd name="adj2" fmla="val 9679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28" name="CasellaDiTesto 27"/>
          <p:cNvSpPr txBox="1"/>
          <p:nvPr/>
        </p:nvSpPr>
        <p:spPr>
          <a:xfrm>
            <a:off x="801752" y="1239153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pic>
        <p:nvPicPr>
          <p:cNvPr id="104" name="Immagine 10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78" y="1953552"/>
            <a:ext cx="622548" cy="622548"/>
          </a:xfrm>
          <a:prstGeom prst="rect">
            <a:avLst/>
          </a:prstGeom>
        </p:spPr>
      </p:pic>
      <p:pic>
        <p:nvPicPr>
          <p:cNvPr id="43" name="Immagin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856" y="2727896"/>
            <a:ext cx="1502670" cy="1001782"/>
          </a:xfrm>
          <a:prstGeom prst="rect">
            <a:avLst/>
          </a:prstGeom>
        </p:spPr>
      </p:pic>
      <p:sp>
        <p:nvSpPr>
          <p:cNvPr id="44" name="Rettangolo arrotondato 43"/>
          <p:cNvSpPr/>
          <p:nvPr/>
        </p:nvSpPr>
        <p:spPr>
          <a:xfrm>
            <a:off x="7399493" y="254706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Rettangolo arrotondato 44"/>
          <p:cNvSpPr/>
          <p:nvPr/>
        </p:nvSpPr>
        <p:spPr>
          <a:xfrm>
            <a:off x="4038599" y="1054809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Rettangolo arrotondato 45"/>
          <p:cNvSpPr/>
          <p:nvPr/>
        </p:nvSpPr>
        <p:spPr>
          <a:xfrm>
            <a:off x="676415" y="254706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52" name="Connettore 2 51"/>
          <p:cNvCxnSpPr/>
          <p:nvPr/>
        </p:nvCxnSpPr>
        <p:spPr>
          <a:xfrm flipH="1">
            <a:off x="5866109" y="883920"/>
            <a:ext cx="1533385" cy="291287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sellaDiTesto 57"/>
          <p:cNvSpPr txBox="1"/>
          <p:nvPr/>
        </p:nvSpPr>
        <p:spPr>
          <a:xfrm>
            <a:off x="3012274" y="990541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60" name="CasellaDiTesto 59"/>
          <p:cNvSpPr txBox="1"/>
          <p:nvPr/>
        </p:nvSpPr>
        <p:spPr>
          <a:xfrm>
            <a:off x="4952353" y="1874284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62" name="CasellaDiTesto 61"/>
          <p:cNvSpPr txBox="1"/>
          <p:nvPr/>
        </p:nvSpPr>
        <p:spPr>
          <a:xfrm>
            <a:off x="2426391" y="2686229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63" name="CasellaDiTesto 62"/>
          <p:cNvSpPr txBox="1"/>
          <p:nvPr/>
        </p:nvSpPr>
        <p:spPr>
          <a:xfrm>
            <a:off x="2426391" y="3370293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66" name="Rettangolo arrotondato 65"/>
          <p:cNvSpPr/>
          <p:nvPr/>
        </p:nvSpPr>
        <p:spPr>
          <a:xfrm>
            <a:off x="7018204" y="3640005"/>
            <a:ext cx="1627955" cy="7475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verifier-pod</a:t>
            </a:r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8" name="Rettangolo arrotondato 67"/>
          <p:cNvSpPr/>
          <p:nvPr/>
        </p:nvSpPr>
        <p:spPr>
          <a:xfrm>
            <a:off x="3050585" y="4769837"/>
            <a:ext cx="3803535" cy="887664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N</a:t>
            </a:r>
          </a:p>
        </p:txBody>
      </p:sp>
      <p:pic>
        <p:nvPicPr>
          <p:cNvPr id="69" name="Immagine 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318" y="4854153"/>
            <a:ext cx="1052416" cy="701613"/>
          </a:xfrm>
          <a:prstGeom prst="rect">
            <a:avLst/>
          </a:prstGeom>
        </p:spPr>
      </p:pic>
      <p:sp>
        <p:nvSpPr>
          <p:cNvPr id="72" name="CasellaDiTesto 71"/>
          <p:cNvSpPr txBox="1"/>
          <p:nvPr/>
        </p:nvSpPr>
        <p:spPr>
          <a:xfrm>
            <a:off x="4952353" y="4166145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73" name="Rettangolo arrotondato 72"/>
          <p:cNvSpPr/>
          <p:nvPr/>
        </p:nvSpPr>
        <p:spPr>
          <a:xfrm>
            <a:off x="810109" y="4769837"/>
            <a:ext cx="1953988" cy="887664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 N-1</a:t>
            </a:r>
          </a:p>
        </p:txBody>
      </p:sp>
      <p:sp>
        <p:nvSpPr>
          <p:cNvPr id="75" name="Rettangolo arrotondato 74"/>
          <p:cNvSpPr/>
          <p:nvPr/>
        </p:nvSpPr>
        <p:spPr>
          <a:xfrm>
            <a:off x="7140608" y="4761127"/>
            <a:ext cx="1953988" cy="887664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 N+1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49691" y="5029003"/>
            <a:ext cx="426720" cy="369332"/>
          </a:xfrm>
          <a:prstGeom prst="rect">
            <a:avLst/>
          </a:prstGeom>
          <a:noFill/>
          <a:ln w="190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8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…</a:t>
            </a:r>
          </a:p>
        </p:txBody>
      </p:sp>
      <p:sp>
        <p:nvSpPr>
          <p:cNvPr id="77" name="CasellaDiTesto 76"/>
          <p:cNvSpPr txBox="1"/>
          <p:nvPr/>
        </p:nvSpPr>
        <p:spPr>
          <a:xfrm>
            <a:off x="9228294" y="5029003"/>
            <a:ext cx="426720" cy="369332"/>
          </a:xfrm>
          <a:prstGeom prst="rect">
            <a:avLst/>
          </a:prstGeom>
          <a:noFill/>
          <a:ln w="190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8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…</a:t>
            </a:r>
          </a:p>
        </p:txBody>
      </p:sp>
      <p:cxnSp>
        <p:nvCxnSpPr>
          <p:cNvPr id="78" name="Connettore 2 77"/>
          <p:cNvCxnSpPr/>
          <p:nvPr/>
        </p:nvCxnSpPr>
        <p:spPr>
          <a:xfrm flipH="1" flipV="1">
            <a:off x="1028278" y="2479965"/>
            <a:ext cx="917193" cy="748822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>
            <a:stCxn id="44" idx="2"/>
          </p:cNvCxnSpPr>
          <p:nvPr/>
        </p:nvCxnSpPr>
        <p:spPr>
          <a:xfrm flipH="1">
            <a:off x="7345680" y="963522"/>
            <a:ext cx="968214" cy="151644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03510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Freccia a sinistra 162"/>
          <p:cNvSpPr/>
          <p:nvPr/>
        </p:nvSpPr>
        <p:spPr>
          <a:xfrm rot="5400000">
            <a:off x="4943789" y="2171187"/>
            <a:ext cx="1051176" cy="154717"/>
          </a:xfrm>
          <a:prstGeom prst="leftArrow">
            <a:avLst>
              <a:gd name="adj1" fmla="val 2610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61" name="Freccia a sinistra 160"/>
          <p:cNvSpPr/>
          <p:nvPr/>
        </p:nvSpPr>
        <p:spPr>
          <a:xfrm rot="16200000">
            <a:off x="3826477" y="2130321"/>
            <a:ext cx="1132908" cy="154717"/>
          </a:xfrm>
          <a:prstGeom prst="leftArrow">
            <a:avLst>
              <a:gd name="adj1" fmla="val 2610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62" name="CasellaDiTesto 161"/>
          <p:cNvSpPr txBox="1"/>
          <p:nvPr/>
        </p:nvSpPr>
        <p:spPr>
          <a:xfrm>
            <a:off x="4024261" y="1953371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59" name="Rettangolo arrotondato 158"/>
          <p:cNvSpPr/>
          <p:nvPr/>
        </p:nvSpPr>
        <p:spPr>
          <a:xfrm>
            <a:off x="2006992" y="216178"/>
            <a:ext cx="5892015" cy="1497646"/>
          </a:xfrm>
          <a:prstGeom prst="roundRect">
            <a:avLst>
              <a:gd name="adj" fmla="val 10940"/>
            </a:avLst>
          </a:prstGeom>
          <a:solidFill>
            <a:schemeClr val="bg1">
              <a:lumMod val="85000"/>
            </a:schemeClr>
          </a:solidFill>
          <a:ln w="19050"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NODE</a:t>
            </a:r>
          </a:p>
        </p:txBody>
      </p:sp>
      <p:sp>
        <p:nvSpPr>
          <p:cNvPr id="164" name="CasellaDiTesto 163"/>
          <p:cNvSpPr txBox="1"/>
          <p:nvPr/>
        </p:nvSpPr>
        <p:spPr>
          <a:xfrm>
            <a:off x="5494920" y="1951790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pic>
        <p:nvPicPr>
          <p:cNvPr id="160" name="Immagine 1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40" y="464110"/>
            <a:ext cx="1502670" cy="1001782"/>
          </a:xfrm>
          <a:prstGeom prst="rect">
            <a:avLst/>
          </a:prstGeom>
        </p:spPr>
      </p:pic>
      <p:sp>
        <p:nvSpPr>
          <p:cNvPr id="64" name="Rettangolo arrotondato 67">
            <a:extLst>
              <a:ext uri="{FF2B5EF4-FFF2-40B4-BE49-F238E27FC236}">
                <a16:creationId xmlns:a16="http://schemas.microsoft.com/office/drawing/2014/main" id="{E6C2756E-65D2-4B64-9421-B2B060061BF1}"/>
              </a:ext>
            </a:extLst>
          </p:cNvPr>
          <p:cNvSpPr/>
          <p:nvPr/>
        </p:nvSpPr>
        <p:spPr>
          <a:xfrm>
            <a:off x="2006991" y="2774134"/>
            <a:ext cx="5892016" cy="2369720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 N</a:t>
            </a:r>
          </a:p>
        </p:txBody>
      </p:sp>
      <p:sp>
        <p:nvSpPr>
          <p:cNvPr id="65" name="Rettangolo arrotondato 129">
            <a:extLst>
              <a:ext uri="{FF2B5EF4-FFF2-40B4-BE49-F238E27FC236}">
                <a16:creationId xmlns:a16="http://schemas.microsoft.com/office/drawing/2014/main" id="{E828FE5D-4FC2-457A-9F6C-6177CC1B7E18}"/>
              </a:ext>
            </a:extLst>
          </p:cNvPr>
          <p:cNvSpPr/>
          <p:nvPr/>
        </p:nvSpPr>
        <p:spPr>
          <a:xfrm>
            <a:off x="4121824" y="2987599"/>
            <a:ext cx="1671938" cy="7477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</a:t>
            </a:r>
            <a:endParaRPr lang="it-IT" sz="2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6" name="Rettangolo arrotondato 157">
            <a:extLst>
              <a:ext uri="{FF2B5EF4-FFF2-40B4-BE49-F238E27FC236}">
                <a16:creationId xmlns:a16="http://schemas.microsoft.com/office/drawing/2014/main" id="{C3E105B7-FC0B-4D5A-97DA-B35F297B1F16}"/>
              </a:ext>
            </a:extLst>
          </p:cNvPr>
          <p:cNvSpPr/>
          <p:nvPr/>
        </p:nvSpPr>
        <p:spPr>
          <a:xfrm>
            <a:off x="4771026" y="3637141"/>
            <a:ext cx="2017716" cy="86190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filtering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logic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required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7" name="Immagine 118">
            <a:extLst>
              <a:ext uri="{FF2B5EF4-FFF2-40B4-BE49-F238E27FC236}">
                <a16:creationId xmlns:a16="http://schemas.microsoft.com/office/drawing/2014/main" id="{2C930B5A-F2C5-4B21-B738-4FD5A1D9F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38" y="3961556"/>
            <a:ext cx="689935" cy="689935"/>
          </a:xfrm>
          <a:prstGeom prst="rect">
            <a:avLst/>
          </a:prstGeom>
        </p:spPr>
      </p:pic>
      <p:sp>
        <p:nvSpPr>
          <p:cNvPr id="69" name="CasellaDiTesto 120">
            <a:extLst>
              <a:ext uri="{FF2B5EF4-FFF2-40B4-BE49-F238E27FC236}">
                <a16:creationId xmlns:a16="http://schemas.microsoft.com/office/drawing/2014/main" id="{981FAFF7-90D3-4BA3-8340-E56285DCFB21}"/>
              </a:ext>
            </a:extLst>
          </p:cNvPr>
          <p:cNvSpPr txBox="1"/>
          <p:nvPr/>
        </p:nvSpPr>
        <p:spPr>
          <a:xfrm rot="694268">
            <a:off x="3074734" y="4087947"/>
            <a:ext cx="764789" cy="276999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cxnSp>
        <p:nvCxnSpPr>
          <p:cNvPr id="70" name="Connettore 2 128">
            <a:extLst>
              <a:ext uri="{FF2B5EF4-FFF2-40B4-BE49-F238E27FC236}">
                <a16:creationId xmlns:a16="http://schemas.microsoft.com/office/drawing/2014/main" id="{A1AFE9A2-42EA-412F-8CBB-847F25D97CAD}"/>
              </a:ext>
            </a:extLst>
          </p:cNvPr>
          <p:cNvCxnSpPr>
            <a:cxnSpLocks/>
            <a:endCxn id="75" idx="2"/>
          </p:cNvCxnSpPr>
          <p:nvPr/>
        </p:nvCxnSpPr>
        <p:spPr>
          <a:xfrm flipV="1">
            <a:off x="2508590" y="3782972"/>
            <a:ext cx="66477" cy="560507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130">
            <a:extLst>
              <a:ext uri="{FF2B5EF4-FFF2-40B4-BE49-F238E27FC236}">
                <a16:creationId xmlns:a16="http://schemas.microsoft.com/office/drawing/2014/main" id="{677D1CC6-DBF8-4772-9A6A-BA12E504631E}"/>
              </a:ext>
            </a:extLst>
          </p:cNvPr>
          <p:cNvCxnSpPr/>
          <p:nvPr/>
        </p:nvCxnSpPr>
        <p:spPr>
          <a:xfrm flipV="1">
            <a:off x="3547265" y="3682951"/>
            <a:ext cx="591843" cy="455158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2 131">
            <a:extLst>
              <a:ext uri="{FF2B5EF4-FFF2-40B4-BE49-F238E27FC236}">
                <a16:creationId xmlns:a16="http://schemas.microsoft.com/office/drawing/2014/main" id="{5E76FC6B-14E1-428D-9BE1-0F39438F7108}"/>
              </a:ext>
            </a:extLst>
          </p:cNvPr>
          <p:cNvCxnSpPr/>
          <p:nvPr/>
        </p:nvCxnSpPr>
        <p:spPr>
          <a:xfrm>
            <a:off x="2788750" y="3758215"/>
            <a:ext cx="367268" cy="30836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Immagine 156">
            <a:extLst>
              <a:ext uri="{FF2B5EF4-FFF2-40B4-BE49-F238E27FC236}">
                <a16:creationId xmlns:a16="http://schemas.microsoft.com/office/drawing/2014/main" id="{B700855E-958A-4621-A1A8-9ECA73A7C9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257" y="4615265"/>
            <a:ext cx="792882" cy="528589"/>
          </a:xfrm>
          <a:prstGeom prst="rect">
            <a:avLst/>
          </a:prstGeom>
        </p:spPr>
      </p:pic>
      <p:sp>
        <p:nvSpPr>
          <p:cNvPr id="76" name="Ovale 150">
            <a:extLst>
              <a:ext uri="{FF2B5EF4-FFF2-40B4-BE49-F238E27FC236}">
                <a16:creationId xmlns:a16="http://schemas.microsoft.com/office/drawing/2014/main" id="{13868DF0-CC28-4125-937E-FEBE68102A6A}"/>
              </a:ext>
            </a:extLst>
          </p:cNvPr>
          <p:cNvSpPr/>
          <p:nvPr/>
        </p:nvSpPr>
        <p:spPr>
          <a:xfrm>
            <a:off x="2227015" y="4286103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7" name="CasellaDiTesto 151">
            <a:extLst>
              <a:ext uri="{FF2B5EF4-FFF2-40B4-BE49-F238E27FC236}">
                <a16:creationId xmlns:a16="http://schemas.microsoft.com/office/drawing/2014/main" id="{233A1D57-3448-41C3-8717-910DEC5CF30C}"/>
              </a:ext>
            </a:extLst>
          </p:cNvPr>
          <p:cNvSpPr txBox="1"/>
          <p:nvPr/>
        </p:nvSpPr>
        <p:spPr>
          <a:xfrm>
            <a:off x="2153462" y="4353636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Ovale 150">
            <a:extLst>
              <a:ext uri="{FF2B5EF4-FFF2-40B4-BE49-F238E27FC236}">
                <a16:creationId xmlns:a16="http://schemas.microsoft.com/office/drawing/2014/main" id="{74EBF73A-8F08-4C16-B8E8-C9BDACB9CBAE}"/>
              </a:ext>
            </a:extLst>
          </p:cNvPr>
          <p:cNvSpPr/>
          <p:nvPr/>
        </p:nvSpPr>
        <p:spPr>
          <a:xfrm>
            <a:off x="6288472" y="3059553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CasellaDiTesto 151">
            <a:extLst>
              <a:ext uri="{FF2B5EF4-FFF2-40B4-BE49-F238E27FC236}">
                <a16:creationId xmlns:a16="http://schemas.microsoft.com/office/drawing/2014/main" id="{5244DE5E-4F85-42B9-8B4F-78B42FFFB6C0}"/>
              </a:ext>
            </a:extLst>
          </p:cNvPr>
          <p:cNvSpPr txBox="1"/>
          <p:nvPr/>
        </p:nvSpPr>
        <p:spPr>
          <a:xfrm>
            <a:off x="6214919" y="3127086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Ovale 150">
            <a:extLst>
              <a:ext uri="{FF2B5EF4-FFF2-40B4-BE49-F238E27FC236}">
                <a16:creationId xmlns:a16="http://schemas.microsoft.com/office/drawing/2014/main" id="{A964FE73-DE0F-4FE9-96BF-C355FB375E6E}"/>
              </a:ext>
            </a:extLst>
          </p:cNvPr>
          <p:cNvSpPr/>
          <p:nvPr/>
        </p:nvSpPr>
        <p:spPr>
          <a:xfrm>
            <a:off x="6892256" y="3009624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1" name="CasellaDiTesto 151">
            <a:extLst>
              <a:ext uri="{FF2B5EF4-FFF2-40B4-BE49-F238E27FC236}">
                <a16:creationId xmlns:a16="http://schemas.microsoft.com/office/drawing/2014/main" id="{B1DA64BE-54FA-46E7-94A9-256810E925DC}"/>
              </a:ext>
            </a:extLst>
          </p:cNvPr>
          <p:cNvSpPr txBox="1"/>
          <p:nvPr/>
        </p:nvSpPr>
        <p:spPr>
          <a:xfrm>
            <a:off x="6818703" y="3077157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2" name="Ovale 150">
            <a:extLst>
              <a:ext uri="{FF2B5EF4-FFF2-40B4-BE49-F238E27FC236}">
                <a16:creationId xmlns:a16="http://schemas.microsoft.com/office/drawing/2014/main" id="{CB3AE1C2-BD94-4F32-AFBD-38DD635C3330}"/>
              </a:ext>
            </a:extLst>
          </p:cNvPr>
          <p:cNvSpPr/>
          <p:nvPr/>
        </p:nvSpPr>
        <p:spPr>
          <a:xfrm>
            <a:off x="6640240" y="3531626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3" name="CasellaDiTesto 151">
            <a:extLst>
              <a:ext uri="{FF2B5EF4-FFF2-40B4-BE49-F238E27FC236}">
                <a16:creationId xmlns:a16="http://schemas.microsoft.com/office/drawing/2014/main" id="{FFD96CBA-FC50-49B6-96A6-BFC92AAAFE5C}"/>
              </a:ext>
            </a:extLst>
          </p:cNvPr>
          <p:cNvSpPr txBox="1"/>
          <p:nvPr/>
        </p:nvSpPr>
        <p:spPr>
          <a:xfrm>
            <a:off x="6566687" y="3599159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4" name="Ovale 150">
            <a:extLst>
              <a:ext uri="{FF2B5EF4-FFF2-40B4-BE49-F238E27FC236}">
                <a16:creationId xmlns:a16="http://schemas.microsoft.com/office/drawing/2014/main" id="{0ABF7477-93EF-4348-9E42-BE4B4790BFA1}"/>
              </a:ext>
            </a:extLst>
          </p:cNvPr>
          <p:cNvSpPr/>
          <p:nvPr/>
        </p:nvSpPr>
        <p:spPr>
          <a:xfrm>
            <a:off x="7243492" y="3470475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5" name="CasellaDiTesto 151">
            <a:extLst>
              <a:ext uri="{FF2B5EF4-FFF2-40B4-BE49-F238E27FC236}">
                <a16:creationId xmlns:a16="http://schemas.microsoft.com/office/drawing/2014/main" id="{78F5047A-C7FE-4D19-B771-158C4945422C}"/>
              </a:ext>
            </a:extLst>
          </p:cNvPr>
          <p:cNvSpPr txBox="1"/>
          <p:nvPr/>
        </p:nvSpPr>
        <p:spPr>
          <a:xfrm>
            <a:off x="7169939" y="3538008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5" name="Freccia a sinistra 164"/>
          <p:cNvSpPr/>
          <p:nvPr/>
        </p:nvSpPr>
        <p:spPr>
          <a:xfrm rot="10800000">
            <a:off x="2779396" y="3324221"/>
            <a:ext cx="1321956" cy="137373"/>
          </a:xfrm>
          <a:prstGeom prst="leftArrow">
            <a:avLst>
              <a:gd name="adj1" fmla="val 22250"/>
              <a:gd name="adj2" fmla="val 9679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166" name="CasellaDiTesto 165"/>
          <p:cNvSpPr txBox="1"/>
          <p:nvPr/>
        </p:nvSpPr>
        <p:spPr>
          <a:xfrm>
            <a:off x="3213491" y="3053195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75" name="Pergamena 1 82">
            <a:extLst>
              <a:ext uri="{FF2B5EF4-FFF2-40B4-BE49-F238E27FC236}">
                <a16:creationId xmlns:a16="http://schemas.microsoft.com/office/drawing/2014/main" id="{7502A908-182E-4960-8A9E-BE9CD39D2EBC}"/>
              </a:ext>
            </a:extLst>
          </p:cNvPr>
          <p:cNvSpPr/>
          <p:nvPr/>
        </p:nvSpPr>
        <p:spPr>
          <a:xfrm>
            <a:off x="2153462" y="2969735"/>
            <a:ext cx="843209" cy="81323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IMA ML</a:t>
            </a:r>
          </a:p>
        </p:txBody>
      </p:sp>
    </p:spTree>
    <p:extLst>
      <p:ext uri="{BB962C8B-B14F-4D97-AF65-F5344CB8AC3E}">
        <p14:creationId xmlns:p14="http://schemas.microsoft.com/office/powerpoint/2010/main" val="284717091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ccia a sinistra 31"/>
          <p:cNvSpPr/>
          <p:nvPr/>
        </p:nvSpPr>
        <p:spPr>
          <a:xfrm rot="5400000">
            <a:off x="4498496" y="2166258"/>
            <a:ext cx="907710" cy="154717"/>
          </a:xfrm>
          <a:prstGeom prst="leftArrow">
            <a:avLst>
              <a:gd name="adj1" fmla="val 2610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42" name="Rettangolo arrotondato 41"/>
          <p:cNvSpPr/>
          <p:nvPr/>
        </p:nvSpPr>
        <p:spPr>
          <a:xfrm>
            <a:off x="1945471" y="2479964"/>
            <a:ext cx="6015055" cy="1497646"/>
          </a:xfrm>
          <a:prstGeom prst="roundRect">
            <a:avLst>
              <a:gd name="adj" fmla="val 10940"/>
            </a:avLst>
          </a:prstGeom>
          <a:solidFill>
            <a:schemeClr val="bg1">
              <a:lumMod val="85000"/>
            </a:schemeClr>
          </a:solidFill>
          <a:ln w="19050"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NODE</a:t>
            </a:r>
          </a:p>
        </p:txBody>
      </p:sp>
      <p:pic>
        <p:nvPicPr>
          <p:cNvPr id="65" name="Immagin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406" y="2871418"/>
            <a:ext cx="673946" cy="673946"/>
          </a:xfrm>
          <a:prstGeom prst="rect">
            <a:avLst/>
          </a:prstGeom>
        </p:spPr>
      </p:pic>
      <p:cxnSp>
        <p:nvCxnSpPr>
          <p:cNvPr id="103" name="Connettore 2 102"/>
          <p:cNvCxnSpPr>
            <a:stCxn id="44" idx="1"/>
            <a:endCxn id="46" idx="3"/>
          </p:cNvCxnSpPr>
          <p:nvPr/>
        </p:nvCxnSpPr>
        <p:spPr>
          <a:xfrm flipH="1">
            <a:off x="2505216" y="609114"/>
            <a:ext cx="4894277" cy="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asellaDiTesto 109"/>
          <p:cNvSpPr txBox="1"/>
          <p:nvPr/>
        </p:nvSpPr>
        <p:spPr>
          <a:xfrm>
            <a:off x="447328" y="2576100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  <a:endParaRPr lang="it-IT" sz="114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4" name="Immagine 10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78" y="1953552"/>
            <a:ext cx="622548" cy="622548"/>
          </a:xfrm>
          <a:prstGeom prst="rect">
            <a:avLst/>
          </a:prstGeom>
        </p:spPr>
      </p:pic>
      <p:pic>
        <p:nvPicPr>
          <p:cNvPr id="43" name="Immagin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856" y="2727896"/>
            <a:ext cx="1502670" cy="1001782"/>
          </a:xfrm>
          <a:prstGeom prst="rect">
            <a:avLst/>
          </a:prstGeom>
        </p:spPr>
      </p:pic>
      <p:sp>
        <p:nvSpPr>
          <p:cNvPr id="44" name="Rettangolo arrotondato 43"/>
          <p:cNvSpPr/>
          <p:nvPr/>
        </p:nvSpPr>
        <p:spPr>
          <a:xfrm>
            <a:off x="7399493" y="254706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Rettangolo arrotondato 44"/>
          <p:cNvSpPr/>
          <p:nvPr/>
        </p:nvSpPr>
        <p:spPr>
          <a:xfrm>
            <a:off x="3152503" y="963522"/>
            <a:ext cx="3492137" cy="80010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Rettangolo arrotondato 45"/>
          <p:cNvSpPr/>
          <p:nvPr/>
        </p:nvSpPr>
        <p:spPr>
          <a:xfrm>
            <a:off x="676415" y="254706"/>
            <a:ext cx="1828801" cy="708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52" name="Connettore 2 51"/>
          <p:cNvCxnSpPr>
            <a:endCxn id="45" idx="3"/>
          </p:cNvCxnSpPr>
          <p:nvPr/>
        </p:nvCxnSpPr>
        <p:spPr>
          <a:xfrm flipH="1">
            <a:off x="6644640" y="883920"/>
            <a:ext cx="754856" cy="479654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/>
          <p:cNvSpPr txBox="1"/>
          <p:nvPr/>
        </p:nvSpPr>
        <p:spPr>
          <a:xfrm>
            <a:off x="4954455" y="2011063"/>
            <a:ext cx="75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62" name="CasellaDiTesto 61"/>
          <p:cNvSpPr txBox="1"/>
          <p:nvPr/>
        </p:nvSpPr>
        <p:spPr>
          <a:xfrm>
            <a:off x="2659303" y="3034568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66" name="Rettangolo arrotondato 65"/>
          <p:cNvSpPr/>
          <p:nvPr/>
        </p:nvSpPr>
        <p:spPr>
          <a:xfrm>
            <a:off x="7018205" y="3640005"/>
            <a:ext cx="1625610" cy="7475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verifier-pod</a:t>
            </a:r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3" name="Rettangolo arrotondato 72"/>
          <p:cNvSpPr/>
          <p:nvPr/>
        </p:nvSpPr>
        <p:spPr>
          <a:xfrm>
            <a:off x="810109" y="4769837"/>
            <a:ext cx="1953988" cy="887664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 N-1</a:t>
            </a:r>
          </a:p>
        </p:txBody>
      </p:sp>
      <p:sp>
        <p:nvSpPr>
          <p:cNvPr id="75" name="Rettangolo arrotondato 74"/>
          <p:cNvSpPr/>
          <p:nvPr/>
        </p:nvSpPr>
        <p:spPr>
          <a:xfrm>
            <a:off x="7140608" y="4761127"/>
            <a:ext cx="1953988" cy="887664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 N+1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49691" y="5029003"/>
            <a:ext cx="426720" cy="369332"/>
          </a:xfrm>
          <a:prstGeom prst="rect">
            <a:avLst/>
          </a:prstGeom>
          <a:noFill/>
          <a:ln w="190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8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…</a:t>
            </a:r>
          </a:p>
        </p:txBody>
      </p:sp>
      <p:sp>
        <p:nvSpPr>
          <p:cNvPr id="77" name="CasellaDiTesto 76"/>
          <p:cNvSpPr txBox="1"/>
          <p:nvPr/>
        </p:nvSpPr>
        <p:spPr>
          <a:xfrm>
            <a:off x="9228294" y="5029003"/>
            <a:ext cx="426720" cy="369332"/>
          </a:xfrm>
          <a:prstGeom prst="rect">
            <a:avLst/>
          </a:prstGeom>
          <a:noFill/>
          <a:ln w="190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8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…</a:t>
            </a:r>
          </a:p>
        </p:txBody>
      </p:sp>
      <p:sp>
        <p:nvSpPr>
          <p:cNvPr id="30" name="Freccia a sinistra 29"/>
          <p:cNvSpPr/>
          <p:nvPr/>
        </p:nvSpPr>
        <p:spPr>
          <a:xfrm rot="5400000">
            <a:off x="4498500" y="4354107"/>
            <a:ext cx="907710" cy="154717"/>
          </a:xfrm>
          <a:prstGeom prst="leftArrow">
            <a:avLst>
              <a:gd name="adj1" fmla="val 26109"/>
              <a:gd name="adj2" fmla="val 91329"/>
            </a:avLst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40"/>
          </a:p>
        </p:txBody>
      </p:sp>
      <p:sp>
        <p:nvSpPr>
          <p:cNvPr id="31" name="CasellaDiTesto 30"/>
          <p:cNvSpPr txBox="1"/>
          <p:nvPr/>
        </p:nvSpPr>
        <p:spPr>
          <a:xfrm>
            <a:off x="4954455" y="4201366"/>
            <a:ext cx="48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68" name="Rettangolo arrotondato 67"/>
          <p:cNvSpPr/>
          <p:nvPr/>
        </p:nvSpPr>
        <p:spPr>
          <a:xfrm>
            <a:off x="3050585" y="4769837"/>
            <a:ext cx="3803535" cy="887664"/>
          </a:xfrm>
          <a:prstGeom prst="roundRect">
            <a:avLst>
              <a:gd name="adj" fmla="val 1094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N</a:t>
            </a:r>
          </a:p>
        </p:txBody>
      </p:sp>
      <p:pic>
        <p:nvPicPr>
          <p:cNvPr id="69" name="Immagine 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318" y="4854153"/>
            <a:ext cx="1052416" cy="701613"/>
          </a:xfrm>
          <a:prstGeom prst="rect">
            <a:avLst/>
          </a:prstGeom>
        </p:spPr>
      </p:pic>
      <p:cxnSp>
        <p:nvCxnSpPr>
          <p:cNvPr id="35" name="Connettore 2 34"/>
          <p:cNvCxnSpPr>
            <a:stCxn id="45" idx="1"/>
          </p:cNvCxnSpPr>
          <p:nvPr/>
        </p:nvCxnSpPr>
        <p:spPr>
          <a:xfrm flipH="1" flipV="1">
            <a:off x="2505217" y="913346"/>
            <a:ext cx="647286" cy="450228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>
            <a:endCxn id="46" idx="2"/>
          </p:cNvCxnSpPr>
          <p:nvPr/>
        </p:nvCxnSpPr>
        <p:spPr>
          <a:xfrm flipV="1">
            <a:off x="950729" y="963522"/>
            <a:ext cx="640087" cy="1047541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>
            <a:stCxn id="42" idx="1"/>
          </p:cNvCxnSpPr>
          <p:nvPr/>
        </p:nvCxnSpPr>
        <p:spPr>
          <a:xfrm flipH="1" flipV="1">
            <a:off x="1028278" y="2479965"/>
            <a:ext cx="917193" cy="748822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Immagin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79" y="1005082"/>
            <a:ext cx="673946" cy="673946"/>
          </a:xfrm>
          <a:prstGeom prst="rect">
            <a:avLst/>
          </a:prstGeom>
        </p:spPr>
      </p:pic>
      <p:sp>
        <p:nvSpPr>
          <p:cNvPr id="49" name="CasellaDiTesto 48"/>
          <p:cNvSpPr txBox="1"/>
          <p:nvPr/>
        </p:nvSpPr>
        <p:spPr>
          <a:xfrm>
            <a:off x="3449925" y="1178088"/>
            <a:ext cx="63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</a:t>
            </a:r>
          </a:p>
        </p:txBody>
      </p:sp>
      <p:pic>
        <p:nvPicPr>
          <p:cNvPr id="53" name="Immagin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997" y="988481"/>
            <a:ext cx="673946" cy="673946"/>
          </a:xfrm>
          <a:prstGeom prst="rect">
            <a:avLst/>
          </a:prstGeom>
        </p:spPr>
      </p:pic>
      <p:sp>
        <p:nvSpPr>
          <p:cNvPr id="54" name="CasellaDiTesto 53"/>
          <p:cNvSpPr txBox="1"/>
          <p:nvPr/>
        </p:nvSpPr>
        <p:spPr>
          <a:xfrm>
            <a:off x="5837643" y="1161487"/>
            <a:ext cx="63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1360731" y="2945432"/>
            <a:ext cx="2908082" cy="521732"/>
          </a:xfrm>
          <a:prstGeom prst="rect">
            <a:avLst/>
          </a:prstGeom>
          <a:noFill/>
          <a:ln w="190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8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3200" dirty="0">
                <a:solidFill>
                  <a:srgbClr val="FF0000"/>
                </a:solidFill>
              </a:rPr>
              <a:t>(    )</a:t>
            </a:r>
          </a:p>
        </p:txBody>
      </p:sp>
      <p:cxnSp>
        <p:nvCxnSpPr>
          <p:cNvPr id="33" name="Connettore 2 32"/>
          <p:cNvCxnSpPr>
            <a:stCxn id="44" idx="2"/>
          </p:cNvCxnSpPr>
          <p:nvPr/>
        </p:nvCxnSpPr>
        <p:spPr>
          <a:xfrm flipH="1">
            <a:off x="7140608" y="963522"/>
            <a:ext cx="1173286" cy="1516442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98192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ttangolo arrotondato 95"/>
          <p:cNvSpPr/>
          <p:nvPr/>
        </p:nvSpPr>
        <p:spPr>
          <a:xfrm>
            <a:off x="7619422" y="1173583"/>
            <a:ext cx="2261459" cy="1487299"/>
          </a:xfrm>
          <a:prstGeom prst="roundRect">
            <a:avLst/>
          </a:prstGeom>
          <a:solidFill>
            <a:srgbClr val="FFE69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relational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database </a:t>
            </a:r>
          </a:p>
          <a:p>
            <a:pPr algn="r"/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verifier-pod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association</a:t>
            </a:r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7" name="Immagine 9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2982" y="1390618"/>
            <a:ext cx="536052" cy="53605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82" name="Rettangolo arrotondato 81"/>
          <p:cNvSpPr/>
          <p:nvPr/>
        </p:nvSpPr>
        <p:spPr>
          <a:xfrm>
            <a:off x="1777711" y="3950130"/>
            <a:ext cx="6332764" cy="264281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 N</a:t>
            </a:r>
          </a:p>
        </p:txBody>
      </p:sp>
      <p:sp>
        <p:nvSpPr>
          <p:cNvPr id="163" name="Rettangolo arrotondato 162"/>
          <p:cNvSpPr/>
          <p:nvPr/>
        </p:nvSpPr>
        <p:spPr>
          <a:xfrm>
            <a:off x="4311753" y="4162845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sp>
        <p:nvSpPr>
          <p:cNvPr id="95" name="Rettangolo arrotondato 94"/>
          <p:cNvSpPr/>
          <p:nvPr/>
        </p:nvSpPr>
        <p:spPr>
          <a:xfrm>
            <a:off x="5195673" y="4654550"/>
            <a:ext cx="1943696" cy="87166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filtering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logic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required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0" name="Rettangolo arrotondato 89"/>
          <p:cNvSpPr/>
          <p:nvPr/>
        </p:nvSpPr>
        <p:spPr>
          <a:xfrm>
            <a:off x="1488795" y="2199828"/>
            <a:ext cx="6910595" cy="144268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MASTER NODE</a:t>
            </a:r>
          </a:p>
        </p:txBody>
      </p:sp>
      <p:sp>
        <p:nvSpPr>
          <p:cNvPr id="75" name="Rettangolo arrotondato 74"/>
          <p:cNvSpPr/>
          <p:nvPr/>
        </p:nvSpPr>
        <p:spPr>
          <a:xfrm>
            <a:off x="6062326" y="2352230"/>
            <a:ext cx="1754394" cy="60449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br>
              <a:rPr lang="it-IT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it-IT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7" name="Immagine 1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73" y="2332539"/>
            <a:ext cx="747910" cy="498606"/>
          </a:xfrm>
          <a:prstGeom prst="rect">
            <a:avLst/>
          </a:prstGeom>
        </p:spPr>
      </p:pic>
      <p:cxnSp>
        <p:nvCxnSpPr>
          <p:cNvPr id="186" name="Connettore 2 185"/>
          <p:cNvCxnSpPr>
            <a:cxnSpLocks/>
          </p:cNvCxnSpPr>
          <p:nvPr/>
        </p:nvCxnSpPr>
        <p:spPr>
          <a:xfrm flipV="1">
            <a:off x="2598703" y="4741696"/>
            <a:ext cx="1698010" cy="615905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tangolo arrotondato 105"/>
          <p:cNvSpPr/>
          <p:nvPr/>
        </p:nvSpPr>
        <p:spPr>
          <a:xfrm>
            <a:off x="1829801" y="2401142"/>
            <a:ext cx="1428279" cy="875440"/>
          </a:xfrm>
          <a:prstGeom prst="roundRect">
            <a:avLst>
              <a:gd name="adj" fmla="val 18408"/>
            </a:avLst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server</a:t>
            </a:r>
          </a:p>
        </p:txBody>
      </p:sp>
      <p:sp>
        <p:nvSpPr>
          <p:cNvPr id="110" name="CasellaDiTesto 109"/>
          <p:cNvSpPr txBox="1"/>
          <p:nvPr/>
        </p:nvSpPr>
        <p:spPr>
          <a:xfrm>
            <a:off x="360556" y="2216476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</a:p>
        </p:txBody>
      </p:sp>
      <p:sp>
        <p:nvSpPr>
          <p:cNvPr id="43" name="Rettangolo arrotondato 42"/>
          <p:cNvSpPr/>
          <p:nvPr/>
        </p:nvSpPr>
        <p:spPr>
          <a:xfrm>
            <a:off x="6253587" y="2504630"/>
            <a:ext cx="1754394" cy="60449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scheduler</a:t>
            </a:r>
            <a:endParaRPr lang="it-IT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br>
              <a:rPr lang="it-IT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it-IT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152" y="2495885"/>
            <a:ext cx="747910" cy="498606"/>
          </a:xfrm>
          <a:prstGeom prst="rect">
            <a:avLst/>
          </a:prstGeom>
        </p:spPr>
      </p:pic>
      <p:pic>
        <p:nvPicPr>
          <p:cNvPr id="54" name="Immagine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978" y="2401142"/>
            <a:ext cx="991377" cy="660917"/>
          </a:xfrm>
          <a:prstGeom prst="rect">
            <a:avLst/>
          </a:prstGeom>
        </p:spPr>
      </p:pic>
      <p:cxnSp>
        <p:nvCxnSpPr>
          <p:cNvPr id="60" name="Connettore 2 59"/>
          <p:cNvCxnSpPr/>
          <p:nvPr/>
        </p:nvCxnSpPr>
        <p:spPr>
          <a:xfrm>
            <a:off x="879457" y="1996153"/>
            <a:ext cx="995063" cy="442247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Pergamena 1 82"/>
          <p:cNvSpPr/>
          <p:nvPr/>
        </p:nvSpPr>
        <p:spPr>
          <a:xfrm>
            <a:off x="2675948" y="4080191"/>
            <a:ext cx="843209" cy="81323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IMA ML</a:t>
            </a:r>
          </a:p>
        </p:txBody>
      </p:sp>
      <p:sp>
        <p:nvSpPr>
          <p:cNvPr id="86" name="CasellaDiTesto 85"/>
          <p:cNvSpPr txBox="1"/>
          <p:nvPr/>
        </p:nvSpPr>
        <p:spPr>
          <a:xfrm>
            <a:off x="1916365" y="5653079"/>
            <a:ext cx="1104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2.0</a:t>
            </a:r>
          </a:p>
        </p:txBody>
      </p:sp>
      <p:pic>
        <p:nvPicPr>
          <p:cNvPr id="164" name="Immagine 16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332" y="4231679"/>
            <a:ext cx="348851" cy="348851"/>
          </a:xfrm>
          <a:prstGeom prst="rect">
            <a:avLst/>
          </a:prstGeom>
        </p:spPr>
      </p:pic>
      <p:pic>
        <p:nvPicPr>
          <p:cNvPr id="169" name="Immagine 1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021" y="5160074"/>
            <a:ext cx="646286" cy="646286"/>
          </a:xfrm>
          <a:prstGeom prst="rect">
            <a:avLst/>
          </a:prstGeom>
        </p:spPr>
      </p:pic>
      <p:sp>
        <p:nvSpPr>
          <p:cNvPr id="170" name="CasellaDiTesto 169"/>
          <p:cNvSpPr txBox="1"/>
          <p:nvPr/>
        </p:nvSpPr>
        <p:spPr>
          <a:xfrm rot="945472">
            <a:off x="2234930" y="5219102"/>
            <a:ext cx="572071" cy="276999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cxnSp>
        <p:nvCxnSpPr>
          <p:cNvPr id="172" name="Connettore 4 171"/>
          <p:cNvCxnSpPr>
            <a:cxnSpLocks/>
            <a:stCxn id="106" idx="1"/>
            <a:endCxn id="187" idx="2"/>
          </p:cNvCxnSpPr>
          <p:nvPr/>
        </p:nvCxnSpPr>
        <p:spPr>
          <a:xfrm rot="10800000" flipH="1" flipV="1">
            <a:off x="1829800" y="2838862"/>
            <a:ext cx="3271321" cy="3185534"/>
          </a:xfrm>
          <a:prstGeom prst="bentConnector4">
            <a:avLst>
              <a:gd name="adj1" fmla="val -6988"/>
              <a:gd name="adj2" fmla="val 105422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ttore 4 175"/>
          <p:cNvCxnSpPr>
            <a:cxnSpLocks/>
          </p:cNvCxnSpPr>
          <p:nvPr/>
        </p:nvCxnSpPr>
        <p:spPr>
          <a:xfrm flipV="1">
            <a:off x="4799916" y="6020461"/>
            <a:ext cx="2170793" cy="176506"/>
          </a:xfrm>
          <a:prstGeom prst="bentConnector2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ttore 2 178"/>
          <p:cNvCxnSpPr>
            <a:cxnSpLocks/>
            <a:stCxn id="83" idx="2"/>
            <a:endCxn id="170" idx="0"/>
          </p:cNvCxnSpPr>
          <p:nvPr/>
        </p:nvCxnSpPr>
        <p:spPr>
          <a:xfrm flipH="1">
            <a:off x="2558579" y="4893428"/>
            <a:ext cx="538974" cy="330879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ttore 2 189"/>
          <p:cNvCxnSpPr>
            <a:stCxn id="83" idx="3"/>
            <a:endCxn id="163" idx="1"/>
          </p:cNvCxnSpPr>
          <p:nvPr/>
        </p:nvCxnSpPr>
        <p:spPr>
          <a:xfrm>
            <a:off x="3417502" y="4486810"/>
            <a:ext cx="894251" cy="1982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ttangolo arrotondato 120"/>
          <p:cNvSpPr/>
          <p:nvPr/>
        </p:nvSpPr>
        <p:spPr>
          <a:xfrm>
            <a:off x="6428360" y="2683713"/>
            <a:ext cx="1826758" cy="62170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 manager</a:t>
            </a:r>
          </a:p>
        </p:txBody>
      </p:sp>
      <p:pic>
        <p:nvPicPr>
          <p:cNvPr id="42" name="Immagin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247" y="2746338"/>
            <a:ext cx="747910" cy="498606"/>
          </a:xfrm>
          <a:prstGeom prst="rect">
            <a:avLst/>
          </a:prstGeom>
        </p:spPr>
      </p:pic>
      <p:cxnSp>
        <p:nvCxnSpPr>
          <p:cNvPr id="77" name="Connettore 2 76"/>
          <p:cNvCxnSpPr>
            <a:stCxn id="75" idx="1"/>
            <a:endCxn id="106" idx="3"/>
          </p:cNvCxnSpPr>
          <p:nvPr/>
        </p:nvCxnSpPr>
        <p:spPr>
          <a:xfrm flipH="1">
            <a:off x="3258080" y="2654475"/>
            <a:ext cx="2804246" cy="184387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2 79"/>
          <p:cNvCxnSpPr>
            <a:stCxn id="43" idx="1"/>
            <a:endCxn id="106" idx="3"/>
          </p:cNvCxnSpPr>
          <p:nvPr/>
        </p:nvCxnSpPr>
        <p:spPr>
          <a:xfrm flipH="1">
            <a:off x="3258080" y="2806875"/>
            <a:ext cx="2995507" cy="31987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2 83"/>
          <p:cNvCxnSpPr>
            <a:stCxn id="121" idx="1"/>
            <a:endCxn id="106" idx="3"/>
          </p:cNvCxnSpPr>
          <p:nvPr/>
        </p:nvCxnSpPr>
        <p:spPr>
          <a:xfrm flipH="1" flipV="1">
            <a:off x="3258080" y="2838862"/>
            <a:ext cx="3170280" cy="155705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ttangolo arrotondato 99"/>
          <p:cNvSpPr/>
          <p:nvPr/>
        </p:nvSpPr>
        <p:spPr>
          <a:xfrm>
            <a:off x="1488795" y="318015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1" name="Immagine 10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984" y="465974"/>
            <a:ext cx="348851" cy="348851"/>
          </a:xfrm>
          <a:prstGeom prst="rect">
            <a:avLst/>
          </a:prstGeom>
        </p:spPr>
      </p:pic>
      <p:sp>
        <p:nvSpPr>
          <p:cNvPr id="103" name="Rettangolo arrotondato 102"/>
          <p:cNvSpPr/>
          <p:nvPr/>
        </p:nvSpPr>
        <p:spPr>
          <a:xfrm>
            <a:off x="6794360" y="318015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</p:txBody>
      </p:sp>
      <p:pic>
        <p:nvPicPr>
          <p:cNvPr id="108" name="Immagine 10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981" y="465973"/>
            <a:ext cx="348851" cy="348851"/>
          </a:xfrm>
          <a:prstGeom prst="rect">
            <a:avLst/>
          </a:prstGeom>
        </p:spPr>
      </p:pic>
      <p:sp>
        <p:nvSpPr>
          <p:cNvPr id="109" name="Rettangolo arrotondato 108"/>
          <p:cNvSpPr/>
          <p:nvPr/>
        </p:nvSpPr>
        <p:spPr>
          <a:xfrm>
            <a:off x="4141577" y="833983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1" name="Immagine 1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207" y="987668"/>
            <a:ext cx="348851" cy="348851"/>
          </a:xfrm>
          <a:prstGeom prst="rect">
            <a:avLst/>
          </a:prstGeom>
        </p:spPr>
      </p:pic>
      <p:cxnSp>
        <p:nvCxnSpPr>
          <p:cNvPr id="113" name="Connettore 2 112"/>
          <p:cNvCxnSpPr>
            <a:stCxn id="103" idx="1"/>
            <a:endCxn id="100" idx="3"/>
          </p:cNvCxnSpPr>
          <p:nvPr/>
        </p:nvCxnSpPr>
        <p:spPr>
          <a:xfrm flipH="1">
            <a:off x="3093825" y="643962"/>
            <a:ext cx="3700535" cy="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2 113"/>
          <p:cNvCxnSpPr>
            <a:endCxn id="109" idx="3"/>
          </p:cNvCxnSpPr>
          <p:nvPr/>
        </p:nvCxnSpPr>
        <p:spPr>
          <a:xfrm flipH="1">
            <a:off x="5746607" y="878840"/>
            <a:ext cx="1047081" cy="28109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2 114"/>
          <p:cNvCxnSpPr>
            <a:endCxn id="109" idx="1"/>
          </p:cNvCxnSpPr>
          <p:nvPr/>
        </p:nvCxnSpPr>
        <p:spPr>
          <a:xfrm>
            <a:off x="3093825" y="903599"/>
            <a:ext cx="1047752" cy="256331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2 117"/>
          <p:cNvCxnSpPr>
            <a:stCxn id="100" idx="2"/>
          </p:cNvCxnSpPr>
          <p:nvPr/>
        </p:nvCxnSpPr>
        <p:spPr>
          <a:xfrm flipH="1">
            <a:off x="999645" y="969908"/>
            <a:ext cx="1291665" cy="845075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ttore 4 123"/>
          <p:cNvCxnSpPr>
            <a:stCxn id="106" idx="2"/>
            <a:endCxn id="163" idx="0"/>
          </p:cNvCxnSpPr>
          <p:nvPr/>
        </p:nvCxnSpPr>
        <p:spPr>
          <a:xfrm rot="16200000" flipH="1">
            <a:off x="3385973" y="2434549"/>
            <a:ext cx="886263" cy="2570327"/>
          </a:xfrm>
          <a:prstGeom prst="bentConnector3">
            <a:avLst>
              <a:gd name="adj1" fmla="val 62037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ttore 4 128"/>
          <p:cNvCxnSpPr>
            <a:stCxn id="54" idx="0"/>
          </p:cNvCxnSpPr>
          <p:nvPr/>
        </p:nvCxnSpPr>
        <p:spPr>
          <a:xfrm rot="5400000" flipH="1" flipV="1">
            <a:off x="4268998" y="-360005"/>
            <a:ext cx="1432817" cy="4089479"/>
          </a:xfrm>
          <a:prstGeom prst="bentConnector3">
            <a:avLst>
              <a:gd name="adj1" fmla="val 22649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ttore 4 135"/>
          <p:cNvCxnSpPr>
            <a:stCxn id="106" idx="0"/>
            <a:endCxn id="109" idx="2"/>
          </p:cNvCxnSpPr>
          <p:nvPr/>
        </p:nvCxnSpPr>
        <p:spPr>
          <a:xfrm rot="5400000" flipH="1" flipV="1">
            <a:off x="3286383" y="743434"/>
            <a:ext cx="915266" cy="2400151"/>
          </a:xfrm>
          <a:prstGeom prst="bentConnector3">
            <a:avLst>
              <a:gd name="adj1" fmla="val 54757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ttangolo arrotondato 152"/>
          <p:cNvSpPr/>
          <p:nvPr/>
        </p:nvSpPr>
        <p:spPr>
          <a:xfrm>
            <a:off x="-213684" y="3950130"/>
            <a:ext cx="1553661" cy="2642811"/>
          </a:xfrm>
          <a:prstGeom prst="roundRect">
            <a:avLst>
              <a:gd name="adj" fmla="val 10940"/>
            </a:avLst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N-1</a:t>
            </a:r>
          </a:p>
        </p:txBody>
      </p:sp>
      <p:sp>
        <p:nvSpPr>
          <p:cNvPr id="154" name="Rettangolo arrotondato 153"/>
          <p:cNvSpPr/>
          <p:nvPr/>
        </p:nvSpPr>
        <p:spPr>
          <a:xfrm>
            <a:off x="8548210" y="3950129"/>
            <a:ext cx="1553661" cy="2642811"/>
          </a:xfrm>
          <a:prstGeom prst="roundRect">
            <a:avLst>
              <a:gd name="adj" fmla="val 10940"/>
            </a:avLst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N+1</a:t>
            </a:r>
          </a:p>
        </p:txBody>
      </p:sp>
      <p:pic>
        <p:nvPicPr>
          <p:cNvPr id="104" name="Immagine 10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06" y="1641319"/>
            <a:ext cx="622548" cy="622548"/>
          </a:xfrm>
          <a:prstGeom prst="rect">
            <a:avLst/>
          </a:prstGeom>
        </p:spPr>
      </p:pic>
      <p:sp>
        <p:nvSpPr>
          <p:cNvPr id="131" name="Ovale 150">
            <a:extLst>
              <a:ext uri="{FF2B5EF4-FFF2-40B4-BE49-F238E27FC236}">
                <a16:creationId xmlns:a16="http://schemas.microsoft.com/office/drawing/2014/main" id="{EA201AE1-F9DC-44DC-B822-BB6FF6F254FB}"/>
              </a:ext>
            </a:extLst>
          </p:cNvPr>
          <p:cNvSpPr/>
          <p:nvPr/>
        </p:nvSpPr>
        <p:spPr>
          <a:xfrm>
            <a:off x="1920548" y="4324858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2" name="CasellaDiTesto 151">
            <a:extLst>
              <a:ext uri="{FF2B5EF4-FFF2-40B4-BE49-F238E27FC236}">
                <a16:creationId xmlns:a16="http://schemas.microsoft.com/office/drawing/2014/main" id="{E01B61A9-1E66-486D-A0F2-0D2A543196A0}"/>
              </a:ext>
            </a:extLst>
          </p:cNvPr>
          <p:cNvSpPr txBox="1"/>
          <p:nvPr/>
        </p:nvSpPr>
        <p:spPr>
          <a:xfrm>
            <a:off x="1846995" y="4392391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34" name="Connettore 2 167">
            <a:extLst>
              <a:ext uri="{FF2B5EF4-FFF2-40B4-BE49-F238E27FC236}">
                <a16:creationId xmlns:a16="http://schemas.microsoft.com/office/drawing/2014/main" id="{1488DDA5-43BB-41D5-8AB9-902464F96665}"/>
              </a:ext>
            </a:extLst>
          </p:cNvPr>
          <p:cNvCxnSpPr>
            <a:cxnSpLocks/>
            <a:stCxn id="131" idx="6"/>
            <a:endCxn id="83" idx="1"/>
          </p:cNvCxnSpPr>
          <p:nvPr/>
        </p:nvCxnSpPr>
        <p:spPr>
          <a:xfrm flipV="1">
            <a:off x="2450779" y="4486810"/>
            <a:ext cx="326824" cy="89629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e 150">
            <a:extLst>
              <a:ext uri="{FF2B5EF4-FFF2-40B4-BE49-F238E27FC236}">
                <a16:creationId xmlns:a16="http://schemas.microsoft.com/office/drawing/2014/main" id="{F4503ACE-B6F1-4F72-BDC2-91746F2A7F21}"/>
              </a:ext>
            </a:extLst>
          </p:cNvPr>
          <p:cNvSpPr/>
          <p:nvPr/>
        </p:nvSpPr>
        <p:spPr>
          <a:xfrm>
            <a:off x="6575721" y="4108534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7" name="CasellaDiTesto 151">
            <a:extLst>
              <a:ext uri="{FF2B5EF4-FFF2-40B4-BE49-F238E27FC236}">
                <a16:creationId xmlns:a16="http://schemas.microsoft.com/office/drawing/2014/main" id="{74F38FED-55A6-481E-8336-33FE6D258DA8}"/>
              </a:ext>
            </a:extLst>
          </p:cNvPr>
          <p:cNvSpPr txBox="1"/>
          <p:nvPr/>
        </p:nvSpPr>
        <p:spPr>
          <a:xfrm>
            <a:off x="6502168" y="4176067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9" name="Ovale 150">
            <a:extLst>
              <a:ext uri="{FF2B5EF4-FFF2-40B4-BE49-F238E27FC236}">
                <a16:creationId xmlns:a16="http://schemas.microsoft.com/office/drawing/2014/main" id="{F7FE8E4C-AB87-4055-8826-4EFE023B89A0}"/>
              </a:ext>
            </a:extLst>
          </p:cNvPr>
          <p:cNvSpPr/>
          <p:nvPr/>
        </p:nvSpPr>
        <p:spPr>
          <a:xfrm>
            <a:off x="7156292" y="4018346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0" name="CasellaDiTesto 151">
            <a:extLst>
              <a:ext uri="{FF2B5EF4-FFF2-40B4-BE49-F238E27FC236}">
                <a16:creationId xmlns:a16="http://schemas.microsoft.com/office/drawing/2014/main" id="{FBD8908C-C24B-4A98-A0A8-705E1ED00088}"/>
              </a:ext>
            </a:extLst>
          </p:cNvPr>
          <p:cNvSpPr txBox="1"/>
          <p:nvPr/>
        </p:nvSpPr>
        <p:spPr>
          <a:xfrm>
            <a:off x="7082739" y="4085879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1" name="Ovale 150">
            <a:extLst>
              <a:ext uri="{FF2B5EF4-FFF2-40B4-BE49-F238E27FC236}">
                <a16:creationId xmlns:a16="http://schemas.microsoft.com/office/drawing/2014/main" id="{72C2F68E-84FC-4DEC-9DC6-71099DF6C759}"/>
              </a:ext>
            </a:extLst>
          </p:cNvPr>
          <p:cNvSpPr/>
          <p:nvPr/>
        </p:nvSpPr>
        <p:spPr>
          <a:xfrm>
            <a:off x="6940327" y="4534979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5" name="CasellaDiTesto 151">
            <a:extLst>
              <a:ext uri="{FF2B5EF4-FFF2-40B4-BE49-F238E27FC236}">
                <a16:creationId xmlns:a16="http://schemas.microsoft.com/office/drawing/2014/main" id="{9A18F6F9-274C-436B-AB04-9F2902591F7B}"/>
              </a:ext>
            </a:extLst>
          </p:cNvPr>
          <p:cNvSpPr txBox="1"/>
          <p:nvPr/>
        </p:nvSpPr>
        <p:spPr>
          <a:xfrm>
            <a:off x="6866774" y="4602512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6" name="Ovale 150">
            <a:extLst>
              <a:ext uri="{FF2B5EF4-FFF2-40B4-BE49-F238E27FC236}">
                <a16:creationId xmlns:a16="http://schemas.microsoft.com/office/drawing/2014/main" id="{E4FC70F3-98C7-4C7B-9C27-FF68135D4444}"/>
              </a:ext>
            </a:extLst>
          </p:cNvPr>
          <p:cNvSpPr/>
          <p:nvPr/>
        </p:nvSpPr>
        <p:spPr>
          <a:xfrm>
            <a:off x="7504969" y="4482662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7" name="CasellaDiTesto 151">
            <a:extLst>
              <a:ext uri="{FF2B5EF4-FFF2-40B4-BE49-F238E27FC236}">
                <a16:creationId xmlns:a16="http://schemas.microsoft.com/office/drawing/2014/main" id="{F4B5793E-D9F2-4155-A7C5-CB4829F8C6D6}"/>
              </a:ext>
            </a:extLst>
          </p:cNvPr>
          <p:cNvSpPr txBox="1"/>
          <p:nvPr/>
        </p:nvSpPr>
        <p:spPr>
          <a:xfrm>
            <a:off x="7431416" y="4550195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7" name="Rettangolo arrotondato 86">
            <a:extLst>
              <a:ext uri="{FF2B5EF4-FFF2-40B4-BE49-F238E27FC236}">
                <a16:creationId xmlns:a16="http://schemas.microsoft.com/office/drawing/2014/main" id="{69620BF6-BEF1-41AE-A029-512A0FEDA51F}"/>
              </a:ext>
            </a:extLst>
          </p:cNvPr>
          <p:cNvSpPr/>
          <p:nvPr/>
        </p:nvSpPr>
        <p:spPr>
          <a:xfrm>
            <a:off x="4414149" y="5644628"/>
            <a:ext cx="1373945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8" name="Immagine 87">
            <a:extLst>
              <a:ext uri="{FF2B5EF4-FFF2-40B4-BE49-F238E27FC236}">
                <a16:creationId xmlns:a16="http://schemas.microsoft.com/office/drawing/2014/main" id="{F9D1AAA1-C1FD-42A0-9E6E-F3F9A5552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073" y="5642256"/>
            <a:ext cx="593618" cy="395745"/>
          </a:xfrm>
          <a:prstGeom prst="rect">
            <a:avLst/>
          </a:prstGeom>
        </p:spPr>
      </p:pic>
      <p:sp>
        <p:nvSpPr>
          <p:cNvPr id="189" name="Rettangolo arrotondato 88">
            <a:extLst>
              <a:ext uri="{FF2B5EF4-FFF2-40B4-BE49-F238E27FC236}">
                <a16:creationId xmlns:a16="http://schemas.microsoft.com/office/drawing/2014/main" id="{2599BAB5-52B8-4FAB-B858-B0D3370A8C3F}"/>
              </a:ext>
            </a:extLst>
          </p:cNvPr>
          <p:cNvSpPr/>
          <p:nvPr/>
        </p:nvSpPr>
        <p:spPr>
          <a:xfrm>
            <a:off x="6102647" y="5647206"/>
            <a:ext cx="1847233" cy="37325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91" name="Immagine 90">
            <a:extLst>
              <a:ext uri="{FF2B5EF4-FFF2-40B4-BE49-F238E27FC236}">
                <a16:creationId xmlns:a16="http://schemas.microsoft.com/office/drawing/2014/main" id="{D23ADB1E-1917-4506-A04A-18D5779956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540" y="5634264"/>
            <a:ext cx="593618" cy="388958"/>
          </a:xfrm>
          <a:prstGeom prst="rect">
            <a:avLst/>
          </a:prstGeom>
        </p:spPr>
      </p:pic>
      <p:cxnSp>
        <p:nvCxnSpPr>
          <p:cNvPr id="192" name="Connettore 2 93">
            <a:extLst>
              <a:ext uri="{FF2B5EF4-FFF2-40B4-BE49-F238E27FC236}">
                <a16:creationId xmlns:a16="http://schemas.microsoft.com/office/drawing/2014/main" id="{5BB38CB2-3417-4B18-8582-097872C8825C}"/>
              </a:ext>
            </a:extLst>
          </p:cNvPr>
          <p:cNvCxnSpPr>
            <a:cxnSpLocks/>
            <a:stCxn id="189" idx="1"/>
            <a:endCxn id="187" idx="3"/>
          </p:cNvCxnSpPr>
          <p:nvPr/>
        </p:nvCxnSpPr>
        <p:spPr>
          <a:xfrm flipH="1">
            <a:off x="5788094" y="5833834"/>
            <a:ext cx="314553" cy="678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ttangolo arrotondato 141">
            <a:extLst>
              <a:ext uri="{FF2B5EF4-FFF2-40B4-BE49-F238E27FC236}">
                <a16:creationId xmlns:a16="http://schemas.microsoft.com/office/drawing/2014/main" id="{0D1D4DD0-770D-4942-9A35-49090F4D8C82}"/>
              </a:ext>
            </a:extLst>
          </p:cNvPr>
          <p:cNvSpPr/>
          <p:nvPr/>
        </p:nvSpPr>
        <p:spPr>
          <a:xfrm>
            <a:off x="3137056" y="5644991"/>
            <a:ext cx="993132" cy="38538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</a:t>
            </a:r>
          </a:p>
        </p:txBody>
      </p:sp>
      <p:pic>
        <p:nvPicPr>
          <p:cNvPr id="194" name="Immagine 142">
            <a:extLst>
              <a:ext uri="{FF2B5EF4-FFF2-40B4-BE49-F238E27FC236}">
                <a16:creationId xmlns:a16="http://schemas.microsoft.com/office/drawing/2014/main" id="{0C90DC4E-A2FE-451C-811B-9698AB61D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869" y="5630871"/>
            <a:ext cx="593618" cy="395745"/>
          </a:xfrm>
          <a:prstGeom prst="rect">
            <a:avLst/>
          </a:prstGeom>
        </p:spPr>
      </p:pic>
      <p:cxnSp>
        <p:nvCxnSpPr>
          <p:cNvPr id="195" name="Connettore 2 143">
            <a:extLst>
              <a:ext uri="{FF2B5EF4-FFF2-40B4-BE49-F238E27FC236}">
                <a16:creationId xmlns:a16="http://schemas.microsoft.com/office/drawing/2014/main" id="{49402CFB-47D0-4B7B-A8C8-D9B48D6C3A87}"/>
              </a:ext>
            </a:extLst>
          </p:cNvPr>
          <p:cNvCxnSpPr>
            <a:cxnSpLocks/>
            <a:stCxn id="187" idx="1"/>
            <a:endCxn id="193" idx="3"/>
          </p:cNvCxnSpPr>
          <p:nvPr/>
        </p:nvCxnSpPr>
        <p:spPr>
          <a:xfrm flipH="1">
            <a:off x="4130188" y="5834512"/>
            <a:ext cx="283961" cy="3170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01719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ttangolo arrotondato 95"/>
          <p:cNvSpPr/>
          <p:nvPr/>
        </p:nvSpPr>
        <p:spPr>
          <a:xfrm>
            <a:off x="7619422" y="1173583"/>
            <a:ext cx="2261459" cy="1487299"/>
          </a:xfrm>
          <a:prstGeom prst="roundRect">
            <a:avLst/>
          </a:prstGeom>
          <a:solidFill>
            <a:srgbClr val="FFE69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database </a:t>
            </a:r>
          </a:p>
          <a:p>
            <a:pPr algn="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relazionale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associzioni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pod-verifier</a:t>
            </a:r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7" name="Immagine 9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19066" y="1392445"/>
            <a:ext cx="536052" cy="53605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82" name="Rettangolo arrotondato 81"/>
          <p:cNvSpPr/>
          <p:nvPr/>
        </p:nvSpPr>
        <p:spPr>
          <a:xfrm>
            <a:off x="1777711" y="3950130"/>
            <a:ext cx="6332764" cy="264281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 N</a:t>
            </a:r>
          </a:p>
        </p:txBody>
      </p:sp>
      <p:sp>
        <p:nvSpPr>
          <p:cNvPr id="163" name="Rettangolo arrotondato 162"/>
          <p:cNvSpPr/>
          <p:nvPr/>
        </p:nvSpPr>
        <p:spPr>
          <a:xfrm>
            <a:off x="4311753" y="4162845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sp>
        <p:nvSpPr>
          <p:cNvPr id="95" name="Rettangolo arrotondato 94"/>
          <p:cNvSpPr/>
          <p:nvPr/>
        </p:nvSpPr>
        <p:spPr>
          <a:xfrm>
            <a:off x="5201728" y="4654555"/>
            <a:ext cx="2195277" cy="87166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logica di filtraggio basata sul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richiesto</a:t>
            </a:r>
          </a:p>
        </p:txBody>
      </p:sp>
      <p:sp>
        <p:nvSpPr>
          <p:cNvPr id="90" name="Rettangolo arrotondato 89"/>
          <p:cNvSpPr/>
          <p:nvPr/>
        </p:nvSpPr>
        <p:spPr>
          <a:xfrm>
            <a:off x="1488795" y="2199828"/>
            <a:ext cx="6910595" cy="144268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MASTER NODE</a:t>
            </a:r>
          </a:p>
        </p:txBody>
      </p:sp>
      <p:sp>
        <p:nvSpPr>
          <p:cNvPr id="75" name="Rettangolo arrotondato 74"/>
          <p:cNvSpPr/>
          <p:nvPr/>
        </p:nvSpPr>
        <p:spPr>
          <a:xfrm>
            <a:off x="6062326" y="2352230"/>
            <a:ext cx="1754394" cy="60449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etcd</a:t>
            </a:r>
            <a:endParaRPr lang="it-IT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br>
              <a:rPr lang="it-IT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it-IT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7" name="Immagine 1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73" y="2332539"/>
            <a:ext cx="747910" cy="498606"/>
          </a:xfrm>
          <a:prstGeom prst="rect">
            <a:avLst/>
          </a:prstGeom>
        </p:spPr>
      </p:pic>
      <p:cxnSp>
        <p:nvCxnSpPr>
          <p:cNvPr id="186" name="Connettore 2 185"/>
          <p:cNvCxnSpPr>
            <a:cxnSpLocks/>
          </p:cNvCxnSpPr>
          <p:nvPr/>
        </p:nvCxnSpPr>
        <p:spPr>
          <a:xfrm flipV="1">
            <a:off x="2598703" y="4741696"/>
            <a:ext cx="1698010" cy="615905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tangolo arrotondato 105"/>
          <p:cNvSpPr/>
          <p:nvPr/>
        </p:nvSpPr>
        <p:spPr>
          <a:xfrm>
            <a:off x="1829801" y="2401142"/>
            <a:ext cx="1428279" cy="875440"/>
          </a:xfrm>
          <a:prstGeom prst="roundRect">
            <a:avLst>
              <a:gd name="adj" fmla="val 18408"/>
            </a:avLst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server</a:t>
            </a:r>
          </a:p>
        </p:txBody>
      </p:sp>
      <p:sp>
        <p:nvSpPr>
          <p:cNvPr id="110" name="CasellaDiTesto 109"/>
          <p:cNvSpPr txBox="1"/>
          <p:nvPr/>
        </p:nvSpPr>
        <p:spPr>
          <a:xfrm>
            <a:off x="360556" y="2216476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User</a:t>
            </a:r>
          </a:p>
        </p:txBody>
      </p:sp>
      <p:sp>
        <p:nvSpPr>
          <p:cNvPr id="43" name="Rettangolo arrotondato 42"/>
          <p:cNvSpPr/>
          <p:nvPr/>
        </p:nvSpPr>
        <p:spPr>
          <a:xfrm>
            <a:off x="6253587" y="2504630"/>
            <a:ext cx="1754394" cy="60449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scheduler</a:t>
            </a:r>
            <a:endParaRPr lang="it-IT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br>
              <a:rPr lang="it-IT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it-IT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152" y="2495885"/>
            <a:ext cx="747910" cy="498606"/>
          </a:xfrm>
          <a:prstGeom prst="rect">
            <a:avLst/>
          </a:prstGeom>
        </p:spPr>
      </p:pic>
      <p:pic>
        <p:nvPicPr>
          <p:cNvPr id="54" name="Immagine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978" y="2401142"/>
            <a:ext cx="991377" cy="660917"/>
          </a:xfrm>
          <a:prstGeom prst="rect">
            <a:avLst/>
          </a:prstGeom>
        </p:spPr>
      </p:pic>
      <p:cxnSp>
        <p:nvCxnSpPr>
          <p:cNvPr id="60" name="Connettore 2 59"/>
          <p:cNvCxnSpPr/>
          <p:nvPr/>
        </p:nvCxnSpPr>
        <p:spPr>
          <a:xfrm>
            <a:off x="879457" y="1996153"/>
            <a:ext cx="995063" cy="442247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Pergamena 1 82"/>
          <p:cNvSpPr/>
          <p:nvPr/>
        </p:nvSpPr>
        <p:spPr>
          <a:xfrm>
            <a:off x="2675948" y="4080191"/>
            <a:ext cx="843209" cy="81323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IMA ML</a:t>
            </a:r>
          </a:p>
        </p:txBody>
      </p:sp>
      <p:sp>
        <p:nvSpPr>
          <p:cNvPr id="86" name="CasellaDiTesto 85"/>
          <p:cNvSpPr txBox="1"/>
          <p:nvPr/>
        </p:nvSpPr>
        <p:spPr>
          <a:xfrm>
            <a:off x="1916365" y="5653079"/>
            <a:ext cx="1104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 2.0</a:t>
            </a:r>
          </a:p>
        </p:txBody>
      </p:sp>
      <p:pic>
        <p:nvPicPr>
          <p:cNvPr id="164" name="Immagine 16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332" y="4231679"/>
            <a:ext cx="348851" cy="348851"/>
          </a:xfrm>
          <a:prstGeom prst="rect">
            <a:avLst/>
          </a:prstGeom>
        </p:spPr>
      </p:pic>
      <p:pic>
        <p:nvPicPr>
          <p:cNvPr id="169" name="Immagine 1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021" y="5160074"/>
            <a:ext cx="646286" cy="646286"/>
          </a:xfrm>
          <a:prstGeom prst="rect">
            <a:avLst/>
          </a:prstGeom>
        </p:spPr>
      </p:pic>
      <p:sp>
        <p:nvSpPr>
          <p:cNvPr id="170" name="CasellaDiTesto 169"/>
          <p:cNvSpPr txBox="1"/>
          <p:nvPr/>
        </p:nvSpPr>
        <p:spPr>
          <a:xfrm rot="945472">
            <a:off x="2234930" y="5219102"/>
            <a:ext cx="572071" cy="276999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TPM</a:t>
            </a:r>
          </a:p>
        </p:txBody>
      </p:sp>
      <p:cxnSp>
        <p:nvCxnSpPr>
          <p:cNvPr id="172" name="Connettore 4 171"/>
          <p:cNvCxnSpPr>
            <a:cxnSpLocks/>
            <a:stCxn id="106" idx="1"/>
            <a:endCxn id="187" idx="2"/>
          </p:cNvCxnSpPr>
          <p:nvPr/>
        </p:nvCxnSpPr>
        <p:spPr>
          <a:xfrm rot="10800000" flipH="1" flipV="1">
            <a:off x="1829800" y="2838862"/>
            <a:ext cx="3271321" cy="3185534"/>
          </a:xfrm>
          <a:prstGeom prst="bentConnector4">
            <a:avLst>
              <a:gd name="adj1" fmla="val -6988"/>
              <a:gd name="adj2" fmla="val 105422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ttore 4 175"/>
          <p:cNvCxnSpPr>
            <a:cxnSpLocks/>
          </p:cNvCxnSpPr>
          <p:nvPr/>
        </p:nvCxnSpPr>
        <p:spPr>
          <a:xfrm flipV="1">
            <a:off x="4799916" y="6020461"/>
            <a:ext cx="2170793" cy="176506"/>
          </a:xfrm>
          <a:prstGeom prst="bentConnector2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ttore 2 178"/>
          <p:cNvCxnSpPr>
            <a:cxnSpLocks/>
            <a:stCxn id="83" idx="2"/>
            <a:endCxn id="170" idx="0"/>
          </p:cNvCxnSpPr>
          <p:nvPr/>
        </p:nvCxnSpPr>
        <p:spPr>
          <a:xfrm flipH="1">
            <a:off x="2558579" y="4893428"/>
            <a:ext cx="538974" cy="330879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ttore 2 189"/>
          <p:cNvCxnSpPr>
            <a:stCxn id="83" idx="3"/>
            <a:endCxn id="163" idx="1"/>
          </p:cNvCxnSpPr>
          <p:nvPr/>
        </p:nvCxnSpPr>
        <p:spPr>
          <a:xfrm>
            <a:off x="3417502" y="4486810"/>
            <a:ext cx="894251" cy="1982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ttangolo arrotondato 120"/>
          <p:cNvSpPr/>
          <p:nvPr/>
        </p:nvSpPr>
        <p:spPr>
          <a:xfrm>
            <a:off x="6428360" y="2683713"/>
            <a:ext cx="1826758" cy="62170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controller manager</a:t>
            </a:r>
          </a:p>
        </p:txBody>
      </p:sp>
      <p:pic>
        <p:nvPicPr>
          <p:cNvPr id="42" name="Immagin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247" y="2746338"/>
            <a:ext cx="747910" cy="498606"/>
          </a:xfrm>
          <a:prstGeom prst="rect">
            <a:avLst/>
          </a:prstGeom>
        </p:spPr>
      </p:pic>
      <p:cxnSp>
        <p:nvCxnSpPr>
          <p:cNvPr id="77" name="Connettore 2 76"/>
          <p:cNvCxnSpPr>
            <a:stCxn id="75" idx="1"/>
            <a:endCxn id="106" idx="3"/>
          </p:cNvCxnSpPr>
          <p:nvPr/>
        </p:nvCxnSpPr>
        <p:spPr>
          <a:xfrm flipH="1">
            <a:off x="3258080" y="2654475"/>
            <a:ext cx="2804246" cy="184387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2 79"/>
          <p:cNvCxnSpPr>
            <a:stCxn id="43" idx="1"/>
            <a:endCxn id="106" idx="3"/>
          </p:cNvCxnSpPr>
          <p:nvPr/>
        </p:nvCxnSpPr>
        <p:spPr>
          <a:xfrm flipH="1">
            <a:off x="3258080" y="2806875"/>
            <a:ext cx="2995507" cy="31987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2 83"/>
          <p:cNvCxnSpPr>
            <a:stCxn id="121" idx="1"/>
            <a:endCxn id="106" idx="3"/>
          </p:cNvCxnSpPr>
          <p:nvPr/>
        </p:nvCxnSpPr>
        <p:spPr>
          <a:xfrm flipH="1" flipV="1">
            <a:off x="3258080" y="2838862"/>
            <a:ext cx="3170280" cy="155705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ttangolo arrotondato 99"/>
          <p:cNvSpPr/>
          <p:nvPr/>
        </p:nvSpPr>
        <p:spPr>
          <a:xfrm>
            <a:off x="1488795" y="318015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1" name="Immagine 10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984" y="465974"/>
            <a:ext cx="348851" cy="348851"/>
          </a:xfrm>
          <a:prstGeom prst="rect">
            <a:avLst/>
          </a:prstGeom>
        </p:spPr>
      </p:pic>
      <p:sp>
        <p:nvSpPr>
          <p:cNvPr id="103" name="Rettangolo arrotondato 102"/>
          <p:cNvSpPr/>
          <p:nvPr/>
        </p:nvSpPr>
        <p:spPr>
          <a:xfrm>
            <a:off x="6794360" y="318015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</p:txBody>
      </p:sp>
      <p:pic>
        <p:nvPicPr>
          <p:cNvPr id="108" name="Immagine 10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981" y="465973"/>
            <a:ext cx="348851" cy="348851"/>
          </a:xfrm>
          <a:prstGeom prst="rect">
            <a:avLst/>
          </a:prstGeom>
        </p:spPr>
      </p:pic>
      <p:sp>
        <p:nvSpPr>
          <p:cNvPr id="109" name="Rettangolo arrotondato 108"/>
          <p:cNvSpPr/>
          <p:nvPr/>
        </p:nvSpPr>
        <p:spPr>
          <a:xfrm>
            <a:off x="4141577" y="833983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1" name="Immagine 1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207" y="987668"/>
            <a:ext cx="348851" cy="348851"/>
          </a:xfrm>
          <a:prstGeom prst="rect">
            <a:avLst/>
          </a:prstGeom>
        </p:spPr>
      </p:pic>
      <p:cxnSp>
        <p:nvCxnSpPr>
          <p:cNvPr id="113" name="Connettore 2 112"/>
          <p:cNvCxnSpPr>
            <a:stCxn id="103" idx="1"/>
            <a:endCxn id="100" idx="3"/>
          </p:cNvCxnSpPr>
          <p:nvPr/>
        </p:nvCxnSpPr>
        <p:spPr>
          <a:xfrm flipH="1">
            <a:off x="3093825" y="643962"/>
            <a:ext cx="3700535" cy="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2 113"/>
          <p:cNvCxnSpPr>
            <a:endCxn id="109" idx="3"/>
          </p:cNvCxnSpPr>
          <p:nvPr/>
        </p:nvCxnSpPr>
        <p:spPr>
          <a:xfrm flipH="1">
            <a:off x="5746607" y="878840"/>
            <a:ext cx="1047081" cy="281090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2 114"/>
          <p:cNvCxnSpPr>
            <a:endCxn id="109" idx="1"/>
          </p:cNvCxnSpPr>
          <p:nvPr/>
        </p:nvCxnSpPr>
        <p:spPr>
          <a:xfrm>
            <a:off x="3093825" y="903599"/>
            <a:ext cx="1047752" cy="256331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2 117"/>
          <p:cNvCxnSpPr>
            <a:stCxn id="100" idx="2"/>
          </p:cNvCxnSpPr>
          <p:nvPr/>
        </p:nvCxnSpPr>
        <p:spPr>
          <a:xfrm flipH="1">
            <a:off x="999645" y="969908"/>
            <a:ext cx="1291665" cy="845075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ttore 4 123"/>
          <p:cNvCxnSpPr>
            <a:stCxn id="106" idx="2"/>
            <a:endCxn id="163" idx="0"/>
          </p:cNvCxnSpPr>
          <p:nvPr/>
        </p:nvCxnSpPr>
        <p:spPr>
          <a:xfrm rot="16200000" flipH="1">
            <a:off x="3385973" y="2434549"/>
            <a:ext cx="886263" cy="2570327"/>
          </a:xfrm>
          <a:prstGeom prst="bentConnector3">
            <a:avLst>
              <a:gd name="adj1" fmla="val 62037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ttore 4 128"/>
          <p:cNvCxnSpPr>
            <a:cxnSpLocks/>
            <a:stCxn id="54" idx="0"/>
          </p:cNvCxnSpPr>
          <p:nvPr/>
        </p:nvCxnSpPr>
        <p:spPr>
          <a:xfrm rot="5400000" flipH="1" flipV="1">
            <a:off x="4268998" y="-360005"/>
            <a:ext cx="1432817" cy="4089479"/>
          </a:xfrm>
          <a:prstGeom prst="bentConnector3">
            <a:avLst>
              <a:gd name="adj1" fmla="val 22649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ttore 4 135"/>
          <p:cNvCxnSpPr>
            <a:stCxn id="106" idx="0"/>
            <a:endCxn id="109" idx="2"/>
          </p:cNvCxnSpPr>
          <p:nvPr/>
        </p:nvCxnSpPr>
        <p:spPr>
          <a:xfrm rot="5400000" flipH="1" flipV="1">
            <a:off x="3286383" y="743434"/>
            <a:ext cx="915266" cy="2400151"/>
          </a:xfrm>
          <a:prstGeom prst="bentConnector3">
            <a:avLst>
              <a:gd name="adj1" fmla="val 54757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ttangolo arrotondato 152"/>
          <p:cNvSpPr/>
          <p:nvPr/>
        </p:nvSpPr>
        <p:spPr>
          <a:xfrm>
            <a:off x="-213684" y="3950130"/>
            <a:ext cx="1553661" cy="2642811"/>
          </a:xfrm>
          <a:prstGeom prst="roundRect">
            <a:avLst>
              <a:gd name="adj" fmla="val 10940"/>
            </a:avLst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N-1</a:t>
            </a:r>
          </a:p>
        </p:txBody>
      </p:sp>
      <p:sp>
        <p:nvSpPr>
          <p:cNvPr id="154" name="Rettangolo arrotondato 153"/>
          <p:cNvSpPr/>
          <p:nvPr/>
        </p:nvSpPr>
        <p:spPr>
          <a:xfrm>
            <a:off x="8548210" y="3950129"/>
            <a:ext cx="1553661" cy="2642811"/>
          </a:xfrm>
          <a:prstGeom prst="roundRect">
            <a:avLst>
              <a:gd name="adj" fmla="val 10940"/>
            </a:avLst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N+1</a:t>
            </a:r>
          </a:p>
        </p:txBody>
      </p:sp>
      <p:pic>
        <p:nvPicPr>
          <p:cNvPr id="104" name="Immagine 10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06" y="1641319"/>
            <a:ext cx="622548" cy="622548"/>
          </a:xfrm>
          <a:prstGeom prst="rect">
            <a:avLst/>
          </a:prstGeom>
        </p:spPr>
      </p:pic>
      <p:sp>
        <p:nvSpPr>
          <p:cNvPr id="131" name="Ovale 150">
            <a:extLst>
              <a:ext uri="{FF2B5EF4-FFF2-40B4-BE49-F238E27FC236}">
                <a16:creationId xmlns:a16="http://schemas.microsoft.com/office/drawing/2014/main" id="{EA201AE1-F9DC-44DC-B822-BB6FF6F254FB}"/>
              </a:ext>
            </a:extLst>
          </p:cNvPr>
          <p:cNvSpPr/>
          <p:nvPr/>
        </p:nvSpPr>
        <p:spPr>
          <a:xfrm>
            <a:off x="1920548" y="4324858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2" name="CasellaDiTesto 151">
            <a:extLst>
              <a:ext uri="{FF2B5EF4-FFF2-40B4-BE49-F238E27FC236}">
                <a16:creationId xmlns:a16="http://schemas.microsoft.com/office/drawing/2014/main" id="{E01B61A9-1E66-486D-A0F2-0D2A543196A0}"/>
              </a:ext>
            </a:extLst>
          </p:cNvPr>
          <p:cNvSpPr txBox="1"/>
          <p:nvPr/>
        </p:nvSpPr>
        <p:spPr>
          <a:xfrm>
            <a:off x="1846995" y="4392391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34" name="Connettore 2 167">
            <a:extLst>
              <a:ext uri="{FF2B5EF4-FFF2-40B4-BE49-F238E27FC236}">
                <a16:creationId xmlns:a16="http://schemas.microsoft.com/office/drawing/2014/main" id="{1488DDA5-43BB-41D5-8AB9-902464F96665}"/>
              </a:ext>
            </a:extLst>
          </p:cNvPr>
          <p:cNvCxnSpPr>
            <a:cxnSpLocks/>
            <a:stCxn id="131" idx="6"/>
            <a:endCxn id="83" idx="1"/>
          </p:cNvCxnSpPr>
          <p:nvPr/>
        </p:nvCxnSpPr>
        <p:spPr>
          <a:xfrm flipV="1">
            <a:off x="2450779" y="4486810"/>
            <a:ext cx="326824" cy="89629"/>
          </a:xfrm>
          <a:prstGeom prst="straightConnector1">
            <a:avLst/>
          </a:prstGeom>
          <a:ln w="19050">
            <a:solidFill>
              <a:srgbClr val="0020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e 150">
            <a:extLst>
              <a:ext uri="{FF2B5EF4-FFF2-40B4-BE49-F238E27FC236}">
                <a16:creationId xmlns:a16="http://schemas.microsoft.com/office/drawing/2014/main" id="{F4503ACE-B6F1-4F72-BDC2-91746F2A7F21}"/>
              </a:ext>
            </a:extLst>
          </p:cNvPr>
          <p:cNvSpPr/>
          <p:nvPr/>
        </p:nvSpPr>
        <p:spPr>
          <a:xfrm>
            <a:off x="6575721" y="4108534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7" name="CasellaDiTesto 151">
            <a:extLst>
              <a:ext uri="{FF2B5EF4-FFF2-40B4-BE49-F238E27FC236}">
                <a16:creationId xmlns:a16="http://schemas.microsoft.com/office/drawing/2014/main" id="{74F38FED-55A6-481E-8336-33FE6D258DA8}"/>
              </a:ext>
            </a:extLst>
          </p:cNvPr>
          <p:cNvSpPr txBox="1"/>
          <p:nvPr/>
        </p:nvSpPr>
        <p:spPr>
          <a:xfrm>
            <a:off x="6502168" y="4176067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9" name="Ovale 150">
            <a:extLst>
              <a:ext uri="{FF2B5EF4-FFF2-40B4-BE49-F238E27FC236}">
                <a16:creationId xmlns:a16="http://schemas.microsoft.com/office/drawing/2014/main" id="{F7FE8E4C-AB87-4055-8826-4EFE023B89A0}"/>
              </a:ext>
            </a:extLst>
          </p:cNvPr>
          <p:cNvSpPr/>
          <p:nvPr/>
        </p:nvSpPr>
        <p:spPr>
          <a:xfrm>
            <a:off x="7156292" y="4018346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0" name="CasellaDiTesto 151">
            <a:extLst>
              <a:ext uri="{FF2B5EF4-FFF2-40B4-BE49-F238E27FC236}">
                <a16:creationId xmlns:a16="http://schemas.microsoft.com/office/drawing/2014/main" id="{FBD8908C-C24B-4A98-A0A8-705E1ED00088}"/>
              </a:ext>
            </a:extLst>
          </p:cNvPr>
          <p:cNvSpPr txBox="1"/>
          <p:nvPr/>
        </p:nvSpPr>
        <p:spPr>
          <a:xfrm>
            <a:off x="7082739" y="4085879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1" name="Ovale 150">
            <a:extLst>
              <a:ext uri="{FF2B5EF4-FFF2-40B4-BE49-F238E27FC236}">
                <a16:creationId xmlns:a16="http://schemas.microsoft.com/office/drawing/2014/main" id="{72C2F68E-84FC-4DEC-9DC6-71099DF6C759}"/>
              </a:ext>
            </a:extLst>
          </p:cNvPr>
          <p:cNvSpPr/>
          <p:nvPr/>
        </p:nvSpPr>
        <p:spPr>
          <a:xfrm>
            <a:off x="6940327" y="4534979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5" name="CasellaDiTesto 151">
            <a:extLst>
              <a:ext uri="{FF2B5EF4-FFF2-40B4-BE49-F238E27FC236}">
                <a16:creationId xmlns:a16="http://schemas.microsoft.com/office/drawing/2014/main" id="{9A18F6F9-274C-436B-AB04-9F2902591F7B}"/>
              </a:ext>
            </a:extLst>
          </p:cNvPr>
          <p:cNvSpPr txBox="1"/>
          <p:nvPr/>
        </p:nvSpPr>
        <p:spPr>
          <a:xfrm>
            <a:off x="6866774" y="4602512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6" name="Ovale 150">
            <a:extLst>
              <a:ext uri="{FF2B5EF4-FFF2-40B4-BE49-F238E27FC236}">
                <a16:creationId xmlns:a16="http://schemas.microsoft.com/office/drawing/2014/main" id="{E4FC70F3-98C7-4C7B-9C27-FF68135D4444}"/>
              </a:ext>
            </a:extLst>
          </p:cNvPr>
          <p:cNvSpPr/>
          <p:nvPr/>
        </p:nvSpPr>
        <p:spPr>
          <a:xfrm>
            <a:off x="7504969" y="4482662"/>
            <a:ext cx="530231" cy="50316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12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7" name="CasellaDiTesto 151">
            <a:extLst>
              <a:ext uri="{FF2B5EF4-FFF2-40B4-BE49-F238E27FC236}">
                <a16:creationId xmlns:a16="http://schemas.microsoft.com/office/drawing/2014/main" id="{F4B5793E-D9F2-4155-A7C5-CB4829F8C6D6}"/>
              </a:ext>
            </a:extLst>
          </p:cNvPr>
          <p:cNvSpPr txBox="1"/>
          <p:nvPr/>
        </p:nvSpPr>
        <p:spPr>
          <a:xfrm>
            <a:off x="7431416" y="4550195"/>
            <a:ext cx="71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</a:t>
            </a:r>
            <a:endParaRPr lang="it-IT" sz="975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7" name="Rettangolo arrotondato 86">
            <a:extLst>
              <a:ext uri="{FF2B5EF4-FFF2-40B4-BE49-F238E27FC236}">
                <a16:creationId xmlns:a16="http://schemas.microsoft.com/office/drawing/2014/main" id="{69620BF6-BEF1-41AE-A029-512A0FEDA51F}"/>
              </a:ext>
            </a:extLst>
          </p:cNvPr>
          <p:cNvSpPr/>
          <p:nvPr/>
        </p:nvSpPr>
        <p:spPr>
          <a:xfrm>
            <a:off x="4414149" y="5644628"/>
            <a:ext cx="1373945" cy="3797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kubelet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8" name="Immagine 87">
            <a:extLst>
              <a:ext uri="{FF2B5EF4-FFF2-40B4-BE49-F238E27FC236}">
                <a16:creationId xmlns:a16="http://schemas.microsoft.com/office/drawing/2014/main" id="{F9D1AAA1-C1FD-42A0-9E6E-F3F9A5552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073" y="5642256"/>
            <a:ext cx="593618" cy="395745"/>
          </a:xfrm>
          <a:prstGeom prst="rect">
            <a:avLst/>
          </a:prstGeom>
        </p:spPr>
      </p:pic>
      <p:sp>
        <p:nvSpPr>
          <p:cNvPr id="189" name="Rettangolo arrotondato 88">
            <a:extLst>
              <a:ext uri="{FF2B5EF4-FFF2-40B4-BE49-F238E27FC236}">
                <a16:creationId xmlns:a16="http://schemas.microsoft.com/office/drawing/2014/main" id="{2599BAB5-52B8-4FAB-B858-B0D3370A8C3F}"/>
              </a:ext>
            </a:extLst>
          </p:cNvPr>
          <p:cNvSpPr/>
          <p:nvPr/>
        </p:nvSpPr>
        <p:spPr>
          <a:xfrm>
            <a:off x="6102647" y="5647206"/>
            <a:ext cx="1847233" cy="37325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kube-proxy</a:t>
            </a:r>
            <a:endParaRPr lang="it-IT" sz="1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91" name="Immagine 90">
            <a:extLst>
              <a:ext uri="{FF2B5EF4-FFF2-40B4-BE49-F238E27FC236}">
                <a16:creationId xmlns:a16="http://schemas.microsoft.com/office/drawing/2014/main" id="{D23ADB1E-1917-4506-A04A-18D5779956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540" y="5634264"/>
            <a:ext cx="593618" cy="388958"/>
          </a:xfrm>
          <a:prstGeom prst="rect">
            <a:avLst/>
          </a:prstGeom>
        </p:spPr>
      </p:pic>
      <p:cxnSp>
        <p:nvCxnSpPr>
          <p:cNvPr id="192" name="Connettore 2 93">
            <a:extLst>
              <a:ext uri="{FF2B5EF4-FFF2-40B4-BE49-F238E27FC236}">
                <a16:creationId xmlns:a16="http://schemas.microsoft.com/office/drawing/2014/main" id="{5BB38CB2-3417-4B18-8582-097872C8825C}"/>
              </a:ext>
            </a:extLst>
          </p:cNvPr>
          <p:cNvCxnSpPr>
            <a:cxnSpLocks/>
            <a:stCxn id="189" idx="1"/>
            <a:endCxn id="187" idx="3"/>
          </p:cNvCxnSpPr>
          <p:nvPr/>
        </p:nvCxnSpPr>
        <p:spPr>
          <a:xfrm flipH="1">
            <a:off x="5788094" y="5833834"/>
            <a:ext cx="314553" cy="678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ttangolo arrotondato 141">
            <a:extLst>
              <a:ext uri="{FF2B5EF4-FFF2-40B4-BE49-F238E27FC236}">
                <a16:creationId xmlns:a16="http://schemas.microsoft.com/office/drawing/2014/main" id="{0D1D4DD0-770D-4942-9A35-49090F4D8C82}"/>
              </a:ext>
            </a:extLst>
          </p:cNvPr>
          <p:cNvSpPr/>
          <p:nvPr/>
        </p:nvSpPr>
        <p:spPr>
          <a:xfrm>
            <a:off x="3137056" y="5644991"/>
            <a:ext cx="993132" cy="38538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</a:t>
            </a:r>
          </a:p>
        </p:txBody>
      </p:sp>
      <p:pic>
        <p:nvPicPr>
          <p:cNvPr id="194" name="Immagine 142">
            <a:extLst>
              <a:ext uri="{FF2B5EF4-FFF2-40B4-BE49-F238E27FC236}">
                <a16:creationId xmlns:a16="http://schemas.microsoft.com/office/drawing/2014/main" id="{0C90DC4E-A2FE-451C-811B-9698AB61D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869" y="5630871"/>
            <a:ext cx="593618" cy="395745"/>
          </a:xfrm>
          <a:prstGeom prst="rect">
            <a:avLst/>
          </a:prstGeom>
        </p:spPr>
      </p:pic>
      <p:cxnSp>
        <p:nvCxnSpPr>
          <p:cNvPr id="195" name="Connettore 2 143">
            <a:extLst>
              <a:ext uri="{FF2B5EF4-FFF2-40B4-BE49-F238E27FC236}">
                <a16:creationId xmlns:a16="http://schemas.microsoft.com/office/drawing/2014/main" id="{49402CFB-47D0-4B7B-A8C8-D9B48D6C3A87}"/>
              </a:ext>
            </a:extLst>
          </p:cNvPr>
          <p:cNvCxnSpPr>
            <a:cxnSpLocks/>
            <a:stCxn id="187" idx="1"/>
            <a:endCxn id="193" idx="3"/>
          </p:cNvCxnSpPr>
          <p:nvPr/>
        </p:nvCxnSpPr>
        <p:spPr>
          <a:xfrm flipH="1">
            <a:off x="4130188" y="5834512"/>
            <a:ext cx="283961" cy="3170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48523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-1624378" y="1216834"/>
            <a:ext cx="9525000" cy="4953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Log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600" b="1" i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PCR   </a:t>
            </a:r>
            <a:r>
              <a:rPr lang="it-IT" sz="1600" b="1" i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template-name</a:t>
            </a:r>
            <a:r>
              <a:rPr lang="it-IT" sz="1600" b="1" i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  ..     </a:t>
            </a:r>
            <a:r>
              <a:rPr lang="it-IT" sz="1600" b="1" i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cgroup-path</a:t>
            </a:r>
            <a:r>
              <a:rPr lang="it-IT" sz="1600" b="1" i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..	</a:t>
            </a:r>
            <a:r>
              <a:rPr lang="it-IT" sz="1600" b="1" i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filename-hint</a:t>
            </a:r>
            <a:r>
              <a:rPr lang="it-IT" sz="1600" b="1" i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</a:t>
            </a:r>
            <a:r>
              <a:rPr lang="it-IT" sz="1600" b="1" i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salt</a:t>
            </a:r>
            <a:endParaRPr lang="it-IT" sz="1600" b="1" i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endParaRPr lang="it-IT" sz="1400" b="1" i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.. ima-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slt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.. 	/							  	..	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boot_aggregate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de0..c1 </a:t>
            </a: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</a:t>
            </a: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.. ima-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slt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.. 	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kubepods.slice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kubepods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-  	.. 	/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/bin/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coreutils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	11b..76</a:t>
            </a: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besteffort.slice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kubepods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-</a:t>
            </a: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besteffort-pod</a:t>
            </a:r>
            <a:r>
              <a:rPr lang="it-IT" sz="1600" b="1" dirty="0">
                <a:solidFill>
                  <a:srgbClr val="FF0000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8a6fa97c_ec24</a:t>
            </a:r>
          </a:p>
          <a:p>
            <a:r>
              <a:rPr lang="it-IT" sz="1600" b="1" dirty="0">
                <a:solidFill>
                  <a:srgbClr val="FF0000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_4b56_9f79_593d1fb071d6</a:t>
            </a: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.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slice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/..</a:t>
            </a:r>
          </a:p>
          <a:p>
            <a:endParaRPr lang="it-IT" sz="1600" b="1" dirty="0">
              <a:solidFill>
                <a:schemeClr val="tx1"/>
              </a:solidFill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10 .. ima-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slt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.. 	/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kubepods.slice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kubepods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-	.. /bin/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 				f6d..15</a:t>
            </a: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besteffort.slice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kubepods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-</a:t>
            </a: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besteffort-pod</a:t>
            </a:r>
            <a:r>
              <a:rPr lang="it-IT" sz="1600" b="1" dirty="0">
                <a:solidFill>
                  <a:srgbClr val="FF0000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72af3aba_3e41</a:t>
            </a:r>
          </a:p>
          <a:p>
            <a:r>
              <a:rPr lang="it-IT" sz="1600" b="1" dirty="0">
                <a:solidFill>
                  <a:srgbClr val="FF0000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_42a3_adbc_5d995710a511</a:t>
            </a:r>
          </a:p>
          <a:p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	.</a:t>
            </a:r>
            <a:r>
              <a:rPr lang="it-IT" sz="1600" b="1" dirty="0" err="1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slice</a:t>
            </a:r>
            <a:r>
              <a:rPr lang="it-IT" sz="16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/..</a:t>
            </a:r>
          </a:p>
          <a:p>
            <a:r>
              <a:rPr lang="it-IT" sz="2400" b="1" dirty="0">
                <a:solidFill>
                  <a:schemeClr val="tx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				…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429986" y="125664"/>
            <a:ext cx="9048205" cy="8617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API: GET </a:t>
            </a:r>
            <a:r>
              <a:rPr lang="it-IT" sz="1600" b="1" dirty="0"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	/v2/agents/{</a:t>
            </a:r>
            <a:r>
              <a:rPr lang="it-IT" sz="1600" b="1" dirty="0" err="1"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agent_id:UUID</a:t>
            </a:r>
            <a:r>
              <a:rPr lang="it-IT" sz="1600" b="1" dirty="0"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}/</a:t>
            </a:r>
            <a:r>
              <a:rPr lang="it-IT" sz="1600" b="1" dirty="0" err="1"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pods</a:t>
            </a:r>
            <a:r>
              <a:rPr lang="it-IT" sz="1600" b="1" dirty="0"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it-IT" sz="1600" b="1" dirty="0">
                <a:solidFill>
                  <a:srgbClr val="FF0000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72af3aba_3e41_42a3_adbc_5d995710a511</a:t>
            </a:r>
          </a:p>
          <a:p>
            <a:endParaRPr lang="it-IT" sz="1600" b="1" dirty="0">
              <a:latin typeface="Courier New" panose="02070309020205020404" pitchFamily="49" charset="0"/>
              <a:ea typeface="Verdan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4614999" y="3458385"/>
            <a:ext cx="975360" cy="43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3245921" y="4942993"/>
            <a:ext cx="975360" cy="43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818818" y="2398465"/>
            <a:ext cx="975360" cy="43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8" name="CasellaDiTesto 67"/>
          <p:cNvSpPr txBox="1"/>
          <p:nvPr/>
        </p:nvSpPr>
        <p:spPr>
          <a:xfrm>
            <a:off x="8012576" y="3317714"/>
            <a:ext cx="254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FILTERED</a:t>
            </a:r>
            <a:endParaRPr lang="it-IT" sz="16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0" name="CasellaDiTesto 69"/>
          <p:cNvSpPr txBox="1"/>
          <p:nvPr/>
        </p:nvSpPr>
        <p:spPr>
          <a:xfrm>
            <a:off x="8203935" y="2265230"/>
            <a:ext cx="254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TAKEN</a:t>
            </a:r>
            <a:endParaRPr lang="it-IT" sz="1600" b="1" dirty="0">
              <a:solidFill>
                <a:srgbClr val="0033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1" name="CasellaDiTesto 70"/>
          <p:cNvSpPr txBox="1"/>
          <p:nvPr/>
        </p:nvSpPr>
        <p:spPr>
          <a:xfrm>
            <a:off x="8203935" y="4826145"/>
            <a:ext cx="254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TAKEN</a:t>
            </a:r>
            <a:endParaRPr lang="it-IT" sz="1600" b="1" dirty="0">
              <a:solidFill>
                <a:srgbClr val="0033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8" name="CasellaDiTesto 87"/>
          <p:cNvSpPr txBox="1"/>
          <p:nvPr/>
        </p:nvSpPr>
        <p:spPr>
          <a:xfrm>
            <a:off x="4833257" y="307853"/>
            <a:ext cx="4432664" cy="435429"/>
          </a:xfrm>
          <a:prstGeom prst="rect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endParaRPr lang="it-IT" dirty="0"/>
          </a:p>
        </p:txBody>
      </p:sp>
      <p:cxnSp>
        <p:nvCxnSpPr>
          <p:cNvPr id="52" name="Connettore 4 51"/>
          <p:cNvCxnSpPr>
            <a:stCxn id="88" idx="3"/>
            <a:endCxn id="160" idx="3"/>
          </p:cNvCxnSpPr>
          <p:nvPr/>
        </p:nvCxnSpPr>
        <p:spPr>
          <a:xfrm flipH="1">
            <a:off x="4221281" y="525568"/>
            <a:ext cx="5044640" cy="3126709"/>
          </a:xfrm>
          <a:prstGeom prst="bentConnector3">
            <a:avLst>
              <a:gd name="adj1" fmla="val -7020"/>
            </a:avLst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4 60"/>
          <p:cNvCxnSpPr>
            <a:stCxn id="88" idx="3"/>
            <a:endCxn id="62" idx="3"/>
          </p:cNvCxnSpPr>
          <p:nvPr/>
        </p:nvCxnSpPr>
        <p:spPr>
          <a:xfrm flipH="1">
            <a:off x="4221281" y="525568"/>
            <a:ext cx="5044640" cy="4635140"/>
          </a:xfrm>
          <a:prstGeom prst="bentConnector3">
            <a:avLst>
              <a:gd name="adj1" fmla="val -9686"/>
            </a:avLst>
          </a:prstGeom>
          <a:ln w="19050">
            <a:solidFill>
              <a:srgbClr val="0033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4 62"/>
          <p:cNvCxnSpPr>
            <a:stCxn id="88" idx="3"/>
            <a:endCxn id="161" idx="3"/>
          </p:cNvCxnSpPr>
          <p:nvPr/>
        </p:nvCxnSpPr>
        <p:spPr>
          <a:xfrm flipH="1">
            <a:off x="7855269" y="525568"/>
            <a:ext cx="1410652" cy="2080189"/>
          </a:xfrm>
          <a:prstGeom prst="bentConnector3">
            <a:avLst>
              <a:gd name="adj1" fmla="val -16205"/>
            </a:avLst>
          </a:prstGeom>
          <a:ln w="19050">
            <a:solidFill>
              <a:srgbClr val="0033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diritto 122"/>
          <p:cNvCxnSpPr/>
          <p:nvPr/>
        </p:nvCxnSpPr>
        <p:spPr>
          <a:xfrm flipH="1">
            <a:off x="-1624376" y="2363986"/>
            <a:ext cx="9524998" cy="0"/>
          </a:xfrm>
          <a:prstGeom prst="line">
            <a:avLst/>
          </a:prstGeom>
          <a:ln w="12700"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4" name="Connettore diritto 123"/>
          <p:cNvCxnSpPr/>
          <p:nvPr/>
        </p:nvCxnSpPr>
        <p:spPr>
          <a:xfrm flipH="1">
            <a:off x="-1624376" y="2847294"/>
            <a:ext cx="9524998" cy="0"/>
          </a:xfrm>
          <a:prstGeom prst="line">
            <a:avLst/>
          </a:prstGeom>
          <a:ln w="12700"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5" name="Connettore diritto 124"/>
          <p:cNvCxnSpPr/>
          <p:nvPr/>
        </p:nvCxnSpPr>
        <p:spPr>
          <a:xfrm flipH="1">
            <a:off x="-1624376" y="4280601"/>
            <a:ext cx="9524998" cy="0"/>
          </a:xfrm>
          <a:prstGeom prst="line">
            <a:avLst/>
          </a:prstGeom>
          <a:ln w="12700"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6" name="Connettore diritto 125"/>
          <p:cNvCxnSpPr/>
          <p:nvPr/>
        </p:nvCxnSpPr>
        <p:spPr>
          <a:xfrm flipH="1">
            <a:off x="-1624376" y="5726223"/>
            <a:ext cx="9524998" cy="0"/>
          </a:xfrm>
          <a:prstGeom prst="line">
            <a:avLst/>
          </a:prstGeom>
          <a:ln w="12700"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0" name="CasellaDiTesto 159"/>
          <p:cNvSpPr txBox="1"/>
          <p:nvPr/>
        </p:nvSpPr>
        <p:spPr>
          <a:xfrm>
            <a:off x="3245921" y="3434562"/>
            <a:ext cx="975360" cy="43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61" name="CasellaDiTesto 160"/>
          <p:cNvSpPr txBox="1"/>
          <p:nvPr/>
        </p:nvSpPr>
        <p:spPr>
          <a:xfrm>
            <a:off x="6879909" y="2388042"/>
            <a:ext cx="975360" cy="43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8273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1420905" y="464557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Perché usare </a:t>
            </a:r>
            <a:r>
              <a:rPr lang="it-IT" sz="195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420899" y="4159561"/>
            <a:ext cx="7159445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complesso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è flessibile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 di fuori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del processo di attestazione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integrazione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si integra perfettamente con l’ambiente 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virtualizzato</a:t>
            </a: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supporta l’integrazione con moduli esterni in modo semplice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1420905" y="105716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Pro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544726" y="1785658"/>
            <a:ext cx="7159445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permette all’utente la creazione di azioni personalizzate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all’interno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del processo di attestazione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ready-to-use </a:t>
            </a:r>
          </a:p>
          <a:p>
            <a:pPr marL="278579" indent="-278579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 protocolli non standard già pronti per l’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handshaking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mutua autenticazione</a:t>
            </a:r>
          </a:p>
          <a:p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1420908" y="3397695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Contro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412" y="794273"/>
            <a:ext cx="398784" cy="398784"/>
          </a:xfrm>
          <a:prstGeom prst="rect">
            <a:avLst/>
          </a:prstGeom>
        </p:spPr>
      </p:pic>
      <p:sp>
        <p:nvSpPr>
          <p:cNvPr id="12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85FF2951-BE17-4461-8FEC-BA87BE91863B}" type="slidenum">
              <a:rPr lang="en-US" sz="1300" b="1">
                <a:solidFill>
                  <a:srgbClr val="002060"/>
                </a:solidFill>
              </a:rPr>
              <a:t>8</a:t>
            </a:fld>
            <a:endParaRPr lang="en-US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20007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ttangolo arrotondato 37"/>
          <p:cNvSpPr/>
          <p:nvPr/>
        </p:nvSpPr>
        <p:spPr>
          <a:xfrm>
            <a:off x="727727" y="248201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9" name="Immagin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357" y="401886"/>
            <a:ext cx="348851" cy="348851"/>
          </a:xfrm>
          <a:prstGeom prst="rect">
            <a:avLst/>
          </a:prstGeom>
        </p:spPr>
      </p:pic>
      <p:sp>
        <p:nvSpPr>
          <p:cNvPr id="82" name="Rettangolo arrotondato 81"/>
          <p:cNvSpPr/>
          <p:nvPr/>
        </p:nvSpPr>
        <p:spPr>
          <a:xfrm>
            <a:off x="2020389" y="4730881"/>
            <a:ext cx="5852159" cy="15865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WORKER NODE N</a:t>
            </a:r>
          </a:p>
        </p:txBody>
      </p:sp>
      <p:sp>
        <p:nvSpPr>
          <p:cNvPr id="203" name="Rettangolo arrotondato 202"/>
          <p:cNvSpPr/>
          <p:nvPr/>
        </p:nvSpPr>
        <p:spPr>
          <a:xfrm>
            <a:off x="4192006" y="5009427"/>
            <a:ext cx="1782711" cy="638087"/>
          </a:xfrm>
          <a:prstGeom prst="roundRect">
            <a:avLst/>
          </a:prstGeom>
          <a:solidFill>
            <a:srgbClr val="F18757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ClusterIP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Service</a:t>
            </a:r>
          </a:p>
        </p:txBody>
      </p:sp>
      <p:sp>
        <p:nvSpPr>
          <p:cNvPr id="119" name="Rettangolo arrotondato 118"/>
          <p:cNvSpPr/>
          <p:nvPr/>
        </p:nvSpPr>
        <p:spPr>
          <a:xfrm>
            <a:off x="462454" y="496303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Registrar</a:t>
            </a:r>
          </a:p>
        </p:txBody>
      </p:sp>
      <p:sp>
        <p:nvSpPr>
          <p:cNvPr id="163" name="Rettangolo arrotondato 162"/>
          <p:cNvSpPr/>
          <p:nvPr/>
        </p:nvSpPr>
        <p:spPr>
          <a:xfrm>
            <a:off x="2268925" y="5009322"/>
            <a:ext cx="1626156" cy="638192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Agent</a:t>
            </a:r>
          </a:p>
        </p:txBody>
      </p:sp>
      <p:sp>
        <p:nvSpPr>
          <p:cNvPr id="85" name="Rettangolo arrotondato 84"/>
          <p:cNvSpPr/>
          <p:nvPr/>
        </p:nvSpPr>
        <p:spPr>
          <a:xfrm>
            <a:off x="-213684" y="4730881"/>
            <a:ext cx="1812390" cy="1586540"/>
          </a:xfrm>
          <a:prstGeom prst="roundRect">
            <a:avLst>
              <a:gd name="adj" fmla="val 10940"/>
            </a:avLst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</a:t>
            </a:r>
          </a:p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N-1</a:t>
            </a:r>
          </a:p>
        </p:txBody>
      </p:sp>
      <p:sp>
        <p:nvSpPr>
          <p:cNvPr id="92" name="Rettangolo arrotondato 91"/>
          <p:cNvSpPr/>
          <p:nvPr/>
        </p:nvSpPr>
        <p:spPr>
          <a:xfrm>
            <a:off x="8310976" y="4730881"/>
            <a:ext cx="1812757" cy="1586540"/>
          </a:xfrm>
          <a:prstGeom prst="roundRect">
            <a:avLst>
              <a:gd name="adj" fmla="val 10940"/>
            </a:avLst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WORKER NODE N+1</a:t>
            </a:r>
          </a:p>
        </p:txBody>
      </p:sp>
      <p:sp>
        <p:nvSpPr>
          <p:cNvPr id="3" name="Nuvola 2"/>
          <p:cNvSpPr/>
          <p:nvPr/>
        </p:nvSpPr>
        <p:spPr>
          <a:xfrm>
            <a:off x="-1237213" y="-410436"/>
            <a:ext cx="5242560" cy="2586446"/>
          </a:xfrm>
          <a:prstGeom prst="cloud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CasellaDiTesto 92"/>
          <p:cNvSpPr txBox="1"/>
          <p:nvPr/>
        </p:nvSpPr>
        <p:spPr>
          <a:xfrm>
            <a:off x="241292" y="1493656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External</a:t>
            </a:r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endParaRPr lang="it-IT" sz="1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07" name="Connettore 4 106"/>
          <p:cNvCxnSpPr>
            <a:stCxn id="35" idx="0"/>
            <a:endCxn id="109" idx="3"/>
          </p:cNvCxnSpPr>
          <p:nvPr/>
        </p:nvCxnSpPr>
        <p:spPr>
          <a:xfrm rot="16200000" flipV="1">
            <a:off x="2797735" y="90714"/>
            <a:ext cx="1150391" cy="3140894"/>
          </a:xfrm>
          <a:prstGeom prst="bentConnector2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4 121"/>
          <p:cNvCxnSpPr>
            <a:stCxn id="35" idx="0"/>
            <a:endCxn id="119" idx="3"/>
          </p:cNvCxnSpPr>
          <p:nvPr/>
        </p:nvCxnSpPr>
        <p:spPr>
          <a:xfrm rot="16200000" flipV="1">
            <a:off x="2798378" y="91356"/>
            <a:ext cx="1414106" cy="2875893"/>
          </a:xfrm>
          <a:prstGeom prst="bentConnector2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2" name="Immagine 1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04" y="4787593"/>
            <a:ext cx="443458" cy="443458"/>
          </a:xfrm>
          <a:prstGeom prst="rect">
            <a:avLst/>
          </a:prstGeom>
        </p:spPr>
      </p:pic>
      <p:pic>
        <p:nvPicPr>
          <p:cNvPr id="135" name="Immagine 1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04" y="5425785"/>
            <a:ext cx="443458" cy="443458"/>
          </a:xfrm>
          <a:prstGeom prst="rect">
            <a:avLst/>
          </a:prstGeom>
        </p:spPr>
      </p:pic>
      <p:pic>
        <p:nvPicPr>
          <p:cNvPr id="137" name="Immagine 1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715" y="5098586"/>
            <a:ext cx="443458" cy="443458"/>
          </a:xfrm>
          <a:prstGeom prst="rect">
            <a:avLst/>
          </a:prstGeom>
        </p:spPr>
      </p:pic>
      <p:sp>
        <p:nvSpPr>
          <p:cNvPr id="140" name="Rettangolo 139"/>
          <p:cNvSpPr/>
          <p:nvPr/>
        </p:nvSpPr>
        <p:spPr>
          <a:xfrm>
            <a:off x="2749924" y="285257"/>
            <a:ext cx="7805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6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traffic</a:t>
            </a:r>
            <a:endParaRPr lang="it-IT" sz="16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6" name="Rettangolo 145"/>
          <p:cNvSpPr/>
          <p:nvPr/>
        </p:nvSpPr>
        <p:spPr>
          <a:xfrm>
            <a:off x="3692254" y="4457641"/>
            <a:ext cx="1912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nodePort:30080</a:t>
            </a:r>
          </a:p>
        </p:txBody>
      </p:sp>
      <p:sp>
        <p:nvSpPr>
          <p:cNvPr id="149" name="Rettangolo 148"/>
          <p:cNvSpPr/>
          <p:nvPr/>
        </p:nvSpPr>
        <p:spPr>
          <a:xfrm>
            <a:off x="14392" y="4457641"/>
            <a:ext cx="1912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nodePort:30080</a:t>
            </a:r>
          </a:p>
        </p:txBody>
      </p:sp>
      <p:sp>
        <p:nvSpPr>
          <p:cNvPr id="35" name="CasellaDiTesto 34"/>
          <p:cNvSpPr txBox="1"/>
          <p:nvPr/>
        </p:nvSpPr>
        <p:spPr>
          <a:xfrm>
            <a:off x="4644852" y="2236356"/>
            <a:ext cx="597049" cy="336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02" name="Rettangolo 201"/>
          <p:cNvSpPr/>
          <p:nvPr/>
        </p:nvSpPr>
        <p:spPr>
          <a:xfrm>
            <a:off x="8099958" y="4457641"/>
            <a:ext cx="1912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nodePort:30080</a:t>
            </a:r>
          </a:p>
        </p:txBody>
      </p:sp>
      <p:pic>
        <p:nvPicPr>
          <p:cNvPr id="204" name="Immagine 20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579" y="5106278"/>
            <a:ext cx="429638" cy="429638"/>
          </a:xfrm>
          <a:prstGeom prst="rect">
            <a:avLst/>
          </a:prstGeom>
        </p:spPr>
      </p:pic>
      <p:cxnSp>
        <p:nvCxnSpPr>
          <p:cNvPr id="212" name="Connettore 4 211"/>
          <p:cNvCxnSpPr>
            <a:stCxn id="204" idx="3"/>
            <a:endCxn id="132" idx="1"/>
          </p:cNvCxnSpPr>
          <p:nvPr/>
        </p:nvCxnSpPr>
        <p:spPr>
          <a:xfrm flipV="1">
            <a:off x="5843217" y="5009322"/>
            <a:ext cx="858687" cy="311775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ttore 4 215"/>
          <p:cNvCxnSpPr>
            <a:stCxn id="204" idx="3"/>
            <a:endCxn id="137" idx="1"/>
          </p:cNvCxnSpPr>
          <p:nvPr/>
        </p:nvCxnSpPr>
        <p:spPr>
          <a:xfrm flipV="1">
            <a:off x="5843217" y="5320315"/>
            <a:ext cx="1365498" cy="782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ttore 4 218"/>
          <p:cNvCxnSpPr>
            <a:stCxn id="204" idx="3"/>
            <a:endCxn id="135" idx="1"/>
          </p:cNvCxnSpPr>
          <p:nvPr/>
        </p:nvCxnSpPr>
        <p:spPr>
          <a:xfrm>
            <a:off x="5843217" y="5321097"/>
            <a:ext cx="858687" cy="326417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3" name="Immagine 2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38" y="5153992"/>
            <a:ext cx="348851" cy="348851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22" y="620168"/>
            <a:ext cx="348851" cy="348851"/>
          </a:xfrm>
          <a:prstGeom prst="rect">
            <a:avLst/>
          </a:prstGeom>
        </p:spPr>
      </p:pic>
      <p:sp>
        <p:nvSpPr>
          <p:cNvPr id="109" name="Rettangolo arrotondato 108"/>
          <p:cNvSpPr/>
          <p:nvPr/>
        </p:nvSpPr>
        <p:spPr>
          <a:xfrm>
            <a:off x="197453" y="760018"/>
            <a:ext cx="1605030" cy="651893"/>
          </a:xfrm>
          <a:prstGeom prst="round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Keylime</a:t>
            </a:r>
            <a:r>
              <a:rPr lang="it-IT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endParaRPr lang="it-IT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1" name="Immagine 1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83" y="913703"/>
            <a:ext cx="348851" cy="348851"/>
          </a:xfrm>
          <a:prstGeom prst="rect">
            <a:avLst/>
          </a:prstGeom>
        </p:spPr>
      </p:pic>
      <p:cxnSp>
        <p:nvCxnSpPr>
          <p:cNvPr id="41" name="Connettore 4 40"/>
          <p:cNvCxnSpPr>
            <a:stCxn id="35" idx="0"/>
            <a:endCxn id="38" idx="3"/>
          </p:cNvCxnSpPr>
          <p:nvPr/>
        </p:nvCxnSpPr>
        <p:spPr>
          <a:xfrm rot="16200000" flipV="1">
            <a:off x="2806963" y="99942"/>
            <a:ext cx="1662208" cy="2610620"/>
          </a:xfrm>
          <a:prstGeom prst="bentConnector2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ettangolo arrotondato 200"/>
          <p:cNvSpPr/>
          <p:nvPr/>
        </p:nvSpPr>
        <p:spPr>
          <a:xfrm>
            <a:off x="4240510" y="414004"/>
            <a:ext cx="1920481" cy="838810"/>
          </a:xfrm>
          <a:prstGeom prst="roundRect">
            <a:avLst/>
          </a:prstGeom>
          <a:solidFill>
            <a:srgbClr val="F18757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Ingress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Resource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82" y="532446"/>
            <a:ext cx="520654" cy="520654"/>
          </a:xfrm>
          <a:prstGeom prst="rect">
            <a:avLst/>
          </a:prstGeom>
        </p:spPr>
      </p:pic>
      <p:sp>
        <p:nvSpPr>
          <p:cNvPr id="90" name="Rettangolo arrotondato 89"/>
          <p:cNvSpPr/>
          <p:nvPr/>
        </p:nvSpPr>
        <p:spPr>
          <a:xfrm>
            <a:off x="2020389" y="2072422"/>
            <a:ext cx="5852159" cy="19056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2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KUBERNETES </a:t>
            </a:r>
          </a:p>
          <a:p>
            <a:pPr algn="r"/>
            <a:r>
              <a:rPr lang="it-IT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NODE</a:t>
            </a:r>
          </a:p>
        </p:txBody>
      </p:sp>
      <p:sp>
        <p:nvSpPr>
          <p:cNvPr id="79" name="Rettangolo arrotondato 78"/>
          <p:cNvSpPr/>
          <p:nvPr/>
        </p:nvSpPr>
        <p:spPr>
          <a:xfrm>
            <a:off x="5398121" y="2266857"/>
            <a:ext cx="1472689" cy="480746"/>
          </a:xfrm>
          <a:prstGeom prst="roundRect">
            <a:avLst>
              <a:gd name="adj" fmla="val 18408"/>
            </a:avLst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server</a:t>
            </a:r>
          </a:p>
        </p:txBody>
      </p:sp>
      <p:pic>
        <p:nvPicPr>
          <p:cNvPr id="81" name="Immagine 8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29" y="2068955"/>
            <a:ext cx="1129781" cy="753186"/>
          </a:xfrm>
          <a:prstGeom prst="rect">
            <a:avLst/>
          </a:prstGeom>
        </p:spPr>
      </p:pic>
      <p:sp>
        <p:nvSpPr>
          <p:cNvPr id="187" name="Rettangolo arrotondato 186"/>
          <p:cNvSpPr/>
          <p:nvPr/>
        </p:nvSpPr>
        <p:spPr>
          <a:xfrm>
            <a:off x="2730896" y="2565188"/>
            <a:ext cx="1920481" cy="838810"/>
          </a:xfrm>
          <a:prstGeom prst="roundRect">
            <a:avLst/>
          </a:prstGeom>
          <a:solidFill>
            <a:srgbClr val="F18757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8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NodePort</a:t>
            </a:r>
            <a:endParaRPr lang="it-IT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Service</a:t>
            </a:r>
          </a:p>
        </p:txBody>
      </p:sp>
      <p:pic>
        <p:nvPicPr>
          <p:cNvPr id="178" name="Immagine 1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555" y="2688966"/>
            <a:ext cx="591254" cy="591254"/>
          </a:xfrm>
          <a:prstGeom prst="rect">
            <a:avLst/>
          </a:prstGeom>
        </p:spPr>
      </p:pic>
      <p:cxnSp>
        <p:nvCxnSpPr>
          <p:cNvPr id="175" name="Connettore 4 174"/>
          <p:cNvCxnSpPr>
            <a:stCxn id="178" idx="0"/>
          </p:cNvCxnSpPr>
          <p:nvPr/>
        </p:nvCxnSpPr>
        <p:spPr>
          <a:xfrm rot="5400000" flipH="1" flipV="1">
            <a:off x="4148572" y="1894160"/>
            <a:ext cx="955416" cy="634196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nettore 4 182"/>
          <p:cNvCxnSpPr>
            <a:stCxn id="204" idx="0"/>
            <a:endCxn id="178" idx="2"/>
          </p:cNvCxnSpPr>
          <p:nvPr/>
        </p:nvCxnSpPr>
        <p:spPr>
          <a:xfrm rot="16200000" flipV="1">
            <a:off x="4055761" y="3533641"/>
            <a:ext cx="1826058" cy="1319216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ttore 4 140"/>
          <p:cNvCxnSpPr>
            <a:stCxn id="187" idx="1"/>
            <a:endCxn id="85" idx="0"/>
          </p:cNvCxnSpPr>
          <p:nvPr/>
        </p:nvCxnSpPr>
        <p:spPr>
          <a:xfrm rot="10800000" flipV="1">
            <a:off x="692512" y="2984593"/>
            <a:ext cx="2038385" cy="1746288"/>
          </a:xfrm>
          <a:prstGeom prst="bentConnector2">
            <a:avLst/>
          </a:prstGeom>
          <a:ln w="19050">
            <a:solidFill>
              <a:srgbClr val="0020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ttore 4 144"/>
          <p:cNvCxnSpPr>
            <a:stCxn id="187" idx="3"/>
            <a:endCxn id="92" idx="0"/>
          </p:cNvCxnSpPr>
          <p:nvPr/>
        </p:nvCxnSpPr>
        <p:spPr>
          <a:xfrm>
            <a:off x="4651377" y="2984593"/>
            <a:ext cx="4565978" cy="1746288"/>
          </a:xfrm>
          <a:prstGeom prst="bentConnector2">
            <a:avLst/>
          </a:prstGeom>
          <a:ln w="19050">
            <a:solidFill>
              <a:srgbClr val="0020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74453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>
            <a:extLst>
              <a:ext uri="{FF2B5EF4-FFF2-40B4-BE49-F238E27FC236}">
                <a16:creationId xmlns:a16="http://schemas.microsoft.com/office/drawing/2014/main" id="{2910A698-94A3-465F-B373-D220D8B4AFDB}"/>
              </a:ext>
            </a:extLst>
          </p:cNvPr>
          <p:cNvSpPr/>
          <p:nvPr/>
        </p:nvSpPr>
        <p:spPr>
          <a:xfrm>
            <a:off x="300980" y="4040554"/>
            <a:ext cx="9468251" cy="2705686"/>
          </a:xfrm>
          <a:prstGeom prst="roundRect">
            <a:avLst>
              <a:gd name="adj" fmla="val 2557"/>
            </a:avLst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ambiente cloud</a:t>
            </a:r>
          </a:p>
        </p:txBody>
      </p:sp>
      <p:sp>
        <p:nvSpPr>
          <p:cNvPr id="6" name="Rettangolo arrotondato 109">
            <a:extLst>
              <a:ext uri="{FF2B5EF4-FFF2-40B4-BE49-F238E27FC236}">
                <a16:creationId xmlns:a16="http://schemas.microsoft.com/office/drawing/2014/main" id="{20B4C0C2-D2D6-47F1-9F66-80BA7B3F820D}"/>
              </a:ext>
            </a:extLst>
          </p:cNvPr>
          <p:cNvSpPr/>
          <p:nvPr/>
        </p:nvSpPr>
        <p:spPr>
          <a:xfrm>
            <a:off x="635421" y="4501662"/>
            <a:ext cx="2084333" cy="133937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Istanza SW 1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1)</a:t>
            </a:r>
          </a:p>
        </p:txBody>
      </p:sp>
      <p:sp>
        <p:nvSpPr>
          <p:cNvPr id="7" name="Rettangolo arrotondato 109">
            <a:extLst>
              <a:ext uri="{FF2B5EF4-FFF2-40B4-BE49-F238E27FC236}">
                <a16:creationId xmlns:a16="http://schemas.microsoft.com/office/drawing/2014/main" id="{D4059A51-A9F2-4A59-947B-6150BBEEC1AD}"/>
              </a:ext>
            </a:extLst>
          </p:cNvPr>
          <p:cNvSpPr/>
          <p:nvPr/>
        </p:nvSpPr>
        <p:spPr>
          <a:xfrm>
            <a:off x="3992938" y="4501661"/>
            <a:ext cx="2084333" cy="133937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Istanza SW 2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1)</a:t>
            </a:r>
          </a:p>
        </p:txBody>
      </p:sp>
      <p:sp>
        <p:nvSpPr>
          <p:cNvPr id="8" name="Rettangolo arrotondato 109">
            <a:extLst>
              <a:ext uri="{FF2B5EF4-FFF2-40B4-BE49-F238E27FC236}">
                <a16:creationId xmlns:a16="http://schemas.microsoft.com/office/drawing/2014/main" id="{B095DC91-D613-4364-A9AF-62B7E38D593E}"/>
              </a:ext>
            </a:extLst>
          </p:cNvPr>
          <p:cNvSpPr/>
          <p:nvPr/>
        </p:nvSpPr>
        <p:spPr>
          <a:xfrm>
            <a:off x="7186246" y="4501661"/>
            <a:ext cx="2084333" cy="133937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Istanza SW 3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2)</a:t>
            </a:r>
          </a:p>
        </p:txBody>
      </p:sp>
      <p:sp>
        <p:nvSpPr>
          <p:cNvPr id="9" name="Rettangolo arrotondato 44">
            <a:extLst>
              <a:ext uri="{FF2B5EF4-FFF2-40B4-BE49-F238E27FC236}">
                <a16:creationId xmlns:a16="http://schemas.microsoft.com/office/drawing/2014/main" id="{205FCC56-4DF5-42F4-A53E-AFC72E6D0F81}"/>
              </a:ext>
            </a:extLst>
          </p:cNvPr>
          <p:cNvSpPr/>
          <p:nvPr/>
        </p:nvSpPr>
        <p:spPr>
          <a:xfrm>
            <a:off x="714105" y="461108"/>
            <a:ext cx="3029463" cy="1130579"/>
          </a:xfrm>
          <a:prstGeom prst="roundRect">
            <a:avLst/>
          </a:prstGeom>
          <a:solidFill>
            <a:srgbClr val="E2F0D9"/>
          </a:solidFill>
          <a:ln w="19050">
            <a:solidFill>
              <a:srgbClr val="385723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2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 per conto di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1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1" name="Connettore 2 38">
            <a:extLst>
              <a:ext uri="{FF2B5EF4-FFF2-40B4-BE49-F238E27FC236}">
                <a16:creationId xmlns:a16="http://schemas.microsoft.com/office/drawing/2014/main" id="{C4155321-0D12-4E3D-984D-6DF344014F60}"/>
              </a:ext>
            </a:extLst>
          </p:cNvPr>
          <p:cNvCxnSpPr>
            <a:cxnSpLocks/>
          </p:cNvCxnSpPr>
          <p:nvPr/>
        </p:nvCxnSpPr>
        <p:spPr>
          <a:xfrm flipV="1">
            <a:off x="1153156" y="1591686"/>
            <a:ext cx="0" cy="2448869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38">
            <a:extLst>
              <a:ext uri="{FF2B5EF4-FFF2-40B4-BE49-F238E27FC236}">
                <a16:creationId xmlns:a16="http://schemas.microsoft.com/office/drawing/2014/main" id="{73FC1E21-3A4E-4120-86E0-2D9EDC94941F}"/>
              </a:ext>
            </a:extLst>
          </p:cNvPr>
          <p:cNvCxnSpPr>
            <a:cxnSpLocks/>
          </p:cNvCxnSpPr>
          <p:nvPr/>
        </p:nvCxnSpPr>
        <p:spPr>
          <a:xfrm>
            <a:off x="2086707" y="1617784"/>
            <a:ext cx="0" cy="2422769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Folded Corner 14">
            <a:extLst>
              <a:ext uri="{FF2B5EF4-FFF2-40B4-BE49-F238E27FC236}">
                <a16:creationId xmlns:a16="http://schemas.microsoft.com/office/drawing/2014/main" id="{A67DBB1D-4056-47F6-9A02-40417573999F}"/>
              </a:ext>
            </a:extLst>
          </p:cNvPr>
          <p:cNvSpPr/>
          <p:nvPr/>
        </p:nvSpPr>
        <p:spPr>
          <a:xfrm>
            <a:off x="1461478" y="1828800"/>
            <a:ext cx="2571262" cy="1875692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Istanza SW 1</a:t>
            </a:r>
          </a:p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Istanza SW 2</a:t>
            </a:r>
          </a:p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Istanza SW 3 !!</a:t>
            </a:r>
          </a:p>
          <a:p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ettangolo arrotondato 44">
            <a:extLst>
              <a:ext uri="{FF2B5EF4-FFF2-40B4-BE49-F238E27FC236}">
                <a16:creationId xmlns:a16="http://schemas.microsoft.com/office/drawing/2014/main" id="{CCCEC1CF-25E7-4B9E-9EE7-9D4FF8774803}"/>
              </a:ext>
            </a:extLst>
          </p:cNvPr>
          <p:cNvSpPr/>
          <p:nvPr/>
        </p:nvSpPr>
        <p:spPr>
          <a:xfrm>
            <a:off x="5873262" y="451670"/>
            <a:ext cx="3029463" cy="113057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Verifier</a:t>
            </a:r>
            <a:r>
              <a:rPr lang="it-IT" sz="2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Attesta per conto di </a:t>
            </a:r>
            <a:r>
              <a:rPr lang="it-IT" sz="18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tenant</a:t>
            </a:r>
            <a:r>
              <a:rPr lang="it-IT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</a:t>
            </a:r>
            <a:endParaRPr lang="it-IT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2" name="Connettore 2 38">
            <a:extLst>
              <a:ext uri="{FF2B5EF4-FFF2-40B4-BE49-F238E27FC236}">
                <a16:creationId xmlns:a16="http://schemas.microsoft.com/office/drawing/2014/main" id="{604BAFE5-F07C-4E88-A5D9-2C55CAE46095}"/>
              </a:ext>
            </a:extLst>
          </p:cNvPr>
          <p:cNvCxnSpPr>
            <a:cxnSpLocks/>
          </p:cNvCxnSpPr>
          <p:nvPr/>
        </p:nvCxnSpPr>
        <p:spPr>
          <a:xfrm flipV="1">
            <a:off x="6312313" y="1582248"/>
            <a:ext cx="0" cy="2448869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8">
            <a:extLst>
              <a:ext uri="{FF2B5EF4-FFF2-40B4-BE49-F238E27FC236}">
                <a16:creationId xmlns:a16="http://schemas.microsoft.com/office/drawing/2014/main" id="{B12D92AA-BFC3-4915-9186-5B7FD0629078}"/>
              </a:ext>
            </a:extLst>
          </p:cNvPr>
          <p:cNvCxnSpPr>
            <a:cxnSpLocks/>
          </p:cNvCxnSpPr>
          <p:nvPr/>
        </p:nvCxnSpPr>
        <p:spPr>
          <a:xfrm>
            <a:off x="7245864" y="1608346"/>
            <a:ext cx="0" cy="2422769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: Folded Corner 33">
            <a:extLst>
              <a:ext uri="{FF2B5EF4-FFF2-40B4-BE49-F238E27FC236}">
                <a16:creationId xmlns:a16="http://schemas.microsoft.com/office/drawing/2014/main" id="{39B6640D-C91B-493B-92D2-84D3D957F860}"/>
              </a:ext>
            </a:extLst>
          </p:cNvPr>
          <p:cNvSpPr/>
          <p:nvPr/>
        </p:nvSpPr>
        <p:spPr>
          <a:xfrm>
            <a:off x="6620635" y="1819362"/>
            <a:ext cx="2571262" cy="1875692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Istanza SW 1 !!</a:t>
            </a:r>
          </a:p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Istanza SW 2 !!</a:t>
            </a:r>
          </a:p>
          <a:p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Istanza SW 3</a:t>
            </a:r>
          </a:p>
          <a:p>
            <a:endParaRPr lang="it-IT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905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698176" y="483730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95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Problema noto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434012" y="1315031"/>
            <a:ext cx="715944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processo di </a:t>
            </a:r>
            <a:r>
              <a:rPr lang="it-IT" sz="1625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misurazione delle applicazioni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è complicato da gestire in termini di 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tipologia</a:t>
            </a:r>
          </a:p>
          <a:p>
            <a:pPr marL="650019" lvl="1" indent="-278579">
              <a:buFont typeface="Wingdings" panose="05000000000000000000" pitchFamily="2" charset="2"/>
              <a:buChar char="§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ordine nell’esecuzione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1434012" y="2334494"/>
            <a:ext cx="7159445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Soluzione: </a:t>
            </a:r>
            <a:r>
              <a:rPr lang="it-IT" sz="1787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Integrity</a:t>
            </a:r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787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787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Architecture (IMA)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434019" y="3194749"/>
            <a:ext cx="7308033" cy="134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include le misure in una lista detta "</a:t>
            </a:r>
            <a:r>
              <a:rPr lang="it-IT" sz="1625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Measurement</a:t>
            </a: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List" (ML)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r>
              <a:rPr lang="it-IT" sz="162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IMA estende un registro mirato per le misure di integrità (PCR10)</a:t>
            </a: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32151" indent="-232151">
              <a:buFont typeface="Arial" panose="020B0604020202020204" pitchFamily="34" charset="0"/>
              <a:buChar char="•"/>
            </a:pPr>
            <a:endParaRPr lang="it-IT" sz="1625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85335" y="5807474"/>
            <a:ext cx="1671638" cy="296664"/>
          </a:xfrm>
        </p:spPr>
        <p:txBody>
          <a:bodyPr/>
          <a:lstStyle/>
          <a:p>
            <a:fld id="{92EAC007-E13E-4A12-B5C2-66AA03707148}" type="slidenum">
              <a:rPr lang="en-US" sz="1300" b="1">
                <a:solidFill>
                  <a:srgbClr val="002060"/>
                </a:solidFill>
              </a:rPr>
              <a:t>9</a:t>
            </a:fld>
            <a:endParaRPr lang="en-US" sz="1300" b="1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1562416" y="3794848"/>
            <a:ext cx="6540318" cy="72526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62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Esempio di ML 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(file: 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kernel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/security/ima/</a:t>
            </a:r>
            <a:r>
              <a:rPr lang="it-IT" sz="1137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ascii_runtime_measurement</a:t>
            </a:r>
            <a:r>
              <a:rPr lang="it-IT" sz="1137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770839"/>
              </p:ext>
            </p:extLst>
          </p:nvPr>
        </p:nvGraphicFramePr>
        <p:xfrm>
          <a:off x="1562413" y="4520114"/>
          <a:ext cx="6143048" cy="1491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483">
                  <a:extLst>
                    <a:ext uri="{9D8B030D-6E8A-4147-A177-3AD203B41FA5}">
                      <a16:colId xmlns:a16="http://schemas.microsoft.com/office/drawing/2014/main" val="4254697418"/>
                    </a:ext>
                  </a:extLst>
                </a:gridCol>
                <a:gridCol w="1270862">
                  <a:extLst>
                    <a:ext uri="{9D8B030D-6E8A-4147-A177-3AD203B41FA5}">
                      <a16:colId xmlns:a16="http://schemas.microsoft.com/office/drawing/2014/main" val="2377529884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4171749257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2728671193"/>
                    </a:ext>
                  </a:extLst>
                </a:gridCol>
                <a:gridCol w="1443901">
                  <a:extLst>
                    <a:ext uri="{9D8B030D-6E8A-4147-A177-3AD203B41FA5}">
                      <a16:colId xmlns:a16="http://schemas.microsoft.com/office/drawing/2014/main" val="4173772319"/>
                    </a:ext>
                  </a:extLst>
                </a:gridCol>
              </a:tblGrid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9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PCR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template-hash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template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filedata-hash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filename-hint</a:t>
                      </a:r>
                      <a:endParaRPr lang="it-IT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0073"/>
                  </a:ext>
                </a:extLst>
              </a:tr>
              <a:tr h="226894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0f941b897[…]7092e7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sha1: 9952e592c[…]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ebed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boot_aggregate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421855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3dc7f1074[…]808746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</a:t>
                      </a:r>
                      <a:r>
                        <a:rPr lang="it-IT" sz="8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a0e372[…]fd414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init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741380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afe6d234d[…]0fd875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d29397[…]2cc95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/usr/lib64/ld-2.16.so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221657"/>
                  </a:ext>
                </a:extLst>
              </a:tr>
              <a:tr h="218877"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d86c1070f[…]6d4bf78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ima-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ng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sha256: d48bdc[…]c7392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etc</a:t>
                      </a:r>
                      <a:r>
                        <a:rPr lang="it-IT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it-IT" sz="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ld.so.cache</a:t>
                      </a:r>
                      <a:endParaRPr lang="it-IT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449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92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98152</TotalTime>
  <Words>6346</Words>
  <Application>Microsoft Office PowerPoint</Application>
  <PresentationFormat>A4 Paper (210x297 mm)</PresentationFormat>
  <Paragraphs>2310</Paragraphs>
  <Slides>81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0" baseType="lpstr">
      <vt:lpstr>Arial</vt:lpstr>
      <vt:lpstr>Bahnschrift Condensed</vt:lpstr>
      <vt:lpstr>Calibri</vt:lpstr>
      <vt:lpstr>Calibri Light</vt:lpstr>
      <vt:lpstr>Cambria Math</vt:lpstr>
      <vt:lpstr>Courier New</vt:lpstr>
      <vt:lpstr>Verdana</vt:lpstr>
      <vt:lpstr>Wingdings</vt:lpstr>
      <vt:lpstr>Tema di Office</vt:lpstr>
      <vt:lpstr>Privacy-preserving Remote Attestation of pods in Kubernetes</vt:lpstr>
      <vt:lpstr>Problema</vt:lpstr>
      <vt:lpstr>Obiettivo</vt:lpstr>
      <vt:lpstr>Trusted Computing (TC):</vt:lpstr>
      <vt:lpstr>TPM Platform Configuration Register (PCR):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Grazie per l’attenzione</vt:lpstr>
      <vt:lpstr>Trusted Computing (TC)</vt:lpstr>
      <vt:lpstr>PowerPoint Presentation</vt:lpstr>
      <vt:lpstr>Trusted Platform Module (TPM)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Boot (avvio) e tipi di boot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Privacy-precerving Remote Attestation of pods in K8s</dc:title>
  <dc:creator>Stefano Caradonna</dc:creator>
  <cp:lastModifiedBy>Stefano Caradonna</cp:lastModifiedBy>
  <cp:revision>526</cp:revision>
  <cp:lastPrinted>2025-02-12T12:53:40Z</cp:lastPrinted>
  <dcterms:created xsi:type="dcterms:W3CDTF">2024-09-22T14:35:08Z</dcterms:created>
  <dcterms:modified xsi:type="dcterms:W3CDTF">2025-07-11T14:01:09Z</dcterms:modified>
</cp:coreProperties>
</file>