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2.xml" ContentType="application/vnd.openxmlformats-officedocument.presentationml.notesSlide+xml"/>
  <Override PartName="/ppt/ink/ink3.xml" ContentType="application/inkml+xml"/>
  <Override PartName="/ppt/ink/ink4.xml" ContentType="application/inkml+xml"/>
  <Override PartName="/ppt/notesSlides/notesSlide3.xml" ContentType="application/vnd.openxmlformats-officedocument.presentationml.notesSlide+xml"/>
  <Override PartName="/ppt/ink/ink5.xml" ContentType="application/inkml+xml"/>
  <Override PartName="/ppt/ink/ink6.xml" ContentType="application/inkml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363" r:id="rId2"/>
    <p:sldId id="365" r:id="rId3"/>
    <p:sldId id="364" r:id="rId4"/>
    <p:sldId id="335" r:id="rId5"/>
    <p:sldId id="373" r:id="rId6"/>
    <p:sldId id="375" r:id="rId7"/>
    <p:sldId id="376" r:id="rId8"/>
    <p:sldId id="377" r:id="rId9"/>
    <p:sldId id="398" r:id="rId10"/>
    <p:sldId id="378" r:id="rId11"/>
    <p:sldId id="390" r:id="rId12"/>
    <p:sldId id="369" r:id="rId13"/>
    <p:sldId id="425" r:id="rId14"/>
    <p:sldId id="379" r:id="rId15"/>
    <p:sldId id="381" r:id="rId16"/>
    <p:sldId id="380" r:id="rId17"/>
    <p:sldId id="382" r:id="rId18"/>
    <p:sldId id="383" r:id="rId19"/>
    <p:sldId id="389" r:id="rId20"/>
    <p:sldId id="391" r:id="rId21"/>
    <p:sldId id="392" r:id="rId22"/>
    <p:sldId id="419" r:id="rId23"/>
    <p:sldId id="397" r:id="rId24"/>
    <p:sldId id="399" r:id="rId25"/>
    <p:sldId id="400" r:id="rId26"/>
    <p:sldId id="401" r:id="rId27"/>
    <p:sldId id="407" r:id="rId28"/>
    <p:sldId id="408" r:id="rId29"/>
    <p:sldId id="415" r:id="rId30"/>
    <p:sldId id="414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essuno stile, griglia tabel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75" d="100"/>
          <a:sy n="75" d="100"/>
        </p:scale>
        <p:origin x="85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7-12T08:40:10.877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1,'33783'0,"-33700"0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30T13:20:30.102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1,'27832'0,"-27764"0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7-12T08:40:10.877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1,'33783'0,"-33700"0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30T13:20:30.102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1,'27832'0,"-27764"0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7-12T08:40:10.877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1,'33783'0,"-33700"0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8-30T13:20:30.102"/>
    </inkml:context>
    <inkml:brush xml:id="br0">
      <inkml:brushProperty name="width" value="0.1" units="cm"/>
      <inkml:brushProperty name="height" value="0.1" units="cm"/>
      <inkml:brushProperty name="color" value="#E71224"/>
      <inkml:brushProperty name="ignorePressure" value="1"/>
    </inkml:brush>
  </inkml:definitions>
  <inkml:trace contextRef="#ctx0" brushRef="#br0">1 1,'27832'0,"-27764"0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2DDF8C-4D85-4F6C-92F7-68556059804F}" type="datetimeFigureOut">
              <a:rPr lang="en-GB" smtClean="0"/>
              <a:t>27/11/2023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99BBEA-66BA-402A-BCF1-3D8745598227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1692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86AAED-2D6A-4F4B-B016-802C1D8CEE05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400900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86AAED-2D6A-4F4B-B016-802C1D8CEE05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648785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86AAED-2D6A-4F4B-B016-802C1D8CEE05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339301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99BBEA-66BA-402A-BCF1-3D8745598227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3736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B6FDAE-39CA-251A-67E3-C06F867998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A994BA-2FF4-1311-B195-1B711AB73E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A79841-C7A7-D56F-8C46-691D77853C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7CC3B-4EDC-4E7A-AF82-87E3FB903E81}" type="datetimeFigureOut">
              <a:rPr lang="en-GB" smtClean="0"/>
              <a:t>27/11/2023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112D53-EB99-3CE5-2B0C-EC1808EEA6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9FE739-64BC-37F4-7CB2-C6E71198F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19388-99D9-45DB-9E21-4065DBADA8A7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9785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A9511-1CBB-BC94-4E76-FC2C9504D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A6AF53-62C6-D026-8172-6A735977F5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7442F5-2B0E-E3F2-F4D7-BB0BBF2C4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7CC3B-4EDC-4E7A-AF82-87E3FB903E81}" type="datetimeFigureOut">
              <a:rPr lang="en-GB" smtClean="0"/>
              <a:t>27/11/2023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E1BC16-751E-5B1A-3817-CE299DC1B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DA87C5-11B1-27C7-2405-74E300EC4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19388-99D9-45DB-9E21-4065DBADA8A7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7461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6966C7B-01EF-5CB2-8809-FF48DBFB8D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154C7C-A36D-E77B-15A1-DD66052A58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A96720-CC79-A40A-D6C9-60CC1AAFB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7CC3B-4EDC-4E7A-AF82-87E3FB903E81}" type="datetimeFigureOut">
              <a:rPr lang="en-GB" smtClean="0"/>
              <a:t>27/11/2023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F1E9C9-DD23-1E91-683A-EDDF96D7E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827D48-AA59-75E0-DD03-CCBEC7A98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19388-99D9-45DB-9E21-4065DBADA8A7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6842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0335E-3996-5DAE-0AD2-05A184C5C7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23FA76-EB77-39E0-0C1D-8D0884DF14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FF24E3-B437-F054-F0E3-0D35F3261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7CC3B-4EDC-4E7A-AF82-87E3FB903E81}" type="datetimeFigureOut">
              <a:rPr lang="en-GB" smtClean="0"/>
              <a:t>27/11/2023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FD64F1-E5FC-BE20-067A-ED86A04CE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2DFF14-FF4A-38F9-0BE2-DABF8FD5BC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19388-99D9-45DB-9E21-4065DBADA8A7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9956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E06CB-3D56-D344-E08E-EB5D3A874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7EB833-73B7-BAF7-289D-B511C4BE5E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F357C7-4E04-307D-6148-06DA5EA88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7CC3B-4EDC-4E7A-AF82-87E3FB903E81}" type="datetimeFigureOut">
              <a:rPr lang="en-GB" smtClean="0"/>
              <a:t>27/11/2023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F47F6B-046A-D4B6-785C-BBE240254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36D4AD-931E-DF30-4479-BBB9EE11A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19388-99D9-45DB-9E21-4065DBADA8A7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0323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C7A005-A3E1-F025-4575-BCC3273B0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0407FF-11B5-D6B9-CECF-ED674AB3C8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306B44-B24F-E18F-CA70-36F2B6A768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44945E-3E19-EFE4-6F53-D8ABC57D2C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7CC3B-4EDC-4E7A-AF82-87E3FB903E81}" type="datetimeFigureOut">
              <a:rPr lang="en-GB" smtClean="0"/>
              <a:t>27/11/2023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B7C687-E3A8-8CEA-8165-67A3902891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98AE9B-664D-0DC3-372D-94945A3487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19388-99D9-45DB-9E21-4065DBADA8A7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951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386B4-6B91-60E1-5271-618E6AE1FB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9E6329-94DB-643B-EBE4-BC50440528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A51B0F-6D72-A809-40C2-8198AC1177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38DF1E-F9DA-323C-C5EB-69B63B5CAC8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D9C2CD-289C-A413-F3E7-02F95D1FF5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6D9945D-4365-60C4-9C1A-FC42C484A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7CC3B-4EDC-4E7A-AF82-87E3FB903E81}" type="datetimeFigureOut">
              <a:rPr lang="en-GB" smtClean="0"/>
              <a:t>27/11/2023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479F949-8DB5-018F-9BC9-FCA3CF27D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4E1C03-AACB-9D7E-25FB-AFB05803D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19388-99D9-45DB-9E21-4065DBADA8A7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0516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181026-6894-4387-270A-56F994112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1D543B-EFEA-A670-506B-CA59D6948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7CC3B-4EDC-4E7A-AF82-87E3FB903E81}" type="datetimeFigureOut">
              <a:rPr lang="en-GB" smtClean="0"/>
              <a:t>27/11/2023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D8E1B7-21E6-8B06-0ABD-495B81314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9AD5AF-C779-06ED-7739-6D1CD3212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19388-99D9-45DB-9E21-4065DBADA8A7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790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15A72D2-35B8-3889-02B6-BB3872FFC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7CC3B-4EDC-4E7A-AF82-87E3FB903E81}" type="datetimeFigureOut">
              <a:rPr lang="en-GB" smtClean="0"/>
              <a:t>27/11/2023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CEE169E-86E9-7FDE-D22A-DDFCC756A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0F8772-47D3-0ED1-9BD3-209F2FE83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19388-99D9-45DB-9E21-4065DBADA8A7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3581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D19F8B-36AC-3DFD-4B5E-8FA1F704E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84F37C-5DA0-1D24-1905-C719D4AE15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B864C6-4DF1-9008-9D00-0B171D82EA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6C2274-430C-8837-F303-079579A2D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7CC3B-4EDC-4E7A-AF82-87E3FB903E81}" type="datetimeFigureOut">
              <a:rPr lang="en-GB" smtClean="0"/>
              <a:t>27/11/2023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E849DC-BB57-F02D-D177-17F7F32AC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0553BF-98BF-6E57-B4AA-A8F5E1A4E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19388-99D9-45DB-9E21-4065DBADA8A7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642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516DD-BC8D-2637-716B-77566A5FD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FFCA89-1DC6-ED5E-96E6-4DA258EE11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64548C-211F-CD75-06DF-C5DB1A8D1C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01ABDA-A510-3EA6-DE3E-3D4C550372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7CC3B-4EDC-4E7A-AF82-87E3FB903E81}" type="datetimeFigureOut">
              <a:rPr lang="en-GB" smtClean="0"/>
              <a:t>27/11/2023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D3DE95-1DBC-232E-B770-7765F8D59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3C2F16-E73D-E71F-FAAA-D96CFB43F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19388-99D9-45DB-9E21-4065DBADA8A7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2690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770EA24-75CE-2049-1206-412A78626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ECA4DB-550E-7B7C-EEDE-1926714485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03B384-E0C1-6927-E7A1-259009751F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07CC3B-4EDC-4E7A-AF82-87E3FB903E81}" type="datetimeFigureOut">
              <a:rPr lang="en-GB" smtClean="0"/>
              <a:t>27/11/2023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8B1BCE-5806-9AA6-07FF-E0971E4893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1C273-44B2-509F-37A6-EAEC876C97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19388-99D9-45DB-9E21-4065DBADA8A7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4642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8" Type="http://schemas.openxmlformats.org/officeDocument/2006/relationships/image" Target="../media/image410.png"/><Relationship Id="rId26" Type="http://schemas.openxmlformats.org/officeDocument/2006/relationships/image" Target="../media/image135.png"/><Relationship Id="rId3" Type="http://schemas.openxmlformats.org/officeDocument/2006/relationships/image" Target="../media/image1.jpeg"/><Relationship Id="rId21" Type="http://schemas.openxmlformats.org/officeDocument/2006/relationships/image" Target="../media/image710.png"/><Relationship Id="rId7" Type="http://schemas.openxmlformats.org/officeDocument/2006/relationships/image" Target="../media/image471.png"/><Relationship Id="rId17" Type="http://schemas.openxmlformats.org/officeDocument/2006/relationships/image" Target="../media/image310.png"/><Relationship Id="rId25" Type="http://schemas.openxmlformats.org/officeDocument/2006/relationships/image" Target="../media/image12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110.png"/><Relationship Id="rId20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2.xml"/><Relationship Id="rId24" Type="http://schemas.openxmlformats.org/officeDocument/2006/relationships/image" Target="../media/image1010.png"/><Relationship Id="rId5" Type="http://schemas.openxmlformats.org/officeDocument/2006/relationships/image" Target="../media/image462.png"/><Relationship Id="rId23" Type="http://schemas.openxmlformats.org/officeDocument/2006/relationships/image" Target="../media/image910.png"/><Relationship Id="rId19" Type="http://schemas.openxmlformats.org/officeDocument/2006/relationships/image" Target="../media/image59.png"/><Relationship Id="rId4" Type="http://schemas.openxmlformats.org/officeDocument/2006/relationships/customXml" Target="../ink/ink1.xml"/><Relationship Id="rId22" Type="http://schemas.openxmlformats.org/officeDocument/2006/relationships/image" Target="../media/image8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80.png"/><Relationship Id="rId18" Type="http://schemas.openxmlformats.org/officeDocument/2006/relationships/image" Target="../media/image128.png"/><Relationship Id="rId3" Type="http://schemas.openxmlformats.org/officeDocument/2006/relationships/image" Target="../media/image652.png"/><Relationship Id="rId21" Type="http://schemas.openxmlformats.org/officeDocument/2006/relationships/image" Target="../media/image130.png"/><Relationship Id="rId7" Type="http://schemas.openxmlformats.org/officeDocument/2006/relationships/image" Target="../media/image120.png"/><Relationship Id="rId12" Type="http://schemas.openxmlformats.org/officeDocument/2006/relationships/image" Target="../media/image1070.png"/><Relationship Id="rId17" Type="http://schemas.openxmlformats.org/officeDocument/2006/relationships/image" Target="../media/image122.png"/><Relationship Id="rId2" Type="http://schemas.openxmlformats.org/officeDocument/2006/relationships/image" Target="../media/image18.png"/><Relationship Id="rId16" Type="http://schemas.openxmlformats.org/officeDocument/2006/relationships/image" Target="../media/image121.png"/><Relationship Id="rId20" Type="http://schemas.openxmlformats.org/officeDocument/2006/relationships/image" Target="../media/image1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9.png"/><Relationship Id="rId11" Type="http://schemas.openxmlformats.org/officeDocument/2006/relationships/image" Target="../media/image1060.png"/><Relationship Id="rId5" Type="http://schemas.openxmlformats.org/officeDocument/2006/relationships/image" Target="../media/image118.png"/><Relationship Id="rId15" Type="http://schemas.openxmlformats.org/officeDocument/2006/relationships/image" Target="../media/image1100.png"/><Relationship Id="rId10" Type="http://schemas.openxmlformats.org/officeDocument/2006/relationships/image" Target="../media/image1050.png"/><Relationship Id="rId19" Type="http://schemas.openxmlformats.org/officeDocument/2006/relationships/image" Target="../media/image1140.png"/><Relationship Id="rId4" Type="http://schemas.openxmlformats.org/officeDocument/2006/relationships/image" Target="../media/image109.png"/><Relationship Id="rId14" Type="http://schemas.openxmlformats.org/officeDocument/2006/relationships/image" Target="../media/image109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0.png"/><Relationship Id="rId3" Type="http://schemas.openxmlformats.org/officeDocument/2006/relationships/image" Target="../media/image830.png"/><Relationship Id="rId7" Type="http://schemas.openxmlformats.org/officeDocument/2006/relationships/image" Target="../media/image870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0.png"/><Relationship Id="rId5" Type="http://schemas.openxmlformats.org/officeDocument/2006/relationships/image" Target="../media/image850.png"/><Relationship Id="rId10" Type="http://schemas.openxmlformats.org/officeDocument/2006/relationships/image" Target="../media/image90.png"/><Relationship Id="rId4" Type="http://schemas.openxmlformats.org/officeDocument/2006/relationships/image" Target="../media/image62.png"/><Relationship Id="rId9" Type="http://schemas.openxmlformats.org/officeDocument/2006/relationships/image" Target="../media/image89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960.png"/><Relationship Id="rId7" Type="http://schemas.openxmlformats.org/officeDocument/2006/relationships/image" Target="../media/image1000.png"/><Relationship Id="rId12" Type="http://schemas.openxmlformats.org/officeDocument/2006/relationships/image" Target="../media/image105.png"/><Relationship Id="rId2" Type="http://schemas.openxmlformats.org/officeDocument/2006/relationships/image" Target="../media/image9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90.png"/><Relationship Id="rId11" Type="http://schemas.openxmlformats.org/officeDocument/2006/relationships/image" Target="../media/image104.png"/><Relationship Id="rId5" Type="http://schemas.openxmlformats.org/officeDocument/2006/relationships/image" Target="../media/image980.png"/><Relationship Id="rId10" Type="http://schemas.openxmlformats.org/officeDocument/2006/relationships/image" Target="../media/image103.png"/><Relationship Id="rId4" Type="http://schemas.openxmlformats.org/officeDocument/2006/relationships/image" Target="../media/image970.png"/><Relationship Id="rId9" Type="http://schemas.openxmlformats.org/officeDocument/2006/relationships/image" Target="../media/image10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1.png"/><Relationship Id="rId13" Type="http://schemas.openxmlformats.org/officeDocument/2006/relationships/image" Target="../media/image210.png"/><Relationship Id="rId18" Type="http://schemas.openxmlformats.org/officeDocument/2006/relationships/image" Target="../media/image2.png"/><Relationship Id="rId3" Type="http://schemas.openxmlformats.org/officeDocument/2006/relationships/image" Target="../media/image1.jpeg"/><Relationship Id="rId7" Type="http://schemas.openxmlformats.org/officeDocument/2006/relationships/image" Target="../media/image150.png"/><Relationship Id="rId12" Type="http://schemas.openxmlformats.org/officeDocument/2006/relationships/image" Target="../media/image201.png"/><Relationship Id="rId17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40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4.xml"/><Relationship Id="rId11" Type="http://schemas.openxmlformats.org/officeDocument/2006/relationships/image" Target="../media/image190.png"/><Relationship Id="rId5" Type="http://schemas.openxmlformats.org/officeDocument/2006/relationships/image" Target="../media/image141.png"/><Relationship Id="rId15" Type="http://schemas.openxmlformats.org/officeDocument/2006/relationships/image" Target="../media/image230.png"/><Relationship Id="rId10" Type="http://schemas.openxmlformats.org/officeDocument/2006/relationships/image" Target="../media/image180.png"/><Relationship Id="rId19" Type="http://schemas.openxmlformats.org/officeDocument/2006/relationships/image" Target="../media/image27.png"/><Relationship Id="rId4" Type="http://schemas.openxmlformats.org/officeDocument/2006/relationships/customXml" Target="../ink/ink3.xml"/><Relationship Id="rId9" Type="http://schemas.openxmlformats.org/officeDocument/2006/relationships/image" Target="../media/image171.png"/><Relationship Id="rId14" Type="http://schemas.openxmlformats.org/officeDocument/2006/relationships/image" Target="../media/image22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0.png"/><Relationship Id="rId13" Type="http://schemas.openxmlformats.org/officeDocument/2006/relationships/image" Target="../media/image123.png"/><Relationship Id="rId3" Type="http://schemas.openxmlformats.org/officeDocument/2006/relationships/image" Target="../media/image113.png"/><Relationship Id="rId7" Type="http://schemas.openxmlformats.org/officeDocument/2006/relationships/image" Target="../media/image117.png"/><Relationship Id="rId12" Type="http://schemas.openxmlformats.org/officeDocument/2006/relationships/image" Target="../media/image1220.png"/><Relationship Id="rId17" Type="http://schemas.openxmlformats.org/officeDocument/2006/relationships/image" Target="../media/image127.png"/><Relationship Id="rId2" Type="http://schemas.openxmlformats.org/officeDocument/2006/relationships/image" Target="../media/image112.png"/><Relationship Id="rId16" Type="http://schemas.openxmlformats.org/officeDocument/2006/relationships/image" Target="../media/image1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6.png"/><Relationship Id="rId11" Type="http://schemas.openxmlformats.org/officeDocument/2006/relationships/image" Target="../media/image1211.png"/><Relationship Id="rId5" Type="http://schemas.openxmlformats.org/officeDocument/2006/relationships/image" Target="../media/image115.png"/><Relationship Id="rId15" Type="http://schemas.openxmlformats.org/officeDocument/2006/relationships/image" Target="../media/image125.png"/><Relationship Id="rId10" Type="http://schemas.openxmlformats.org/officeDocument/2006/relationships/image" Target="../media/image1200.png"/><Relationship Id="rId4" Type="http://schemas.openxmlformats.org/officeDocument/2006/relationships/image" Target="../media/image114.png"/><Relationship Id="rId9" Type="http://schemas.openxmlformats.org/officeDocument/2006/relationships/image" Target="../media/image1190.png"/><Relationship Id="rId14" Type="http://schemas.openxmlformats.org/officeDocument/2006/relationships/image" Target="../media/image1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0.png"/><Relationship Id="rId3" Type="http://schemas.openxmlformats.org/officeDocument/2006/relationships/image" Target="../media/image1240.png"/><Relationship Id="rId7" Type="http://schemas.openxmlformats.org/officeDocument/2006/relationships/image" Target="../media/image1280.PNG"/><Relationship Id="rId2" Type="http://schemas.openxmlformats.org/officeDocument/2006/relationships/image" Target="../media/image12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70.png"/><Relationship Id="rId5" Type="http://schemas.openxmlformats.org/officeDocument/2006/relationships/image" Target="../media/image1260.png"/><Relationship Id="rId4" Type="http://schemas.openxmlformats.org/officeDocument/2006/relationships/image" Target="../media/image1250.png"/><Relationship Id="rId9" Type="http://schemas.openxmlformats.org/officeDocument/2006/relationships/image" Target="../media/image130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t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13" Type="http://schemas.openxmlformats.org/officeDocument/2006/relationships/image" Target="../media/image28.png"/><Relationship Id="rId3" Type="http://schemas.openxmlformats.org/officeDocument/2006/relationships/image" Target="../media/image1.jpeg"/><Relationship Id="rId7" Type="http://schemas.openxmlformats.org/officeDocument/2006/relationships/image" Target="../media/image152.png"/><Relationship Id="rId12" Type="http://schemas.openxmlformats.org/officeDocument/2006/relationships/image" Target="../media/image20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6.xml"/><Relationship Id="rId5" Type="http://schemas.openxmlformats.org/officeDocument/2006/relationships/image" Target="../media/image140.png"/><Relationship Id="rId10" Type="http://schemas.openxmlformats.org/officeDocument/2006/relationships/image" Target="../media/image181.png"/><Relationship Id="rId4" Type="http://schemas.openxmlformats.org/officeDocument/2006/relationships/customXml" Target="../ink/ink5.xml"/><Relationship Id="rId9" Type="http://schemas.openxmlformats.org/officeDocument/2006/relationships/image" Target="../media/image29.png"/><Relationship Id="rId14" Type="http://schemas.openxmlformats.org/officeDocument/2006/relationships/image" Target="../media/image220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0.png"/><Relationship Id="rId2" Type="http://schemas.openxmlformats.org/officeDocument/2006/relationships/image" Target="../media/image770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13" Type="http://schemas.openxmlformats.org/officeDocument/2006/relationships/image" Target="../media/image93.png"/><Relationship Id="rId3" Type="http://schemas.openxmlformats.org/officeDocument/2006/relationships/image" Target="../media/image820.png"/><Relationship Id="rId7" Type="http://schemas.openxmlformats.org/officeDocument/2006/relationships/image" Target="../media/image86.png"/><Relationship Id="rId12" Type="http://schemas.openxmlformats.org/officeDocument/2006/relationships/image" Target="../media/image92.png"/><Relationship Id="rId2" Type="http://schemas.openxmlformats.org/officeDocument/2006/relationships/image" Target="../media/image8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png"/><Relationship Id="rId11" Type="http://schemas.openxmlformats.org/officeDocument/2006/relationships/image" Target="../media/image91.png"/><Relationship Id="rId5" Type="http://schemas.openxmlformats.org/officeDocument/2006/relationships/image" Target="../media/image84.png"/><Relationship Id="rId10" Type="http://schemas.openxmlformats.org/officeDocument/2006/relationships/image" Target="../media/image89.png"/><Relationship Id="rId4" Type="http://schemas.openxmlformats.org/officeDocument/2006/relationships/image" Target="../media/image83.png"/><Relationship Id="rId9" Type="http://schemas.openxmlformats.org/officeDocument/2006/relationships/image" Target="../media/image88.png"/><Relationship Id="rId14" Type="http://schemas.openxmlformats.org/officeDocument/2006/relationships/image" Target="../media/image9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13" Type="http://schemas.openxmlformats.org/officeDocument/2006/relationships/image" Target="../media/image99.png"/><Relationship Id="rId7" Type="http://schemas.openxmlformats.org/officeDocument/2006/relationships/image" Target="../media/image86.png"/><Relationship Id="rId12" Type="http://schemas.openxmlformats.org/officeDocument/2006/relationships/image" Target="../media/image9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png"/><Relationship Id="rId11" Type="http://schemas.openxmlformats.org/officeDocument/2006/relationships/image" Target="../media/image97.png"/><Relationship Id="rId5" Type="http://schemas.openxmlformats.org/officeDocument/2006/relationships/image" Target="../media/image84.png"/><Relationship Id="rId10" Type="http://schemas.openxmlformats.org/officeDocument/2006/relationships/image" Target="../media/image96.png"/><Relationship Id="rId9" Type="http://schemas.openxmlformats.org/officeDocument/2006/relationships/image" Target="../media/image95.png"/><Relationship Id="rId14" Type="http://schemas.openxmlformats.org/officeDocument/2006/relationships/image" Target="../media/image10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clipart&#10;&#10;Descrizione generata automaticamente">
            <a:extLst>
              <a:ext uri="{FF2B5EF4-FFF2-40B4-BE49-F238E27FC236}">
                <a16:creationId xmlns:a16="http://schemas.microsoft.com/office/drawing/2014/main" id="{8EF5A4F8-9550-395B-E7BA-9D9CADE925F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59" y="50418"/>
            <a:ext cx="1872000" cy="85189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3" name="Input penna 12">
                <a:extLst>
                  <a:ext uri="{FF2B5EF4-FFF2-40B4-BE49-F238E27FC236}">
                    <a16:creationId xmlns:a16="http://schemas.microsoft.com/office/drawing/2014/main" id="{CFCC9D12-82A3-7EA6-6BA4-D24AE840895F}"/>
                  </a:ext>
                </a:extLst>
              </p14:cNvPr>
              <p14:cNvContentPartPr/>
              <p14:nvPr/>
            </p14:nvContentPartPr>
            <p14:xfrm>
              <a:off x="0" y="6316058"/>
              <a:ext cx="12191999" cy="360"/>
            </p14:xfrm>
          </p:contentPart>
        </mc:Choice>
        <mc:Fallback xmlns="">
          <p:pic>
            <p:nvPicPr>
              <p:cNvPr id="13" name="Input penna 12">
                <a:extLst>
                  <a:ext uri="{FF2B5EF4-FFF2-40B4-BE49-F238E27FC236}">
                    <a16:creationId xmlns:a16="http://schemas.microsoft.com/office/drawing/2014/main" id="{CFCC9D12-82A3-7EA6-6BA4-D24AE840895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18000" y="6298058"/>
                <a:ext cx="12227639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CasellaDiTesto 7">
            <a:extLst>
              <a:ext uri="{FF2B5EF4-FFF2-40B4-BE49-F238E27FC236}">
                <a16:creationId xmlns:a16="http://schemas.microsoft.com/office/drawing/2014/main" id="{8910C9C9-65A0-EB0C-9B68-E886B18288F2}"/>
              </a:ext>
            </a:extLst>
          </p:cNvPr>
          <p:cNvSpPr txBox="1"/>
          <p:nvPr/>
        </p:nvSpPr>
        <p:spPr>
          <a:xfrm>
            <a:off x="0" y="6448036"/>
            <a:ext cx="108219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L:.Lentini, Dinamica dei Corpi Rigidi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Input penna 3">
                <a:extLst>
                  <a:ext uri="{FF2B5EF4-FFF2-40B4-BE49-F238E27FC236}">
                    <a16:creationId xmlns:a16="http://schemas.microsoft.com/office/drawing/2014/main" id="{CFD5F5A4-23D5-9012-4BEC-56D40DCF7441}"/>
                  </a:ext>
                </a:extLst>
              </p14:cNvPr>
              <p14:cNvContentPartPr/>
              <p14:nvPr/>
            </p14:nvContentPartPr>
            <p14:xfrm>
              <a:off x="2139885" y="576706"/>
              <a:ext cx="10044256" cy="360"/>
            </p14:xfrm>
          </p:contentPart>
        </mc:Choice>
        <mc:Fallback xmlns="">
          <p:pic>
            <p:nvPicPr>
              <p:cNvPr id="4" name="Input penna 3">
                <a:extLst>
                  <a:ext uri="{FF2B5EF4-FFF2-40B4-BE49-F238E27FC236}">
                    <a16:creationId xmlns:a16="http://schemas.microsoft.com/office/drawing/2014/main" id="{CFD5F5A4-23D5-9012-4BEC-56D40DCF744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121885" y="558706"/>
                <a:ext cx="10079896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CasellaDiTesto 63">
                <a:extLst>
                  <a:ext uri="{FF2B5EF4-FFF2-40B4-BE49-F238E27FC236}">
                    <a16:creationId xmlns:a16="http://schemas.microsoft.com/office/drawing/2014/main" id="{E71F3F98-A2E2-29D4-B61E-32E14480FD70}"/>
                  </a:ext>
                </a:extLst>
              </p:cNvPr>
              <p:cNvSpPr txBox="1"/>
              <p:nvPr/>
            </p:nvSpPr>
            <p:spPr>
              <a:xfrm>
                <a:off x="7281535" y="1107380"/>
                <a:ext cx="4835879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it-IT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𝐹</m:t>
                      </m:r>
                      <m:func>
                        <m:funcPr>
                          <m:ctrlP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it-IT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𝜑</m:t>
                          </m:r>
                        </m:e>
                      </m:func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𝑘</m:t>
                      </m:r>
                      <m:d>
                        <m:dPr>
                          <m:ctrlP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</m:d>
                      <m:r>
                        <m:rPr>
                          <m:sty m:val="p"/>
                        </m:rPr>
                        <a:rPr lang="it-IT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sSup>
                        <m:sSupPr>
                          <m:ctrlP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  <m:sup>
                          <m: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it-IT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</m:oMath>
                  </m:oMathPara>
                </a14:m>
                <a:endParaRPr lang="it-IT" sz="2400" b="0" dirty="0">
                  <a:solidFill>
                    <a:schemeClr val="tx1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it-IT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𝐹</m:t>
                      </m:r>
                      <m:func>
                        <m:funcPr>
                          <m:ctrlP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it-IT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𝜑</m:t>
                          </m:r>
                        </m:e>
                      </m:func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  <m:d>
                        <m:dPr>
                          <m:ctrlP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</m:d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𝜔</m:t>
                      </m:r>
                      <m:r>
                        <m:rPr>
                          <m:sty m:val="p"/>
                        </m:rPr>
                        <a:rPr lang="it-IT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</m:oMath>
                  </m:oMathPara>
                </a14:m>
                <a:endParaRPr lang="it-IT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4" name="CasellaDiTesto 63">
                <a:extLst>
                  <a:ext uri="{FF2B5EF4-FFF2-40B4-BE49-F238E27FC236}">
                    <a16:creationId xmlns:a16="http://schemas.microsoft.com/office/drawing/2014/main" id="{E71F3F98-A2E2-29D4-B61E-32E14480FD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1535" y="1107380"/>
                <a:ext cx="4835879" cy="1200329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uppo 4"/>
          <p:cNvGrpSpPr/>
          <p:nvPr/>
        </p:nvGrpSpPr>
        <p:grpSpPr>
          <a:xfrm>
            <a:off x="278224" y="1173608"/>
            <a:ext cx="6643528" cy="4857529"/>
            <a:chOff x="278224" y="1173608"/>
            <a:chExt cx="6643528" cy="4857529"/>
          </a:xfrm>
        </p:grpSpPr>
        <p:sp>
          <p:nvSpPr>
            <p:cNvPr id="22" name="Arc 21">
              <a:extLst>
                <a:ext uri="{FF2B5EF4-FFF2-40B4-BE49-F238E27FC236}">
                  <a16:creationId xmlns:a16="http://schemas.microsoft.com/office/drawing/2014/main" id="{553CDFE0-702E-0877-70FF-D73AFAE4E245}"/>
                </a:ext>
              </a:extLst>
            </p:cNvPr>
            <p:cNvSpPr/>
            <p:nvPr/>
          </p:nvSpPr>
          <p:spPr>
            <a:xfrm rot="5400000" flipH="1">
              <a:off x="206224" y="4677645"/>
              <a:ext cx="1404000" cy="1260000"/>
            </a:xfrm>
            <a:prstGeom prst="arc">
              <a:avLst>
                <a:gd name="adj1" fmla="val 16070542"/>
                <a:gd name="adj2" fmla="val 21198342"/>
              </a:avLst>
            </a:prstGeom>
            <a:ln w="38100">
              <a:solidFill>
                <a:srgbClr val="FF0000"/>
              </a:solidFill>
              <a:headEnd type="none"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Arc 36">
              <a:extLst>
                <a:ext uri="{FF2B5EF4-FFF2-40B4-BE49-F238E27FC236}">
                  <a16:creationId xmlns:a16="http://schemas.microsoft.com/office/drawing/2014/main" id="{C0ABC134-6856-09A2-0CD1-47CCB74EBBAD}"/>
                </a:ext>
              </a:extLst>
            </p:cNvPr>
            <p:cNvSpPr/>
            <p:nvPr/>
          </p:nvSpPr>
          <p:spPr>
            <a:xfrm rot="5400000" flipH="1">
              <a:off x="1078713" y="4767645"/>
              <a:ext cx="1404000" cy="1080000"/>
            </a:xfrm>
            <a:prstGeom prst="arc">
              <a:avLst>
                <a:gd name="adj1" fmla="val 16070542"/>
                <a:gd name="adj2" fmla="val 18353464"/>
              </a:avLst>
            </a:prstGeom>
            <a:ln w="38100">
              <a:solidFill>
                <a:srgbClr val="0070C0"/>
              </a:solidFill>
              <a:headEnd type="none"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Arc 38">
              <a:extLst>
                <a:ext uri="{FF2B5EF4-FFF2-40B4-BE49-F238E27FC236}">
                  <a16:creationId xmlns:a16="http://schemas.microsoft.com/office/drawing/2014/main" id="{3AA98607-DCBA-DC85-F85C-2306FF3B5531}"/>
                </a:ext>
              </a:extLst>
            </p:cNvPr>
            <p:cNvSpPr/>
            <p:nvPr/>
          </p:nvSpPr>
          <p:spPr>
            <a:xfrm rot="5400000" flipH="1">
              <a:off x="292848" y="4051137"/>
              <a:ext cx="2124000" cy="1836000"/>
            </a:xfrm>
            <a:prstGeom prst="arc">
              <a:avLst>
                <a:gd name="adj1" fmla="val 16345703"/>
                <a:gd name="adj2" fmla="val 637990"/>
              </a:avLst>
            </a:prstGeom>
            <a:ln w="38100">
              <a:solidFill>
                <a:schemeClr val="tx1"/>
              </a:solidFill>
              <a:headEnd type="none" w="lg" len="lg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2" name="Gruppo 1"/>
            <p:cNvGrpSpPr/>
            <p:nvPr/>
          </p:nvGrpSpPr>
          <p:grpSpPr>
            <a:xfrm>
              <a:off x="407338" y="1173608"/>
              <a:ext cx="6514414" cy="4364869"/>
              <a:chOff x="407338" y="1173608"/>
              <a:chExt cx="6514414" cy="4364869"/>
            </a:xfrm>
          </p:grpSpPr>
          <p:cxnSp>
            <p:nvCxnSpPr>
              <p:cNvPr id="58" name="Straight Arrow Connector 57">
                <a:extLst>
                  <a:ext uri="{FF2B5EF4-FFF2-40B4-BE49-F238E27FC236}">
                    <a16:creationId xmlns:a16="http://schemas.microsoft.com/office/drawing/2014/main" id="{34292FFC-BA70-67AF-5AFB-9C07C398ADF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431333" y="2692162"/>
                <a:ext cx="521703" cy="2351986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prstDash val="sysDot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Arrow Connector 125">
                <a:extLst>
                  <a:ext uri="{FF2B5EF4-FFF2-40B4-BE49-F238E27FC236}">
                    <a16:creationId xmlns:a16="http://schemas.microsoft.com/office/drawing/2014/main" id="{4709FB35-5D2C-E650-43AC-9A1A6C91CD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0677" y="5307645"/>
                <a:ext cx="5400000" cy="0"/>
              </a:xfrm>
              <a:prstGeom prst="straightConnector1">
                <a:avLst/>
              </a:prstGeom>
              <a:ln w="47625">
                <a:solidFill>
                  <a:schemeClr val="tx1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Arrow Connector 127">
                <a:extLst>
                  <a:ext uri="{FF2B5EF4-FFF2-40B4-BE49-F238E27FC236}">
                    <a16:creationId xmlns:a16="http://schemas.microsoft.com/office/drawing/2014/main" id="{CCA57515-2A13-76EE-AB2B-0E5249AA4933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-1039322" y="3556901"/>
                <a:ext cx="3600000" cy="0"/>
              </a:xfrm>
              <a:prstGeom prst="straightConnector1">
                <a:avLst/>
              </a:prstGeom>
              <a:ln w="47625">
                <a:solidFill>
                  <a:schemeClr val="tx1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29" name="CasellaDiTesto 63">
                    <a:extLst>
                      <a:ext uri="{FF2B5EF4-FFF2-40B4-BE49-F238E27FC236}">
                        <a16:creationId xmlns:a16="http://schemas.microsoft.com/office/drawing/2014/main" id="{5DD9C388-E17E-59A5-F20E-94EFFBD1E6EA}"/>
                      </a:ext>
                    </a:extLst>
                  </p:cNvPr>
                  <p:cNvSpPr txBox="1"/>
                  <p:nvPr/>
                </p:nvSpPr>
                <p:spPr>
                  <a:xfrm>
                    <a:off x="1164120" y="4332830"/>
                    <a:ext cx="761075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it-IT" sz="2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2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it-IT" sz="2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</m:sub>
                          </m:sSub>
                        </m:oMath>
                      </m:oMathPara>
                    </a14:m>
                    <a:endParaRPr lang="it-IT" sz="2400" dirty="0">
                      <a:solidFill>
                        <a:srgbClr val="FF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29" name="CasellaDiTesto 63">
                    <a:extLst>
                      <a:ext uri="{FF2B5EF4-FFF2-40B4-BE49-F238E27FC236}">
                        <a16:creationId xmlns:a16="http://schemas.microsoft.com/office/drawing/2014/main" id="{5DD9C388-E17E-59A5-F20E-94EFFBD1E6E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164120" y="4332830"/>
                    <a:ext cx="761075" cy="461665"/>
                  </a:xfrm>
                  <a:prstGeom prst="rect">
                    <a:avLst/>
                  </a:prstGeom>
                  <a:blipFill>
                    <a:blip r:embed="rId17"/>
                    <a:stretch>
                      <a:fillRect b="-10667"/>
                    </a:stretch>
                  </a:blipFill>
                </p:spPr>
                <p:txBody>
                  <a:bodyPr/>
                  <a:lstStyle/>
                  <a:p>
                    <a:r>
                      <a:rPr lang="it-IT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32" name="Straight Arrow Connector 131">
                <a:extLst>
                  <a:ext uri="{FF2B5EF4-FFF2-40B4-BE49-F238E27FC236}">
                    <a16:creationId xmlns:a16="http://schemas.microsoft.com/office/drawing/2014/main" id="{E1502948-456E-4F04-B7CC-1A8F402C998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60677" y="2698604"/>
                <a:ext cx="639498" cy="2609040"/>
              </a:xfrm>
              <a:prstGeom prst="straightConnector1">
                <a:avLst/>
              </a:prstGeom>
              <a:ln w="47625">
                <a:solidFill>
                  <a:srgbClr val="FF000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6" name="CasellaDiTesto 63">
                    <a:extLst>
                      <a:ext uri="{FF2B5EF4-FFF2-40B4-BE49-F238E27FC236}">
                        <a16:creationId xmlns:a16="http://schemas.microsoft.com/office/drawing/2014/main" id="{173A6C02-C73A-1735-3BCA-54B99AEEFFF6}"/>
                      </a:ext>
                    </a:extLst>
                  </p:cNvPr>
                  <p:cNvSpPr txBox="1"/>
                  <p:nvPr/>
                </p:nvSpPr>
                <p:spPr>
                  <a:xfrm>
                    <a:off x="6160677" y="5076812"/>
                    <a:ext cx="761075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𝑅𝑒</m:t>
                          </m:r>
                        </m:oMath>
                      </m:oMathPara>
                    </a14:m>
                    <a:endParaRPr lang="it-IT" sz="24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36" name="CasellaDiTesto 63">
                    <a:extLst>
                      <a:ext uri="{FF2B5EF4-FFF2-40B4-BE49-F238E27FC236}">
                        <a16:creationId xmlns:a16="http://schemas.microsoft.com/office/drawing/2014/main" id="{173A6C02-C73A-1735-3BCA-54B99AEEFFF6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160677" y="5076812"/>
                    <a:ext cx="761075" cy="461665"/>
                  </a:xfrm>
                  <a:prstGeom prst="rect">
                    <a:avLst/>
                  </a:prstGeom>
                  <a:blipFill>
                    <a:blip r:embed="rId18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it-IT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37" name="CasellaDiTesto 63">
                    <a:extLst>
                      <a:ext uri="{FF2B5EF4-FFF2-40B4-BE49-F238E27FC236}">
                        <a16:creationId xmlns:a16="http://schemas.microsoft.com/office/drawing/2014/main" id="{543C6EF3-B160-E8C4-D576-56B6EBD0F38A}"/>
                      </a:ext>
                    </a:extLst>
                  </p:cNvPr>
                  <p:cNvSpPr txBox="1"/>
                  <p:nvPr/>
                </p:nvSpPr>
                <p:spPr>
                  <a:xfrm>
                    <a:off x="407338" y="1173608"/>
                    <a:ext cx="761075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𝐼𝑚</m:t>
                          </m:r>
                        </m:oMath>
                      </m:oMathPara>
                    </a14:m>
                    <a:endParaRPr lang="it-IT" sz="2400" dirty="0">
                      <a:solidFill>
                        <a:schemeClr val="tx1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137" name="CasellaDiTesto 63">
                    <a:extLst>
                      <a:ext uri="{FF2B5EF4-FFF2-40B4-BE49-F238E27FC236}">
                        <a16:creationId xmlns:a16="http://schemas.microsoft.com/office/drawing/2014/main" id="{543C6EF3-B160-E8C4-D576-56B6EBD0F38A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07338" y="1173608"/>
                    <a:ext cx="761075" cy="461665"/>
                  </a:xfrm>
                  <a:prstGeom prst="rect">
                    <a:avLst/>
                  </a:prstGeom>
                  <a:blipFill>
                    <a:blip r:embed="rId1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it-IT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6" name="Straight Arrow Connector 5">
                <a:extLst>
                  <a:ext uri="{FF2B5EF4-FFF2-40B4-BE49-F238E27FC236}">
                    <a16:creationId xmlns:a16="http://schemas.microsoft.com/office/drawing/2014/main" id="{81B7C8E4-9C30-828F-0F44-11050511D36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60677" y="4383222"/>
                <a:ext cx="4106598" cy="924422"/>
              </a:xfrm>
              <a:prstGeom prst="straightConnector1">
                <a:avLst/>
              </a:prstGeom>
              <a:ln w="47625">
                <a:solidFill>
                  <a:srgbClr val="0070C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Arrow Connector 27">
                <a:extLst>
                  <a:ext uri="{FF2B5EF4-FFF2-40B4-BE49-F238E27FC236}">
                    <a16:creationId xmlns:a16="http://schemas.microsoft.com/office/drawing/2014/main" id="{9F406A1B-9D42-CB94-C519-1C980CBF083C}"/>
                  </a:ext>
                </a:extLst>
              </p:cNvPr>
              <p:cNvCxnSpPr>
                <a:cxnSpLocks noChangeAspect="1"/>
              </p:cNvCxnSpPr>
              <p:nvPr/>
            </p:nvCxnSpPr>
            <p:spPr>
              <a:xfrm flipV="1">
                <a:off x="1361617" y="2047628"/>
                <a:ext cx="2923846" cy="658177"/>
              </a:xfrm>
              <a:prstGeom prst="straightConnector1">
                <a:avLst/>
              </a:prstGeom>
              <a:ln w="47625">
                <a:solidFill>
                  <a:srgbClr val="7030A0"/>
                </a:solidFill>
                <a:headEnd type="stealth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Arrow Connector 31">
                <a:extLst>
                  <a:ext uri="{FF2B5EF4-FFF2-40B4-BE49-F238E27FC236}">
                    <a16:creationId xmlns:a16="http://schemas.microsoft.com/office/drawing/2014/main" id="{C89B8B0C-04DD-A7BF-8B57-4954B5954D8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285463" y="2070489"/>
                <a:ext cx="551842" cy="2312732"/>
              </a:xfrm>
              <a:prstGeom prst="straightConnector1">
                <a:avLst/>
              </a:prstGeom>
              <a:ln w="47625">
                <a:solidFill>
                  <a:srgbClr val="00B050"/>
                </a:solidFill>
                <a:tailEnd type="stealth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5" name="CasellaDiTesto 63">
                    <a:extLst>
                      <a:ext uri="{FF2B5EF4-FFF2-40B4-BE49-F238E27FC236}">
                        <a16:creationId xmlns:a16="http://schemas.microsoft.com/office/drawing/2014/main" id="{90CFA6AD-C208-ABB6-F3FD-61E8C638A13D}"/>
                      </a:ext>
                    </a:extLst>
                  </p:cNvPr>
                  <p:cNvSpPr txBox="1"/>
                  <p:nvPr/>
                </p:nvSpPr>
                <p:spPr>
                  <a:xfrm>
                    <a:off x="1495334" y="2879115"/>
                    <a:ext cx="761075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sty m:val="p"/>
                            </m:rPr>
                            <a:rPr lang="it-IT" sz="2400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it-IT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  <m:r>
                            <a:rPr lang="it-IT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it-IT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𝜔</m:t>
                          </m:r>
                          <m:r>
                            <a:rPr lang="it-IT" sz="24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oMath>
                      </m:oMathPara>
                    </a14:m>
                    <a:endParaRPr lang="it-IT" sz="2400" dirty="0">
                      <a:solidFill>
                        <a:srgbClr val="FF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5" name="CasellaDiTesto 63">
                    <a:extLst>
                      <a:ext uri="{FF2B5EF4-FFF2-40B4-BE49-F238E27FC236}">
                        <a16:creationId xmlns:a16="http://schemas.microsoft.com/office/drawing/2014/main" id="{90CFA6AD-C208-ABB6-F3FD-61E8C638A13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495334" y="2879115"/>
                    <a:ext cx="761075" cy="461665"/>
                  </a:xfrm>
                  <a:prstGeom prst="rect">
                    <a:avLst/>
                  </a:prstGeom>
                  <a:blipFill>
                    <a:blip r:embed="rId20"/>
                    <a:stretch>
                      <a:fillRect l="-1600" r="-44000" b="-17105"/>
                    </a:stretch>
                  </a:blipFill>
                </p:spPr>
                <p:txBody>
                  <a:bodyPr/>
                  <a:lstStyle/>
                  <a:p>
                    <a:r>
                      <a:rPr lang="it-IT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8" name="CasellaDiTesto 63">
                    <a:extLst>
                      <a:ext uri="{FF2B5EF4-FFF2-40B4-BE49-F238E27FC236}">
                        <a16:creationId xmlns:a16="http://schemas.microsoft.com/office/drawing/2014/main" id="{3B8B3BD7-B0F2-76BB-548D-D573F5BC06AE}"/>
                      </a:ext>
                    </a:extLst>
                  </p:cNvPr>
                  <p:cNvSpPr txBox="1"/>
                  <p:nvPr/>
                </p:nvSpPr>
                <p:spPr>
                  <a:xfrm>
                    <a:off x="2470912" y="4813316"/>
                    <a:ext cx="761075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it-IT" sz="24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24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it-IT" sz="24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sub>
                          </m:sSub>
                        </m:oMath>
                      </m:oMathPara>
                    </a14:m>
                    <a:endParaRPr lang="it-IT" sz="2400" dirty="0">
                      <a:solidFill>
                        <a:srgbClr val="0070C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38" name="CasellaDiTesto 63">
                    <a:extLst>
                      <a:ext uri="{FF2B5EF4-FFF2-40B4-BE49-F238E27FC236}">
                        <a16:creationId xmlns:a16="http://schemas.microsoft.com/office/drawing/2014/main" id="{3B8B3BD7-B0F2-76BB-548D-D573F5BC06AE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470912" y="4813316"/>
                    <a:ext cx="761075" cy="461665"/>
                  </a:xfrm>
                  <a:prstGeom prst="rect">
                    <a:avLst/>
                  </a:prstGeom>
                  <a:blipFill>
                    <a:blip r:embed="rId21"/>
                    <a:stretch>
                      <a:fillRect b="-10667"/>
                    </a:stretch>
                  </a:blipFill>
                </p:spPr>
                <p:txBody>
                  <a:bodyPr/>
                  <a:lstStyle/>
                  <a:p>
                    <a:r>
                      <a:rPr lang="it-IT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0" name="CasellaDiTesto 63">
                    <a:extLst>
                      <a:ext uri="{FF2B5EF4-FFF2-40B4-BE49-F238E27FC236}">
                        <a16:creationId xmlns:a16="http://schemas.microsoft.com/office/drawing/2014/main" id="{B37A7EF3-51D6-0A8E-BF04-B2D35D2C5149}"/>
                      </a:ext>
                    </a:extLst>
                  </p:cNvPr>
                  <p:cNvSpPr txBox="1"/>
                  <p:nvPr/>
                </p:nvSpPr>
                <p:spPr>
                  <a:xfrm>
                    <a:off x="1097925" y="3626116"/>
                    <a:ext cx="2135150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𝜑</m:t>
                          </m:r>
                        </m:oMath>
                      </m:oMathPara>
                    </a14:m>
                    <a:endParaRPr lang="it-IT" sz="2400" dirty="0">
                      <a:solidFill>
                        <a:srgbClr val="FF000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0" name="CasellaDiTesto 63">
                    <a:extLst>
                      <a:ext uri="{FF2B5EF4-FFF2-40B4-BE49-F238E27FC236}">
                        <a16:creationId xmlns:a16="http://schemas.microsoft.com/office/drawing/2014/main" id="{B37A7EF3-51D6-0A8E-BF04-B2D35D2C5149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97925" y="3626116"/>
                    <a:ext cx="2135150" cy="461665"/>
                  </a:xfrm>
                  <a:prstGeom prst="rect">
                    <a:avLst/>
                  </a:prstGeom>
                  <a:blipFill>
                    <a:blip r:embed="rId22"/>
                    <a:stretch>
                      <a:fillRect b="-9211"/>
                    </a:stretch>
                  </a:blipFill>
                </p:spPr>
                <p:txBody>
                  <a:bodyPr/>
                  <a:lstStyle/>
                  <a:p>
                    <a:r>
                      <a:rPr lang="it-IT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3" name="CasellaDiTesto 63">
                    <a:extLst>
                      <a:ext uri="{FF2B5EF4-FFF2-40B4-BE49-F238E27FC236}">
                        <a16:creationId xmlns:a16="http://schemas.microsoft.com/office/drawing/2014/main" id="{1351BCCC-1EDB-7A88-0BB8-2A390CC927A1}"/>
                      </a:ext>
                    </a:extLst>
                  </p:cNvPr>
                  <p:cNvSpPr txBox="1"/>
                  <p:nvPr/>
                </p:nvSpPr>
                <p:spPr>
                  <a:xfrm>
                    <a:off x="3259828" y="4775172"/>
                    <a:ext cx="761075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it-IT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  <m:d>
                            <m:dPr>
                              <m:ctrlPr>
                                <a:rPr lang="it-IT" sz="24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it-IT" sz="24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𝜔</m:t>
                              </m:r>
                            </m:e>
                          </m:d>
                          <m:r>
                            <m:rPr>
                              <m:sty m:val="p"/>
                            </m:rPr>
                            <a:rPr lang="it-IT" sz="2400" b="0" i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it-IT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oMath>
                      </m:oMathPara>
                    </a14:m>
                    <a:endParaRPr lang="it-IT" sz="2400" dirty="0">
                      <a:solidFill>
                        <a:srgbClr val="0070C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43" name="CasellaDiTesto 63">
                    <a:extLst>
                      <a:ext uri="{FF2B5EF4-FFF2-40B4-BE49-F238E27FC236}">
                        <a16:creationId xmlns:a16="http://schemas.microsoft.com/office/drawing/2014/main" id="{1351BCCC-1EDB-7A88-0BB8-2A390CC927A1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259828" y="4775172"/>
                    <a:ext cx="761075" cy="461665"/>
                  </a:xfrm>
                  <a:prstGeom prst="rect">
                    <a:avLst/>
                  </a:prstGeom>
                  <a:blipFill>
                    <a:blip r:embed="rId23"/>
                    <a:stretch>
                      <a:fillRect l="-2400" r="-59200"/>
                    </a:stretch>
                  </a:blipFill>
                </p:spPr>
                <p:txBody>
                  <a:bodyPr/>
                  <a:lstStyle/>
                  <a:p>
                    <a:r>
                      <a:rPr lang="it-IT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45" name="Straight Arrow Connector 44">
                <a:extLst>
                  <a:ext uri="{FF2B5EF4-FFF2-40B4-BE49-F238E27FC236}">
                    <a16:creationId xmlns:a16="http://schemas.microsoft.com/office/drawing/2014/main" id="{1907E67B-3E2A-6040-1FD5-EC7EB12F7BA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4480262" y="4183058"/>
                <a:ext cx="63163" cy="267498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prstDash val="sysDot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Arrow Connector 45">
                <a:extLst>
                  <a:ext uri="{FF2B5EF4-FFF2-40B4-BE49-F238E27FC236}">
                    <a16:creationId xmlns:a16="http://schemas.microsoft.com/office/drawing/2014/main" id="{12E3EDC3-91AA-1365-1DFA-82864E93951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480263" y="4107300"/>
                <a:ext cx="284061" cy="75758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prstDash val="sysDot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45903CD8-B48C-D3FE-83EA-04142C38FD36}"/>
                  </a:ext>
                </a:extLst>
              </p:cNvPr>
              <p:cNvGrpSpPr/>
              <p:nvPr/>
            </p:nvGrpSpPr>
            <p:grpSpPr>
              <a:xfrm rot="16200000">
                <a:off x="4047266" y="2100303"/>
                <a:ext cx="284061" cy="336785"/>
                <a:chOff x="7137738" y="1745100"/>
                <a:chExt cx="284061" cy="336785"/>
              </a:xfrm>
            </p:grpSpPr>
            <p:cxnSp>
              <p:nvCxnSpPr>
                <p:cNvPr id="52" name="Straight Arrow Connector 51">
                  <a:extLst>
                    <a:ext uri="{FF2B5EF4-FFF2-40B4-BE49-F238E27FC236}">
                      <a16:creationId xmlns:a16="http://schemas.microsoft.com/office/drawing/2014/main" id="{2318C901-DA82-6833-C918-27E621E5830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7037053" y="1921544"/>
                  <a:ext cx="261026" cy="59656"/>
                </a:xfrm>
                <a:prstGeom prst="straightConnector1">
                  <a:avLst/>
                </a:prstGeom>
                <a:ln w="25400">
                  <a:solidFill>
                    <a:schemeClr val="tx1"/>
                  </a:solidFill>
                  <a:prstDash val="sysDot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Arrow Connector 52">
                  <a:extLst>
                    <a:ext uri="{FF2B5EF4-FFF2-40B4-BE49-F238E27FC236}">
                      <a16:creationId xmlns:a16="http://schemas.microsoft.com/office/drawing/2014/main" id="{8DB9AFCD-D8FA-A87C-7B40-B84CBB69AB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137738" y="1745100"/>
                  <a:ext cx="284061" cy="75758"/>
                </a:xfrm>
                <a:prstGeom prst="straightConnector1">
                  <a:avLst/>
                </a:prstGeom>
                <a:ln w="25400">
                  <a:solidFill>
                    <a:schemeClr val="tx1"/>
                  </a:solidFill>
                  <a:prstDash val="sysDot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3" name="CasellaDiTesto 63">
                    <a:extLst>
                      <a:ext uri="{FF2B5EF4-FFF2-40B4-BE49-F238E27FC236}">
                        <a16:creationId xmlns:a16="http://schemas.microsoft.com/office/drawing/2014/main" id="{ADBB9D99-CAF3-6BDD-484F-26B2087983BB}"/>
                      </a:ext>
                    </a:extLst>
                  </p:cNvPr>
                  <p:cNvSpPr txBox="1"/>
                  <p:nvPr/>
                </p:nvSpPr>
                <p:spPr>
                  <a:xfrm>
                    <a:off x="3204576" y="3049034"/>
                    <a:ext cx="761075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it-IT" sz="2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  <m:d>
                            <m:dPr>
                              <m:ctrlPr>
                                <a:rPr lang="it-IT" sz="24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it-IT" sz="2400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𝜔</m:t>
                              </m:r>
                            </m:e>
                          </m:d>
                          <m:r>
                            <a:rPr lang="it-IT" sz="2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𝜔</m:t>
                          </m:r>
                          <m:r>
                            <m:rPr>
                              <m:sty m:val="p"/>
                            </m:rPr>
                            <a:rPr lang="it-IT" sz="2400" b="0" i="0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it-IT" sz="2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oMath>
                      </m:oMathPara>
                    </a14:m>
                    <a:endParaRPr lang="it-IT" sz="2400" dirty="0">
                      <a:solidFill>
                        <a:srgbClr val="00B05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63" name="CasellaDiTesto 63">
                    <a:extLst>
                      <a:ext uri="{FF2B5EF4-FFF2-40B4-BE49-F238E27FC236}">
                        <a16:creationId xmlns:a16="http://schemas.microsoft.com/office/drawing/2014/main" id="{ADBB9D99-CAF3-6BDD-484F-26B2087983BB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204576" y="3049034"/>
                    <a:ext cx="761075" cy="461665"/>
                  </a:xfrm>
                  <a:prstGeom prst="rect">
                    <a:avLst/>
                  </a:prstGeom>
                  <a:blipFill>
                    <a:blip r:embed="rId24"/>
                    <a:stretch>
                      <a:fillRect r="-84800"/>
                    </a:stretch>
                  </a:blipFill>
                </p:spPr>
                <p:txBody>
                  <a:bodyPr/>
                  <a:lstStyle/>
                  <a:p>
                    <a:r>
                      <a:rPr lang="it-IT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5" name="CasellaDiTesto 63">
                    <a:extLst>
                      <a:ext uri="{FF2B5EF4-FFF2-40B4-BE49-F238E27FC236}">
                        <a16:creationId xmlns:a16="http://schemas.microsoft.com/office/drawing/2014/main" id="{D6FD005C-9EE2-BEB3-8875-6F70028EA69D}"/>
                      </a:ext>
                    </a:extLst>
                  </p:cNvPr>
                  <p:cNvSpPr txBox="1"/>
                  <p:nvPr/>
                </p:nvSpPr>
                <p:spPr>
                  <a:xfrm>
                    <a:off x="1892448" y="1725082"/>
                    <a:ext cx="1706886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it-IT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it-IT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sSup>
                            <m:sSupPr>
                              <m:ctrlPr>
                                <a:rPr lang="it-IT" sz="24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it-IT" sz="24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𝜔</m:t>
                              </m:r>
                            </m:e>
                            <m:sup>
                              <m:r>
                                <a:rPr lang="it-IT" sz="2400" b="0" i="1" smtClean="0">
                                  <a:solidFill>
                                    <a:srgbClr val="7030A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lang="it-IT" sz="2400" b="0" i="0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it-IT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oMath>
                      </m:oMathPara>
                    </a14:m>
                    <a:endParaRPr lang="it-IT" sz="2400" dirty="0">
                      <a:solidFill>
                        <a:srgbClr val="7030A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65" name="CasellaDiTesto 63">
                    <a:extLst>
                      <a:ext uri="{FF2B5EF4-FFF2-40B4-BE49-F238E27FC236}">
                        <a16:creationId xmlns:a16="http://schemas.microsoft.com/office/drawing/2014/main" id="{D6FD005C-9EE2-BEB3-8875-6F70028EA69D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892448" y="1725082"/>
                    <a:ext cx="1706886" cy="461665"/>
                  </a:xfrm>
                  <a:prstGeom prst="rect">
                    <a:avLst/>
                  </a:prstGeom>
                  <a:blipFill>
                    <a:blip r:embed="rId2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it-IT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7" name="CasellaDiTesto 63">
                <a:extLst>
                  <a:ext uri="{FF2B5EF4-FFF2-40B4-BE49-F238E27FC236}">
                    <a16:creationId xmlns:a16="http://schemas.microsoft.com/office/drawing/2014/main" id="{667EB252-BD4F-80CA-641A-16BFDFB9D549}"/>
                  </a:ext>
                </a:extLst>
              </p:cNvPr>
              <p:cNvSpPr txBox="1"/>
              <p:nvPr/>
            </p:nvSpPr>
            <p:spPr>
              <a:xfrm>
                <a:off x="7162013" y="2534135"/>
                <a:ext cx="4835879" cy="2289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𝑘</m:t>
                      </m:r>
                      <m:d>
                        <m:dPr>
                          <m:ctrlP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</m:d>
                      <m:r>
                        <a:rPr lang="it-IT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it-IT" sz="24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it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  <m:func>
                            <m:funcPr>
                              <m:ctrlPr>
                                <a:rPr lang="it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it-IT" sz="24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it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𝜑</m:t>
                              </m:r>
                            </m:e>
                          </m:func>
                          <m: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it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sSup>
                            <m:sSupPr>
                              <m:ctrlPr>
                                <a:rPr lang="it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it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𝜔</m:t>
                              </m:r>
                            </m:e>
                            <m:sup>
                              <m:r>
                                <a:rPr lang="it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lang="it-IT" sz="24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it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it-IT" sz="24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it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den>
                      </m:f>
                    </m:oMath>
                  </m:oMathPara>
                </a14:m>
                <a:endParaRPr lang="it-IT" sz="2400" b="0" dirty="0">
                  <a:solidFill>
                    <a:schemeClr val="tx1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  <m:d>
                        <m:dPr>
                          <m:ctrlP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</m:d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it-IT" sz="24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it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  <m:func>
                            <m:funcPr>
                              <m:ctrlPr>
                                <a:rPr lang="it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it-IT" sz="24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it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𝜑</m:t>
                              </m:r>
                            </m:e>
                          </m:func>
                        </m:num>
                        <m:den>
                          <m:r>
                            <a:rPr lang="it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𝜔</m:t>
                          </m:r>
                          <m:r>
                            <m:rPr>
                              <m:sty m:val="p"/>
                            </m:rPr>
                            <a:rPr lang="it-IT" sz="24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it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den>
                      </m:f>
                    </m:oMath>
                  </m:oMathPara>
                </a14:m>
                <a:endParaRPr lang="it-IT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7" name="CasellaDiTesto 63">
                <a:extLst>
                  <a:ext uri="{FF2B5EF4-FFF2-40B4-BE49-F238E27FC236}">
                    <a16:creationId xmlns:a16="http://schemas.microsoft.com/office/drawing/2014/main" id="{667EB252-BD4F-80CA-641A-16BFDFB9D5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2013" y="2534135"/>
                <a:ext cx="4835879" cy="2289025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682466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539EA4D-11C6-774C-C000-32BD37C9D4C6}"/>
              </a:ext>
            </a:extLst>
          </p:cNvPr>
          <p:cNvCxnSpPr>
            <a:cxnSpLocks/>
          </p:cNvCxnSpPr>
          <p:nvPr/>
        </p:nvCxnSpPr>
        <p:spPr>
          <a:xfrm>
            <a:off x="1323711" y="2506171"/>
            <a:ext cx="2736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9902E64-320F-3198-7AB5-D39D917E124B}"/>
              </a:ext>
            </a:extLst>
          </p:cNvPr>
          <p:cNvGrpSpPr/>
          <p:nvPr/>
        </p:nvGrpSpPr>
        <p:grpSpPr>
          <a:xfrm>
            <a:off x="1936437" y="2026619"/>
            <a:ext cx="648000" cy="970657"/>
            <a:chOff x="3560700" y="3101049"/>
            <a:chExt cx="513400" cy="769035"/>
          </a:xfrm>
        </p:grpSpPr>
        <p:sp>
          <p:nvSpPr>
            <p:cNvPr id="44" name="Arc 43">
              <a:extLst>
                <a:ext uri="{FF2B5EF4-FFF2-40B4-BE49-F238E27FC236}">
                  <a16:creationId xmlns:a16="http://schemas.microsoft.com/office/drawing/2014/main" id="{F901DC81-6B1C-EA5F-72FE-79947693B8D8}"/>
                </a:ext>
              </a:extLst>
            </p:cNvPr>
            <p:cNvSpPr/>
            <p:nvPr/>
          </p:nvSpPr>
          <p:spPr>
            <a:xfrm>
              <a:off x="3570100" y="3101049"/>
              <a:ext cx="504000" cy="287295"/>
            </a:xfrm>
            <a:prstGeom prst="arc">
              <a:avLst>
                <a:gd name="adj1" fmla="val 1409453"/>
                <a:gd name="adj2" fmla="val 9638587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Arc 44">
              <a:extLst>
                <a:ext uri="{FF2B5EF4-FFF2-40B4-BE49-F238E27FC236}">
                  <a16:creationId xmlns:a16="http://schemas.microsoft.com/office/drawing/2014/main" id="{0157C2AC-68EA-83DC-19FD-9F0A166B98F0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3560700" y="3582789"/>
              <a:ext cx="504000" cy="287295"/>
            </a:xfrm>
            <a:prstGeom prst="arc">
              <a:avLst>
                <a:gd name="adj1" fmla="val 1409453"/>
                <a:gd name="adj2" fmla="val 9638587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EC06410F-D467-032A-322F-C1803F43DD8D}"/>
              </a:ext>
            </a:extLst>
          </p:cNvPr>
          <p:cNvGrpSpPr>
            <a:grpSpLocks noChangeAspect="1"/>
          </p:cNvGrpSpPr>
          <p:nvPr/>
        </p:nvGrpSpPr>
        <p:grpSpPr>
          <a:xfrm>
            <a:off x="2775296" y="487201"/>
            <a:ext cx="684281" cy="2016000"/>
            <a:chOff x="3714180" y="2353011"/>
            <a:chExt cx="727654" cy="2143786"/>
          </a:xfrm>
        </p:grpSpPr>
        <p:sp>
          <p:nvSpPr>
            <p:cNvPr id="47" name="Arc 46">
              <a:extLst>
                <a:ext uri="{FF2B5EF4-FFF2-40B4-BE49-F238E27FC236}">
                  <a16:creationId xmlns:a16="http://schemas.microsoft.com/office/drawing/2014/main" id="{677F707E-1912-6EFF-8590-74F2546524B7}"/>
                </a:ext>
              </a:extLst>
            </p:cNvPr>
            <p:cNvSpPr>
              <a:spLocks/>
            </p:cNvSpPr>
            <p:nvPr/>
          </p:nvSpPr>
          <p:spPr>
            <a:xfrm rot="10800000">
              <a:off x="3714180" y="2353011"/>
              <a:ext cx="720000" cy="864000"/>
            </a:xfrm>
            <a:prstGeom prst="arc">
              <a:avLst>
                <a:gd name="adj1" fmla="val 115277"/>
                <a:gd name="adj2" fmla="val 10729593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Arc 47">
              <a:extLst>
                <a:ext uri="{FF2B5EF4-FFF2-40B4-BE49-F238E27FC236}">
                  <a16:creationId xmlns:a16="http://schemas.microsoft.com/office/drawing/2014/main" id="{C75CDFD1-B727-81AB-94B7-53977777839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21646" y="3094244"/>
              <a:ext cx="720000" cy="864000"/>
            </a:xfrm>
            <a:prstGeom prst="arc">
              <a:avLst>
                <a:gd name="adj1" fmla="val 115277"/>
                <a:gd name="adj2" fmla="val 10729593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61A4F007-4697-6724-07A8-247F97C47501}"/>
                </a:ext>
              </a:extLst>
            </p:cNvPr>
            <p:cNvCxnSpPr>
              <a:cxnSpLocks/>
              <a:stCxn id="47" idx="0"/>
              <a:endCxn id="48" idx="2"/>
            </p:cNvCxnSpPr>
            <p:nvPr/>
          </p:nvCxnSpPr>
          <p:spPr>
            <a:xfrm>
              <a:off x="3714321" y="2772939"/>
              <a:ext cx="7377" cy="76067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909BB043-C5BD-6DDA-F88F-471C13FC99DB}"/>
                </a:ext>
              </a:extLst>
            </p:cNvPr>
            <p:cNvCxnSpPr>
              <a:cxnSpLocks/>
            </p:cNvCxnSpPr>
            <p:nvPr/>
          </p:nvCxnSpPr>
          <p:spPr>
            <a:xfrm>
              <a:off x="4434457" y="2765566"/>
              <a:ext cx="7377" cy="76067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5F2339BE-8AC4-EBE0-FF72-3E705C33AC25}"/>
                </a:ext>
              </a:extLst>
            </p:cNvPr>
            <p:cNvCxnSpPr>
              <a:cxnSpLocks/>
            </p:cNvCxnSpPr>
            <p:nvPr/>
          </p:nvCxnSpPr>
          <p:spPr>
            <a:xfrm>
              <a:off x="4077957" y="3956797"/>
              <a:ext cx="7377" cy="540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3CC70C73-545E-9C73-2F3B-FA0D99DA3A17}"/>
              </a:ext>
            </a:extLst>
          </p:cNvPr>
          <p:cNvCxnSpPr>
            <a:cxnSpLocks/>
          </p:cNvCxnSpPr>
          <p:nvPr/>
        </p:nvCxnSpPr>
        <p:spPr>
          <a:xfrm rot="5400000">
            <a:off x="2465053" y="2674195"/>
            <a:ext cx="324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DD53C6BA-8F97-D909-D489-38D633E57DFB}"/>
              </a:ext>
            </a:extLst>
          </p:cNvPr>
          <p:cNvCxnSpPr>
            <a:cxnSpLocks/>
          </p:cNvCxnSpPr>
          <p:nvPr/>
        </p:nvCxnSpPr>
        <p:spPr>
          <a:xfrm rot="5400000">
            <a:off x="4417678" y="2674195"/>
            <a:ext cx="324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Group 54">
            <a:extLst>
              <a:ext uri="{FF2B5EF4-FFF2-40B4-BE49-F238E27FC236}">
                <a16:creationId xmlns:a16="http://schemas.microsoft.com/office/drawing/2014/main" id="{5A754519-E05E-1432-8954-F7CF952D69E5}"/>
              </a:ext>
            </a:extLst>
          </p:cNvPr>
          <p:cNvGrpSpPr/>
          <p:nvPr/>
        </p:nvGrpSpPr>
        <p:grpSpPr>
          <a:xfrm>
            <a:off x="4756416" y="2752103"/>
            <a:ext cx="648000" cy="970657"/>
            <a:chOff x="3560700" y="3101049"/>
            <a:chExt cx="513400" cy="769035"/>
          </a:xfrm>
        </p:grpSpPr>
        <p:sp>
          <p:nvSpPr>
            <p:cNvPr id="59" name="Arc 58">
              <a:extLst>
                <a:ext uri="{FF2B5EF4-FFF2-40B4-BE49-F238E27FC236}">
                  <a16:creationId xmlns:a16="http://schemas.microsoft.com/office/drawing/2014/main" id="{CB5B153B-F5C3-B1A0-DBFA-9ACE18AE6F1E}"/>
                </a:ext>
              </a:extLst>
            </p:cNvPr>
            <p:cNvSpPr/>
            <p:nvPr/>
          </p:nvSpPr>
          <p:spPr>
            <a:xfrm>
              <a:off x="3570100" y="3101049"/>
              <a:ext cx="504000" cy="287295"/>
            </a:xfrm>
            <a:prstGeom prst="arc">
              <a:avLst>
                <a:gd name="adj1" fmla="val 1409453"/>
                <a:gd name="adj2" fmla="val 9638587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Arc 59">
              <a:extLst>
                <a:ext uri="{FF2B5EF4-FFF2-40B4-BE49-F238E27FC236}">
                  <a16:creationId xmlns:a16="http://schemas.microsoft.com/office/drawing/2014/main" id="{377F6F06-B7CA-5D21-2950-179EC36AEDD7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3560700" y="3582789"/>
              <a:ext cx="504000" cy="287295"/>
            </a:xfrm>
            <a:prstGeom prst="arc">
              <a:avLst>
                <a:gd name="adj1" fmla="val 1409453"/>
                <a:gd name="adj2" fmla="val 9638587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0CA9B975-06E9-FAF1-65AA-0C1BC6EDF882}"/>
              </a:ext>
            </a:extLst>
          </p:cNvPr>
          <p:cNvGrpSpPr/>
          <p:nvPr/>
        </p:nvGrpSpPr>
        <p:grpSpPr>
          <a:xfrm>
            <a:off x="4756416" y="3818903"/>
            <a:ext cx="648000" cy="970657"/>
            <a:chOff x="3560700" y="3101049"/>
            <a:chExt cx="513400" cy="769035"/>
          </a:xfrm>
        </p:grpSpPr>
        <p:sp>
          <p:nvSpPr>
            <p:cNvPr id="62" name="Arc 61">
              <a:extLst>
                <a:ext uri="{FF2B5EF4-FFF2-40B4-BE49-F238E27FC236}">
                  <a16:creationId xmlns:a16="http://schemas.microsoft.com/office/drawing/2014/main" id="{C824F6B6-1759-8FCD-A57D-5ACB2A62A95E}"/>
                </a:ext>
              </a:extLst>
            </p:cNvPr>
            <p:cNvSpPr/>
            <p:nvPr/>
          </p:nvSpPr>
          <p:spPr>
            <a:xfrm>
              <a:off x="3570100" y="3101049"/>
              <a:ext cx="504000" cy="287295"/>
            </a:xfrm>
            <a:prstGeom prst="arc">
              <a:avLst>
                <a:gd name="adj1" fmla="val 1409453"/>
                <a:gd name="adj2" fmla="val 9638587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Arc 62">
              <a:extLst>
                <a:ext uri="{FF2B5EF4-FFF2-40B4-BE49-F238E27FC236}">
                  <a16:creationId xmlns:a16="http://schemas.microsoft.com/office/drawing/2014/main" id="{FB792E5B-2C6B-1EEA-61E2-74F970BEF3E2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3560700" y="3582789"/>
              <a:ext cx="504000" cy="287295"/>
            </a:xfrm>
            <a:prstGeom prst="arc">
              <a:avLst>
                <a:gd name="adj1" fmla="val 1409453"/>
                <a:gd name="adj2" fmla="val 9638587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3093B8C5-56A2-988F-BF31-E3595E0B0F05}"/>
              </a:ext>
            </a:extLst>
          </p:cNvPr>
          <p:cNvGrpSpPr/>
          <p:nvPr/>
        </p:nvGrpSpPr>
        <p:grpSpPr>
          <a:xfrm>
            <a:off x="4746891" y="580403"/>
            <a:ext cx="648000" cy="970657"/>
            <a:chOff x="3560700" y="3101049"/>
            <a:chExt cx="513400" cy="769035"/>
          </a:xfrm>
        </p:grpSpPr>
        <p:sp>
          <p:nvSpPr>
            <p:cNvPr id="65" name="Arc 64">
              <a:extLst>
                <a:ext uri="{FF2B5EF4-FFF2-40B4-BE49-F238E27FC236}">
                  <a16:creationId xmlns:a16="http://schemas.microsoft.com/office/drawing/2014/main" id="{B411F0AB-EC4F-7BD6-31D6-FB8E9E205FDC}"/>
                </a:ext>
              </a:extLst>
            </p:cNvPr>
            <p:cNvSpPr/>
            <p:nvPr/>
          </p:nvSpPr>
          <p:spPr>
            <a:xfrm>
              <a:off x="3570100" y="3101049"/>
              <a:ext cx="504000" cy="287295"/>
            </a:xfrm>
            <a:prstGeom prst="arc">
              <a:avLst>
                <a:gd name="adj1" fmla="val 1409453"/>
                <a:gd name="adj2" fmla="val 9638587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Arc 65">
              <a:extLst>
                <a:ext uri="{FF2B5EF4-FFF2-40B4-BE49-F238E27FC236}">
                  <a16:creationId xmlns:a16="http://schemas.microsoft.com/office/drawing/2014/main" id="{6A6AF544-CE54-6FA0-65AB-8F03DBA80F59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3560700" y="3582789"/>
              <a:ext cx="504000" cy="287295"/>
            </a:xfrm>
            <a:prstGeom prst="arc">
              <a:avLst>
                <a:gd name="adj1" fmla="val 1409453"/>
                <a:gd name="adj2" fmla="val 9638587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F57D6C39-C693-83A9-373D-323313C74CF3}"/>
              </a:ext>
            </a:extLst>
          </p:cNvPr>
          <p:cNvGrpSpPr/>
          <p:nvPr/>
        </p:nvGrpSpPr>
        <p:grpSpPr>
          <a:xfrm>
            <a:off x="4746891" y="1647203"/>
            <a:ext cx="648000" cy="970657"/>
            <a:chOff x="3560700" y="3101049"/>
            <a:chExt cx="513400" cy="769035"/>
          </a:xfrm>
        </p:grpSpPr>
        <p:sp>
          <p:nvSpPr>
            <p:cNvPr id="68" name="Arc 67">
              <a:extLst>
                <a:ext uri="{FF2B5EF4-FFF2-40B4-BE49-F238E27FC236}">
                  <a16:creationId xmlns:a16="http://schemas.microsoft.com/office/drawing/2014/main" id="{79349C25-F70F-A3A7-E2D5-4B21F6EF6141}"/>
                </a:ext>
              </a:extLst>
            </p:cNvPr>
            <p:cNvSpPr/>
            <p:nvPr/>
          </p:nvSpPr>
          <p:spPr>
            <a:xfrm>
              <a:off x="3570100" y="3101049"/>
              <a:ext cx="504000" cy="287295"/>
            </a:xfrm>
            <a:prstGeom prst="arc">
              <a:avLst>
                <a:gd name="adj1" fmla="val 1409453"/>
                <a:gd name="adj2" fmla="val 9638587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Arc 68">
              <a:extLst>
                <a:ext uri="{FF2B5EF4-FFF2-40B4-BE49-F238E27FC236}">
                  <a16:creationId xmlns:a16="http://schemas.microsoft.com/office/drawing/2014/main" id="{6BE23C14-1ACD-8AB7-8D6A-281825A60129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3560700" y="3582789"/>
              <a:ext cx="504000" cy="287295"/>
            </a:xfrm>
            <a:prstGeom prst="arc">
              <a:avLst>
                <a:gd name="adj1" fmla="val 1409453"/>
                <a:gd name="adj2" fmla="val 9638587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0AE99770-5590-136D-CFA6-669FC974F1C4}"/>
              </a:ext>
            </a:extLst>
          </p:cNvPr>
          <p:cNvCxnSpPr>
            <a:cxnSpLocks/>
          </p:cNvCxnSpPr>
          <p:nvPr/>
        </p:nvCxnSpPr>
        <p:spPr>
          <a:xfrm>
            <a:off x="4085053" y="1054195"/>
            <a:ext cx="194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B7C3C261-052C-17AE-1A06-F5CB70E1E056}"/>
              </a:ext>
            </a:extLst>
          </p:cNvPr>
          <p:cNvCxnSpPr>
            <a:cxnSpLocks/>
          </p:cNvCxnSpPr>
          <p:nvPr/>
        </p:nvCxnSpPr>
        <p:spPr>
          <a:xfrm>
            <a:off x="4085053" y="2131201"/>
            <a:ext cx="194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A85D43E4-CD24-E3EC-3833-7321750948F4}"/>
              </a:ext>
            </a:extLst>
          </p:cNvPr>
          <p:cNvCxnSpPr>
            <a:cxnSpLocks/>
          </p:cNvCxnSpPr>
          <p:nvPr/>
        </p:nvCxnSpPr>
        <p:spPr>
          <a:xfrm>
            <a:off x="4094578" y="3217051"/>
            <a:ext cx="194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29838C39-C225-77A3-C181-ADF77FE9314A}"/>
              </a:ext>
            </a:extLst>
          </p:cNvPr>
          <p:cNvCxnSpPr>
            <a:cxnSpLocks/>
          </p:cNvCxnSpPr>
          <p:nvPr/>
        </p:nvCxnSpPr>
        <p:spPr>
          <a:xfrm>
            <a:off x="4094578" y="4295751"/>
            <a:ext cx="194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FF031811-E360-AD15-B93D-540F3375EB8B}"/>
              </a:ext>
            </a:extLst>
          </p:cNvPr>
          <p:cNvCxnSpPr>
            <a:cxnSpLocks/>
          </p:cNvCxnSpPr>
          <p:nvPr/>
        </p:nvCxnSpPr>
        <p:spPr>
          <a:xfrm>
            <a:off x="6037678" y="2507132"/>
            <a:ext cx="64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B0907F2C-BC5D-20DF-921E-164730399390}"/>
              </a:ext>
            </a:extLst>
          </p:cNvPr>
          <p:cNvCxnSpPr>
            <a:cxnSpLocks/>
          </p:cNvCxnSpPr>
          <p:nvPr/>
        </p:nvCxnSpPr>
        <p:spPr>
          <a:xfrm>
            <a:off x="7590253" y="2499688"/>
            <a:ext cx="234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D24C48EB-A98F-2353-00B1-E9C9B71E0A62}"/>
              </a:ext>
            </a:extLst>
          </p:cNvPr>
          <p:cNvCxnSpPr>
            <a:cxnSpLocks/>
          </p:cNvCxnSpPr>
          <p:nvPr/>
        </p:nvCxnSpPr>
        <p:spPr>
          <a:xfrm rot="5400000">
            <a:off x="849014" y="2517723"/>
            <a:ext cx="396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C452311F-9D6C-8A22-15C9-772E17B91ED2}"/>
              </a:ext>
            </a:extLst>
          </p:cNvPr>
          <p:cNvCxnSpPr>
            <a:cxnSpLocks/>
          </p:cNvCxnSpPr>
          <p:nvPr/>
        </p:nvCxnSpPr>
        <p:spPr>
          <a:xfrm>
            <a:off x="1318504" y="2517723"/>
            <a:ext cx="277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2C0CD12C-C114-7099-D4A2-5A33C14B415B}"/>
              </a:ext>
            </a:extLst>
          </p:cNvPr>
          <p:cNvCxnSpPr>
            <a:cxnSpLocks/>
          </p:cNvCxnSpPr>
          <p:nvPr/>
        </p:nvCxnSpPr>
        <p:spPr>
          <a:xfrm>
            <a:off x="1047012" y="2319563"/>
            <a:ext cx="289221" cy="19816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749E031B-E2DB-E002-1916-47ACB33C52B8}"/>
              </a:ext>
            </a:extLst>
          </p:cNvPr>
          <p:cNvCxnSpPr>
            <a:cxnSpLocks/>
          </p:cNvCxnSpPr>
          <p:nvPr/>
        </p:nvCxnSpPr>
        <p:spPr>
          <a:xfrm flipH="1">
            <a:off x="1047013" y="2517725"/>
            <a:ext cx="289220" cy="19815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Group 80">
            <a:extLst>
              <a:ext uri="{FF2B5EF4-FFF2-40B4-BE49-F238E27FC236}">
                <a16:creationId xmlns:a16="http://schemas.microsoft.com/office/drawing/2014/main" id="{F3F4FBA7-B8F1-0FCD-6B6F-60822EA1E7C1}"/>
              </a:ext>
            </a:extLst>
          </p:cNvPr>
          <p:cNvGrpSpPr>
            <a:grpSpLocks noChangeAspect="1"/>
          </p:cNvGrpSpPr>
          <p:nvPr/>
        </p:nvGrpSpPr>
        <p:grpSpPr>
          <a:xfrm>
            <a:off x="7860237" y="478568"/>
            <a:ext cx="684281" cy="2016000"/>
            <a:chOff x="3714180" y="2353011"/>
            <a:chExt cx="727654" cy="2143786"/>
          </a:xfrm>
        </p:grpSpPr>
        <p:sp>
          <p:nvSpPr>
            <p:cNvPr id="82" name="Arc 81">
              <a:extLst>
                <a:ext uri="{FF2B5EF4-FFF2-40B4-BE49-F238E27FC236}">
                  <a16:creationId xmlns:a16="http://schemas.microsoft.com/office/drawing/2014/main" id="{1C141E1D-CBA2-D60A-E207-C23898FE1D90}"/>
                </a:ext>
              </a:extLst>
            </p:cNvPr>
            <p:cNvSpPr>
              <a:spLocks/>
            </p:cNvSpPr>
            <p:nvPr/>
          </p:nvSpPr>
          <p:spPr>
            <a:xfrm rot="10800000">
              <a:off x="3714180" y="2353011"/>
              <a:ext cx="720000" cy="864000"/>
            </a:xfrm>
            <a:prstGeom prst="arc">
              <a:avLst>
                <a:gd name="adj1" fmla="val 115277"/>
                <a:gd name="adj2" fmla="val 10729593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Arc 82">
              <a:extLst>
                <a:ext uri="{FF2B5EF4-FFF2-40B4-BE49-F238E27FC236}">
                  <a16:creationId xmlns:a16="http://schemas.microsoft.com/office/drawing/2014/main" id="{8789686F-140B-FF5C-D4D8-7067C6B5BF9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21646" y="3094244"/>
              <a:ext cx="720000" cy="864000"/>
            </a:xfrm>
            <a:prstGeom prst="arc">
              <a:avLst>
                <a:gd name="adj1" fmla="val 115277"/>
                <a:gd name="adj2" fmla="val 10729593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4F80E36D-8D64-3A34-59E7-84FB2FEB4741}"/>
                </a:ext>
              </a:extLst>
            </p:cNvPr>
            <p:cNvCxnSpPr>
              <a:cxnSpLocks/>
              <a:stCxn id="82" idx="0"/>
              <a:endCxn id="83" idx="2"/>
            </p:cNvCxnSpPr>
            <p:nvPr/>
          </p:nvCxnSpPr>
          <p:spPr>
            <a:xfrm>
              <a:off x="3714321" y="2772939"/>
              <a:ext cx="7377" cy="76067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A366993E-0A82-16DF-3740-771E4BE5B070}"/>
                </a:ext>
              </a:extLst>
            </p:cNvPr>
            <p:cNvCxnSpPr>
              <a:cxnSpLocks/>
            </p:cNvCxnSpPr>
            <p:nvPr/>
          </p:nvCxnSpPr>
          <p:spPr>
            <a:xfrm>
              <a:off x="4434457" y="2765566"/>
              <a:ext cx="7377" cy="76067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C9D16BB3-8010-DCCE-EB4E-AB8691659B71}"/>
                </a:ext>
              </a:extLst>
            </p:cNvPr>
            <p:cNvCxnSpPr>
              <a:cxnSpLocks/>
            </p:cNvCxnSpPr>
            <p:nvPr/>
          </p:nvCxnSpPr>
          <p:spPr>
            <a:xfrm>
              <a:off x="4077957" y="3956797"/>
              <a:ext cx="7377" cy="540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E800CE8E-5479-3E40-20D6-30577564BC02}"/>
              </a:ext>
            </a:extLst>
          </p:cNvPr>
          <p:cNvGrpSpPr>
            <a:grpSpLocks noChangeAspect="1"/>
          </p:cNvGrpSpPr>
          <p:nvPr/>
        </p:nvGrpSpPr>
        <p:grpSpPr>
          <a:xfrm>
            <a:off x="8737287" y="2003839"/>
            <a:ext cx="648000" cy="983912"/>
            <a:chOff x="2892205" y="2811902"/>
            <a:chExt cx="513400" cy="779537"/>
          </a:xfrm>
        </p:grpSpPr>
        <p:grpSp>
          <p:nvGrpSpPr>
            <p:cNvPr id="88" name="Group 87">
              <a:extLst>
                <a:ext uri="{FF2B5EF4-FFF2-40B4-BE49-F238E27FC236}">
                  <a16:creationId xmlns:a16="http://schemas.microsoft.com/office/drawing/2014/main" id="{512EE502-77DF-028D-6E32-8569B7B8E4AE}"/>
                </a:ext>
              </a:extLst>
            </p:cNvPr>
            <p:cNvGrpSpPr/>
            <p:nvPr/>
          </p:nvGrpSpPr>
          <p:grpSpPr>
            <a:xfrm>
              <a:off x="2892205" y="2822404"/>
              <a:ext cx="513400" cy="769035"/>
              <a:chOff x="3560700" y="3101049"/>
              <a:chExt cx="513400" cy="769035"/>
            </a:xfrm>
          </p:grpSpPr>
          <p:sp>
            <p:nvSpPr>
              <p:cNvPr id="92" name="Arc 91">
                <a:extLst>
                  <a:ext uri="{FF2B5EF4-FFF2-40B4-BE49-F238E27FC236}">
                    <a16:creationId xmlns:a16="http://schemas.microsoft.com/office/drawing/2014/main" id="{CE4B6EC4-B7B8-E97A-181E-0EED492D3D8B}"/>
                  </a:ext>
                </a:extLst>
              </p:cNvPr>
              <p:cNvSpPr/>
              <p:nvPr/>
            </p:nvSpPr>
            <p:spPr>
              <a:xfrm>
                <a:off x="3570100" y="3101049"/>
                <a:ext cx="504000" cy="287295"/>
              </a:xfrm>
              <a:prstGeom prst="arc">
                <a:avLst>
                  <a:gd name="adj1" fmla="val 1409453"/>
                  <a:gd name="adj2" fmla="val 9638587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3" name="Arc 92">
                <a:extLst>
                  <a:ext uri="{FF2B5EF4-FFF2-40B4-BE49-F238E27FC236}">
                    <a16:creationId xmlns:a16="http://schemas.microsoft.com/office/drawing/2014/main" id="{CB385AA8-7577-BC65-CFDB-9E31464AA945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0800000">
                <a:off x="3560700" y="3582789"/>
                <a:ext cx="504000" cy="287295"/>
              </a:xfrm>
              <a:prstGeom prst="arc">
                <a:avLst>
                  <a:gd name="adj1" fmla="val 1409453"/>
                  <a:gd name="adj2" fmla="val 9638587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29AB3657-03D7-ACF5-29ED-90B10EAD181C}"/>
                </a:ext>
              </a:extLst>
            </p:cNvPr>
            <p:cNvGrpSpPr>
              <a:grpSpLocks noChangeAspect="1"/>
            </p:cNvGrpSpPr>
            <p:nvPr/>
          </p:nvGrpSpPr>
          <p:grpSpPr>
            <a:xfrm rot="17863229">
              <a:off x="2811091" y="3120054"/>
              <a:ext cx="720000" cy="103696"/>
              <a:chOff x="5452606" y="3362029"/>
              <a:chExt cx="433936" cy="67401"/>
            </a:xfrm>
          </p:grpSpPr>
          <p:sp>
            <p:nvSpPr>
              <p:cNvPr id="90" name="Isosceles Triangle 89">
                <a:extLst>
                  <a:ext uri="{FF2B5EF4-FFF2-40B4-BE49-F238E27FC236}">
                    <a16:creationId xmlns:a16="http://schemas.microsoft.com/office/drawing/2014/main" id="{64AAF6CC-38B8-2D3B-C152-84AA23EDA648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5798841" y="3341730"/>
                <a:ext cx="67401" cy="108000"/>
              </a:xfrm>
              <a:prstGeom prst="triangl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91" name="Straight Connector 90">
                <a:extLst>
                  <a:ext uri="{FF2B5EF4-FFF2-40B4-BE49-F238E27FC236}">
                    <a16:creationId xmlns:a16="http://schemas.microsoft.com/office/drawing/2014/main" id="{6D0336E7-9681-147A-B1A6-6E4D9B05E71D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452606" y="3397200"/>
                <a:ext cx="32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5203B969-84B7-37B2-E71B-3F6B142BE27D}"/>
              </a:ext>
            </a:extLst>
          </p:cNvPr>
          <p:cNvCxnSpPr>
            <a:cxnSpLocks/>
          </p:cNvCxnSpPr>
          <p:nvPr/>
        </p:nvCxnSpPr>
        <p:spPr>
          <a:xfrm rot="5400000">
            <a:off x="9764414" y="2508198"/>
            <a:ext cx="396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272915CC-EC14-39EE-4BB5-77A8A0641727}"/>
              </a:ext>
            </a:extLst>
          </p:cNvPr>
          <p:cNvCxnSpPr>
            <a:cxnSpLocks/>
          </p:cNvCxnSpPr>
          <p:nvPr/>
        </p:nvCxnSpPr>
        <p:spPr>
          <a:xfrm>
            <a:off x="9962412" y="2310038"/>
            <a:ext cx="289221" cy="19816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C18F95DD-DE76-1B38-7764-5066092E82BF}"/>
              </a:ext>
            </a:extLst>
          </p:cNvPr>
          <p:cNvCxnSpPr>
            <a:cxnSpLocks/>
          </p:cNvCxnSpPr>
          <p:nvPr/>
        </p:nvCxnSpPr>
        <p:spPr>
          <a:xfrm flipH="1">
            <a:off x="9962413" y="2508200"/>
            <a:ext cx="289220" cy="19815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788AB759-BD38-D87B-9C4E-360B3DBC17C7}"/>
              </a:ext>
            </a:extLst>
          </p:cNvPr>
          <p:cNvCxnSpPr>
            <a:cxnSpLocks/>
          </p:cNvCxnSpPr>
          <p:nvPr/>
        </p:nvCxnSpPr>
        <p:spPr>
          <a:xfrm rot="5400000">
            <a:off x="6444399" y="2504650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52FCCB2D-29DA-E449-798E-226907152255}"/>
              </a:ext>
            </a:extLst>
          </p:cNvPr>
          <p:cNvCxnSpPr>
            <a:cxnSpLocks/>
          </p:cNvCxnSpPr>
          <p:nvPr/>
        </p:nvCxnSpPr>
        <p:spPr>
          <a:xfrm rot="5400000">
            <a:off x="7360895" y="2514879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76859A3D-23CB-D650-B0E4-FC0EDAEEDAD6}"/>
              </a:ext>
            </a:extLst>
          </p:cNvPr>
          <p:cNvCxnSpPr>
            <a:cxnSpLocks/>
          </p:cNvCxnSpPr>
          <p:nvPr/>
        </p:nvCxnSpPr>
        <p:spPr>
          <a:xfrm>
            <a:off x="6678399" y="2745366"/>
            <a:ext cx="91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518F8238-EC30-CDC5-9007-E04FC53B5710}"/>
              </a:ext>
            </a:extLst>
          </p:cNvPr>
          <p:cNvCxnSpPr>
            <a:cxnSpLocks/>
          </p:cNvCxnSpPr>
          <p:nvPr/>
        </p:nvCxnSpPr>
        <p:spPr>
          <a:xfrm>
            <a:off x="6675316" y="2280879"/>
            <a:ext cx="91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8507E33-DCB7-FC8D-1F7D-815AEA7EA358}"/>
              </a:ext>
            </a:extLst>
          </p:cNvPr>
          <p:cNvCxnSpPr>
            <a:cxnSpLocks/>
          </p:cNvCxnSpPr>
          <p:nvPr/>
        </p:nvCxnSpPr>
        <p:spPr>
          <a:xfrm flipH="1">
            <a:off x="1523531" y="187420"/>
            <a:ext cx="37397" cy="4420832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D03FC6C-3B71-03AD-4A5F-F3027C1A785E}"/>
              </a:ext>
            </a:extLst>
          </p:cNvPr>
          <p:cNvCxnSpPr>
            <a:cxnSpLocks/>
          </p:cNvCxnSpPr>
          <p:nvPr/>
        </p:nvCxnSpPr>
        <p:spPr>
          <a:xfrm flipH="1">
            <a:off x="3736096" y="187420"/>
            <a:ext cx="6057" cy="4474872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E848F4D-8468-F004-1BAA-DA9D9F9C45C1}"/>
              </a:ext>
            </a:extLst>
          </p:cNvPr>
          <p:cNvCxnSpPr>
            <a:cxnSpLocks/>
          </p:cNvCxnSpPr>
          <p:nvPr/>
        </p:nvCxnSpPr>
        <p:spPr>
          <a:xfrm flipH="1">
            <a:off x="3884420" y="177895"/>
            <a:ext cx="608" cy="4458623"/>
          </a:xfrm>
          <a:prstGeom prst="line">
            <a:avLst/>
          </a:prstGeom>
          <a:ln w="1905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9DEC3B8-0595-2A3A-9BD0-1099FB0DC409}"/>
              </a:ext>
            </a:extLst>
          </p:cNvPr>
          <p:cNvCxnSpPr>
            <a:cxnSpLocks/>
          </p:cNvCxnSpPr>
          <p:nvPr/>
        </p:nvCxnSpPr>
        <p:spPr>
          <a:xfrm>
            <a:off x="10714453" y="168370"/>
            <a:ext cx="35917" cy="4530763"/>
          </a:xfrm>
          <a:prstGeom prst="line">
            <a:avLst/>
          </a:prstGeom>
          <a:ln w="1905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F7F09AA-696E-EDAD-A903-954C77947062}"/>
              </a:ext>
            </a:extLst>
          </p:cNvPr>
          <p:cNvCxnSpPr>
            <a:cxnSpLocks/>
          </p:cNvCxnSpPr>
          <p:nvPr/>
        </p:nvCxnSpPr>
        <p:spPr>
          <a:xfrm>
            <a:off x="3885028" y="168370"/>
            <a:ext cx="6840000" cy="0"/>
          </a:xfrm>
          <a:prstGeom prst="line">
            <a:avLst/>
          </a:prstGeom>
          <a:ln w="1905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26D72AE-A1D7-17A0-100B-2514ADD2C298}"/>
              </a:ext>
            </a:extLst>
          </p:cNvPr>
          <p:cNvCxnSpPr>
            <a:cxnSpLocks/>
          </p:cNvCxnSpPr>
          <p:nvPr/>
        </p:nvCxnSpPr>
        <p:spPr>
          <a:xfrm>
            <a:off x="3933262" y="4629585"/>
            <a:ext cx="6817108" cy="6933"/>
          </a:xfrm>
          <a:prstGeom prst="line">
            <a:avLst/>
          </a:prstGeom>
          <a:ln w="19050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31E6C17-E877-0665-7DB4-81BBC66BB332}"/>
              </a:ext>
            </a:extLst>
          </p:cNvPr>
          <p:cNvCxnSpPr>
            <a:cxnSpLocks/>
          </p:cNvCxnSpPr>
          <p:nvPr/>
        </p:nvCxnSpPr>
        <p:spPr>
          <a:xfrm>
            <a:off x="1491531" y="4632116"/>
            <a:ext cx="2222786" cy="8804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C70B1D2-1D6E-7315-D858-CA7D12B5BCA4}"/>
              </a:ext>
            </a:extLst>
          </p:cNvPr>
          <p:cNvCxnSpPr>
            <a:cxnSpLocks/>
          </p:cNvCxnSpPr>
          <p:nvPr/>
        </p:nvCxnSpPr>
        <p:spPr>
          <a:xfrm>
            <a:off x="1560928" y="168370"/>
            <a:ext cx="2196000" cy="0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F81D727D-BBF8-E407-B713-AA1E0192F05E}"/>
              </a:ext>
            </a:extLst>
          </p:cNvPr>
          <p:cNvSpPr txBox="1"/>
          <p:nvPr/>
        </p:nvSpPr>
        <p:spPr>
          <a:xfrm>
            <a:off x="2835529" y="2651623"/>
            <a:ext cx="670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</a:t>
            </a:r>
            <a:r>
              <a:rPr kumimoji="0" lang="it-IT" sz="2400" b="0" i="1" u="none" strike="noStrike" kern="1200" cap="none" spc="0" normalizeH="0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endParaRPr kumimoji="0" lang="en-GB" sz="2400" b="0" i="1" u="none" strike="noStrike" kern="1200" cap="none" spc="0" normalizeH="0" baseline="-25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8806163-EF1C-918A-83BF-599D814D2F1A}"/>
              </a:ext>
            </a:extLst>
          </p:cNvPr>
          <p:cNvSpPr txBox="1"/>
          <p:nvPr/>
        </p:nvSpPr>
        <p:spPr>
          <a:xfrm>
            <a:off x="9768774" y="1693970"/>
            <a:ext cx="670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F523BA1B-8E18-3F5C-87E6-FA27C88CB6F9}"/>
              </a:ext>
            </a:extLst>
          </p:cNvPr>
          <p:cNvGrpSpPr/>
          <p:nvPr/>
        </p:nvGrpSpPr>
        <p:grpSpPr>
          <a:xfrm>
            <a:off x="4655130" y="3925935"/>
            <a:ext cx="908765" cy="130882"/>
            <a:chOff x="4981244" y="1853662"/>
            <a:chExt cx="908765" cy="130882"/>
          </a:xfrm>
        </p:grpSpPr>
        <p:sp>
          <p:nvSpPr>
            <p:cNvPr id="34" name="Isosceles Triangle 33">
              <a:extLst>
                <a:ext uri="{FF2B5EF4-FFF2-40B4-BE49-F238E27FC236}">
                  <a16:creationId xmlns:a16="http://schemas.microsoft.com/office/drawing/2014/main" id="{3A42DE99-FE0F-F310-FDE1-3BAAD80E7C2B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5711479" y="1806014"/>
              <a:ext cx="130882" cy="226178"/>
            </a:xfrm>
            <a:prstGeom prst="triangle">
              <a:avLst/>
            </a:prstGeom>
            <a:solidFill>
              <a:srgbClr val="00B050"/>
            </a:solidFill>
            <a:ln w="127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77A672F-0EC2-9FA4-6186-0F1C74D68992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4981244" y="1921957"/>
              <a:ext cx="678534" cy="0"/>
            </a:xfrm>
            <a:prstGeom prst="line">
              <a:avLst/>
            </a:prstGeom>
            <a:ln w="127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4197BD0C-C20D-89A5-11C3-E2015FA5D8E5}"/>
              </a:ext>
            </a:extLst>
          </p:cNvPr>
          <p:cNvGrpSpPr/>
          <p:nvPr/>
        </p:nvGrpSpPr>
        <p:grpSpPr>
          <a:xfrm>
            <a:off x="4655130" y="3925935"/>
            <a:ext cx="908765" cy="130882"/>
            <a:chOff x="4981244" y="1853662"/>
            <a:chExt cx="908765" cy="130882"/>
          </a:xfrm>
          <a:solidFill>
            <a:schemeClr val="tx1"/>
          </a:solidFill>
        </p:grpSpPr>
        <p:sp>
          <p:nvSpPr>
            <p:cNvPr id="38" name="Isosceles Triangle 37">
              <a:extLst>
                <a:ext uri="{FF2B5EF4-FFF2-40B4-BE49-F238E27FC236}">
                  <a16:creationId xmlns:a16="http://schemas.microsoft.com/office/drawing/2014/main" id="{28287317-311C-BD93-A4DC-3B26C0ECCF9F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5711479" y="1806014"/>
              <a:ext cx="130882" cy="226178"/>
            </a:xfrm>
            <a:prstGeom prst="triangl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4DCF6C6D-3CEF-601D-6924-5F41E8D316C5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4981244" y="1921957"/>
              <a:ext cx="678534" cy="0"/>
            </a:xfrm>
            <a:prstGeom prst="lin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38323019-3EBA-5DE1-3B1A-479655DA0BA8}"/>
              </a:ext>
            </a:extLst>
          </p:cNvPr>
          <p:cNvGrpSpPr/>
          <p:nvPr/>
        </p:nvGrpSpPr>
        <p:grpSpPr>
          <a:xfrm>
            <a:off x="4655130" y="2830560"/>
            <a:ext cx="908765" cy="130882"/>
            <a:chOff x="4981244" y="1853662"/>
            <a:chExt cx="908765" cy="130882"/>
          </a:xfrm>
          <a:solidFill>
            <a:schemeClr val="tx1"/>
          </a:solidFill>
        </p:grpSpPr>
        <p:sp>
          <p:nvSpPr>
            <p:cNvPr id="58" name="Isosceles Triangle 57">
              <a:extLst>
                <a:ext uri="{FF2B5EF4-FFF2-40B4-BE49-F238E27FC236}">
                  <a16:creationId xmlns:a16="http://schemas.microsoft.com/office/drawing/2014/main" id="{F18BAFCD-9607-B5C3-8438-191B12DF5716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5711479" y="1806014"/>
              <a:ext cx="130882" cy="226178"/>
            </a:xfrm>
            <a:prstGeom prst="triangl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FF755043-FD49-2D83-C7E1-C8888E7F0755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4981244" y="1921957"/>
              <a:ext cx="678534" cy="0"/>
            </a:xfrm>
            <a:prstGeom prst="lin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3C06F478-443B-AFC5-EDE4-B17A90F42C52}"/>
              </a:ext>
            </a:extLst>
          </p:cNvPr>
          <p:cNvGrpSpPr/>
          <p:nvPr/>
        </p:nvGrpSpPr>
        <p:grpSpPr>
          <a:xfrm>
            <a:off x="4655130" y="1725660"/>
            <a:ext cx="908765" cy="130882"/>
            <a:chOff x="4981244" y="1853662"/>
            <a:chExt cx="908765" cy="130882"/>
          </a:xfrm>
          <a:solidFill>
            <a:schemeClr val="tx1"/>
          </a:solidFill>
        </p:grpSpPr>
        <p:sp>
          <p:nvSpPr>
            <p:cNvPr id="103" name="Isosceles Triangle 102">
              <a:extLst>
                <a:ext uri="{FF2B5EF4-FFF2-40B4-BE49-F238E27FC236}">
                  <a16:creationId xmlns:a16="http://schemas.microsoft.com/office/drawing/2014/main" id="{2C0C3003-8B58-38D9-B931-61C8535338CD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5711479" y="1806014"/>
              <a:ext cx="130882" cy="226178"/>
            </a:xfrm>
            <a:prstGeom prst="triangl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5E22317A-91EE-B6A7-32EF-C0280D5900DC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4981244" y="1921957"/>
              <a:ext cx="678534" cy="0"/>
            </a:xfrm>
            <a:prstGeom prst="lin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1EA4669E-1CD7-7627-77CD-E71CAAA4DFE7}"/>
              </a:ext>
            </a:extLst>
          </p:cNvPr>
          <p:cNvGrpSpPr/>
          <p:nvPr/>
        </p:nvGrpSpPr>
        <p:grpSpPr>
          <a:xfrm>
            <a:off x="4655130" y="630285"/>
            <a:ext cx="908765" cy="130882"/>
            <a:chOff x="4981244" y="1853662"/>
            <a:chExt cx="908765" cy="130882"/>
          </a:xfrm>
          <a:solidFill>
            <a:schemeClr val="tx1"/>
          </a:solidFill>
        </p:grpSpPr>
        <p:sp>
          <p:nvSpPr>
            <p:cNvPr id="107" name="Isosceles Triangle 106">
              <a:extLst>
                <a:ext uri="{FF2B5EF4-FFF2-40B4-BE49-F238E27FC236}">
                  <a16:creationId xmlns:a16="http://schemas.microsoft.com/office/drawing/2014/main" id="{5DB625AE-E07C-2E8F-C83C-8775765C0725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5711479" y="1806014"/>
              <a:ext cx="130882" cy="226178"/>
            </a:xfrm>
            <a:prstGeom prst="triangl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05CD0BAF-6B6E-D52D-48CC-AA247EC6754E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4981244" y="1921957"/>
              <a:ext cx="678534" cy="0"/>
            </a:xfrm>
            <a:prstGeom prst="lin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CasellaDiTesto 1"/>
          <p:cNvSpPr txBox="1"/>
          <p:nvPr/>
        </p:nvSpPr>
        <p:spPr>
          <a:xfrm>
            <a:off x="2900210" y="1059481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it-IT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09" name="TextBox 13">
            <a:extLst>
              <a:ext uri="{FF2B5EF4-FFF2-40B4-BE49-F238E27FC236}">
                <a16:creationId xmlns:a16="http://schemas.microsoft.com/office/drawing/2014/main" id="{F81D727D-BBF8-E407-B713-AA1E0192F05E}"/>
              </a:ext>
            </a:extLst>
          </p:cNvPr>
          <p:cNvSpPr txBox="1"/>
          <p:nvPr/>
        </p:nvSpPr>
        <p:spPr>
          <a:xfrm>
            <a:off x="1434301" y="2602409"/>
            <a:ext cx="670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kumimoji="0" lang="it-IT" b="0" i="1" u="none" strike="noStrike" kern="1200" cap="none" spc="0" normalizeH="0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endParaRPr kumimoji="0" lang="en-GB" b="0" i="1" u="none" strike="noStrike" kern="1200" cap="none" spc="0" normalizeH="0" baseline="-25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0" name="TextBox 13">
            <a:extLst>
              <a:ext uri="{FF2B5EF4-FFF2-40B4-BE49-F238E27FC236}">
                <a16:creationId xmlns:a16="http://schemas.microsoft.com/office/drawing/2014/main" id="{F81D727D-BBF8-E407-B713-AA1E0192F05E}"/>
              </a:ext>
            </a:extLst>
          </p:cNvPr>
          <p:cNvSpPr txBox="1"/>
          <p:nvPr/>
        </p:nvSpPr>
        <p:spPr>
          <a:xfrm>
            <a:off x="717744" y="1803026"/>
            <a:ext cx="670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</a:t>
            </a:r>
            <a:r>
              <a:rPr lang="it-IT" sz="24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kumimoji="0" lang="en-GB" sz="2400" b="0" i="1" u="none" strike="noStrike" kern="1200" cap="none" spc="0" normalizeH="0" baseline="-25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1" name="TextBox 13">
            <a:extLst>
              <a:ext uri="{FF2B5EF4-FFF2-40B4-BE49-F238E27FC236}">
                <a16:creationId xmlns:a16="http://schemas.microsoft.com/office/drawing/2014/main" id="{F81D727D-BBF8-E407-B713-AA1E0192F05E}"/>
              </a:ext>
            </a:extLst>
          </p:cNvPr>
          <p:cNvSpPr txBox="1"/>
          <p:nvPr/>
        </p:nvSpPr>
        <p:spPr>
          <a:xfrm>
            <a:off x="4042020" y="1077704"/>
            <a:ext cx="670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it-IT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kumimoji="0" lang="en-GB" b="0" i="1" u="none" strike="noStrike" kern="1200" cap="none" spc="0" normalizeH="0" baseline="-25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5" name="TextBox 13">
            <a:extLst>
              <a:ext uri="{FF2B5EF4-FFF2-40B4-BE49-F238E27FC236}">
                <a16:creationId xmlns:a16="http://schemas.microsoft.com/office/drawing/2014/main" id="{F81D727D-BBF8-E407-B713-AA1E0192F05E}"/>
              </a:ext>
            </a:extLst>
          </p:cNvPr>
          <p:cNvSpPr txBox="1"/>
          <p:nvPr/>
        </p:nvSpPr>
        <p:spPr>
          <a:xfrm>
            <a:off x="6016890" y="2645832"/>
            <a:ext cx="670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</a:t>
            </a:r>
            <a:r>
              <a:rPr lang="it-IT" sz="24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kumimoji="0" lang="en-GB" sz="2400" b="0" i="1" u="none" strike="noStrike" kern="1200" cap="none" spc="0" normalizeH="0" baseline="-25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6" name="TextBox 13">
            <a:extLst>
              <a:ext uri="{FF2B5EF4-FFF2-40B4-BE49-F238E27FC236}">
                <a16:creationId xmlns:a16="http://schemas.microsoft.com/office/drawing/2014/main" id="{F81D727D-BBF8-E407-B713-AA1E0192F05E}"/>
              </a:ext>
            </a:extLst>
          </p:cNvPr>
          <p:cNvSpPr txBox="1"/>
          <p:nvPr/>
        </p:nvSpPr>
        <p:spPr>
          <a:xfrm>
            <a:off x="7593590" y="2708192"/>
            <a:ext cx="670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24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</a:t>
            </a:r>
            <a:r>
              <a:rPr lang="it-IT" sz="24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kumimoji="0" lang="en-GB" sz="2400" b="0" i="1" u="none" strike="noStrike" kern="1200" cap="none" spc="0" normalizeH="0" baseline="-25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7" name="TextBox 13">
            <a:extLst>
              <a:ext uri="{FF2B5EF4-FFF2-40B4-BE49-F238E27FC236}">
                <a16:creationId xmlns:a16="http://schemas.microsoft.com/office/drawing/2014/main" id="{F81D727D-BBF8-E407-B713-AA1E0192F05E}"/>
              </a:ext>
            </a:extLst>
          </p:cNvPr>
          <p:cNvSpPr txBox="1"/>
          <p:nvPr/>
        </p:nvSpPr>
        <p:spPr>
          <a:xfrm>
            <a:off x="6805892" y="2280189"/>
            <a:ext cx="670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1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</a:t>
            </a:r>
          </a:p>
        </p:txBody>
      </p:sp>
      <p:sp>
        <p:nvSpPr>
          <p:cNvPr id="119" name="CasellaDiTesto 118"/>
          <p:cNvSpPr txBox="1"/>
          <p:nvPr/>
        </p:nvSpPr>
        <p:spPr>
          <a:xfrm>
            <a:off x="7988152" y="1046330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it-IT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grpSp>
        <p:nvGrpSpPr>
          <p:cNvPr id="120" name="Group 105">
            <a:extLst>
              <a:ext uri="{FF2B5EF4-FFF2-40B4-BE49-F238E27FC236}">
                <a16:creationId xmlns:a16="http://schemas.microsoft.com/office/drawing/2014/main" id="{1EA4669E-1CD7-7627-77CD-E71CAAA4DFE7}"/>
              </a:ext>
            </a:extLst>
          </p:cNvPr>
          <p:cNvGrpSpPr/>
          <p:nvPr/>
        </p:nvGrpSpPr>
        <p:grpSpPr>
          <a:xfrm>
            <a:off x="1807248" y="1776375"/>
            <a:ext cx="908765" cy="130882"/>
            <a:chOff x="4981244" y="1853662"/>
            <a:chExt cx="908765" cy="130882"/>
          </a:xfrm>
          <a:solidFill>
            <a:schemeClr val="tx1"/>
          </a:solidFill>
        </p:grpSpPr>
        <p:sp>
          <p:nvSpPr>
            <p:cNvPr id="121" name="Isosceles Triangle 106">
              <a:extLst>
                <a:ext uri="{FF2B5EF4-FFF2-40B4-BE49-F238E27FC236}">
                  <a16:creationId xmlns:a16="http://schemas.microsoft.com/office/drawing/2014/main" id="{5DB625AE-E07C-2E8F-C83C-8775765C0725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5711479" y="1806014"/>
              <a:ext cx="130882" cy="226178"/>
            </a:xfrm>
            <a:prstGeom prst="triangl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22" name="Straight Connector 107">
              <a:extLst>
                <a:ext uri="{FF2B5EF4-FFF2-40B4-BE49-F238E27FC236}">
                  <a16:creationId xmlns:a16="http://schemas.microsoft.com/office/drawing/2014/main" id="{05CD0BAF-6B6E-D52D-48CC-AA247EC6754E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4981244" y="1921957"/>
              <a:ext cx="678534" cy="0"/>
            </a:xfrm>
            <a:prstGeom prst="lin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" name="TextBox 13">
            <a:extLst>
              <a:ext uri="{FF2B5EF4-FFF2-40B4-BE49-F238E27FC236}">
                <a16:creationId xmlns:a16="http://schemas.microsoft.com/office/drawing/2014/main" id="{F81D727D-BBF8-E407-B713-AA1E0192F05E}"/>
              </a:ext>
            </a:extLst>
          </p:cNvPr>
          <p:cNvSpPr txBox="1"/>
          <p:nvPr/>
        </p:nvSpPr>
        <p:spPr>
          <a:xfrm>
            <a:off x="1961564" y="1225074"/>
            <a:ext cx="670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kumimoji="0" lang="it-IT" sz="2400" b="0" i="1" u="none" strike="noStrike" kern="1200" cap="none" spc="0" normalizeH="0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endParaRPr kumimoji="0" lang="en-GB" sz="2400" b="0" i="1" u="none" strike="noStrike" kern="1200" cap="none" spc="0" normalizeH="0" baseline="-25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4" name="TextBox 13">
            <a:extLst>
              <a:ext uri="{FF2B5EF4-FFF2-40B4-BE49-F238E27FC236}">
                <a16:creationId xmlns:a16="http://schemas.microsoft.com/office/drawing/2014/main" id="{F81D727D-BBF8-E407-B713-AA1E0192F05E}"/>
              </a:ext>
            </a:extLst>
          </p:cNvPr>
          <p:cNvSpPr txBox="1"/>
          <p:nvPr/>
        </p:nvSpPr>
        <p:spPr>
          <a:xfrm>
            <a:off x="4738832" y="349131"/>
            <a:ext cx="670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it-IT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kumimoji="0" lang="en-GB" b="0" i="1" u="none" strike="noStrike" kern="1200" cap="none" spc="0" normalizeH="0" baseline="-25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5" name="TextBox 13">
            <a:extLst>
              <a:ext uri="{FF2B5EF4-FFF2-40B4-BE49-F238E27FC236}">
                <a16:creationId xmlns:a16="http://schemas.microsoft.com/office/drawing/2014/main" id="{F81D727D-BBF8-E407-B713-AA1E0192F05E}"/>
              </a:ext>
            </a:extLst>
          </p:cNvPr>
          <p:cNvSpPr txBox="1"/>
          <p:nvPr/>
        </p:nvSpPr>
        <p:spPr>
          <a:xfrm>
            <a:off x="4057283" y="2162771"/>
            <a:ext cx="670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it-IT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kumimoji="0" lang="en-GB" b="0" i="1" u="none" strike="noStrike" kern="1200" cap="none" spc="0" normalizeH="0" baseline="-25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6" name="TextBox 13">
            <a:extLst>
              <a:ext uri="{FF2B5EF4-FFF2-40B4-BE49-F238E27FC236}">
                <a16:creationId xmlns:a16="http://schemas.microsoft.com/office/drawing/2014/main" id="{F81D727D-BBF8-E407-B713-AA1E0192F05E}"/>
              </a:ext>
            </a:extLst>
          </p:cNvPr>
          <p:cNvSpPr txBox="1"/>
          <p:nvPr/>
        </p:nvSpPr>
        <p:spPr>
          <a:xfrm>
            <a:off x="4055933" y="3230646"/>
            <a:ext cx="670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it-IT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kumimoji="0" lang="en-GB" b="0" i="1" u="none" strike="noStrike" kern="1200" cap="none" spc="0" normalizeH="0" baseline="-25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7" name="TextBox 13">
            <a:extLst>
              <a:ext uri="{FF2B5EF4-FFF2-40B4-BE49-F238E27FC236}">
                <a16:creationId xmlns:a16="http://schemas.microsoft.com/office/drawing/2014/main" id="{F81D727D-BBF8-E407-B713-AA1E0192F05E}"/>
              </a:ext>
            </a:extLst>
          </p:cNvPr>
          <p:cNvSpPr txBox="1"/>
          <p:nvPr/>
        </p:nvSpPr>
        <p:spPr>
          <a:xfrm>
            <a:off x="4097761" y="4292960"/>
            <a:ext cx="670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it-IT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kumimoji="0" lang="en-GB" b="0" i="1" u="none" strike="noStrike" kern="1200" cap="none" spc="0" normalizeH="0" baseline="-25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8" name="TextBox 13">
            <a:extLst>
              <a:ext uri="{FF2B5EF4-FFF2-40B4-BE49-F238E27FC236}">
                <a16:creationId xmlns:a16="http://schemas.microsoft.com/office/drawing/2014/main" id="{F81D727D-BBF8-E407-B713-AA1E0192F05E}"/>
              </a:ext>
            </a:extLst>
          </p:cNvPr>
          <p:cNvSpPr txBox="1"/>
          <p:nvPr/>
        </p:nvSpPr>
        <p:spPr>
          <a:xfrm>
            <a:off x="4711377" y="1426510"/>
            <a:ext cx="670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it-IT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kumimoji="0" lang="en-GB" b="0" i="1" u="none" strike="noStrike" kern="1200" cap="none" spc="0" normalizeH="0" baseline="-25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9" name="TextBox 13">
            <a:extLst>
              <a:ext uri="{FF2B5EF4-FFF2-40B4-BE49-F238E27FC236}">
                <a16:creationId xmlns:a16="http://schemas.microsoft.com/office/drawing/2014/main" id="{F81D727D-BBF8-E407-B713-AA1E0192F05E}"/>
              </a:ext>
            </a:extLst>
          </p:cNvPr>
          <p:cNvSpPr txBox="1"/>
          <p:nvPr/>
        </p:nvSpPr>
        <p:spPr>
          <a:xfrm>
            <a:off x="4710945" y="2529208"/>
            <a:ext cx="670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it-IT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kumimoji="0" lang="en-GB" b="0" i="1" u="none" strike="noStrike" kern="1200" cap="none" spc="0" normalizeH="0" baseline="-25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0" name="TextBox 13">
            <a:extLst>
              <a:ext uri="{FF2B5EF4-FFF2-40B4-BE49-F238E27FC236}">
                <a16:creationId xmlns:a16="http://schemas.microsoft.com/office/drawing/2014/main" id="{F81D727D-BBF8-E407-B713-AA1E0192F05E}"/>
              </a:ext>
            </a:extLst>
          </p:cNvPr>
          <p:cNvSpPr txBox="1"/>
          <p:nvPr/>
        </p:nvSpPr>
        <p:spPr>
          <a:xfrm>
            <a:off x="4733558" y="3623522"/>
            <a:ext cx="670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it-IT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kumimoji="0" lang="en-GB" b="0" i="1" u="none" strike="noStrike" kern="1200" cap="none" spc="0" normalizeH="0" baseline="-25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A0AE67A5-F004-3237-E077-12006E63CF53}"/>
              </a:ext>
            </a:extLst>
          </p:cNvPr>
          <p:cNvSpPr txBox="1"/>
          <p:nvPr/>
        </p:nvSpPr>
        <p:spPr>
          <a:xfrm>
            <a:off x="8895982" y="2674195"/>
            <a:ext cx="670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kumimoji="0" lang="it-IT" b="0" i="1" u="none" strike="noStrike" kern="1200" cap="none" spc="0" normalizeH="0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endParaRPr kumimoji="0" lang="en-GB" b="0" i="1" u="none" strike="noStrike" kern="1200" cap="none" spc="0" normalizeH="0" baseline="-25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20" name="Group 105">
            <a:extLst>
              <a:ext uri="{FF2B5EF4-FFF2-40B4-BE49-F238E27FC236}">
                <a16:creationId xmlns:a16="http://schemas.microsoft.com/office/drawing/2014/main" id="{7DB5125A-8776-8264-6875-2B25CC4FC29A}"/>
              </a:ext>
            </a:extLst>
          </p:cNvPr>
          <p:cNvGrpSpPr/>
          <p:nvPr/>
        </p:nvGrpSpPr>
        <p:grpSpPr>
          <a:xfrm>
            <a:off x="8705972" y="1849152"/>
            <a:ext cx="908765" cy="130882"/>
            <a:chOff x="4981244" y="1853662"/>
            <a:chExt cx="908765" cy="130882"/>
          </a:xfrm>
          <a:solidFill>
            <a:schemeClr val="tx1"/>
          </a:solidFill>
        </p:grpSpPr>
        <p:sp>
          <p:nvSpPr>
            <p:cNvPr id="21" name="Isosceles Triangle 106">
              <a:extLst>
                <a:ext uri="{FF2B5EF4-FFF2-40B4-BE49-F238E27FC236}">
                  <a16:creationId xmlns:a16="http://schemas.microsoft.com/office/drawing/2014/main" id="{F51124E6-86F6-125D-7F26-E93DBFF8AF36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5711479" y="1806014"/>
              <a:ext cx="130882" cy="226178"/>
            </a:xfrm>
            <a:prstGeom prst="triangl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22" name="Straight Connector 107">
              <a:extLst>
                <a:ext uri="{FF2B5EF4-FFF2-40B4-BE49-F238E27FC236}">
                  <a16:creationId xmlns:a16="http://schemas.microsoft.com/office/drawing/2014/main" id="{56F9E6B9-7C07-9DFC-8A51-4D2ADFF4EE35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4981244" y="1921957"/>
              <a:ext cx="678534" cy="0"/>
            </a:xfrm>
            <a:prstGeom prst="line">
              <a:avLst/>
            </a:prstGeom>
            <a:grpFill/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13">
            <a:extLst>
              <a:ext uri="{FF2B5EF4-FFF2-40B4-BE49-F238E27FC236}">
                <a16:creationId xmlns:a16="http://schemas.microsoft.com/office/drawing/2014/main" id="{5D4ADCEC-E7CE-3CEF-09E3-D08F442ADB0B}"/>
              </a:ext>
            </a:extLst>
          </p:cNvPr>
          <p:cNvSpPr txBox="1"/>
          <p:nvPr/>
        </p:nvSpPr>
        <p:spPr>
          <a:xfrm>
            <a:off x="8860288" y="1297851"/>
            <a:ext cx="670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kumimoji="0" lang="it-IT" sz="2400" b="0" i="1" u="none" strike="noStrike" kern="1200" cap="none" spc="0" normalizeH="0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  <a:endParaRPr kumimoji="0" lang="en-GB" sz="2400" b="0" i="1" u="none" strike="noStrike" kern="1200" cap="none" spc="0" normalizeH="0" baseline="-2500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9FC1D15F-4C30-97CB-FA3A-12EBFEFB79CA}"/>
              </a:ext>
            </a:extLst>
          </p:cNvPr>
          <p:cNvSpPr txBox="1"/>
          <p:nvPr/>
        </p:nvSpPr>
        <p:spPr>
          <a:xfrm>
            <a:off x="2054841" y="4146773"/>
            <a:ext cx="1249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VALVOLA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D2347A2E-E01B-6543-49FB-56B8D37B50A6}"/>
              </a:ext>
            </a:extLst>
          </p:cNvPr>
          <p:cNvSpPr txBox="1"/>
          <p:nvPr/>
        </p:nvSpPr>
        <p:spPr>
          <a:xfrm>
            <a:off x="7476750" y="4137839"/>
            <a:ext cx="1125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PATTINO</a:t>
            </a:r>
          </a:p>
        </p:txBody>
      </p:sp>
    </p:spTree>
    <p:extLst>
      <p:ext uri="{BB962C8B-B14F-4D97-AF65-F5344CB8AC3E}">
        <p14:creationId xmlns:p14="http://schemas.microsoft.com/office/powerpoint/2010/main" val="38280667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po 5"/>
          <p:cNvGrpSpPr/>
          <p:nvPr/>
        </p:nvGrpSpPr>
        <p:grpSpPr>
          <a:xfrm>
            <a:off x="1338846" y="215661"/>
            <a:ext cx="8598784" cy="6343589"/>
            <a:chOff x="1338846" y="215661"/>
            <a:chExt cx="8598784" cy="6343589"/>
          </a:xfrm>
        </p:grpSpPr>
        <p:grpSp>
          <p:nvGrpSpPr>
            <p:cNvPr id="101" name="Gruppo 100"/>
            <p:cNvGrpSpPr/>
            <p:nvPr/>
          </p:nvGrpSpPr>
          <p:grpSpPr>
            <a:xfrm>
              <a:off x="1338846" y="215661"/>
              <a:ext cx="8598784" cy="6343589"/>
              <a:chOff x="1338846" y="215661"/>
              <a:chExt cx="8598784" cy="6343589"/>
            </a:xfrm>
          </p:grpSpPr>
          <p:grpSp>
            <p:nvGrpSpPr>
              <p:cNvPr id="56" name="Gruppo 55"/>
              <p:cNvGrpSpPr/>
              <p:nvPr/>
            </p:nvGrpSpPr>
            <p:grpSpPr>
              <a:xfrm>
                <a:off x="1338846" y="215661"/>
                <a:ext cx="8598784" cy="6343589"/>
                <a:chOff x="1338846" y="215661"/>
                <a:chExt cx="8598784" cy="6343589"/>
              </a:xfrm>
            </p:grpSpPr>
            <p:cxnSp>
              <p:nvCxnSpPr>
                <p:cNvPr id="4" name="Straight Connector 3">
                  <a:extLst>
                    <a:ext uri="{FF2B5EF4-FFF2-40B4-BE49-F238E27FC236}">
                      <a16:creationId xmlns:a16="http://schemas.microsoft.com/office/drawing/2014/main" id="{F539EA4D-11C6-774C-C000-32BD37C9D4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59525" y="2174767"/>
                  <a:ext cx="2350915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0" name="Group 39">
                  <a:extLst>
                    <a:ext uri="{FF2B5EF4-FFF2-40B4-BE49-F238E27FC236}">
                      <a16:creationId xmlns:a16="http://schemas.microsoft.com/office/drawing/2014/main" id="{39902E64-320F-3198-7AB5-D39D917E124B}"/>
                    </a:ext>
                  </a:extLst>
                </p:cNvPr>
                <p:cNvGrpSpPr/>
                <p:nvPr/>
              </p:nvGrpSpPr>
              <p:grpSpPr>
                <a:xfrm>
                  <a:off x="2386011" y="1772897"/>
                  <a:ext cx="556796" cy="813423"/>
                  <a:chOff x="3560700" y="3101049"/>
                  <a:chExt cx="513400" cy="769035"/>
                </a:xfrm>
              </p:grpSpPr>
              <p:sp>
                <p:nvSpPr>
                  <p:cNvPr id="44" name="Arc 43">
                    <a:extLst>
                      <a:ext uri="{FF2B5EF4-FFF2-40B4-BE49-F238E27FC236}">
                        <a16:creationId xmlns:a16="http://schemas.microsoft.com/office/drawing/2014/main" id="{F901DC81-6B1C-EA5F-72FE-79947693B8D8}"/>
                      </a:ext>
                    </a:extLst>
                  </p:cNvPr>
                  <p:cNvSpPr/>
                  <p:nvPr/>
                </p:nvSpPr>
                <p:spPr>
                  <a:xfrm>
                    <a:off x="3570100" y="3101049"/>
                    <a:ext cx="504000" cy="287295"/>
                  </a:xfrm>
                  <a:prstGeom prst="arc">
                    <a:avLst>
                      <a:gd name="adj1" fmla="val 1409453"/>
                      <a:gd name="adj2" fmla="val 9638587"/>
                    </a:avLst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5" name="Arc 44">
                    <a:extLst>
                      <a:ext uri="{FF2B5EF4-FFF2-40B4-BE49-F238E27FC236}">
                        <a16:creationId xmlns:a16="http://schemas.microsoft.com/office/drawing/2014/main" id="{0157C2AC-68EA-83DC-19FD-9F0A166B98F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10800000">
                    <a:off x="3560700" y="3582789"/>
                    <a:ext cx="504000" cy="287295"/>
                  </a:xfrm>
                  <a:prstGeom prst="arc">
                    <a:avLst>
                      <a:gd name="adj1" fmla="val 1409453"/>
                      <a:gd name="adj2" fmla="val 9638587"/>
                    </a:avLst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41" name="Group 40">
                  <a:extLst>
                    <a:ext uri="{FF2B5EF4-FFF2-40B4-BE49-F238E27FC236}">
                      <a16:creationId xmlns:a16="http://schemas.microsoft.com/office/drawing/2014/main" id="{A63049D6-9914-3810-A6C1-B90614C51D67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 rot="17863229">
                  <a:off x="2307692" y="2086337"/>
                  <a:ext cx="761557" cy="112461"/>
                  <a:chOff x="5452606" y="3362029"/>
                  <a:chExt cx="433936" cy="67401"/>
                </a:xfrm>
              </p:grpSpPr>
              <p:sp>
                <p:nvSpPr>
                  <p:cNvPr id="42" name="Isosceles Triangle 41">
                    <a:extLst>
                      <a:ext uri="{FF2B5EF4-FFF2-40B4-BE49-F238E27FC236}">
                        <a16:creationId xmlns:a16="http://schemas.microsoft.com/office/drawing/2014/main" id="{DE640E72-F8A0-82CC-5B4F-AA710E914A6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5400000">
                    <a:off x="5798841" y="3341730"/>
                    <a:ext cx="67401" cy="108000"/>
                  </a:xfrm>
                  <a:prstGeom prst="triangle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cxnSp>
                <p:nvCxnSpPr>
                  <p:cNvPr id="43" name="Straight Connector 42">
                    <a:extLst>
                      <a:ext uri="{FF2B5EF4-FFF2-40B4-BE49-F238E27FC236}">
                        <a16:creationId xmlns:a16="http://schemas.microsoft.com/office/drawing/2014/main" id="{82DF53CE-BCE3-0025-B037-326B57AC38A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0800000">
                    <a:off x="5452606" y="3397200"/>
                    <a:ext cx="324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6" name="Group 45">
                  <a:extLst>
                    <a:ext uri="{FF2B5EF4-FFF2-40B4-BE49-F238E27FC236}">
                      <a16:creationId xmlns:a16="http://schemas.microsoft.com/office/drawing/2014/main" id="{EC06410F-D467-032A-322F-C1803F43DD8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3106803" y="482845"/>
                  <a:ext cx="587970" cy="1689433"/>
                  <a:chOff x="3714180" y="2353011"/>
                  <a:chExt cx="727654" cy="2143786"/>
                </a:xfrm>
              </p:grpSpPr>
              <p:sp>
                <p:nvSpPr>
                  <p:cNvPr id="47" name="Arc 46">
                    <a:extLst>
                      <a:ext uri="{FF2B5EF4-FFF2-40B4-BE49-F238E27FC236}">
                        <a16:creationId xmlns:a16="http://schemas.microsoft.com/office/drawing/2014/main" id="{677F707E-1912-6EFF-8590-74F2546524B7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 rot="10800000">
                    <a:off x="3714180" y="2353011"/>
                    <a:ext cx="720000" cy="864000"/>
                  </a:xfrm>
                  <a:prstGeom prst="arc">
                    <a:avLst>
                      <a:gd name="adj1" fmla="val 115277"/>
                      <a:gd name="adj2" fmla="val 10729593"/>
                    </a:avLst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8" name="Arc 47">
                    <a:extLst>
                      <a:ext uri="{FF2B5EF4-FFF2-40B4-BE49-F238E27FC236}">
                        <a16:creationId xmlns:a16="http://schemas.microsoft.com/office/drawing/2014/main" id="{C75CDFD1-B727-81AB-94B7-53977777839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721646" y="3094244"/>
                    <a:ext cx="720000" cy="864000"/>
                  </a:xfrm>
                  <a:prstGeom prst="arc">
                    <a:avLst>
                      <a:gd name="adj1" fmla="val 115277"/>
                      <a:gd name="adj2" fmla="val 10729593"/>
                    </a:avLst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cxnSp>
                <p:nvCxnSpPr>
                  <p:cNvPr id="49" name="Straight Connector 48">
                    <a:extLst>
                      <a:ext uri="{FF2B5EF4-FFF2-40B4-BE49-F238E27FC236}">
                        <a16:creationId xmlns:a16="http://schemas.microsoft.com/office/drawing/2014/main" id="{61A4F007-4697-6724-07A8-247F97C47501}"/>
                      </a:ext>
                    </a:extLst>
                  </p:cNvPr>
                  <p:cNvCxnSpPr>
                    <a:cxnSpLocks/>
                    <a:stCxn id="47" idx="0"/>
                    <a:endCxn id="48" idx="2"/>
                  </p:cNvCxnSpPr>
                  <p:nvPr/>
                </p:nvCxnSpPr>
                <p:spPr>
                  <a:xfrm>
                    <a:off x="3714321" y="2772939"/>
                    <a:ext cx="7377" cy="760678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" name="Straight Connector 49">
                    <a:extLst>
                      <a:ext uri="{FF2B5EF4-FFF2-40B4-BE49-F238E27FC236}">
                        <a16:creationId xmlns:a16="http://schemas.microsoft.com/office/drawing/2014/main" id="{909BB043-C5BD-6DDA-F88F-471C13FC99D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434457" y="2765566"/>
                    <a:ext cx="7377" cy="760678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Straight Connector 50">
                    <a:extLst>
                      <a:ext uri="{FF2B5EF4-FFF2-40B4-BE49-F238E27FC236}">
                        <a16:creationId xmlns:a16="http://schemas.microsoft.com/office/drawing/2014/main" id="{5F2339BE-8AC4-EBE0-FF72-3E705C33AC2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077957" y="3956797"/>
                    <a:ext cx="7377" cy="54000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2" name="Straight Connector 51">
                  <a:extLst>
                    <a:ext uri="{FF2B5EF4-FFF2-40B4-BE49-F238E27FC236}">
                      <a16:creationId xmlns:a16="http://schemas.microsoft.com/office/drawing/2014/main" id="{3CC70C73-545E-9C73-2F3B-FA0D99DA3A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2874635" y="2315573"/>
                  <a:ext cx="271516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Connector 52">
                  <a:extLst>
                    <a:ext uri="{FF2B5EF4-FFF2-40B4-BE49-F238E27FC236}">
                      <a16:creationId xmlns:a16="http://schemas.microsoft.com/office/drawing/2014/main" id="{DD53C6BA-8F97-D909-D489-38D633E57DF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4552433" y="2315573"/>
                  <a:ext cx="271516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5" name="Group 54">
                  <a:extLst>
                    <a:ext uri="{FF2B5EF4-FFF2-40B4-BE49-F238E27FC236}">
                      <a16:creationId xmlns:a16="http://schemas.microsoft.com/office/drawing/2014/main" id="{5A754519-E05E-1432-8954-F7CF952D69E5}"/>
                    </a:ext>
                  </a:extLst>
                </p:cNvPr>
                <p:cNvGrpSpPr/>
                <p:nvPr/>
              </p:nvGrpSpPr>
              <p:grpSpPr>
                <a:xfrm>
                  <a:off x="4809085" y="2380861"/>
                  <a:ext cx="556796" cy="813423"/>
                  <a:chOff x="3560700" y="3101049"/>
                  <a:chExt cx="513400" cy="769035"/>
                </a:xfrm>
              </p:grpSpPr>
              <p:sp>
                <p:nvSpPr>
                  <p:cNvPr id="59" name="Arc 58">
                    <a:extLst>
                      <a:ext uri="{FF2B5EF4-FFF2-40B4-BE49-F238E27FC236}">
                        <a16:creationId xmlns:a16="http://schemas.microsoft.com/office/drawing/2014/main" id="{CB5B153B-F5C3-B1A0-DBFA-9ACE18AE6F1E}"/>
                      </a:ext>
                    </a:extLst>
                  </p:cNvPr>
                  <p:cNvSpPr/>
                  <p:nvPr/>
                </p:nvSpPr>
                <p:spPr>
                  <a:xfrm>
                    <a:off x="3570100" y="3101049"/>
                    <a:ext cx="504000" cy="287295"/>
                  </a:xfrm>
                  <a:prstGeom prst="arc">
                    <a:avLst>
                      <a:gd name="adj1" fmla="val 1409453"/>
                      <a:gd name="adj2" fmla="val 9638587"/>
                    </a:avLst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0" name="Arc 59">
                    <a:extLst>
                      <a:ext uri="{FF2B5EF4-FFF2-40B4-BE49-F238E27FC236}">
                        <a16:creationId xmlns:a16="http://schemas.microsoft.com/office/drawing/2014/main" id="{377F6F06-B7CA-5D21-2950-179EC36AEDD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10800000">
                    <a:off x="3560700" y="3582789"/>
                    <a:ext cx="504000" cy="287295"/>
                  </a:xfrm>
                  <a:prstGeom prst="arc">
                    <a:avLst>
                      <a:gd name="adj1" fmla="val 1409453"/>
                      <a:gd name="adj2" fmla="val 9638587"/>
                    </a:avLst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61" name="Group 60">
                  <a:extLst>
                    <a:ext uri="{FF2B5EF4-FFF2-40B4-BE49-F238E27FC236}">
                      <a16:creationId xmlns:a16="http://schemas.microsoft.com/office/drawing/2014/main" id="{0CA9B975-06E9-FAF1-65AA-0C1BC6EDF882}"/>
                    </a:ext>
                  </a:extLst>
                </p:cNvPr>
                <p:cNvGrpSpPr/>
                <p:nvPr/>
              </p:nvGrpSpPr>
              <p:grpSpPr>
                <a:xfrm>
                  <a:off x="4809085" y="3274853"/>
                  <a:ext cx="556796" cy="813423"/>
                  <a:chOff x="3560700" y="3101049"/>
                  <a:chExt cx="513400" cy="769035"/>
                </a:xfrm>
              </p:grpSpPr>
              <p:sp>
                <p:nvSpPr>
                  <p:cNvPr id="62" name="Arc 61">
                    <a:extLst>
                      <a:ext uri="{FF2B5EF4-FFF2-40B4-BE49-F238E27FC236}">
                        <a16:creationId xmlns:a16="http://schemas.microsoft.com/office/drawing/2014/main" id="{C824F6B6-1759-8FCD-A57D-5ACB2A62A95E}"/>
                      </a:ext>
                    </a:extLst>
                  </p:cNvPr>
                  <p:cNvSpPr/>
                  <p:nvPr/>
                </p:nvSpPr>
                <p:spPr>
                  <a:xfrm>
                    <a:off x="3570100" y="3101049"/>
                    <a:ext cx="504000" cy="287295"/>
                  </a:xfrm>
                  <a:prstGeom prst="arc">
                    <a:avLst>
                      <a:gd name="adj1" fmla="val 1409453"/>
                      <a:gd name="adj2" fmla="val 9638587"/>
                    </a:avLst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3" name="Arc 62">
                    <a:extLst>
                      <a:ext uri="{FF2B5EF4-FFF2-40B4-BE49-F238E27FC236}">
                        <a16:creationId xmlns:a16="http://schemas.microsoft.com/office/drawing/2014/main" id="{FB792E5B-2C6B-1EEA-61E2-74F970BEF3E2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10800000">
                    <a:off x="3560700" y="3582789"/>
                    <a:ext cx="504000" cy="287295"/>
                  </a:xfrm>
                  <a:prstGeom prst="arc">
                    <a:avLst>
                      <a:gd name="adj1" fmla="val 1409453"/>
                      <a:gd name="adj2" fmla="val 9638587"/>
                    </a:avLst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64" name="Group 63">
                  <a:extLst>
                    <a:ext uri="{FF2B5EF4-FFF2-40B4-BE49-F238E27FC236}">
                      <a16:creationId xmlns:a16="http://schemas.microsoft.com/office/drawing/2014/main" id="{3093B8C5-56A2-988F-BF31-E3595E0B0F05}"/>
                    </a:ext>
                  </a:extLst>
                </p:cNvPr>
                <p:cNvGrpSpPr/>
                <p:nvPr/>
              </p:nvGrpSpPr>
              <p:grpSpPr>
                <a:xfrm>
                  <a:off x="4800901" y="560950"/>
                  <a:ext cx="556796" cy="813423"/>
                  <a:chOff x="3560700" y="3101049"/>
                  <a:chExt cx="513400" cy="769035"/>
                </a:xfrm>
              </p:grpSpPr>
              <p:sp>
                <p:nvSpPr>
                  <p:cNvPr id="65" name="Arc 64">
                    <a:extLst>
                      <a:ext uri="{FF2B5EF4-FFF2-40B4-BE49-F238E27FC236}">
                        <a16:creationId xmlns:a16="http://schemas.microsoft.com/office/drawing/2014/main" id="{B411F0AB-EC4F-7BD6-31D6-FB8E9E205FDC}"/>
                      </a:ext>
                    </a:extLst>
                  </p:cNvPr>
                  <p:cNvSpPr/>
                  <p:nvPr/>
                </p:nvSpPr>
                <p:spPr>
                  <a:xfrm>
                    <a:off x="3570100" y="3101049"/>
                    <a:ext cx="504000" cy="287295"/>
                  </a:xfrm>
                  <a:prstGeom prst="arc">
                    <a:avLst>
                      <a:gd name="adj1" fmla="val 1409453"/>
                      <a:gd name="adj2" fmla="val 9638587"/>
                    </a:avLst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6" name="Arc 65">
                    <a:extLst>
                      <a:ext uri="{FF2B5EF4-FFF2-40B4-BE49-F238E27FC236}">
                        <a16:creationId xmlns:a16="http://schemas.microsoft.com/office/drawing/2014/main" id="{6A6AF544-CE54-6FA0-65AB-8F03DBA80F5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10800000">
                    <a:off x="3560700" y="3582789"/>
                    <a:ext cx="504000" cy="287295"/>
                  </a:xfrm>
                  <a:prstGeom prst="arc">
                    <a:avLst>
                      <a:gd name="adj1" fmla="val 1409453"/>
                      <a:gd name="adj2" fmla="val 9638587"/>
                    </a:avLst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67" name="Group 66">
                  <a:extLst>
                    <a:ext uri="{FF2B5EF4-FFF2-40B4-BE49-F238E27FC236}">
                      <a16:creationId xmlns:a16="http://schemas.microsoft.com/office/drawing/2014/main" id="{F57D6C39-C693-83A9-373D-323313C74CF3}"/>
                    </a:ext>
                  </a:extLst>
                </p:cNvPr>
                <p:cNvGrpSpPr/>
                <p:nvPr/>
              </p:nvGrpSpPr>
              <p:grpSpPr>
                <a:xfrm>
                  <a:off x="4800901" y="1454941"/>
                  <a:ext cx="556796" cy="813423"/>
                  <a:chOff x="3560700" y="3101049"/>
                  <a:chExt cx="513400" cy="769035"/>
                </a:xfrm>
              </p:grpSpPr>
              <p:sp>
                <p:nvSpPr>
                  <p:cNvPr id="68" name="Arc 67">
                    <a:extLst>
                      <a:ext uri="{FF2B5EF4-FFF2-40B4-BE49-F238E27FC236}">
                        <a16:creationId xmlns:a16="http://schemas.microsoft.com/office/drawing/2014/main" id="{79349C25-F70F-A3A7-E2D5-4B21F6EF6141}"/>
                      </a:ext>
                    </a:extLst>
                  </p:cNvPr>
                  <p:cNvSpPr/>
                  <p:nvPr/>
                </p:nvSpPr>
                <p:spPr>
                  <a:xfrm>
                    <a:off x="3570100" y="3101049"/>
                    <a:ext cx="504000" cy="287295"/>
                  </a:xfrm>
                  <a:prstGeom prst="arc">
                    <a:avLst>
                      <a:gd name="adj1" fmla="val 1409453"/>
                      <a:gd name="adj2" fmla="val 9638587"/>
                    </a:avLst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9" name="Arc 68">
                    <a:extLst>
                      <a:ext uri="{FF2B5EF4-FFF2-40B4-BE49-F238E27FC236}">
                        <a16:creationId xmlns:a16="http://schemas.microsoft.com/office/drawing/2014/main" id="{6BE23C14-1ACD-8AB7-8D6A-281825A6012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10800000">
                    <a:off x="3560700" y="3582789"/>
                    <a:ext cx="504000" cy="287295"/>
                  </a:xfrm>
                  <a:prstGeom prst="arc">
                    <a:avLst>
                      <a:gd name="adj1" fmla="val 1409453"/>
                      <a:gd name="adj2" fmla="val 9638587"/>
                    </a:avLst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cxnSp>
              <p:nvCxnSpPr>
                <p:cNvPr id="70" name="Straight Connector 69">
                  <a:extLst>
                    <a:ext uri="{FF2B5EF4-FFF2-40B4-BE49-F238E27FC236}">
                      <a16:creationId xmlns:a16="http://schemas.microsoft.com/office/drawing/2014/main" id="{0AE99770-5590-136D-CFA6-669FC974F1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32215" y="957993"/>
                  <a:ext cx="1670387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Straight Connector 70">
                  <a:extLst>
                    <a:ext uri="{FF2B5EF4-FFF2-40B4-BE49-F238E27FC236}">
                      <a16:creationId xmlns:a16="http://schemas.microsoft.com/office/drawing/2014/main" id="{B7C3C261-052C-17AE-1A06-F5CB70E1E0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32215" y="1860538"/>
                  <a:ext cx="1670387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Straight Connector 71">
                  <a:extLst>
                    <a:ext uri="{FF2B5EF4-FFF2-40B4-BE49-F238E27FC236}">
                      <a16:creationId xmlns:a16="http://schemas.microsoft.com/office/drawing/2014/main" id="{A85D43E4-CD24-E3EC-3833-7321750948F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40399" y="2770493"/>
                  <a:ext cx="1670387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Straight Connector 72">
                  <a:extLst>
                    <a:ext uri="{FF2B5EF4-FFF2-40B4-BE49-F238E27FC236}">
                      <a16:creationId xmlns:a16="http://schemas.microsoft.com/office/drawing/2014/main" id="{29838C39-C225-77A3-C181-ADF77FE931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40399" y="3674457"/>
                  <a:ext cx="1670387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Straight Connector 73">
                  <a:extLst>
                    <a:ext uri="{FF2B5EF4-FFF2-40B4-BE49-F238E27FC236}">
                      <a16:creationId xmlns:a16="http://schemas.microsoft.com/office/drawing/2014/main" id="{FF031811-E360-AD15-B93D-540F3375EB8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910013" y="2175573"/>
                  <a:ext cx="556796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Straight Connector 74">
                  <a:extLst>
                    <a:ext uri="{FF2B5EF4-FFF2-40B4-BE49-F238E27FC236}">
                      <a16:creationId xmlns:a16="http://schemas.microsoft.com/office/drawing/2014/main" id="{B0907F2C-BC5D-20DF-921E-1647303993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244067" y="2169334"/>
                  <a:ext cx="2010651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Straight Connector 76">
                  <a:extLst>
                    <a:ext uri="{FF2B5EF4-FFF2-40B4-BE49-F238E27FC236}">
                      <a16:creationId xmlns:a16="http://schemas.microsoft.com/office/drawing/2014/main" id="{D24C48EB-A98F-2353-00B1-E9C9B71E0A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1455846" y="2184448"/>
                  <a:ext cx="331853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Straight Connector 77">
                  <a:extLst>
                    <a:ext uri="{FF2B5EF4-FFF2-40B4-BE49-F238E27FC236}">
                      <a16:creationId xmlns:a16="http://schemas.microsoft.com/office/drawing/2014/main" id="{C452311F-9D6C-8A22-15C9-772E17B91E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855051" y="2184448"/>
                  <a:ext cx="2381848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Straight Connector 78">
                  <a:extLst>
                    <a:ext uri="{FF2B5EF4-FFF2-40B4-BE49-F238E27FC236}">
                      <a16:creationId xmlns:a16="http://schemas.microsoft.com/office/drawing/2014/main" id="{2C0CD12C-C114-7099-D4A2-5A33C14B415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21770" y="2018387"/>
                  <a:ext cx="248514" cy="166061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Straight Connector 79">
                  <a:extLst>
                    <a:ext uri="{FF2B5EF4-FFF2-40B4-BE49-F238E27FC236}">
                      <a16:creationId xmlns:a16="http://schemas.microsoft.com/office/drawing/2014/main" id="{749E031B-E2DB-E002-1916-47ACB33C52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21771" y="2184450"/>
                  <a:ext cx="248513" cy="166059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81" name="Group 80">
                  <a:extLst>
                    <a:ext uri="{FF2B5EF4-FFF2-40B4-BE49-F238E27FC236}">
                      <a16:creationId xmlns:a16="http://schemas.microsoft.com/office/drawing/2014/main" id="{F3F4FBA7-B8F1-0FCD-6B6F-60822EA1E7C1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7476051" y="475611"/>
                  <a:ext cx="587970" cy="1689433"/>
                  <a:chOff x="3714180" y="2353011"/>
                  <a:chExt cx="727654" cy="2143786"/>
                </a:xfrm>
              </p:grpSpPr>
              <p:sp>
                <p:nvSpPr>
                  <p:cNvPr id="82" name="Arc 81">
                    <a:extLst>
                      <a:ext uri="{FF2B5EF4-FFF2-40B4-BE49-F238E27FC236}">
                        <a16:creationId xmlns:a16="http://schemas.microsoft.com/office/drawing/2014/main" id="{1C141E1D-CBA2-D60A-E207-C23898FE1D90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 rot="10800000">
                    <a:off x="3714180" y="2353011"/>
                    <a:ext cx="720000" cy="864000"/>
                  </a:xfrm>
                  <a:prstGeom prst="arc">
                    <a:avLst>
                      <a:gd name="adj1" fmla="val 115277"/>
                      <a:gd name="adj2" fmla="val 10729593"/>
                    </a:avLst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83" name="Arc 82">
                    <a:extLst>
                      <a:ext uri="{FF2B5EF4-FFF2-40B4-BE49-F238E27FC236}">
                        <a16:creationId xmlns:a16="http://schemas.microsoft.com/office/drawing/2014/main" id="{8789686F-140B-FF5C-D4D8-7067C6B5BF9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721646" y="3094244"/>
                    <a:ext cx="720000" cy="864000"/>
                  </a:xfrm>
                  <a:prstGeom prst="arc">
                    <a:avLst>
                      <a:gd name="adj1" fmla="val 115277"/>
                      <a:gd name="adj2" fmla="val 10729593"/>
                    </a:avLst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cxnSp>
                <p:nvCxnSpPr>
                  <p:cNvPr id="84" name="Straight Connector 83">
                    <a:extLst>
                      <a:ext uri="{FF2B5EF4-FFF2-40B4-BE49-F238E27FC236}">
                        <a16:creationId xmlns:a16="http://schemas.microsoft.com/office/drawing/2014/main" id="{4F80E36D-8D64-3A34-59E7-84FB2FEB4741}"/>
                      </a:ext>
                    </a:extLst>
                  </p:cNvPr>
                  <p:cNvCxnSpPr>
                    <a:cxnSpLocks/>
                    <a:stCxn id="82" idx="0"/>
                    <a:endCxn id="83" idx="2"/>
                  </p:cNvCxnSpPr>
                  <p:nvPr/>
                </p:nvCxnSpPr>
                <p:spPr>
                  <a:xfrm>
                    <a:off x="3714321" y="2772939"/>
                    <a:ext cx="7377" cy="760678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Straight Connector 84">
                    <a:extLst>
                      <a:ext uri="{FF2B5EF4-FFF2-40B4-BE49-F238E27FC236}">
                        <a16:creationId xmlns:a16="http://schemas.microsoft.com/office/drawing/2014/main" id="{A366993E-0A82-16DF-3740-771E4BE5B07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434457" y="2765566"/>
                    <a:ext cx="7377" cy="760678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Straight Connector 85">
                    <a:extLst>
                      <a:ext uri="{FF2B5EF4-FFF2-40B4-BE49-F238E27FC236}">
                        <a16:creationId xmlns:a16="http://schemas.microsoft.com/office/drawing/2014/main" id="{C9D16BB3-8010-DCCE-EB4E-AB8691659B7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077957" y="3956797"/>
                    <a:ext cx="7377" cy="54000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7" name="Group 86">
                  <a:extLst>
                    <a:ext uri="{FF2B5EF4-FFF2-40B4-BE49-F238E27FC236}">
                      <a16:creationId xmlns:a16="http://schemas.microsoft.com/office/drawing/2014/main" id="{E800CE8E-5479-3E40-20D6-30577564BC0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8229659" y="1753807"/>
                  <a:ext cx="556796" cy="824530"/>
                  <a:chOff x="2892205" y="2811902"/>
                  <a:chExt cx="513400" cy="779537"/>
                </a:xfrm>
              </p:grpSpPr>
              <p:grpSp>
                <p:nvGrpSpPr>
                  <p:cNvPr id="88" name="Group 87">
                    <a:extLst>
                      <a:ext uri="{FF2B5EF4-FFF2-40B4-BE49-F238E27FC236}">
                        <a16:creationId xmlns:a16="http://schemas.microsoft.com/office/drawing/2014/main" id="{512EE502-77DF-028D-6E32-8569B7B8E4AE}"/>
                      </a:ext>
                    </a:extLst>
                  </p:cNvPr>
                  <p:cNvGrpSpPr/>
                  <p:nvPr/>
                </p:nvGrpSpPr>
                <p:grpSpPr>
                  <a:xfrm>
                    <a:off x="2892205" y="2822404"/>
                    <a:ext cx="513400" cy="769035"/>
                    <a:chOff x="3560700" y="3101049"/>
                    <a:chExt cx="513400" cy="769035"/>
                  </a:xfrm>
                </p:grpSpPr>
                <p:sp>
                  <p:nvSpPr>
                    <p:cNvPr id="92" name="Arc 91">
                      <a:extLst>
                        <a:ext uri="{FF2B5EF4-FFF2-40B4-BE49-F238E27FC236}">
                          <a16:creationId xmlns:a16="http://schemas.microsoft.com/office/drawing/2014/main" id="{CE4B6EC4-B7B8-E97A-181E-0EED492D3D8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70100" y="3101049"/>
                      <a:ext cx="504000" cy="287295"/>
                    </a:xfrm>
                    <a:prstGeom prst="arc">
                      <a:avLst>
                        <a:gd name="adj1" fmla="val 1409453"/>
                        <a:gd name="adj2" fmla="val 9638587"/>
                      </a:avLst>
                    </a:prstGeom>
                    <a:ln w="127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93" name="Arc 92">
                      <a:extLst>
                        <a:ext uri="{FF2B5EF4-FFF2-40B4-BE49-F238E27FC236}">
                          <a16:creationId xmlns:a16="http://schemas.microsoft.com/office/drawing/2014/main" id="{CB385AA8-7577-BC65-CFDB-9E31464AA945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0800000">
                      <a:off x="3560700" y="3582789"/>
                      <a:ext cx="504000" cy="287295"/>
                    </a:xfrm>
                    <a:prstGeom prst="arc">
                      <a:avLst>
                        <a:gd name="adj1" fmla="val 1409453"/>
                        <a:gd name="adj2" fmla="val 9638587"/>
                      </a:avLst>
                    </a:prstGeom>
                    <a:ln w="127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89" name="Group 88">
                    <a:extLst>
                      <a:ext uri="{FF2B5EF4-FFF2-40B4-BE49-F238E27FC236}">
                        <a16:creationId xmlns:a16="http://schemas.microsoft.com/office/drawing/2014/main" id="{29AB3657-03D7-ACF5-29ED-90B10EAD181C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 rot="17863229">
                    <a:off x="2811091" y="3120054"/>
                    <a:ext cx="720000" cy="103696"/>
                    <a:chOff x="5452606" y="3362029"/>
                    <a:chExt cx="433936" cy="67401"/>
                  </a:xfrm>
                </p:grpSpPr>
                <p:sp>
                  <p:nvSpPr>
                    <p:cNvPr id="90" name="Isosceles Triangle 89">
                      <a:extLst>
                        <a:ext uri="{FF2B5EF4-FFF2-40B4-BE49-F238E27FC236}">
                          <a16:creationId xmlns:a16="http://schemas.microsoft.com/office/drawing/2014/main" id="{64AAF6CC-38B8-2D3B-C152-84AA23EDA648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5400000">
                      <a:off x="5798841" y="3341730"/>
                      <a:ext cx="67401" cy="108000"/>
                    </a:xfrm>
                    <a:prstGeom prst="triangle">
                      <a:avLst/>
                    </a:prstGeom>
                    <a:solidFill>
                      <a:schemeClr val="tx1"/>
                    </a:solidFill>
                    <a:ln w="1270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cxnSp>
                  <p:nvCxnSpPr>
                    <p:cNvPr id="91" name="Straight Connector 90">
                      <a:extLst>
                        <a:ext uri="{FF2B5EF4-FFF2-40B4-BE49-F238E27FC236}">
                          <a16:creationId xmlns:a16="http://schemas.microsoft.com/office/drawing/2014/main" id="{6D0336E7-9681-147A-B1A6-6E4D9B05E71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10800000">
                      <a:off x="5452606" y="3397200"/>
                      <a:ext cx="324000" cy="0"/>
                    </a:xfrm>
                    <a:prstGeom prst="line">
                      <a:avLst/>
                    </a:prstGeom>
                    <a:ln w="127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94" name="Straight Connector 93">
                  <a:extLst>
                    <a:ext uri="{FF2B5EF4-FFF2-40B4-BE49-F238E27FC236}">
                      <a16:creationId xmlns:a16="http://schemas.microsoft.com/office/drawing/2014/main" id="{5203B969-84B7-37B2-E71B-3F6B142BE2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116426" y="2176466"/>
                  <a:ext cx="331853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Straight Connector 94">
                  <a:extLst>
                    <a:ext uri="{FF2B5EF4-FFF2-40B4-BE49-F238E27FC236}">
                      <a16:creationId xmlns:a16="http://schemas.microsoft.com/office/drawing/2014/main" id="{272915CC-EC14-39EE-4BB5-77A8A06417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82350" y="2010405"/>
                  <a:ext cx="248514" cy="166061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Straight Connector 95">
                  <a:extLst>
                    <a:ext uri="{FF2B5EF4-FFF2-40B4-BE49-F238E27FC236}">
                      <a16:creationId xmlns:a16="http://schemas.microsoft.com/office/drawing/2014/main" id="{C18F95DD-DE76-1B38-7764-5066092E82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9282351" y="2176468"/>
                  <a:ext cx="248513" cy="166059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Straight Connector 96">
                  <a:extLst>
                    <a:ext uri="{FF2B5EF4-FFF2-40B4-BE49-F238E27FC236}">
                      <a16:creationId xmlns:a16="http://schemas.microsoft.com/office/drawing/2014/main" id="{788AB759-BD38-D87B-9C4E-360B3DBC17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6264459" y="2173493"/>
                  <a:ext cx="39219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Straight Connector 97">
                  <a:extLst>
                    <a:ext uri="{FF2B5EF4-FFF2-40B4-BE49-F238E27FC236}">
                      <a16:creationId xmlns:a16="http://schemas.microsoft.com/office/drawing/2014/main" id="{52FCCB2D-29DA-E449-798E-2269071522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7051960" y="2182065"/>
                  <a:ext cx="39219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Straight Connector 98">
                  <a:extLst>
                    <a:ext uri="{FF2B5EF4-FFF2-40B4-BE49-F238E27FC236}">
                      <a16:creationId xmlns:a16="http://schemas.microsoft.com/office/drawing/2014/main" id="{76859A3D-23CB-D650-B0E4-FC0EDAEEDA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460554" y="2375216"/>
                  <a:ext cx="78879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Straight Connector 99">
                  <a:extLst>
                    <a:ext uri="{FF2B5EF4-FFF2-40B4-BE49-F238E27FC236}">
                      <a16:creationId xmlns:a16="http://schemas.microsoft.com/office/drawing/2014/main" id="{518F8238-EC30-CDC5-9007-E04FC53B57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457905" y="1985970"/>
                  <a:ext cx="78879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" name="Straight Connector 2">
                  <a:extLst>
                    <a:ext uri="{FF2B5EF4-FFF2-40B4-BE49-F238E27FC236}">
                      <a16:creationId xmlns:a16="http://schemas.microsoft.com/office/drawing/2014/main" id="{88507E33-DCB7-FC8D-1F7D-815AEA7EA3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63356" y="231625"/>
                  <a:ext cx="12370" cy="6321815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" name="Straight Connector 4">
                  <a:extLst>
                    <a:ext uri="{FF2B5EF4-FFF2-40B4-BE49-F238E27FC236}">
                      <a16:creationId xmlns:a16="http://schemas.microsoft.com/office/drawing/2014/main" id="{9D03FC6C-3B71-03AD-4A5F-F3027C1A785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37577" y="231625"/>
                  <a:ext cx="20533" cy="3978066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" name="Straight Connector 6">
                  <a:extLst>
                    <a:ext uri="{FF2B5EF4-FFF2-40B4-BE49-F238E27FC236}">
                      <a16:creationId xmlns:a16="http://schemas.microsoft.com/office/drawing/2014/main" id="{FE848F4D-8468-F004-1BAA-DA9D9F9C45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60343" y="223643"/>
                  <a:ext cx="4311" cy="3817402"/>
                </a:xfrm>
                <a:prstGeom prst="line">
                  <a:avLst/>
                </a:prstGeom>
                <a:ln w="19050">
                  <a:solidFill>
                    <a:srgbClr val="0070C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Straight Connector 7">
                  <a:extLst>
                    <a:ext uri="{FF2B5EF4-FFF2-40B4-BE49-F238E27FC236}">
                      <a16:creationId xmlns:a16="http://schemas.microsoft.com/office/drawing/2014/main" id="{E9DEC3B8-0595-2A3A-9BD0-1099FB0DC4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9900834" y="215661"/>
                  <a:ext cx="27709" cy="3825384"/>
                </a:xfrm>
                <a:prstGeom prst="line">
                  <a:avLst/>
                </a:prstGeom>
                <a:ln w="19050">
                  <a:solidFill>
                    <a:srgbClr val="0070C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Straight Connector 8">
                  <a:extLst>
                    <a:ext uri="{FF2B5EF4-FFF2-40B4-BE49-F238E27FC236}">
                      <a16:creationId xmlns:a16="http://schemas.microsoft.com/office/drawing/2014/main" id="{EF7F09AA-696E-EDAD-A903-954C779470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60343" y="215661"/>
                  <a:ext cx="5877287" cy="0"/>
                </a:xfrm>
                <a:prstGeom prst="line">
                  <a:avLst/>
                </a:prstGeom>
                <a:ln w="19050">
                  <a:solidFill>
                    <a:srgbClr val="0070C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Straight Connector 9">
                  <a:extLst>
                    <a:ext uri="{FF2B5EF4-FFF2-40B4-BE49-F238E27FC236}">
                      <a16:creationId xmlns:a16="http://schemas.microsoft.com/office/drawing/2014/main" id="{026D72AE-A1D7-17A0-100B-2514ADD2C2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58916" y="4041045"/>
                  <a:ext cx="5857617" cy="5810"/>
                </a:xfrm>
                <a:prstGeom prst="line">
                  <a:avLst/>
                </a:prstGeom>
                <a:ln w="19050">
                  <a:solidFill>
                    <a:srgbClr val="0070C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Straight Connector 10">
                  <a:extLst>
                    <a:ext uri="{FF2B5EF4-FFF2-40B4-BE49-F238E27FC236}">
                      <a16:creationId xmlns:a16="http://schemas.microsoft.com/office/drawing/2014/main" id="{D31E6C17-E877-0665-7DB4-81BBC66BB3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81430" y="6553440"/>
                  <a:ext cx="7856200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id="{DC70B1D2-1D6E-7315-D858-CA7D12B5BC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63354" y="215661"/>
                  <a:ext cx="1886919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F81D727D-BBF8-E407-B713-AA1E0192F05E}"/>
                    </a:ext>
                  </a:extLst>
                </p:cNvPr>
                <p:cNvSpPr txBox="1"/>
                <p:nvPr/>
              </p:nvSpPr>
              <p:spPr>
                <a:xfrm>
                  <a:off x="3158558" y="2296658"/>
                  <a:ext cx="576436" cy="38688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it-IT" sz="2400" b="0" i="1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P</a:t>
                  </a:r>
                  <a:r>
                    <a:rPr kumimoji="0" lang="it-IT" sz="2400" b="0" i="1" u="none" strike="noStrike" kern="1200" cap="none" spc="0" normalizeH="0" baseline="-25000" noProof="0" dirty="0">
                      <a:ln>
                        <a:noFill/>
                      </a:ln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1</a:t>
                  </a:r>
                  <a:endParaRPr kumimoji="0" lang="en-GB" sz="2400" b="0" i="1" u="none" strike="noStrike" kern="1200" cap="none" spc="0" normalizeH="0" baseline="-2500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18806163-EF1C-918A-83BF-599D814D2F1A}"/>
                    </a:ext>
                  </a:extLst>
                </p:cNvPr>
                <p:cNvSpPr txBox="1"/>
                <p:nvPr/>
              </p:nvSpPr>
              <p:spPr>
                <a:xfrm>
                  <a:off x="9115966" y="1494133"/>
                  <a:ext cx="57643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it-IT" sz="2400" b="0" i="1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P</a:t>
                  </a:r>
                  <a:r>
                    <a:rPr kumimoji="0" lang="it-IT" sz="1600" b="0" i="1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a</a:t>
                  </a:r>
                  <a:endParaRPr kumimoji="0" lang="en-GB" sz="2400" b="0" i="1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33" name="Group 32">
                  <a:extLst>
                    <a:ext uri="{FF2B5EF4-FFF2-40B4-BE49-F238E27FC236}">
                      <a16:creationId xmlns:a16="http://schemas.microsoft.com/office/drawing/2014/main" id="{F523BA1B-8E18-3F5C-87E6-FA27C88CB6F9}"/>
                    </a:ext>
                  </a:extLst>
                </p:cNvPr>
                <p:cNvGrpSpPr/>
                <p:nvPr/>
              </p:nvGrpSpPr>
              <p:grpSpPr>
                <a:xfrm>
                  <a:off x="4722055" y="3364547"/>
                  <a:ext cx="780859" cy="109681"/>
                  <a:chOff x="4981244" y="1853662"/>
                  <a:chExt cx="908765" cy="130882"/>
                </a:xfrm>
              </p:grpSpPr>
              <p:sp>
                <p:nvSpPr>
                  <p:cNvPr id="34" name="Isosceles Triangle 33">
                    <a:extLst>
                      <a:ext uri="{FF2B5EF4-FFF2-40B4-BE49-F238E27FC236}">
                        <a16:creationId xmlns:a16="http://schemas.microsoft.com/office/drawing/2014/main" id="{3A42DE99-FE0F-F310-FDE1-3BAAD80E7C2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5400000">
                    <a:off x="5711479" y="1806014"/>
                    <a:ext cx="130882" cy="226178"/>
                  </a:xfrm>
                  <a:prstGeom prst="triangle">
                    <a:avLst/>
                  </a:prstGeom>
                  <a:solidFill>
                    <a:srgbClr val="00B050"/>
                  </a:solidFill>
                  <a:ln w="12700"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5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cxnSp>
                <p:nvCxnSpPr>
                  <p:cNvPr id="35" name="Straight Connector 34">
                    <a:extLst>
                      <a:ext uri="{FF2B5EF4-FFF2-40B4-BE49-F238E27FC236}">
                        <a16:creationId xmlns:a16="http://schemas.microsoft.com/office/drawing/2014/main" id="{F77A672F-0EC2-9FA4-6186-0F1C74D6899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0800000">
                    <a:off x="4981244" y="1921957"/>
                    <a:ext cx="678534" cy="0"/>
                  </a:xfrm>
                  <a:prstGeom prst="line">
                    <a:avLst/>
                  </a:prstGeom>
                  <a:ln w="12700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7" name="Group 36">
                  <a:extLst>
                    <a:ext uri="{FF2B5EF4-FFF2-40B4-BE49-F238E27FC236}">
                      <a16:creationId xmlns:a16="http://schemas.microsoft.com/office/drawing/2014/main" id="{4197BD0C-C20D-89A5-11C3-E2015FA5D8E5}"/>
                    </a:ext>
                  </a:extLst>
                </p:cNvPr>
                <p:cNvGrpSpPr/>
                <p:nvPr/>
              </p:nvGrpSpPr>
              <p:grpSpPr>
                <a:xfrm>
                  <a:off x="4722055" y="3364547"/>
                  <a:ext cx="780859" cy="109681"/>
                  <a:chOff x="4981244" y="1853662"/>
                  <a:chExt cx="908765" cy="130882"/>
                </a:xfrm>
                <a:solidFill>
                  <a:schemeClr val="tx1"/>
                </a:solidFill>
              </p:grpSpPr>
              <p:sp>
                <p:nvSpPr>
                  <p:cNvPr id="38" name="Isosceles Triangle 37">
                    <a:extLst>
                      <a:ext uri="{FF2B5EF4-FFF2-40B4-BE49-F238E27FC236}">
                        <a16:creationId xmlns:a16="http://schemas.microsoft.com/office/drawing/2014/main" id="{28287317-311C-BD93-A4DC-3B26C0ECCF9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5400000">
                    <a:off x="5711479" y="1806014"/>
                    <a:ext cx="130882" cy="226178"/>
                  </a:xfrm>
                  <a:prstGeom prst="triangl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cxnSp>
                <p:nvCxnSpPr>
                  <p:cNvPr id="54" name="Straight Connector 53">
                    <a:extLst>
                      <a:ext uri="{FF2B5EF4-FFF2-40B4-BE49-F238E27FC236}">
                        <a16:creationId xmlns:a16="http://schemas.microsoft.com/office/drawing/2014/main" id="{4DCF6C6D-3CEF-601D-6924-5F41E8D316C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0800000">
                    <a:off x="4981244" y="1921957"/>
                    <a:ext cx="678534" cy="0"/>
                  </a:xfrm>
                  <a:prstGeom prst="lin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7" name="Group 56">
                  <a:extLst>
                    <a:ext uri="{FF2B5EF4-FFF2-40B4-BE49-F238E27FC236}">
                      <a16:creationId xmlns:a16="http://schemas.microsoft.com/office/drawing/2014/main" id="{38323019-3EBA-5DE1-3B1A-479655DA0BA8}"/>
                    </a:ext>
                  </a:extLst>
                </p:cNvPr>
                <p:cNvGrpSpPr/>
                <p:nvPr/>
              </p:nvGrpSpPr>
              <p:grpSpPr>
                <a:xfrm>
                  <a:off x="4722055" y="2446609"/>
                  <a:ext cx="780859" cy="109681"/>
                  <a:chOff x="4981244" y="1853662"/>
                  <a:chExt cx="908765" cy="130882"/>
                </a:xfrm>
                <a:solidFill>
                  <a:schemeClr val="tx1"/>
                </a:solidFill>
              </p:grpSpPr>
              <p:sp>
                <p:nvSpPr>
                  <p:cNvPr id="58" name="Isosceles Triangle 57">
                    <a:extLst>
                      <a:ext uri="{FF2B5EF4-FFF2-40B4-BE49-F238E27FC236}">
                        <a16:creationId xmlns:a16="http://schemas.microsoft.com/office/drawing/2014/main" id="{F18BAFCD-9607-B5C3-8438-191B12DF571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5400000">
                    <a:off x="5711479" y="1806014"/>
                    <a:ext cx="130882" cy="226178"/>
                  </a:xfrm>
                  <a:prstGeom prst="triangl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cxnSp>
                <p:nvCxnSpPr>
                  <p:cNvPr id="76" name="Straight Connector 75">
                    <a:extLst>
                      <a:ext uri="{FF2B5EF4-FFF2-40B4-BE49-F238E27FC236}">
                        <a16:creationId xmlns:a16="http://schemas.microsoft.com/office/drawing/2014/main" id="{FF755043-FD49-2D83-C7E1-C8888E7F075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0800000">
                    <a:off x="4981244" y="1921957"/>
                    <a:ext cx="678534" cy="0"/>
                  </a:xfrm>
                  <a:prstGeom prst="lin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2" name="Group 101">
                  <a:extLst>
                    <a:ext uri="{FF2B5EF4-FFF2-40B4-BE49-F238E27FC236}">
                      <a16:creationId xmlns:a16="http://schemas.microsoft.com/office/drawing/2014/main" id="{3C06F478-443B-AFC5-EDE4-B17A90F42C52}"/>
                    </a:ext>
                  </a:extLst>
                </p:cNvPr>
                <p:cNvGrpSpPr/>
                <p:nvPr/>
              </p:nvGrpSpPr>
              <p:grpSpPr>
                <a:xfrm>
                  <a:off x="4722055" y="1520689"/>
                  <a:ext cx="780859" cy="109681"/>
                  <a:chOff x="4981244" y="1853662"/>
                  <a:chExt cx="908765" cy="130882"/>
                </a:xfrm>
                <a:solidFill>
                  <a:schemeClr val="tx1"/>
                </a:solidFill>
              </p:grpSpPr>
              <p:sp>
                <p:nvSpPr>
                  <p:cNvPr id="103" name="Isosceles Triangle 102">
                    <a:extLst>
                      <a:ext uri="{FF2B5EF4-FFF2-40B4-BE49-F238E27FC236}">
                        <a16:creationId xmlns:a16="http://schemas.microsoft.com/office/drawing/2014/main" id="{2C0C3003-8B58-38D9-B931-61C8535338C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5400000">
                    <a:off x="5711479" y="1806014"/>
                    <a:ext cx="130882" cy="226178"/>
                  </a:xfrm>
                  <a:prstGeom prst="triangl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cxnSp>
                <p:nvCxnSpPr>
                  <p:cNvPr id="104" name="Straight Connector 103">
                    <a:extLst>
                      <a:ext uri="{FF2B5EF4-FFF2-40B4-BE49-F238E27FC236}">
                        <a16:creationId xmlns:a16="http://schemas.microsoft.com/office/drawing/2014/main" id="{5E22317A-91EE-B6A7-32EF-C0280D5900D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0800000">
                    <a:off x="4981244" y="1921957"/>
                    <a:ext cx="678534" cy="0"/>
                  </a:xfrm>
                  <a:prstGeom prst="lin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6" name="Group 105">
                  <a:extLst>
                    <a:ext uri="{FF2B5EF4-FFF2-40B4-BE49-F238E27FC236}">
                      <a16:creationId xmlns:a16="http://schemas.microsoft.com/office/drawing/2014/main" id="{1EA4669E-1CD7-7627-77CD-E71CAAA4DFE7}"/>
                    </a:ext>
                  </a:extLst>
                </p:cNvPr>
                <p:cNvGrpSpPr/>
                <p:nvPr/>
              </p:nvGrpSpPr>
              <p:grpSpPr>
                <a:xfrm>
                  <a:off x="4722055" y="602751"/>
                  <a:ext cx="780859" cy="109681"/>
                  <a:chOff x="4981244" y="1853662"/>
                  <a:chExt cx="908765" cy="130882"/>
                </a:xfrm>
                <a:solidFill>
                  <a:schemeClr val="tx1"/>
                </a:solidFill>
              </p:grpSpPr>
              <p:sp>
                <p:nvSpPr>
                  <p:cNvPr id="107" name="Isosceles Triangle 106">
                    <a:extLst>
                      <a:ext uri="{FF2B5EF4-FFF2-40B4-BE49-F238E27FC236}">
                        <a16:creationId xmlns:a16="http://schemas.microsoft.com/office/drawing/2014/main" id="{5DB625AE-E07C-2E8F-C83C-8775765C072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5400000">
                    <a:off x="5711479" y="1806014"/>
                    <a:ext cx="130882" cy="226178"/>
                  </a:xfrm>
                  <a:prstGeom prst="triangl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cxnSp>
                <p:nvCxnSpPr>
                  <p:cNvPr id="108" name="Straight Connector 107">
                    <a:extLst>
                      <a:ext uri="{FF2B5EF4-FFF2-40B4-BE49-F238E27FC236}">
                        <a16:creationId xmlns:a16="http://schemas.microsoft.com/office/drawing/2014/main" id="{05CD0BAF-6B6E-D52D-48CC-AA247EC6754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0800000">
                    <a:off x="4981244" y="1921957"/>
                    <a:ext cx="678534" cy="0"/>
                  </a:xfrm>
                  <a:prstGeom prst="lin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" name="CasellaDiTesto 1"/>
                <p:cNvSpPr txBox="1"/>
                <p:nvPr/>
              </p:nvSpPr>
              <p:spPr>
                <a:xfrm>
                  <a:off x="3214135" y="962423"/>
                  <a:ext cx="368037" cy="30950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V</a:t>
                  </a:r>
                  <a:r>
                    <a:rPr lang="it-IT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</a:t>
                  </a:r>
                </a:p>
              </p:txBody>
            </p:sp>
            <p:sp>
              <p:nvSpPr>
                <p:cNvPr id="109" name="TextBox 13">
                  <a:extLst>
                    <a:ext uri="{FF2B5EF4-FFF2-40B4-BE49-F238E27FC236}">
                      <a16:creationId xmlns:a16="http://schemas.microsoft.com/office/drawing/2014/main" id="{F81D727D-BBF8-E407-B713-AA1E0192F05E}"/>
                    </a:ext>
                  </a:extLst>
                </p:cNvPr>
                <p:cNvSpPr txBox="1"/>
                <p:nvPr/>
              </p:nvSpPr>
              <p:spPr>
                <a:xfrm>
                  <a:off x="1954549" y="2255416"/>
                  <a:ext cx="57643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it-IT" b="0" i="1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C</a:t>
                  </a:r>
                  <a:r>
                    <a:rPr kumimoji="0" lang="it-IT" b="0" i="1" u="none" strike="noStrike" kern="1200" cap="none" spc="0" normalizeH="0" baseline="-25000" noProof="0" dirty="0">
                      <a:ln>
                        <a:noFill/>
                      </a:ln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s,1</a:t>
                  </a:r>
                  <a:endParaRPr kumimoji="0" lang="en-GB" b="0" i="1" u="none" strike="noStrike" kern="1200" cap="none" spc="0" normalizeH="0" baseline="-2500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0" name="TextBox 13">
                  <a:extLst>
                    <a:ext uri="{FF2B5EF4-FFF2-40B4-BE49-F238E27FC236}">
                      <a16:creationId xmlns:a16="http://schemas.microsoft.com/office/drawing/2014/main" id="{F81D727D-BBF8-E407-B713-AA1E0192F05E}"/>
                    </a:ext>
                  </a:extLst>
                </p:cNvPr>
                <p:cNvSpPr txBox="1"/>
                <p:nvPr/>
              </p:nvSpPr>
              <p:spPr>
                <a:xfrm>
                  <a:off x="1338846" y="1585523"/>
                  <a:ext cx="576436" cy="38688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it-IT" sz="2400" b="0" i="1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P</a:t>
                  </a:r>
                  <a:r>
                    <a:rPr lang="it-IT" sz="2400" i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</a:t>
                  </a:r>
                  <a:endParaRPr kumimoji="0" lang="en-GB" sz="2400" b="0" i="1" u="none" strike="noStrike" kern="1200" cap="none" spc="0" normalizeH="0" baseline="-2500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1" name="TextBox 13">
                  <a:extLst>
                    <a:ext uri="{FF2B5EF4-FFF2-40B4-BE49-F238E27FC236}">
                      <a16:creationId xmlns:a16="http://schemas.microsoft.com/office/drawing/2014/main" id="{F81D727D-BBF8-E407-B713-AA1E0192F05E}"/>
                    </a:ext>
                  </a:extLst>
                </p:cNvPr>
                <p:cNvSpPr txBox="1"/>
                <p:nvPr/>
              </p:nvSpPr>
              <p:spPr>
                <a:xfrm>
                  <a:off x="4195239" y="977694"/>
                  <a:ext cx="57643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it-IT" b="0" i="1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kumimoji="0" lang="it-IT" b="0" i="1" u="none" strike="noStrike" kern="1200" cap="none" spc="0" normalizeH="0" baseline="-25000" noProof="0" dirty="0">
                      <a:ln>
                        <a:noFill/>
                      </a:ln>
                      <a:effectLst/>
                      <a:uLnTx/>
                      <a:uFillTx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s,</a:t>
                  </a:r>
                  <a:r>
                    <a:rPr lang="it-IT" i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  <a:endParaRPr kumimoji="0" lang="en-GB" b="0" i="1" u="none" strike="noStrike" kern="1200" cap="none" spc="0" normalizeH="0" baseline="-2500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5" name="TextBox 13">
                  <a:extLst>
                    <a:ext uri="{FF2B5EF4-FFF2-40B4-BE49-F238E27FC236}">
                      <a16:creationId xmlns:a16="http://schemas.microsoft.com/office/drawing/2014/main" id="{F81D727D-BBF8-E407-B713-AA1E0192F05E}"/>
                    </a:ext>
                  </a:extLst>
                </p:cNvPr>
                <p:cNvSpPr txBox="1"/>
                <p:nvPr/>
              </p:nvSpPr>
              <p:spPr>
                <a:xfrm>
                  <a:off x="5892151" y="2291805"/>
                  <a:ext cx="576436" cy="38688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it-IT" sz="2400" b="0" i="1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P</a:t>
                  </a:r>
                  <a:r>
                    <a:rPr lang="it-IT" sz="2400" i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  <a:endParaRPr kumimoji="0" lang="en-GB" sz="2400" b="0" i="1" u="none" strike="noStrike" kern="1200" cap="none" spc="0" normalizeH="0" baseline="-2500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6" name="TextBox 13">
                  <a:extLst>
                    <a:ext uri="{FF2B5EF4-FFF2-40B4-BE49-F238E27FC236}">
                      <a16:creationId xmlns:a16="http://schemas.microsoft.com/office/drawing/2014/main" id="{F81D727D-BBF8-E407-B713-AA1E0192F05E}"/>
                    </a:ext>
                  </a:extLst>
                </p:cNvPr>
                <p:cNvSpPr txBox="1"/>
                <p:nvPr/>
              </p:nvSpPr>
              <p:spPr>
                <a:xfrm>
                  <a:off x="7246934" y="2344063"/>
                  <a:ext cx="576436" cy="38688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it-IT" sz="2400" b="0" i="1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P</a:t>
                  </a:r>
                  <a:r>
                    <a:rPr lang="it-IT" sz="2400" i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0</a:t>
                  </a:r>
                  <a:endParaRPr kumimoji="0" lang="en-GB" sz="2400" b="0" i="1" u="none" strike="noStrike" kern="1200" cap="none" spc="0" normalizeH="0" baseline="-2500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7" name="TextBox 13">
                  <a:extLst>
                    <a:ext uri="{FF2B5EF4-FFF2-40B4-BE49-F238E27FC236}">
                      <a16:creationId xmlns:a16="http://schemas.microsoft.com/office/drawing/2014/main" id="{F81D727D-BBF8-E407-B713-AA1E0192F05E}"/>
                    </a:ext>
                  </a:extLst>
                </p:cNvPr>
                <p:cNvSpPr txBox="1"/>
                <p:nvPr/>
              </p:nvSpPr>
              <p:spPr>
                <a:xfrm>
                  <a:off x="6570103" y="1985392"/>
                  <a:ext cx="576436" cy="38688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2400" b="0" i="1" u="none" strike="noStrike" kern="1200" cap="none" spc="0" normalizeH="0" noProof="0" dirty="0">
                      <a:ln>
                        <a:noFill/>
                      </a:ln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L</a:t>
                  </a:r>
                </a:p>
              </p:txBody>
            </p:sp>
            <p:sp>
              <p:nvSpPr>
                <p:cNvPr id="119" name="CasellaDiTesto 118"/>
                <p:cNvSpPr txBox="1"/>
                <p:nvPr/>
              </p:nvSpPr>
              <p:spPr>
                <a:xfrm>
                  <a:off x="7585962" y="951402"/>
                  <a:ext cx="40267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V</a:t>
                  </a:r>
                  <a:r>
                    <a:rPr lang="it-IT" i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</a:p>
              </p:txBody>
            </p:sp>
            <p:grpSp>
              <p:nvGrpSpPr>
                <p:cNvPr id="120" name="Group 105">
                  <a:extLst>
                    <a:ext uri="{FF2B5EF4-FFF2-40B4-BE49-F238E27FC236}">
                      <a16:creationId xmlns:a16="http://schemas.microsoft.com/office/drawing/2014/main" id="{1EA4669E-1CD7-7627-77CD-E71CAAA4DFE7}"/>
                    </a:ext>
                  </a:extLst>
                </p:cNvPr>
                <p:cNvGrpSpPr/>
                <p:nvPr/>
              </p:nvGrpSpPr>
              <p:grpSpPr>
                <a:xfrm>
                  <a:off x="2275005" y="1563189"/>
                  <a:ext cx="780859" cy="109681"/>
                  <a:chOff x="4981244" y="1853662"/>
                  <a:chExt cx="908765" cy="130882"/>
                </a:xfrm>
                <a:solidFill>
                  <a:schemeClr val="tx1"/>
                </a:solidFill>
              </p:grpSpPr>
              <p:sp>
                <p:nvSpPr>
                  <p:cNvPr id="121" name="Isosceles Triangle 106">
                    <a:extLst>
                      <a:ext uri="{FF2B5EF4-FFF2-40B4-BE49-F238E27FC236}">
                        <a16:creationId xmlns:a16="http://schemas.microsoft.com/office/drawing/2014/main" id="{5DB625AE-E07C-2E8F-C83C-8775765C072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5400000">
                    <a:off x="5711479" y="1806014"/>
                    <a:ext cx="130882" cy="226178"/>
                  </a:xfrm>
                  <a:prstGeom prst="triangl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050" b="0" i="0" u="none" strike="noStrike" kern="1200" cap="none" spc="0" normalizeH="0" baseline="0" noProof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cxnSp>
                <p:nvCxnSpPr>
                  <p:cNvPr id="122" name="Straight Connector 107">
                    <a:extLst>
                      <a:ext uri="{FF2B5EF4-FFF2-40B4-BE49-F238E27FC236}">
                        <a16:creationId xmlns:a16="http://schemas.microsoft.com/office/drawing/2014/main" id="{05CD0BAF-6B6E-D52D-48CC-AA247EC6754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0800000">
                    <a:off x="4981244" y="1921957"/>
                    <a:ext cx="678534" cy="0"/>
                  </a:xfrm>
                  <a:prstGeom prst="line">
                    <a:avLst/>
                  </a:prstGeom>
                  <a:grpFill/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23" name="TextBox 13">
                  <a:extLst>
                    <a:ext uri="{FF2B5EF4-FFF2-40B4-BE49-F238E27FC236}">
                      <a16:creationId xmlns:a16="http://schemas.microsoft.com/office/drawing/2014/main" id="{F81D727D-BBF8-E407-B713-AA1E0192F05E}"/>
                    </a:ext>
                  </a:extLst>
                </p:cNvPr>
                <p:cNvSpPr txBox="1"/>
                <p:nvPr/>
              </p:nvSpPr>
              <p:spPr>
                <a:xfrm>
                  <a:off x="2407601" y="1101192"/>
                  <a:ext cx="576436" cy="38688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it-IT" sz="24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G</a:t>
                  </a:r>
                  <a:r>
                    <a:rPr kumimoji="0" lang="it-IT" sz="2400" b="0" i="1" u="none" strike="noStrike" kern="1200" cap="none" spc="0" normalizeH="0" baseline="-25000" noProof="0" dirty="0">
                      <a:ln>
                        <a:noFill/>
                      </a:ln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1</a:t>
                  </a:r>
                  <a:endParaRPr kumimoji="0" lang="en-GB" sz="2400" b="0" i="1" u="none" strike="noStrike" kern="1200" cap="none" spc="0" normalizeH="0" baseline="-2500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4" name="TextBox 13">
                  <a:extLst>
                    <a:ext uri="{FF2B5EF4-FFF2-40B4-BE49-F238E27FC236}">
                      <a16:creationId xmlns:a16="http://schemas.microsoft.com/office/drawing/2014/main" id="{F81D727D-BBF8-E407-B713-AA1E0192F05E}"/>
                    </a:ext>
                  </a:extLst>
                </p:cNvPr>
                <p:cNvSpPr txBox="1"/>
                <p:nvPr/>
              </p:nvSpPr>
              <p:spPr>
                <a:xfrm>
                  <a:off x="4690054" y="307089"/>
                  <a:ext cx="576436" cy="30950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it-IT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G</a:t>
                  </a:r>
                  <a:r>
                    <a:rPr lang="it-IT" i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  <a:endParaRPr kumimoji="0" lang="en-GB" b="0" i="1" u="none" strike="noStrike" kern="1200" cap="none" spc="0" normalizeH="0" baseline="-2500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5" name="TextBox 13">
                  <a:extLst>
                    <a:ext uri="{FF2B5EF4-FFF2-40B4-BE49-F238E27FC236}">
                      <a16:creationId xmlns:a16="http://schemas.microsoft.com/office/drawing/2014/main" id="{F81D727D-BBF8-E407-B713-AA1E0192F05E}"/>
                    </a:ext>
                  </a:extLst>
                </p:cNvPr>
                <p:cNvSpPr txBox="1"/>
                <p:nvPr/>
              </p:nvSpPr>
              <p:spPr>
                <a:xfrm>
                  <a:off x="4208353" y="1886994"/>
                  <a:ext cx="57643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 algn="ctr">
                    <a:defRPr/>
                  </a:pPr>
                  <a:r>
                    <a:rPr kumimoji="0" lang="it-IT" b="0" i="1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lang="it-IT" i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s,2</a:t>
                  </a:r>
                  <a:endParaRPr kumimoji="0" lang="en-GB" b="0" i="1" u="none" strike="noStrike" kern="1200" cap="none" spc="0" normalizeH="0" baseline="-2500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6" name="TextBox 13">
                  <a:extLst>
                    <a:ext uri="{FF2B5EF4-FFF2-40B4-BE49-F238E27FC236}">
                      <a16:creationId xmlns:a16="http://schemas.microsoft.com/office/drawing/2014/main" id="{F81D727D-BBF8-E407-B713-AA1E0192F05E}"/>
                    </a:ext>
                  </a:extLst>
                </p:cNvPr>
                <p:cNvSpPr txBox="1"/>
                <p:nvPr/>
              </p:nvSpPr>
              <p:spPr>
                <a:xfrm>
                  <a:off x="4207193" y="2781886"/>
                  <a:ext cx="57643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 algn="ctr">
                    <a:defRPr/>
                  </a:pPr>
                  <a:r>
                    <a:rPr kumimoji="0" lang="it-IT" b="0" i="1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lang="it-IT" i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s,2</a:t>
                  </a:r>
                  <a:endParaRPr kumimoji="0" lang="en-GB" b="0" i="1" u="none" strike="noStrike" kern="1200" cap="none" spc="0" normalizeH="0" baseline="-2500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7" name="TextBox 13">
                  <a:extLst>
                    <a:ext uri="{FF2B5EF4-FFF2-40B4-BE49-F238E27FC236}">
                      <a16:creationId xmlns:a16="http://schemas.microsoft.com/office/drawing/2014/main" id="{F81D727D-BBF8-E407-B713-AA1E0192F05E}"/>
                    </a:ext>
                  </a:extLst>
                </p:cNvPr>
                <p:cNvSpPr txBox="1"/>
                <p:nvPr/>
              </p:nvSpPr>
              <p:spPr>
                <a:xfrm>
                  <a:off x="4243134" y="3672119"/>
                  <a:ext cx="57643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 algn="ctr">
                    <a:defRPr/>
                  </a:pPr>
                  <a:r>
                    <a:rPr kumimoji="0" lang="it-IT" b="0" i="1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C</a:t>
                  </a:r>
                  <a:r>
                    <a:rPr lang="it-IT" i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s,2</a:t>
                  </a:r>
                  <a:endParaRPr kumimoji="0" lang="en-GB" b="0" i="1" u="none" strike="noStrike" kern="1200" cap="none" spc="0" normalizeH="0" baseline="-2500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8" name="TextBox 13">
                  <a:extLst>
                    <a:ext uri="{FF2B5EF4-FFF2-40B4-BE49-F238E27FC236}">
                      <a16:creationId xmlns:a16="http://schemas.microsoft.com/office/drawing/2014/main" id="{F81D727D-BBF8-E407-B713-AA1E0192F05E}"/>
                    </a:ext>
                  </a:extLst>
                </p:cNvPr>
                <p:cNvSpPr txBox="1"/>
                <p:nvPr/>
              </p:nvSpPr>
              <p:spPr>
                <a:xfrm>
                  <a:off x="4753295" y="1235424"/>
                  <a:ext cx="576436" cy="30950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it-IT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G</a:t>
                  </a:r>
                  <a:r>
                    <a:rPr lang="it-IT" i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  <a:endParaRPr kumimoji="0" lang="en-GB" b="0" i="1" u="none" strike="noStrike" kern="1200" cap="none" spc="0" normalizeH="0" baseline="-2500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9" name="TextBox 13">
                  <a:extLst>
                    <a:ext uri="{FF2B5EF4-FFF2-40B4-BE49-F238E27FC236}">
                      <a16:creationId xmlns:a16="http://schemas.microsoft.com/office/drawing/2014/main" id="{F81D727D-BBF8-E407-B713-AA1E0192F05E}"/>
                    </a:ext>
                  </a:extLst>
                </p:cNvPr>
                <p:cNvSpPr txBox="1"/>
                <p:nvPr/>
              </p:nvSpPr>
              <p:spPr>
                <a:xfrm>
                  <a:off x="4770089" y="2159089"/>
                  <a:ext cx="576436" cy="30950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it-IT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G</a:t>
                  </a:r>
                  <a:r>
                    <a:rPr lang="it-IT" i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  <a:endParaRPr kumimoji="0" lang="en-GB" b="0" i="1" u="none" strike="noStrike" kern="1200" cap="none" spc="0" normalizeH="0" baseline="-2500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0" name="TextBox 13">
                  <a:extLst>
                    <a:ext uri="{FF2B5EF4-FFF2-40B4-BE49-F238E27FC236}">
                      <a16:creationId xmlns:a16="http://schemas.microsoft.com/office/drawing/2014/main" id="{F81D727D-BBF8-E407-B713-AA1E0192F05E}"/>
                    </a:ext>
                  </a:extLst>
                </p:cNvPr>
                <p:cNvSpPr txBox="1"/>
                <p:nvPr/>
              </p:nvSpPr>
              <p:spPr>
                <a:xfrm>
                  <a:off x="4764348" y="3076027"/>
                  <a:ext cx="576436" cy="30950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it-IT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G</a:t>
                  </a:r>
                  <a:r>
                    <a:rPr lang="it-IT" i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  <a:endParaRPr kumimoji="0" lang="en-GB" b="0" i="1" u="none" strike="noStrike" kern="1200" cap="none" spc="0" normalizeH="0" baseline="-2500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7" name="Triangolo isoscele 136"/>
                <p:cNvSpPr/>
                <p:nvPr/>
              </p:nvSpPr>
              <p:spPr>
                <a:xfrm rot="16200000">
                  <a:off x="4643779" y="4258768"/>
                  <a:ext cx="664503" cy="970672"/>
                </a:xfrm>
                <a:prstGeom prst="triangl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cxnSp>
              <p:nvCxnSpPr>
                <p:cNvPr id="138" name="Straight Connector 85">
                  <a:extLst>
                    <a:ext uri="{FF2B5EF4-FFF2-40B4-BE49-F238E27FC236}">
                      <a16:creationId xmlns:a16="http://schemas.microsoft.com/office/drawing/2014/main" id="{C9D16BB3-8010-DCCE-EB4E-AB8691659B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663149" y="2316904"/>
                  <a:ext cx="10121" cy="2426875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" name="Straight Connector 85">
                  <a:extLst>
                    <a:ext uri="{FF2B5EF4-FFF2-40B4-BE49-F238E27FC236}">
                      <a16:creationId xmlns:a16="http://schemas.microsoft.com/office/drawing/2014/main" id="{C9D16BB3-8010-DCCE-EB4E-AB8691659B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669506" y="4733990"/>
                  <a:ext cx="1796884" cy="9789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1" name="CasellaDiTesto 150"/>
                <p:cNvSpPr txBox="1"/>
                <p:nvPr/>
              </p:nvSpPr>
              <p:spPr>
                <a:xfrm>
                  <a:off x="4792369" y="4551018"/>
                  <a:ext cx="71051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i="1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A</a:t>
                  </a:r>
                  <a:r>
                    <a:rPr lang="it-IT" i="1" baseline="-250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v</a:t>
                  </a:r>
                  <a:r>
                    <a:rPr lang="it-IT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/K</a:t>
                  </a:r>
                  <a:r>
                    <a:rPr lang="it-IT" i="1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m</a:t>
                  </a:r>
                </a:p>
              </p:txBody>
            </p:sp>
            <p:sp>
              <p:nvSpPr>
                <p:cNvPr id="152" name="CasellaDiTesto 151"/>
                <p:cNvSpPr txBox="1"/>
                <p:nvPr/>
              </p:nvSpPr>
              <p:spPr>
                <a:xfrm>
                  <a:off x="3266141" y="4414905"/>
                  <a:ext cx="257846" cy="30950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x</a:t>
                  </a:r>
                  <a:endParaRPr lang="it-IT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3" name="Ovale 152"/>
                <p:cNvSpPr/>
                <p:nvPr/>
              </p:nvSpPr>
              <p:spPr>
                <a:xfrm>
                  <a:off x="6204674" y="4485536"/>
                  <a:ext cx="574155" cy="506698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cxnSp>
              <p:nvCxnSpPr>
                <p:cNvPr id="154" name="Straight Connector 85">
                  <a:extLst>
                    <a:ext uri="{FF2B5EF4-FFF2-40B4-BE49-F238E27FC236}">
                      <a16:creationId xmlns:a16="http://schemas.microsoft.com/office/drawing/2014/main" id="{C9D16BB3-8010-DCCE-EB4E-AB8691659B71}"/>
                    </a:ext>
                  </a:extLst>
                </p:cNvPr>
                <p:cNvCxnSpPr>
                  <a:cxnSpLocks/>
                  <a:endCxn id="153" idx="6"/>
                </p:cNvCxnSpPr>
                <p:nvPr/>
              </p:nvCxnSpPr>
              <p:spPr>
                <a:xfrm flipH="1">
                  <a:off x="6778829" y="4738885"/>
                  <a:ext cx="996220" cy="1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6" name="Straight Connector 85">
                  <a:extLst>
                    <a:ext uri="{FF2B5EF4-FFF2-40B4-BE49-F238E27FC236}">
                      <a16:creationId xmlns:a16="http://schemas.microsoft.com/office/drawing/2014/main" id="{C9D16BB3-8010-DCCE-EB4E-AB8691659B71}"/>
                    </a:ext>
                  </a:extLst>
                </p:cNvPr>
                <p:cNvCxnSpPr>
                  <a:cxnSpLocks/>
                  <a:stCxn id="153" idx="2"/>
                </p:cNvCxnSpPr>
                <p:nvPr/>
              </p:nvCxnSpPr>
              <p:spPr>
                <a:xfrm flipH="1" flipV="1">
                  <a:off x="5456775" y="4738885"/>
                  <a:ext cx="747899" cy="1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" name="Straight Connector 85">
                  <a:extLst>
                    <a:ext uri="{FF2B5EF4-FFF2-40B4-BE49-F238E27FC236}">
                      <a16:creationId xmlns:a16="http://schemas.microsoft.com/office/drawing/2014/main" id="{C9D16BB3-8010-DCCE-EB4E-AB8691659B71}"/>
                    </a:ext>
                  </a:extLst>
                </p:cNvPr>
                <p:cNvCxnSpPr>
                  <a:cxnSpLocks/>
                  <a:stCxn id="153" idx="7"/>
                  <a:endCxn id="153" idx="3"/>
                </p:cNvCxnSpPr>
                <p:nvPr/>
              </p:nvCxnSpPr>
              <p:spPr>
                <a:xfrm flipH="1">
                  <a:off x="6288757" y="4559741"/>
                  <a:ext cx="405989" cy="35829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1" name="Straight Connector 85">
                  <a:extLst>
                    <a:ext uri="{FF2B5EF4-FFF2-40B4-BE49-F238E27FC236}">
                      <a16:creationId xmlns:a16="http://schemas.microsoft.com/office/drawing/2014/main" id="{C9D16BB3-8010-DCCE-EB4E-AB8691659B71}"/>
                    </a:ext>
                  </a:extLst>
                </p:cNvPr>
                <p:cNvCxnSpPr>
                  <a:cxnSpLocks/>
                  <a:stCxn id="153" idx="1"/>
                  <a:endCxn id="153" idx="5"/>
                </p:cNvCxnSpPr>
                <p:nvPr/>
              </p:nvCxnSpPr>
              <p:spPr>
                <a:xfrm>
                  <a:off x="6288757" y="4559741"/>
                  <a:ext cx="405989" cy="35829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4" name="CasellaDiTesto 163"/>
                <p:cNvSpPr txBox="1"/>
                <p:nvPr/>
              </p:nvSpPr>
              <p:spPr>
                <a:xfrm>
                  <a:off x="6531836" y="4584133"/>
                  <a:ext cx="257846" cy="30950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dirty="0"/>
                    <a:t>+</a:t>
                  </a:r>
                </a:p>
              </p:txBody>
            </p:sp>
            <p:sp>
              <p:nvSpPr>
                <p:cNvPr id="165" name="CasellaDiTesto 164"/>
                <p:cNvSpPr txBox="1"/>
                <p:nvPr/>
              </p:nvSpPr>
              <p:spPr>
                <a:xfrm>
                  <a:off x="6381474" y="4714533"/>
                  <a:ext cx="219280" cy="30950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dirty="0"/>
                    <a:t>-</a:t>
                  </a:r>
                </a:p>
              </p:txBody>
            </p:sp>
            <p:grpSp>
              <p:nvGrpSpPr>
                <p:cNvPr id="169" name="Gruppo 168"/>
                <p:cNvGrpSpPr/>
                <p:nvPr/>
              </p:nvGrpSpPr>
              <p:grpSpPr>
                <a:xfrm rot="16200000">
                  <a:off x="6380653" y="5456770"/>
                  <a:ext cx="242371" cy="340539"/>
                  <a:chOff x="6651911" y="6213803"/>
                  <a:chExt cx="289221" cy="396320"/>
                </a:xfrm>
              </p:grpSpPr>
              <p:cxnSp>
                <p:nvCxnSpPr>
                  <p:cNvPr id="166" name="Straight Connector 76">
                    <a:extLst>
                      <a:ext uri="{FF2B5EF4-FFF2-40B4-BE49-F238E27FC236}">
                        <a16:creationId xmlns:a16="http://schemas.microsoft.com/office/drawing/2014/main" id="{D24C48EB-A98F-2353-00B1-E9C9B71E0A6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6453913" y="6411963"/>
                    <a:ext cx="396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7" name="Straight Connector 78">
                    <a:extLst>
                      <a:ext uri="{FF2B5EF4-FFF2-40B4-BE49-F238E27FC236}">
                        <a16:creationId xmlns:a16="http://schemas.microsoft.com/office/drawing/2014/main" id="{2C0CD12C-C114-7099-D4A2-5A33C14B415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651911" y="6213803"/>
                    <a:ext cx="289221" cy="19816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8" name="Straight Connector 79">
                    <a:extLst>
                      <a:ext uri="{FF2B5EF4-FFF2-40B4-BE49-F238E27FC236}">
                        <a16:creationId xmlns:a16="http://schemas.microsoft.com/office/drawing/2014/main" id="{749E031B-E2DB-E002-1916-47ACB33C52B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6651912" y="6411965"/>
                    <a:ext cx="289220" cy="198158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70" name="Straight Connector 85">
                  <a:extLst>
                    <a:ext uri="{FF2B5EF4-FFF2-40B4-BE49-F238E27FC236}">
                      <a16:creationId xmlns:a16="http://schemas.microsoft.com/office/drawing/2014/main" id="{C9D16BB3-8010-DCCE-EB4E-AB8691659B71}"/>
                    </a:ext>
                  </a:extLst>
                </p:cNvPr>
                <p:cNvCxnSpPr>
                  <a:cxnSpLocks/>
                  <a:stCxn id="165" idx="2"/>
                </p:cNvCxnSpPr>
                <p:nvPr/>
              </p:nvCxnSpPr>
              <p:spPr>
                <a:xfrm>
                  <a:off x="6491113" y="5024038"/>
                  <a:ext cx="10725" cy="481815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4" name="TextBox 13">
                  <a:extLst>
                    <a:ext uri="{FF2B5EF4-FFF2-40B4-BE49-F238E27FC236}">
                      <a16:creationId xmlns:a16="http://schemas.microsoft.com/office/drawing/2014/main" id="{F81D727D-BBF8-E407-B713-AA1E0192F05E}"/>
                    </a:ext>
                  </a:extLst>
                </p:cNvPr>
                <p:cNvSpPr txBox="1"/>
                <p:nvPr/>
              </p:nvSpPr>
              <p:spPr>
                <a:xfrm>
                  <a:off x="5623229" y="5450909"/>
                  <a:ext cx="576436" cy="38688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it-IT" sz="2400" b="0" i="1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P</a:t>
                  </a:r>
                  <a:r>
                    <a:rPr lang="it-IT" sz="2400" i="1" baseline="-250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rif</a:t>
                  </a:r>
                  <a:endParaRPr kumimoji="0" lang="en-GB" sz="2400" b="0" i="1" u="none" strike="noStrike" kern="1200" cap="none" spc="0" normalizeH="0" baseline="-2500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32" name="Straight Connector 85">
                  <a:extLst>
                    <a:ext uri="{FF2B5EF4-FFF2-40B4-BE49-F238E27FC236}">
                      <a16:creationId xmlns:a16="http://schemas.microsoft.com/office/drawing/2014/main" id="{C9D16BB3-8010-DCCE-EB4E-AB8691659B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775673" y="2178832"/>
                  <a:ext cx="15097" cy="2572251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33" name="Group 80">
                  <a:extLst>
                    <a:ext uri="{FF2B5EF4-FFF2-40B4-BE49-F238E27FC236}">
                      <a16:creationId xmlns:a16="http://schemas.microsoft.com/office/drawing/2014/main" id="{F3F4FBA7-B8F1-0FCD-6B6F-60822EA1E7C1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 rot="10800000">
                  <a:off x="7499726" y="4740117"/>
                  <a:ext cx="587970" cy="1689433"/>
                  <a:chOff x="3714180" y="2353011"/>
                  <a:chExt cx="727654" cy="2143786"/>
                </a:xfrm>
              </p:grpSpPr>
              <p:sp>
                <p:nvSpPr>
                  <p:cNvPr id="134" name="Arc 81">
                    <a:extLst>
                      <a:ext uri="{FF2B5EF4-FFF2-40B4-BE49-F238E27FC236}">
                        <a16:creationId xmlns:a16="http://schemas.microsoft.com/office/drawing/2014/main" id="{1C141E1D-CBA2-D60A-E207-C23898FE1D90}"/>
                      </a:ext>
                    </a:extLst>
                  </p:cNvPr>
                  <p:cNvSpPr>
                    <a:spLocks/>
                  </p:cNvSpPr>
                  <p:nvPr/>
                </p:nvSpPr>
                <p:spPr>
                  <a:xfrm rot="10800000">
                    <a:off x="3714180" y="2353011"/>
                    <a:ext cx="720000" cy="864000"/>
                  </a:xfrm>
                  <a:prstGeom prst="arc">
                    <a:avLst>
                      <a:gd name="adj1" fmla="val 115277"/>
                      <a:gd name="adj2" fmla="val 10729593"/>
                    </a:avLst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5" name="Arc 82">
                    <a:extLst>
                      <a:ext uri="{FF2B5EF4-FFF2-40B4-BE49-F238E27FC236}">
                        <a16:creationId xmlns:a16="http://schemas.microsoft.com/office/drawing/2014/main" id="{8789686F-140B-FF5C-D4D8-7067C6B5BF9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>
                    <a:off x="3721646" y="3094244"/>
                    <a:ext cx="720000" cy="864000"/>
                  </a:xfrm>
                  <a:prstGeom prst="arc">
                    <a:avLst>
                      <a:gd name="adj1" fmla="val 115277"/>
                      <a:gd name="adj2" fmla="val 10729593"/>
                    </a:avLst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GB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cxnSp>
                <p:nvCxnSpPr>
                  <p:cNvPr id="136" name="Straight Connector 83">
                    <a:extLst>
                      <a:ext uri="{FF2B5EF4-FFF2-40B4-BE49-F238E27FC236}">
                        <a16:creationId xmlns:a16="http://schemas.microsoft.com/office/drawing/2014/main" id="{4F80E36D-8D64-3A34-59E7-84FB2FEB4741}"/>
                      </a:ext>
                    </a:extLst>
                  </p:cNvPr>
                  <p:cNvCxnSpPr>
                    <a:cxnSpLocks/>
                    <a:stCxn id="134" idx="0"/>
                    <a:endCxn id="135" idx="2"/>
                  </p:cNvCxnSpPr>
                  <p:nvPr/>
                </p:nvCxnSpPr>
                <p:spPr>
                  <a:xfrm>
                    <a:off x="3714321" y="2772939"/>
                    <a:ext cx="7377" cy="760678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9" name="Straight Connector 84">
                    <a:extLst>
                      <a:ext uri="{FF2B5EF4-FFF2-40B4-BE49-F238E27FC236}">
                        <a16:creationId xmlns:a16="http://schemas.microsoft.com/office/drawing/2014/main" id="{A366993E-0A82-16DF-3740-771E4BE5B07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434457" y="2765566"/>
                    <a:ext cx="7377" cy="760678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0" name="Straight Connector 85">
                    <a:extLst>
                      <a:ext uri="{FF2B5EF4-FFF2-40B4-BE49-F238E27FC236}">
                        <a16:creationId xmlns:a16="http://schemas.microsoft.com/office/drawing/2014/main" id="{C9D16BB3-8010-DCCE-EB4E-AB8691659B7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077957" y="3956797"/>
                    <a:ext cx="7377" cy="54000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41" name="Straight Connector 10">
                  <a:extLst>
                    <a:ext uri="{FF2B5EF4-FFF2-40B4-BE49-F238E27FC236}">
                      <a16:creationId xmlns:a16="http://schemas.microsoft.com/office/drawing/2014/main" id="{D31E6C17-E877-0665-7DB4-81BBC66BB3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940613" y="4189669"/>
                  <a:ext cx="5960221" cy="20022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" name="Straight Connector 2">
                  <a:extLst>
                    <a:ext uri="{FF2B5EF4-FFF2-40B4-BE49-F238E27FC236}">
                      <a16:creationId xmlns:a16="http://schemas.microsoft.com/office/drawing/2014/main" id="{88507E33-DCB7-FC8D-1F7D-815AEA7EA3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09900" y="4209691"/>
                  <a:ext cx="10012" cy="2349559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9" name="CasellaDiTesto 148"/>
                <p:cNvSpPr txBox="1"/>
                <p:nvPr/>
              </p:nvSpPr>
              <p:spPr>
                <a:xfrm>
                  <a:off x="7582924" y="5662513"/>
                  <a:ext cx="44595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i="1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V</a:t>
                  </a:r>
                  <a:r>
                    <a:rPr lang="it-IT" i="1" baseline="-250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fb</a:t>
                  </a:r>
                  <a:endParaRPr lang="it-IT" i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50" name="TextBox 13">
                  <a:extLst>
                    <a:ext uri="{FF2B5EF4-FFF2-40B4-BE49-F238E27FC236}">
                      <a16:creationId xmlns:a16="http://schemas.microsoft.com/office/drawing/2014/main" id="{F81D727D-BBF8-E407-B713-AA1E0192F05E}"/>
                    </a:ext>
                  </a:extLst>
                </p:cNvPr>
                <p:cNvSpPr txBox="1"/>
                <p:nvPr/>
              </p:nvSpPr>
              <p:spPr>
                <a:xfrm>
                  <a:off x="8013156" y="4447611"/>
                  <a:ext cx="576436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it-IT" sz="2400" b="0" i="1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rPr>
                    <a:t>P</a:t>
                  </a:r>
                  <a:r>
                    <a:rPr lang="it-IT" sz="2400" i="1" baseline="-25000" dirty="0" err="1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fb</a:t>
                  </a:r>
                  <a:endParaRPr kumimoji="0" lang="en-GB" sz="2400" b="0" i="1" u="none" strike="noStrike" kern="1200" cap="none" spc="0" normalizeH="0" baseline="-2500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32" name="Gruppo 31"/>
                <p:cNvGrpSpPr/>
                <p:nvPr/>
              </p:nvGrpSpPr>
              <p:grpSpPr>
                <a:xfrm rot="5400000">
                  <a:off x="7608726" y="2573100"/>
                  <a:ext cx="780859" cy="1289112"/>
                  <a:chOff x="10646435" y="1452147"/>
                  <a:chExt cx="780859" cy="1289112"/>
                </a:xfrm>
              </p:grpSpPr>
              <p:grpSp>
                <p:nvGrpSpPr>
                  <p:cNvPr id="155" name="Group 63">
                    <a:extLst>
                      <a:ext uri="{FF2B5EF4-FFF2-40B4-BE49-F238E27FC236}">
                        <a16:creationId xmlns:a16="http://schemas.microsoft.com/office/drawing/2014/main" id="{3093B8C5-56A2-988F-BF31-E3595E0B0F05}"/>
                      </a:ext>
                    </a:extLst>
                  </p:cNvPr>
                  <p:cNvGrpSpPr/>
                  <p:nvPr/>
                </p:nvGrpSpPr>
                <p:grpSpPr>
                  <a:xfrm>
                    <a:off x="10725281" y="1927836"/>
                    <a:ext cx="556796" cy="813423"/>
                    <a:chOff x="3560700" y="3101049"/>
                    <a:chExt cx="513400" cy="769035"/>
                  </a:xfrm>
                </p:grpSpPr>
                <p:sp>
                  <p:nvSpPr>
                    <p:cNvPr id="157" name="Arc 64">
                      <a:extLst>
                        <a:ext uri="{FF2B5EF4-FFF2-40B4-BE49-F238E27FC236}">
                          <a16:creationId xmlns:a16="http://schemas.microsoft.com/office/drawing/2014/main" id="{B411F0AB-EC4F-7BD6-31D6-FB8E9E205F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70100" y="3101049"/>
                      <a:ext cx="504000" cy="287295"/>
                    </a:xfrm>
                    <a:prstGeom prst="arc">
                      <a:avLst>
                        <a:gd name="adj1" fmla="val 1409453"/>
                        <a:gd name="adj2" fmla="val 9638587"/>
                      </a:avLst>
                    </a:prstGeom>
                    <a:ln w="127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159" name="Arc 65">
                      <a:extLst>
                        <a:ext uri="{FF2B5EF4-FFF2-40B4-BE49-F238E27FC236}">
                          <a16:creationId xmlns:a16="http://schemas.microsoft.com/office/drawing/2014/main" id="{6A6AF544-CE54-6FA0-65AB-8F03DBA80F59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10800000">
                      <a:off x="3560700" y="3582789"/>
                      <a:ext cx="504000" cy="287295"/>
                    </a:xfrm>
                    <a:prstGeom prst="arc">
                      <a:avLst>
                        <a:gd name="adj1" fmla="val 1409453"/>
                        <a:gd name="adj2" fmla="val 9638587"/>
                      </a:avLst>
                    </a:prstGeom>
                    <a:ln w="127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160" name="Group 105">
                    <a:extLst>
                      <a:ext uri="{FF2B5EF4-FFF2-40B4-BE49-F238E27FC236}">
                        <a16:creationId xmlns:a16="http://schemas.microsoft.com/office/drawing/2014/main" id="{1EA4669E-1CD7-7627-77CD-E71CAAA4DFE7}"/>
                      </a:ext>
                    </a:extLst>
                  </p:cNvPr>
                  <p:cNvGrpSpPr/>
                  <p:nvPr/>
                </p:nvGrpSpPr>
                <p:grpSpPr>
                  <a:xfrm>
                    <a:off x="10646435" y="1969637"/>
                    <a:ext cx="780859" cy="109681"/>
                    <a:chOff x="4981244" y="1853662"/>
                    <a:chExt cx="908765" cy="130882"/>
                  </a:xfrm>
                  <a:solidFill>
                    <a:schemeClr val="tx1"/>
                  </a:solidFill>
                </p:grpSpPr>
                <p:sp>
                  <p:nvSpPr>
                    <p:cNvPr id="162" name="Isosceles Triangle 106">
                      <a:extLst>
                        <a:ext uri="{FF2B5EF4-FFF2-40B4-BE49-F238E27FC236}">
                          <a16:creationId xmlns:a16="http://schemas.microsoft.com/office/drawing/2014/main" id="{5DB625AE-E07C-2E8F-C83C-8775765C0725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5400000">
                      <a:off x="5711479" y="1806014"/>
                      <a:ext cx="130882" cy="226178"/>
                    </a:xfrm>
                    <a:prstGeom prst="triangle">
                      <a:avLst/>
                    </a:prstGeom>
                    <a:grpFill/>
                    <a:ln w="12700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5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cxnSp>
                  <p:nvCxnSpPr>
                    <p:cNvPr id="163" name="Straight Connector 107">
                      <a:extLst>
                        <a:ext uri="{FF2B5EF4-FFF2-40B4-BE49-F238E27FC236}">
                          <a16:creationId xmlns:a16="http://schemas.microsoft.com/office/drawing/2014/main" id="{05CD0BAF-6B6E-D52D-48CC-AA247EC6754E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10800000">
                      <a:off x="4981244" y="1921957"/>
                      <a:ext cx="678534" cy="0"/>
                    </a:xfrm>
                    <a:prstGeom prst="line">
                      <a:avLst/>
                    </a:prstGeom>
                    <a:grpFill/>
                    <a:ln w="127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71" name="TextBox 13">
                    <a:extLst>
                      <a:ext uri="{FF2B5EF4-FFF2-40B4-BE49-F238E27FC236}">
                        <a16:creationId xmlns:a16="http://schemas.microsoft.com/office/drawing/2014/main" id="{F81D727D-BBF8-E407-B713-AA1E0192F05E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10618224" y="1555699"/>
                    <a:ext cx="576436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it-IT" i="1" dirty="0" err="1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G</a:t>
                    </a:r>
                    <a:r>
                      <a:rPr lang="it-IT" i="1" baseline="-25000" dirty="0" err="1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fb</a:t>
                    </a:r>
                    <a:endParaRPr kumimoji="0" lang="en-GB" b="0" i="1" u="none" strike="noStrike" kern="1200" cap="none" spc="0" normalizeH="0" baseline="-25000" noProof="0" dirty="0">
                      <a:ln>
                        <a:noFill/>
                      </a:ln>
                      <a:effectLst/>
                      <a:uLnTx/>
                      <a:uFillTx/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36" name="CasellaDiTesto 35"/>
                <p:cNvSpPr txBox="1"/>
                <p:nvPr/>
              </p:nvSpPr>
              <p:spPr>
                <a:xfrm>
                  <a:off x="2448889" y="5782236"/>
                  <a:ext cx="1249445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dirty="0">
                      <a:solidFill>
                        <a:srgbClr val="C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VALVOLA</a:t>
                  </a:r>
                </a:p>
              </p:txBody>
            </p:sp>
            <p:sp>
              <p:nvSpPr>
                <p:cNvPr id="172" name="CasellaDiTesto 171"/>
                <p:cNvSpPr txBox="1"/>
                <p:nvPr/>
              </p:nvSpPr>
              <p:spPr>
                <a:xfrm>
                  <a:off x="8381840" y="319451"/>
                  <a:ext cx="112537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dirty="0">
                      <a:solidFill>
                        <a:srgbClr val="0070C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PATTINO</a:t>
                  </a:r>
                </a:p>
              </p:txBody>
            </p:sp>
          </p:grpSp>
          <p:sp>
            <p:nvSpPr>
              <p:cNvPr id="176" name="Isosceles Triangle 106">
                <a:extLst>
                  <a:ext uri="{FF2B5EF4-FFF2-40B4-BE49-F238E27FC236}">
                    <a16:creationId xmlns:a16="http://schemas.microsoft.com/office/drawing/2014/main" id="{5DB625AE-E07C-2E8F-C83C-8775765C0725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8860142" y="1578386"/>
                <a:ext cx="109681" cy="194344"/>
              </a:xfrm>
              <a:prstGeom prst="triangl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05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177" name="Straight Connector 107">
                <a:extLst>
                  <a:ext uri="{FF2B5EF4-FFF2-40B4-BE49-F238E27FC236}">
                    <a16:creationId xmlns:a16="http://schemas.microsoft.com/office/drawing/2014/main" id="{05CD0BAF-6B6E-D52D-48CC-AA247EC6754E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8231296" y="1677950"/>
                <a:ext cx="583032" cy="0"/>
              </a:xfrm>
              <a:prstGeom prst="lin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8" name="TextBox 13">
                <a:extLst>
                  <a:ext uri="{FF2B5EF4-FFF2-40B4-BE49-F238E27FC236}">
                    <a16:creationId xmlns:a16="http://schemas.microsoft.com/office/drawing/2014/main" id="{F81D727D-BBF8-E407-B713-AA1E0192F05E}"/>
                  </a:ext>
                </a:extLst>
              </p:cNvPr>
              <p:cNvSpPr txBox="1"/>
              <p:nvPr/>
            </p:nvSpPr>
            <p:spPr>
              <a:xfrm>
                <a:off x="8363892" y="1158721"/>
                <a:ext cx="57643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it-IT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it-IT" sz="2400" i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kumimoji="0" lang="en-GB" sz="2400" b="0" i="1" u="none" strike="noStrike" kern="1200" cap="none" spc="0" normalizeH="0" baseline="-25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9" name="TextBox 13">
                <a:extLst>
                  <a:ext uri="{FF2B5EF4-FFF2-40B4-BE49-F238E27FC236}">
                    <a16:creationId xmlns:a16="http://schemas.microsoft.com/office/drawing/2014/main" id="{F81D727D-BBF8-E407-B713-AA1E0192F05E}"/>
                  </a:ext>
                </a:extLst>
              </p:cNvPr>
              <p:cNvSpPr txBox="1"/>
              <p:nvPr/>
            </p:nvSpPr>
            <p:spPr>
              <a:xfrm>
                <a:off x="8385285" y="2417119"/>
                <a:ext cx="57643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t-IT" b="0" i="1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C</a:t>
                </a:r>
                <a:r>
                  <a:rPr kumimoji="0" lang="it-IT" b="0" i="1" u="none" strike="noStrike" kern="1200" cap="none" spc="0" normalizeH="0" baseline="-25000" noProof="0" dirty="0">
                    <a:ln>
                      <a:noFill/>
                    </a:ln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rPr>
                  <a:t>s,3</a:t>
                </a:r>
                <a:endParaRPr kumimoji="0" lang="en-GB" b="0" i="1" u="none" strike="noStrike" kern="1200" cap="none" spc="0" normalizeH="0" baseline="-25000" noProof="0" dirty="0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73" name="TextBox 13">
              <a:extLst>
                <a:ext uri="{FF2B5EF4-FFF2-40B4-BE49-F238E27FC236}">
                  <a16:creationId xmlns:a16="http://schemas.microsoft.com/office/drawing/2014/main" id="{F81D727D-BBF8-E407-B713-AA1E0192F05E}"/>
                </a:ext>
              </a:extLst>
            </p:cNvPr>
            <p:cNvSpPr txBox="1"/>
            <p:nvPr/>
          </p:nvSpPr>
          <p:spPr>
            <a:xfrm>
              <a:off x="6882001" y="2930586"/>
              <a:ext cx="5764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b="0" i="1" u="none" strike="noStrike" kern="1200" cap="none" spc="0" normalizeH="0" baseline="0" noProof="0" dirty="0" err="1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</a:t>
              </a:r>
              <a:r>
                <a:rPr kumimoji="0" lang="it-IT" b="0" i="1" u="none" strike="noStrike" kern="1200" cap="none" spc="0" normalizeH="0" baseline="-25000" noProof="0" dirty="0" err="1">
                  <a:ln>
                    <a:noFill/>
                  </a:ln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s,fb</a:t>
              </a:r>
              <a:endParaRPr kumimoji="0" lang="en-GB" b="0" i="1" u="none" strike="noStrike" kern="1200" cap="none" spc="0" normalizeH="0" baseline="-2500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65819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>
            <a:extLst>
              <a:ext uri="{FF2B5EF4-FFF2-40B4-BE49-F238E27FC236}">
                <a16:creationId xmlns:a16="http://schemas.microsoft.com/office/drawing/2014/main" id="{A369939D-6148-F08D-F404-B7A083E99FF5}"/>
              </a:ext>
            </a:extLst>
          </p:cNvPr>
          <p:cNvGrpSpPr/>
          <p:nvPr/>
        </p:nvGrpSpPr>
        <p:grpSpPr>
          <a:xfrm>
            <a:off x="54793" y="130137"/>
            <a:ext cx="4193562" cy="6694116"/>
            <a:chOff x="1114032" y="-78090"/>
            <a:chExt cx="4193562" cy="6694116"/>
          </a:xfrm>
        </p:grpSpPr>
        <p:grpSp>
          <p:nvGrpSpPr>
            <p:cNvPr id="24" name="Gruppo 23">
              <a:extLst>
                <a:ext uri="{FF2B5EF4-FFF2-40B4-BE49-F238E27FC236}">
                  <a16:creationId xmlns:a16="http://schemas.microsoft.com/office/drawing/2014/main" id="{3856E6D6-40E0-9EEC-8E52-A673B22BB84E}"/>
                </a:ext>
              </a:extLst>
            </p:cNvPr>
            <p:cNvGrpSpPr/>
            <p:nvPr/>
          </p:nvGrpSpPr>
          <p:grpSpPr>
            <a:xfrm>
              <a:off x="1114032" y="-78090"/>
              <a:ext cx="4193562" cy="6694116"/>
              <a:chOff x="1114032" y="107736"/>
              <a:chExt cx="4193562" cy="6694116"/>
            </a:xfrm>
          </p:grpSpPr>
          <p:grpSp>
            <p:nvGrpSpPr>
              <p:cNvPr id="4" name="Gruppo 3">
                <a:extLst>
                  <a:ext uri="{FF2B5EF4-FFF2-40B4-BE49-F238E27FC236}">
                    <a16:creationId xmlns:a16="http://schemas.microsoft.com/office/drawing/2014/main" id="{77088C03-DF15-7EBB-0309-C4EAD15F77CF}"/>
                  </a:ext>
                </a:extLst>
              </p:cNvPr>
              <p:cNvGrpSpPr/>
              <p:nvPr/>
            </p:nvGrpSpPr>
            <p:grpSpPr>
              <a:xfrm>
                <a:off x="1114032" y="107736"/>
                <a:ext cx="4193562" cy="6694116"/>
                <a:chOff x="1114032" y="107736"/>
                <a:chExt cx="4193562" cy="6694116"/>
              </a:xfrm>
            </p:grpSpPr>
            <p:pic>
              <p:nvPicPr>
                <p:cNvPr id="7" name="Immagine 6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-136245" y="1358013"/>
                  <a:ext cx="6694116" cy="4193562"/>
                </a:xfrm>
                <a:prstGeom prst="rect">
                  <a:avLst/>
                </a:prstGeom>
              </p:spPr>
            </p:pic>
            <p:cxnSp>
              <p:nvCxnSpPr>
                <p:cNvPr id="27" name="Connettore diritto 26"/>
                <p:cNvCxnSpPr/>
                <p:nvPr/>
              </p:nvCxnSpPr>
              <p:spPr>
                <a:xfrm rot="5400000" flipV="1">
                  <a:off x="4295211" y="2228970"/>
                  <a:ext cx="0" cy="168075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Connettore diritto 27"/>
                <p:cNvCxnSpPr/>
                <p:nvPr/>
              </p:nvCxnSpPr>
              <p:spPr>
                <a:xfrm rot="5400000" flipV="1">
                  <a:off x="4295211" y="3147724"/>
                  <a:ext cx="0" cy="168075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Connettore diritto 28"/>
                <p:cNvCxnSpPr/>
                <p:nvPr/>
              </p:nvCxnSpPr>
              <p:spPr>
                <a:xfrm rot="5400000" flipV="1">
                  <a:off x="4295211" y="3888792"/>
                  <a:ext cx="0" cy="168075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Connettore diritto 29"/>
                <p:cNvCxnSpPr/>
                <p:nvPr/>
              </p:nvCxnSpPr>
              <p:spPr>
                <a:xfrm rot="5400000" flipV="1">
                  <a:off x="2123516" y="2228970"/>
                  <a:ext cx="0" cy="168075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Connettore diritto 30"/>
                <p:cNvCxnSpPr/>
                <p:nvPr/>
              </p:nvCxnSpPr>
              <p:spPr>
                <a:xfrm rot="5400000" flipV="1">
                  <a:off x="2123516" y="3147724"/>
                  <a:ext cx="0" cy="168075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Connettore diritto 31"/>
                <p:cNvCxnSpPr/>
                <p:nvPr/>
              </p:nvCxnSpPr>
              <p:spPr>
                <a:xfrm rot="5400000" flipV="1">
                  <a:off x="2123516" y="3888792"/>
                  <a:ext cx="0" cy="1680754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3" name="Ovale 32"/>
              <p:cNvSpPr/>
              <p:nvPr/>
            </p:nvSpPr>
            <p:spPr>
              <a:xfrm rot="5400000">
                <a:off x="3532838" y="1385301"/>
                <a:ext cx="217967" cy="132907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4" name="Ovale 33"/>
              <p:cNvSpPr/>
              <p:nvPr/>
            </p:nvSpPr>
            <p:spPr>
              <a:xfrm rot="5400000">
                <a:off x="3532838" y="2304054"/>
                <a:ext cx="217967" cy="132907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5" name="Ovale 34"/>
              <p:cNvSpPr/>
              <p:nvPr/>
            </p:nvSpPr>
            <p:spPr>
              <a:xfrm rot="5400000">
                <a:off x="2668056" y="1385301"/>
                <a:ext cx="217967" cy="132907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36" name="Ovale 35"/>
              <p:cNvSpPr/>
              <p:nvPr/>
            </p:nvSpPr>
            <p:spPr>
              <a:xfrm rot="5400000">
                <a:off x="2658531" y="2304054"/>
                <a:ext cx="217967" cy="132907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cxnSp>
          <p:nvCxnSpPr>
            <p:cNvPr id="83" name="Connettore 2 82">
              <a:extLst>
                <a:ext uri="{FF2B5EF4-FFF2-40B4-BE49-F238E27FC236}">
                  <a16:creationId xmlns:a16="http://schemas.microsoft.com/office/drawing/2014/main" id="{D24419D2-9474-D1DB-9B81-691D23A1C007}"/>
                </a:ext>
              </a:extLst>
            </p:cNvPr>
            <p:cNvCxnSpPr>
              <a:cxnSpLocks/>
            </p:cNvCxnSpPr>
            <p:nvPr/>
          </p:nvCxnSpPr>
          <p:spPr>
            <a:xfrm>
              <a:off x="2331531" y="2493068"/>
              <a:ext cx="3970" cy="348629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ttore 2 83">
              <a:extLst>
                <a:ext uri="{FF2B5EF4-FFF2-40B4-BE49-F238E27FC236}">
                  <a16:creationId xmlns:a16="http://schemas.microsoft.com/office/drawing/2014/main" id="{E9EB8317-D65D-0A83-FDE3-22E364F8BE91}"/>
                </a:ext>
              </a:extLst>
            </p:cNvPr>
            <p:cNvCxnSpPr>
              <a:cxnSpLocks/>
            </p:cNvCxnSpPr>
            <p:nvPr/>
          </p:nvCxnSpPr>
          <p:spPr>
            <a:xfrm>
              <a:off x="2545875" y="2325271"/>
              <a:ext cx="3970" cy="348629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ttore 2 84">
              <a:extLst>
                <a:ext uri="{FF2B5EF4-FFF2-40B4-BE49-F238E27FC236}">
                  <a16:creationId xmlns:a16="http://schemas.microsoft.com/office/drawing/2014/main" id="{4354F415-CB1C-6E12-226B-48EF7BD04B6F}"/>
                </a:ext>
              </a:extLst>
            </p:cNvPr>
            <p:cNvCxnSpPr>
              <a:cxnSpLocks/>
            </p:cNvCxnSpPr>
            <p:nvPr/>
          </p:nvCxnSpPr>
          <p:spPr>
            <a:xfrm>
              <a:off x="2801514" y="2224733"/>
              <a:ext cx="3970" cy="348629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ttore 2 85">
              <a:extLst>
                <a:ext uri="{FF2B5EF4-FFF2-40B4-BE49-F238E27FC236}">
                  <a16:creationId xmlns:a16="http://schemas.microsoft.com/office/drawing/2014/main" id="{E8F3BC07-2578-9C40-D010-1F8E8E8870C6}"/>
                </a:ext>
              </a:extLst>
            </p:cNvPr>
            <p:cNvCxnSpPr>
              <a:cxnSpLocks/>
            </p:cNvCxnSpPr>
            <p:nvPr/>
          </p:nvCxnSpPr>
          <p:spPr>
            <a:xfrm>
              <a:off x="3015858" y="2224732"/>
              <a:ext cx="3970" cy="348629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ttore 2 87">
              <a:extLst>
                <a:ext uri="{FF2B5EF4-FFF2-40B4-BE49-F238E27FC236}">
                  <a16:creationId xmlns:a16="http://schemas.microsoft.com/office/drawing/2014/main" id="{6B1D3BFE-F347-E2A9-84F2-AA1B51E831C1}"/>
                </a:ext>
              </a:extLst>
            </p:cNvPr>
            <p:cNvCxnSpPr>
              <a:cxnSpLocks/>
            </p:cNvCxnSpPr>
            <p:nvPr/>
          </p:nvCxnSpPr>
          <p:spPr>
            <a:xfrm>
              <a:off x="3352121" y="2220800"/>
              <a:ext cx="3970" cy="348629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ttore 2 88">
              <a:extLst>
                <a:ext uri="{FF2B5EF4-FFF2-40B4-BE49-F238E27FC236}">
                  <a16:creationId xmlns:a16="http://schemas.microsoft.com/office/drawing/2014/main" id="{9F83B822-2AB7-9E05-871A-DA24C0073C1D}"/>
                </a:ext>
              </a:extLst>
            </p:cNvPr>
            <p:cNvCxnSpPr>
              <a:cxnSpLocks/>
            </p:cNvCxnSpPr>
            <p:nvPr/>
          </p:nvCxnSpPr>
          <p:spPr>
            <a:xfrm>
              <a:off x="3566465" y="2220799"/>
              <a:ext cx="3970" cy="348629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nettore 2 89">
              <a:extLst>
                <a:ext uri="{FF2B5EF4-FFF2-40B4-BE49-F238E27FC236}">
                  <a16:creationId xmlns:a16="http://schemas.microsoft.com/office/drawing/2014/main" id="{A48E1E6A-6BB3-1699-54EF-70463B8A71B2}"/>
                </a:ext>
              </a:extLst>
            </p:cNvPr>
            <p:cNvCxnSpPr>
              <a:cxnSpLocks/>
            </p:cNvCxnSpPr>
            <p:nvPr/>
          </p:nvCxnSpPr>
          <p:spPr>
            <a:xfrm>
              <a:off x="3816123" y="2318754"/>
              <a:ext cx="3970" cy="348629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nettore 2 90">
              <a:extLst>
                <a:ext uri="{FF2B5EF4-FFF2-40B4-BE49-F238E27FC236}">
                  <a16:creationId xmlns:a16="http://schemas.microsoft.com/office/drawing/2014/main" id="{7FE0A34C-15B2-5D91-46A7-87A9B54B17AD}"/>
                </a:ext>
              </a:extLst>
            </p:cNvPr>
            <p:cNvCxnSpPr>
              <a:cxnSpLocks/>
            </p:cNvCxnSpPr>
            <p:nvPr/>
          </p:nvCxnSpPr>
          <p:spPr>
            <a:xfrm>
              <a:off x="4030467" y="2489837"/>
              <a:ext cx="3970" cy="348629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nettore 2 91">
              <a:extLst>
                <a:ext uri="{FF2B5EF4-FFF2-40B4-BE49-F238E27FC236}">
                  <a16:creationId xmlns:a16="http://schemas.microsoft.com/office/drawing/2014/main" id="{258E60BE-EDDD-5E67-0748-541A7F0A307A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4047185" y="4590825"/>
              <a:ext cx="3970" cy="348629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Connettore 2 92">
              <a:extLst>
                <a:ext uri="{FF2B5EF4-FFF2-40B4-BE49-F238E27FC236}">
                  <a16:creationId xmlns:a16="http://schemas.microsoft.com/office/drawing/2014/main" id="{680B6BB0-C4DB-B054-F5AB-38E7ADAD2A1E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3832841" y="4758622"/>
              <a:ext cx="3970" cy="348629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onnettore 2 93">
              <a:extLst>
                <a:ext uri="{FF2B5EF4-FFF2-40B4-BE49-F238E27FC236}">
                  <a16:creationId xmlns:a16="http://schemas.microsoft.com/office/drawing/2014/main" id="{6F761F24-237E-4557-2DC4-87AF939884DF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3577202" y="5124633"/>
              <a:ext cx="3970" cy="348629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Connettore 2 94">
              <a:extLst>
                <a:ext uri="{FF2B5EF4-FFF2-40B4-BE49-F238E27FC236}">
                  <a16:creationId xmlns:a16="http://schemas.microsoft.com/office/drawing/2014/main" id="{A0D872BF-65CF-77BB-E1A8-FB815CABCE8D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3362858" y="5236719"/>
              <a:ext cx="3970" cy="348629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Connettore 2 95">
              <a:extLst>
                <a:ext uri="{FF2B5EF4-FFF2-40B4-BE49-F238E27FC236}">
                  <a16:creationId xmlns:a16="http://schemas.microsoft.com/office/drawing/2014/main" id="{F4E78C9C-112C-76BC-FEFD-C807CAF54283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3026595" y="5240651"/>
              <a:ext cx="3970" cy="348629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Connettore 2 96">
              <a:extLst>
                <a:ext uri="{FF2B5EF4-FFF2-40B4-BE49-F238E27FC236}">
                  <a16:creationId xmlns:a16="http://schemas.microsoft.com/office/drawing/2014/main" id="{6E554110-EBD7-1E59-023E-3AF426E1B7AE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2812251" y="5128567"/>
              <a:ext cx="3970" cy="348629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nettore 2 97">
              <a:extLst>
                <a:ext uri="{FF2B5EF4-FFF2-40B4-BE49-F238E27FC236}">
                  <a16:creationId xmlns:a16="http://schemas.microsoft.com/office/drawing/2014/main" id="{23FE48B7-C878-85E2-9583-2621ED4C7064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2562593" y="4835933"/>
              <a:ext cx="3970" cy="348629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nettore 2 98">
              <a:extLst>
                <a:ext uri="{FF2B5EF4-FFF2-40B4-BE49-F238E27FC236}">
                  <a16:creationId xmlns:a16="http://schemas.microsoft.com/office/drawing/2014/main" id="{625B522A-3986-B33B-2FEB-A81EF25CA2B9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2348249" y="4594056"/>
              <a:ext cx="3970" cy="348629"/>
            </a:xfrm>
            <a:prstGeom prst="straightConnector1">
              <a:avLst/>
            </a:prstGeom>
            <a:ln w="28575">
              <a:solidFill>
                <a:schemeClr val="bg1"/>
              </a:solidFill>
              <a:tail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8" name="Gruppo 117">
              <a:extLst>
                <a:ext uri="{FF2B5EF4-FFF2-40B4-BE49-F238E27FC236}">
                  <a16:creationId xmlns:a16="http://schemas.microsoft.com/office/drawing/2014/main" id="{F50FF703-4F76-3848-CD3C-176409C18F98}"/>
                </a:ext>
              </a:extLst>
            </p:cNvPr>
            <p:cNvGrpSpPr/>
            <p:nvPr/>
          </p:nvGrpSpPr>
          <p:grpSpPr>
            <a:xfrm>
              <a:off x="1868591" y="3396917"/>
              <a:ext cx="2664053" cy="351404"/>
              <a:chOff x="1868591" y="3396917"/>
              <a:chExt cx="2664053" cy="351404"/>
            </a:xfrm>
          </p:grpSpPr>
          <p:cxnSp>
            <p:nvCxnSpPr>
              <p:cNvPr id="101" name="Connettore 2 100">
                <a:extLst>
                  <a:ext uri="{FF2B5EF4-FFF2-40B4-BE49-F238E27FC236}">
                    <a16:creationId xmlns:a16="http://schemas.microsoft.com/office/drawing/2014/main" id="{5963169C-E69B-1B85-6622-52BF06C8EC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68591" y="3396919"/>
                <a:ext cx="3970" cy="348629"/>
              </a:xfrm>
              <a:prstGeom prst="straightConnector1">
                <a:avLst/>
              </a:prstGeom>
              <a:ln w="28575">
                <a:solidFill>
                  <a:srgbClr val="7030A0"/>
                </a:solidFill>
                <a:tailEnd type="triangle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Connettore 2 101">
                <a:extLst>
                  <a:ext uri="{FF2B5EF4-FFF2-40B4-BE49-F238E27FC236}">
                    <a16:creationId xmlns:a16="http://schemas.microsoft.com/office/drawing/2014/main" id="{AEFE4AF7-94A0-AA4D-6082-C6F2D7C325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50086" y="3396918"/>
                <a:ext cx="3970" cy="348629"/>
              </a:xfrm>
              <a:prstGeom prst="straightConnector1">
                <a:avLst/>
              </a:prstGeom>
              <a:ln w="28575">
                <a:solidFill>
                  <a:srgbClr val="7030A0"/>
                </a:solidFill>
                <a:tailEnd type="triangle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Connettore 2 102">
                <a:extLst>
                  <a:ext uri="{FF2B5EF4-FFF2-40B4-BE49-F238E27FC236}">
                    <a16:creationId xmlns:a16="http://schemas.microsoft.com/office/drawing/2014/main" id="{B5EB54C6-FACC-2360-92AC-AEF9DA537F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03870" y="3396918"/>
                <a:ext cx="3970" cy="348629"/>
              </a:xfrm>
              <a:prstGeom prst="straightConnector1">
                <a:avLst/>
              </a:prstGeom>
              <a:ln w="28575">
                <a:solidFill>
                  <a:srgbClr val="7030A0"/>
                </a:solidFill>
                <a:tailEnd type="triangle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Connettore 2 103">
                <a:extLst>
                  <a:ext uri="{FF2B5EF4-FFF2-40B4-BE49-F238E27FC236}">
                    <a16:creationId xmlns:a16="http://schemas.microsoft.com/office/drawing/2014/main" id="{791546C6-C7B1-E70E-D376-72C333EB35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85365" y="3396917"/>
                <a:ext cx="3970" cy="348629"/>
              </a:xfrm>
              <a:prstGeom prst="straightConnector1">
                <a:avLst/>
              </a:prstGeom>
              <a:ln w="28575">
                <a:solidFill>
                  <a:srgbClr val="7030A0"/>
                </a:solidFill>
                <a:tailEnd type="triangle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Connettore 2 104">
                <a:extLst>
                  <a:ext uri="{FF2B5EF4-FFF2-40B4-BE49-F238E27FC236}">
                    <a16:creationId xmlns:a16="http://schemas.microsoft.com/office/drawing/2014/main" id="{4D70EEC4-9AD2-8536-5C0C-1803813E60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11900" y="3399692"/>
                <a:ext cx="3970" cy="348629"/>
              </a:xfrm>
              <a:prstGeom prst="straightConnector1">
                <a:avLst/>
              </a:prstGeom>
              <a:ln w="28575">
                <a:solidFill>
                  <a:srgbClr val="7030A0"/>
                </a:solidFill>
                <a:tailEnd type="triangle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Connettore 2 105">
                <a:extLst>
                  <a:ext uri="{FF2B5EF4-FFF2-40B4-BE49-F238E27FC236}">
                    <a16:creationId xmlns:a16="http://schemas.microsoft.com/office/drawing/2014/main" id="{3C752DEC-18DF-7FE0-5B06-6F0A725468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93395" y="3399691"/>
                <a:ext cx="3970" cy="348629"/>
              </a:xfrm>
              <a:prstGeom prst="straightConnector1">
                <a:avLst/>
              </a:prstGeom>
              <a:ln w="28575">
                <a:solidFill>
                  <a:srgbClr val="7030A0"/>
                </a:solidFill>
                <a:tailEnd type="triangle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Connettore 2 106">
                <a:extLst>
                  <a:ext uri="{FF2B5EF4-FFF2-40B4-BE49-F238E27FC236}">
                    <a16:creationId xmlns:a16="http://schemas.microsoft.com/office/drawing/2014/main" id="{D508ECA0-F554-1AD7-8EEB-39D756998B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47179" y="3399691"/>
                <a:ext cx="3970" cy="348629"/>
              </a:xfrm>
              <a:prstGeom prst="straightConnector1">
                <a:avLst/>
              </a:prstGeom>
              <a:ln w="28575">
                <a:solidFill>
                  <a:srgbClr val="7030A0"/>
                </a:solidFill>
                <a:tailEnd type="triangle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Connettore 2 107">
                <a:extLst>
                  <a:ext uri="{FF2B5EF4-FFF2-40B4-BE49-F238E27FC236}">
                    <a16:creationId xmlns:a16="http://schemas.microsoft.com/office/drawing/2014/main" id="{80415766-E145-975C-1F96-CE70AD7D39C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28674" y="3399690"/>
                <a:ext cx="3970" cy="348629"/>
              </a:xfrm>
              <a:prstGeom prst="straightConnector1">
                <a:avLst/>
              </a:prstGeom>
              <a:ln w="28575">
                <a:solidFill>
                  <a:srgbClr val="7030A0"/>
                </a:solidFill>
                <a:tailEnd type="triangle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7" name="Gruppo 116">
              <a:extLst>
                <a:ext uri="{FF2B5EF4-FFF2-40B4-BE49-F238E27FC236}">
                  <a16:creationId xmlns:a16="http://schemas.microsoft.com/office/drawing/2014/main" id="{0520F9A7-4F8C-0171-6497-065900B807E0}"/>
                </a:ext>
              </a:extLst>
            </p:cNvPr>
            <p:cNvGrpSpPr/>
            <p:nvPr/>
          </p:nvGrpSpPr>
          <p:grpSpPr>
            <a:xfrm rot="10800000">
              <a:off x="1875520" y="3819478"/>
              <a:ext cx="2664053" cy="351404"/>
              <a:chOff x="2020991" y="3549317"/>
              <a:chExt cx="2664053" cy="351404"/>
            </a:xfrm>
          </p:grpSpPr>
          <p:cxnSp>
            <p:nvCxnSpPr>
              <p:cNvPr id="109" name="Connettore 2 108">
                <a:extLst>
                  <a:ext uri="{FF2B5EF4-FFF2-40B4-BE49-F238E27FC236}">
                    <a16:creationId xmlns:a16="http://schemas.microsoft.com/office/drawing/2014/main" id="{51572391-077B-9FE0-C4A8-99DF398651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20991" y="3549319"/>
                <a:ext cx="3970" cy="348629"/>
              </a:xfrm>
              <a:prstGeom prst="straightConnector1">
                <a:avLst/>
              </a:prstGeom>
              <a:ln w="28575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Connettore 2 109">
                <a:extLst>
                  <a:ext uri="{FF2B5EF4-FFF2-40B4-BE49-F238E27FC236}">
                    <a16:creationId xmlns:a16="http://schemas.microsoft.com/office/drawing/2014/main" id="{77136F9E-DE7E-7E2B-D708-63E5EEE22E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02486" y="3549318"/>
                <a:ext cx="3970" cy="348629"/>
              </a:xfrm>
              <a:prstGeom prst="straightConnector1">
                <a:avLst/>
              </a:prstGeom>
              <a:ln w="28575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Connettore 2 110">
                <a:extLst>
                  <a:ext uri="{FF2B5EF4-FFF2-40B4-BE49-F238E27FC236}">
                    <a16:creationId xmlns:a16="http://schemas.microsoft.com/office/drawing/2014/main" id="{1C910EB7-6A81-0264-FA8C-6DC4279A97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56270" y="3549318"/>
                <a:ext cx="3970" cy="348629"/>
              </a:xfrm>
              <a:prstGeom prst="straightConnector1">
                <a:avLst/>
              </a:prstGeom>
              <a:ln w="28575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Connettore 2 111">
                <a:extLst>
                  <a:ext uri="{FF2B5EF4-FFF2-40B4-BE49-F238E27FC236}">
                    <a16:creationId xmlns:a16="http://schemas.microsoft.com/office/drawing/2014/main" id="{70A5FB71-AC9B-6B73-8775-ED6E6223B9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37765" y="3549317"/>
                <a:ext cx="3970" cy="348629"/>
              </a:xfrm>
              <a:prstGeom prst="straightConnector1">
                <a:avLst/>
              </a:prstGeom>
              <a:ln w="28575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Connettore 2 112">
                <a:extLst>
                  <a:ext uri="{FF2B5EF4-FFF2-40B4-BE49-F238E27FC236}">
                    <a16:creationId xmlns:a16="http://schemas.microsoft.com/office/drawing/2014/main" id="{37640644-06E6-DDBD-5256-63330B09B07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64300" y="3552092"/>
                <a:ext cx="3970" cy="348629"/>
              </a:xfrm>
              <a:prstGeom prst="straightConnector1">
                <a:avLst/>
              </a:prstGeom>
              <a:ln w="28575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Connettore 2 113">
                <a:extLst>
                  <a:ext uri="{FF2B5EF4-FFF2-40B4-BE49-F238E27FC236}">
                    <a16:creationId xmlns:a16="http://schemas.microsoft.com/office/drawing/2014/main" id="{12F62A5B-5FCB-69D7-3B03-179EA2DC4D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45795" y="3552091"/>
                <a:ext cx="3970" cy="348629"/>
              </a:xfrm>
              <a:prstGeom prst="straightConnector1">
                <a:avLst/>
              </a:prstGeom>
              <a:ln w="28575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Connettore 2 114">
                <a:extLst>
                  <a:ext uri="{FF2B5EF4-FFF2-40B4-BE49-F238E27FC236}">
                    <a16:creationId xmlns:a16="http://schemas.microsoft.com/office/drawing/2014/main" id="{5A6BD502-7DE4-C7DD-A7D1-A83D2B4489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99579" y="3552091"/>
                <a:ext cx="3970" cy="348629"/>
              </a:xfrm>
              <a:prstGeom prst="straightConnector1">
                <a:avLst/>
              </a:prstGeom>
              <a:ln w="28575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Connettore 2 115">
                <a:extLst>
                  <a:ext uri="{FF2B5EF4-FFF2-40B4-BE49-F238E27FC236}">
                    <a16:creationId xmlns:a16="http://schemas.microsoft.com/office/drawing/2014/main" id="{6B9D6EDB-A50F-5E0A-1A78-BDB0A2F2419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81074" y="3552090"/>
                <a:ext cx="3970" cy="348629"/>
              </a:xfrm>
              <a:prstGeom prst="straightConnector1">
                <a:avLst/>
              </a:prstGeom>
              <a:ln w="28575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19" name="Connettore 2 118">
              <a:extLst>
                <a:ext uri="{FF2B5EF4-FFF2-40B4-BE49-F238E27FC236}">
                  <a16:creationId xmlns:a16="http://schemas.microsoft.com/office/drawing/2014/main" id="{C8B3F9C1-E6B6-CB55-E80C-FE58052814CF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3201591" y="2714630"/>
              <a:ext cx="3970" cy="612000"/>
            </a:xfrm>
            <a:prstGeom prst="straightConnector1">
              <a:avLst/>
            </a:prstGeom>
            <a:ln w="41275">
              <a:solidFill>
                <a:srgbClr val="FF0000"/>
              </a:solidFill>
              <a:tail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Connettore 2 119">
              <a:extLst>
                <a:ext uri="{FF2B5EF4-FFF2-40B4-BE49-F238E27FC236}">
                  <a16:creationId xmlns:a16="http://schemas.microsoft.com/office/drawing/2014/main" id="{7025B60D-5230-4E35-FA11-31DFA3C8CFC4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3200194" y="3423371"/>
              <a:ext cx="3970" cy="612000"/>
            </a:xfrm>
            <a:prstGeom prst="straightConnector1">
              <a:avLst/>
            </a:prstGeom>
            <a:ln w="41275">
              <a:solidFill>
                <a:srgbClr val="FF0000"/>
              </a:solidFill>
              <a:tail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2" name="CasellaDiTesto 121">
                  <a:extLst>
                    <a:ext uri="{FF2B5EF4-FFF2-40B4-BE49-F238E27FC236}">
                      <a16:creationId xmlns:a16="http://schemas.microsoft.com/office/drawing/2014/main" id="{F40DE4A3-98C9-51D8-88DC-F9A0EDCF88EB}"/>
                    </a:ext>
                  </a:extLst>
                </p:cNvPr>
                <p:cNvSpPr txBox="1"/>
                <p:nvPr/>
              </p:nvSpPr>
              <p:spPr>
                <a:xfrm>
                  <a:off x="3230480" y="2873387"/>
                  <a:ext cx="587628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it-IT" sz="1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it-IT" sz="1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𝒎</m:t>
                            </m:r>
                          </m:e>
                          <m:sub>
                            <m:r>
                              <a:rPr lang="it-IT" sz="1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𝒔𝒉</m:t>
                            </m:r>
                          </m:sub>
                        </m:sSub>
                        <m:acc>
                          <m:accPr>
                            <m:chr m:val="̈"/>
                            <m:ctrlPr>
                              <a:rPr lang="it-IT" sz="1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it-IT" sz="1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</m:acc>
                      </m:oMath>
                    </m:oMathPara>
                  </a14:m>
                  <a:endParaRPr lang="it-IT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122" name="CasellaDiTesto 121">
                  <a:extLst>
                    <a:ext uri="{FF2B5EF4-FFF2-40B4-BE49-F238E27FC236}">
                      <a16:creationId xmlns:a16="http://schemas.microsoft.com/office/drawing/2014/main" id="{F40DE4A3-98C9-51D8-88DC-F9A0EDCF88E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30480" y="2873387"/>
                  <a:ext cx="587628" cy="369332"/>
                </a:xfrm>
                <a:prstGeom prst="rect">
                  <a:avLst/>
                </a:prstGeom>
                <a:blipFill>
                  <a:blip r:embed="rId3"/>
                  <a:stretch>
                    <a:fillRect r="-60825" b="-1667"/>
                  </a:stretch>
                </a:blipFill>
              </p:spPr>
              <p:txBody>
                <a:bodyPr/>
                <a:lstStyle/>
                <a:p>
                  <a:r>
                    <a:rPr lang="it-I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5" name="CasellaDiTesto 124">
                  <a:extLst>
                    <a:ext uri="{FF2B5EF4-FFF2-40B4-BE49-F238E27FC236}">
                      <a16:creationId xmlns:a16="http://schemas.microsoft.com/office/drawing/2014/main" id="{353EB0CF-A660-5CBD-1FE9-E396DB04AC30}"/>
                    </a:ext>
                  </a:extLst>
                </p:cNvPr>
                <p:cNvSpPr txBox="1"/>
                <p:nvPr/>
              </p:nvSpPr>
              <p:spPr>
                <a:xfrm>
                  <a:off x="4004292" y="4769741"/>
                  <a:ext cx="587628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it-IT" sz="18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it-IT" sz="18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𝑷</m:t>
                            </m:r>
                          </m:e>
                          <m:sub>
                            <m:r>
                              <a:rPr lang="it-IT" sz="1800" b="1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𝒔</m:t>
                            </m:r>
                          </m:sub>
                        </m:sSub>
                      </m:oMath>
                    </m:oMathPara>
                  </a14:m>
                  <a:endParaRPr lang="it-IT" b="1" dirty="0">
                    <a:solidFill>
                      <a:schemeClr val="bg1"/>
                    </a:solidFill>
                  </a:endParaRPr>
                </a:p>
              </p:txBody>
            </p:sp>
          </mc:Choice>
          <mc:Fallback xmlns="">
            <p:sp>
              <p:nvSpPr>
                <p:cNvPr id="125" name="CasellaDiTesto 124">
                  <a:extLst>
                    <a:ext uri="{FF2B5EF4-FFF2-40B4-BE49-F238E27FC236}">
                      <a16:creationId xmlns:a16="http://schemas.microsoft.com/office/drawing/2014/main" id="{353EB0CF-A660-5CBD-1FE9-E396DB04AC3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04292" y="4769741"/>
                  <a:ext cx="587628" cy="369332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it-I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6" name="CasellaDiTesto 125">
                  <a:extLst>
                    <a:ext uri="{FF2B5EF4-FFF2-40B4-BE49-F238E27FC236}">
                      <a16:creationId xmlns:a16="http://schemas.microsoft.com/office/drawing/2014/main" id="{EAC4CBF7-FD6C-0D23-4582-39B24553E110}"/>
                    </a:ext>
                  </a:extLst>
                </p:cNvPr>
                <p:cNvSpPr txBox="1"/>
                <p:nvPr/>
              </p:nvSpPr>
              <p:spPr>
                <a:xfrm>
                  <a:off x="4144451" y="4149170"/>
                  <a:ext cx="587628" cy="39555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it-IT" sz="1800" b="1" i="1" smtClean="0">
                                <a:solidFill>
                                  <a:schemeClr val="accent1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it-IT" sz="1800" b="1" i="1" smtClean="0">
                                <a:solidFill>
                                  <a:schemeClr val="accent1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𝑷</m:t>
                            </m:r>
                          </m:e>
                          <m:sub>
                            <m:r>
                              <a:rPr lang="it-IT" sz="1800" b="1" i="1" smtClean="0">
                                <a:solidFill>
                                  <a:schemeClr val="accent1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𝒓𝒊𝒇</m:t>
                            </m:r>
                          </m:sub>
                        </m:sSub>
                      </m:oMath>
                    </m:oMathPara>
                  </a14:m>
                  <a:endParaRPr lang="it-IT" b="1" dirty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126" name="CasellaDiTesto 125">
                  <a:extLst>
                    <a:ext uri="{FF2B5EF4-FFF2-40B4-BE49-F238E27FC236}">
                      <a16:creationId xmlns:a16="http://schemas.microsoft.com/office/drawing/2014/main" id="{EAC4CBF7-FD6C-0D23-4582-39B24553E11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44451" y="4149170"/>
                  <a:ext cx="587628" cy="395558"/>
                </a:xfrm>
                <a:prstGeom prst="rect">
                  <a:avLst/>
                </a:prstGeom>
                <a:blipFill>
                  <a:blip r:embed="rId5"/>
                  <a:stretch>
                    <a:fillRect b="-9231"/>
                  </a:stretch>
                </a:blipFill>
              </p:spPr>
              <p:txBody>
                <a:bodyPr/>
                <a:lstStyle/>
                <a:p>
                  <a:r>
                    <a:rPr lang="it-I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7" name="CasellaDiTesto 126">
                  <a:extLst>
                    <a:ext uri="{FF2B5EF4-FFF2-40B4-BE49-F238E27FC236}">
                      <a16:creationId xmlns:a16="http://schemas.microsoft.com/office/drawing/2014/main" id="{6CB853FF-90EF-05F8-FD8E-1D23BDA1FA99}"/>
                    </a:ext>
                  </a:extLst>
                </p:cNvPr>
                <p:cNvSpPr txBox="1"/>
                <p:nvPr/>
              </p:nvSpPr>
              <p:spPr>
                <a:xfrm>
                  <a:off x="4120660" y="2998120"/>
                  <a:ext cx="587628" cy="39555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it-IT" sz="1800" b="1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it-IT" sz="1800" b="1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𝑷</m:t>
                            </m:r>
                          </m:e>
                          <m:sub>
                            <m:r>
                              <a:rPr lang="it-IT" sz="1800" b="1" i="1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</a:rPr>
                              <m:t>𝒇𝒃</m:t>
                            </m:r>
                          </m:sub>
                        </m:sSub>
                      </m:oMath>
                    </m:oMathPara>
                  </a14:m>
                  <a:endParaRPr lang="it-IT" b="1" dirty="0">
                    <a:solidFill>
                      <a:srgbClr val="7030A0"/>
                    </a:solidFill>
                  </a:endParaRPr>
                </a:p>
              </p:txBody>
            </p:sp>
          </mc:Choice>
          <mc:Fallback xmlns="">
            <p:sp>
              <p:nvSpPr>
                <p:cNvPr id="127" name="CasellaDiTesto 126">
                  <a:extLst>
                    <a:ext uri="{FF2B5EF4-FFF2-40B4-BE49-F238E27FC236}">
                      <a16:creationId xmlns:a16="http://schemas.microsoft.com/office/drawing/2014/main" id="{6CB853FF-90EF-05F8-FD8E-1D23BDA1FA9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20660" y="2998120"/>
                  <a:ext cx="587628" cy="395558"/>
                </a:xfrm>
                <a:prstGeom prst="rect">
                  <a:avLst/>
                </a:prstGeom>
                <a:blipFill>
                  <a:blip r:embed="rId6"/>
                  <a:stretch>
                    <a:fillRect b="-9231"/>
                  </a:stretch>
                </a:blipFill>
              </p:spPr>
              <p:txBody>
                <a:bodyPr/>
                <a:lstStyle/>
                <a:p>
                  <a:r>
                    <a:rPr lang="it-IT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28" name="Connettore 2 127">
              <a:extLst>
                <a:ext uri="{FF2B5EF4-FFF2-40B4-BE49-F238E27FC236}">
                  <a16:creationId xmlns:a16="http://schemas.microsoft.com/office/drawing/2014/main" id="{1D48FA1B-6D61-472A-F53A-AF62AA690B11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3206843" y="4158921"/>
              <a:ext cx="3970" cy="612000"/>
            </a:xfrm>
            <a:prstGeom prst="straightConnector1">
              <a:avLst/>
            </a:prstGeom>
            <a:ln w="41275">
              <a:solidFill>
                <a:srgbClr val="FF0000"/>
              </a:solidFill>
              <a:tail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9" name="CasellaDiTesto 128">
                  <a:extLst>
                    <a:ext uri="{FF2B5EF4-FFF2-40B4-BE49-F238E27FC236}">
                      <a16:creationId xmlns:a16="http://schemas.microsoft.com/office/drawing/2014/main" id="{723A13C0-F8D9-EBE4-ABB6-F2AC8CD3F05D}"/>
                    </a:ext>
                  </a:extLst>
                </p:cNvPr>
                <p:cNvSpPr txBox="1"/>
                <p:nvPr/>
              </p:nvSpPr>
              <p:spPr>
                <a:xfrm>
                  <a:off x="3195653" y="3458857"/>
                  <a:ext cx="587628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it-IT" sz="1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it-IT" sz="1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𝒄</m:t>
                            </m:r>
                          </m:e>
                          <m:sub>
                            <m:r>
                              <a:rPr lang="it-IT" sz="1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𝒎</m:t>
                            </m:r>
                          </m:sub>
                        </m:sSub>
                        <m:acc>
                          <m:accPr>
                            <m:chr m:val="̇"/>
                            <m:ctrlPr>
                              <a:rPr lang="it-IT" sz="1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it-IT" sz="1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</m:acc>
                      </m:oMath>
                    </m:oMathPara>
                  </a14:m>
                  <a:endParaRPr lang="it-IT" b="1" dirty="0">
                    <a:solidFill>
                      <a:srgbClr val="FF0000"/>
                    </a:solidFill>
                  </a:endParaRPr>
                </a:p>
              </p:txBody>
            </p:sp>
          </mc:Choice>
          <mc:Fallback xmlns="">
            <p:sp>
              <p:nvSpPr>
                <p:cNvPr id="129" name="CasellaDiTesto 128">
                  <a:extLst>
                    <a:ext uri="{FF2B5EF4-FFF2-40B4-BE49-F238E27FC236}">
                      <a16:creationId xmlns:a16="http://schemas.microsoft.com/office/drawing/2014/main" id="{723A13C0-F8D9-EBE4-ABB6-F2AC8CD3F05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95653" y="3458857"/>
                  <a:ext cx="587628" cy="369332"/>
                </a:xfrm>
                <a:prstGeom prst="rect">
                  <a:avLst/>
                </a:prstGeom>
                <a:blipFill>
                  <a:blip r:embed="rId7"/>
                  <a:stretch>
                    <a:fillRect r="-5155"/>
                  </a:stretch>
                </a:blipFill>
              </p:spPr>
              <p:txBody>
                <a:bodyPr/>
                <a:lstStyle/>
                <a:p>
                  <a:r>
                    <a:rPr lang="it-IT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1" name="CasellaDiTesto 130">
                <a:extLst>
                  <a:ext uri="{FF2B5EF4-FFF2-40B4-BE49-F238E27FC236}">
                    <a16:creationId xmlns:a16="http://schemas.microsoft.com/office/drawing/2014/main" id="{4B74AD39-4647-A1CD-7273-124C53F569F4}"/>
                  </a:ext>
                </a:extLst>
              </p:cNvPr>
              <p:cNvSpPr txBox="1"/>
              <p:nvPr/>
            </p:nvSpPr>
            <p:spPr>
              <a:xfrm>
                <a:off x="8365401" y="506879"/>
                <a:ext cx="3497561" cy="6507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1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800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it-IT" sz="18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it-IT" sz="1800" b="0" i="1" smtClean="0">
                              <a:latin typeface="Cambria Math" panose="02040503050406030204" pitchFamily="18" charset="0"/>
                            </a:rPr>
                            <m:t>,  </m:t>
                          </m:r>
                          <m:r>
                            <a:rPr lang="it-IT" sz="1800" b="0" i="1" smtClean="0">
                              <a:latin typeface="Cambria Math" panose="02040503050406030204" pitchFamily="18" charset="0"/>
                            </a:rPr>
                            <m:t>𝑠h</m:t>
                          </m:r>
                        </m:sub>
                      </m:sSub>
                      <m:r>
                        <a:rPr lang="it-IT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it-I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it-I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  <m:d>
                            <m:dPr>
                              <m:ctrlPr>
                                <a:rPr lang="it-IT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𝑀</m:t>
                                  </m:r>
                                </m:sub>
                                <m:sup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  <m:r>
                                <a:rPr lang="it-IT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sSubSup>
                                <m:sSubSup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</m:sub>
                                <m:sup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e>
                          </m:d>
                        </m:num>
                        <m:den>
                          <m:r>
                            <a:rPr lang="it-I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d>
                        <m:dPr>
                          <m:ctrlPr>
                            <a:rPr lang="it-IT" sz="18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it-IT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1800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it-IT" sz="1800" i="1">
                                  <a:latin typeface="Cambria Math" panose="02040503050406030204" pitchFamily="18" charset="0"/>
                                </a:rPr>
                                <m:t>𝑓𝑏</m:t>
                              </m:r>
                            </m:sub>
                          </m:sSub>
                          <m:r>
                            <a:rPr lang="it-IT" sz="18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it-IT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1800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it-IT" sz="1800" i="1">
                                  <a:latin typeface="Cambria Math" panose="02040503050406030204" pitchFamily="18" charset="0"/>
                                </a:rPr>
                                <m:t>𝑟𝑖𝑓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it-IT" dirty="0"/>
              </a:p>
            </p:txBody>
          </p:sp>
        </mc:Choice>
        <mc:Fallback xmlns="">
          <p:sp>
            <p:nvSpPr>
              <p:cNvPr id="131" name="CasellaDiTesto 130">
                <a:extLst>
                  <a:ext uri="{FF2B5EF4-FFF2-40B4-BE49-F238E27FC236}">
                    <a16:creationId xmlns:a16="http://schemas.microsoft.com/office/drawing/2014/main" id="{4B74AD39-4647-A1CD-7273-124C53F569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5401" y="506879"/>
                <a:ext cx="3497561" cy="65075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3" name="CasellaDiTesto 132">
                <a:extLst>
                  <a:ext uri="{FF2B5EF4-FFF2-40B4-BE49-F238E27FC236}">
                    <a16:creationId xmlns:a16="http://schemas.microsoft.com/office/drawing/2014/main" id="{ACA1FE69-B7C1-7A1C-8C6A-EBE44B2557DD}"/>
                  </a:ext>
                </a:extLst>
              </p:cNvPr>
              <p:cNvSpPr txBox="1"/>
              <p:nvPr/>
            </p:nvSpPr>
            <p:spPr>
              <a:xfrm>
                <a:off x="5489484" y="1391274"/>
                <a:ext cx="6096000" cy="6507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1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80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it-IT" sz="1800" b="0" i="1" smtClean="0">
                              <a:latin typeface="Cambria Math" panose="02040503050406030204" pitchFamily="18" charset="0"/>
                            </a:rPr>
                            <m:t>𝑠h</m:t>
                          </m:r>
                        </m:sub>
                      </m:sSub>
                      <m:acc>
                        <m:accPr>
                          <m:chr m:val="̈"/>
                          <m:ctrlPr>
                            <a:rPr lang="it-IT" sz="18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it-IT" sz="1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it-IT" sz="18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it-IT" sz="1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8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it-IT" sz="18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r>
                        <a:rPr lang="it-IT" sz="1800" b="0" i="1" smtClean="0">
                          <a:latin typeface="Cambria Math" panose="02040503050406030204" pitchFamily="18" charset="0"/>
                        </a:rPr>
                        <m:t> </m:t>
                      </m:r>
                      <m:acc>
                        <m:accPr>
                          <m:chr m:val="̇"/>
                          <m:ctrlPr>
                            <a:rPr lang="it-IT" sz="18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it-IT" sz="1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it-IT" sz="18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it-IT" sz="1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8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it-IT" sz="18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d>
                        <m:dPr>
                          <m:ctrlPr>
                            <a:rPr lang="it-IT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it-IT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it-IT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it-IT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b>
                          </m:sSub>
                        </m:e>
                      </m:d>
                      <m:r>
                        <a:rPr lang="it-IT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it-I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it-I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  <m:d>
                            <m:dPr>
                              <m:ctrlPr>
                                <a:rPr lang="it-IT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𝑀</m:t>
                                  </m:r>
                                </m:sub>
                                <m:sup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  <m:r>
                                <a:rPr lang="it-IT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sSubSup>
                                <m:sSubSup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</m:sub>
                                <m:sup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e>
                          </m:d>
                        </m:num>
                        <m:den>
                          <m:r>
                            <a:rPr lang="it-I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d>
                        <m:dPr>
                          <m:ctrlPr>
                            <a:rPr lang="it-IT" sz="18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it-IT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1800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it-IT" sz="1800" i="1">
                                  <a:latin typeface="Cambria Math" panose="02040503050406030204" pitchFamily="18" charset="0"/>
                                </a:rPr>
                                <m:t>𝑓𝑏</m:t>
                              </m:r>
                            </m:sub>
                          </m:sSub>
                          <m:r>
                            <a:rPr lang="it-IT" sz="18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it-IT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1800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it-IT" sz="1800" i="1">
                                  <a:latin typeface="Cambria Math" panose="02040503050406030204" pitchFamily="18" charset="0"/>
                                </a:rPr>
                                <m:t>𝑟𝑖𝑓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it-IT" dirty="0"/>
              </a:p>
            </p:txBody>
          </p:sp>
        </mc:Choice>
        <mc:Fallback xmlns="">
          <p:sp>
            <p:nvSpPr>
              <p:cNvPr id="133" name="CasellaDiTesto 132">
                <a:extLst>
                  <a:ext uri="{FF2B5EF4-FFF2-40B4-BE49-F238E27FC236}">
                    <a16:creationId xmlns:a16="http://schemas.microsoft.com/office/drawing/2014/main" id="{ACA1FE69-B7C1-7A1C-8C6A-EBE44B2557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89484" y="1391274"/>
                <a:ext cx="6096000" cy="650756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4" name="CasellaDiTesto 133">
                <a:extLst>
                  <a:ext uri="{FF2B5EF4-FFF2-40B4-BE49-F238E27FC236}">
                    <a16:creationId xmlns:a16="http://schemas.microsoft.com/office/drawing/2014/main" id="{A4EC0A2C-8B8C-E3B5-1192-11092159809E}"/>
                  </a:ext>
                </a:extLst>
              </p:cNvPr>
              <p:cNvSpPr txBox="1"/>
              <p:nvPr/>
            </p:nvSpPr>
            <p:spPr>
              <a:xfrm>
                <a:off x="5513074" y="2080467"/>
                <a:ext cx="6096000" cy="72173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̈"/>
                          <m:ctrlPr>
                            <a:rPr lang="it-IT" sz="18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it-IT" sz="18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it-IT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it-IT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it-IT" sz="1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it-IT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1800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it-IT" sz="1800" b="0" i="1" smtClean="0">
                                  <a:latin typeface="Cambria Math" panose="02040503050406030204" pitchFamily="18" charset="0"/>
                                </a:rPr>
                                <m:t>𝑠h</m:t>
                              </m:r>
                            </m:sub>
                          </m:sSub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it-IT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it-IT" sz="18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it-IT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it-IT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  <m:r>
                            <a:rPr lang="it-IT" i="1">
                              <a:latin typeface="Cambria Math" panose="02040503050406030204" pitchFamily="18" charset="0"/>
                            </a:rPr>
                            <m:t> </m:t>
                          </m:r>
                          <m:acc>
                            <m:accPr>
                              <m:chr m:val="̇"/>
                              <m:ctrlPr>
                                <a:rPr lang="it-IT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it-IT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it-IT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it-IT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  <m:d>
                            <m:dPr>
                              <m:ctrlPr>
                                <a:rPr lang="it-IT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it-IT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it-IT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d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it-IT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it-IT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  <m:d>
                                <m:d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it-IT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it-IT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it-IT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𝑀</m:t>
                                      </m:r>
                                    </m:sub>
                                    <m:sup>
                                      <m:r>
                                        <a:rPr lang="it-IT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bSup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−</m:t>
                                  </m:r>
                                  <m:sSubSup>
                                    <m:sSubSupPr>
                                      <m:ctrlPr>
                                        <a:rPr lang="it-IT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it-IT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it-IT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𝑚</m:t>
                                      </m:r>
                                    </m:sub>
                                    <m:sup>
                                      <m:r>
                                        <a:rPr lang="it-IT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bSup>
                                </m:e>
                              </m:d>
                            </m:num>
                            <m:den>
                              <m:r>
                                <a:rPr lang="it-IT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  <m:d>
                            <m:dPr>
                              <m:ctrlPr>
                                <a:rPr lang="it-IT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𝑓𝑏</m:t>
                                  </m:r>
                                </m:sub>
                              </m:sSub>
                              <m:r>
                                <a:rPr lang="it-IT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𝑟𝑖𝑓</m:t>
                                  </m:r>
                                </m:sub>
                              </m:sSub>
                            </m:e>
                          </m:d>
                        </m:e>
                      </m:d>
                    </m:oMath>
                  </m:oMathPara>
                </a14:m>
                <a:endParaRPr lang="it-IT" dirty="0"/>
              </a:p>
            </p:txBody>
          </p:sp>
        </mc:Choice>
        <mc:Fallback xmlns="">
          <p:sp>
            <p:nvSpPr>
              <p:cNvPr id="134" name="CasellaDiTesto 133">
                <a:extLst>
                  <a:ext uri="{FF2B5EF4-FFF2-40B4-BE49-F238E27FC236}">
                    <a16:creationId xmlns:a16="http://schemas.microsoft.com/office/drawing/2014/main" id="{A4EC0A2C-8B8C-E3B5-1192-1109215980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074" y="2080467"/>
                <a:ext cx="6096000" cy="721736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5" name="CasellaDiTesto 134">
                <a:extLst>
                  <a:ext uri="{FF2B5EF4-FFF2-40B4-BE49-F238E27FC236}">
                    <a16:creationId xmlns:a16="http://schemas.microsoft.com/office/drawing/2014/main" id="{99DD61E1-0FE6-80BC-F27E-58F7DF2AB2BA}"/>
                  </a:ext>
                </a:extLst>
              </p:cNvPr>
              <p:cNvSpPr txBox="1"/>
              <p:nvPr/>
            </p:nvSpPr>
            <p:spPr>
              <a:xfrm>
                <a:off x="4615675" y="3015420"/>
                <a:ext cx="6947221" cy="103310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1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it-IT" sz="18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it-IT" sz="18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it-IT" sz="1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it-IT" sz="1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sSub>
                        <m:sSubPr>
                          <m:ctrlPr>
                            <a:rPr lang="it-IT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it-IT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it-IT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it-IT" sz="1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it-IT" sz="1800" b="0" i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it-IT" sz="1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num>
                        <m:den>
                          <m:sSub>
                            <m:sSubPr>
                              <m:ctrlPr>
                                <a:rPr lang="it-IT" sz="18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18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it-IT" sz="18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𝑠h</m:t>
                              </m:r>
                            </m:sub>
                          </m:sSub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it-IT" sz="1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it-IT" sz="1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  <m:r>
                            <a:rPr lang="it-IT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it-IT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̇"/>
                                  <m:ctrlPr>
                                    <a:rPr lang="it-IT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it-IT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acc>
                            </m:e>
                            <m:sub>
                              <m:r>
                                <a:rPr lang="it-IT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it-IT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  <m:d>
                            <m:dPr>
                              <m:ctrlPr>
                                <a:rPr lang="it-IT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it-IT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it-IT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it-IT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it-IT" b="0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b="0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it-IT" b="0" i="1" smtClean="0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d>
                          <m:r>
                            <a:rPr lang="it-IT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  <m:d>
                                <m:dPr>
                                  <m:ctrlPr>
                                    <a:rPr lang="it-IT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it-IT" i="1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it-IT" i="1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it-IT" i="1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𝑀</m:t>
                                      </m:r>
                                    </m:sub>
                                    <m:sup>
                                      <m:r>
                                        <a:rPr lang="it-IT" i="1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bSup>
                                  <m:r>
                                    <a:rPr lang="it-IT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−</m:t>
                                  </m:r>
                                  <m:sSubSup>
                                    <m:sSubSupPr>
                                      <m:ctrlPr>
                                        <a:rPr lang="it-IT" i="1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it-IT" i="1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it-IT" i="1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𝑚</m:t>
                                      </m:r>
                                    </m:sub>
                                    <m:sup>
                                      <m:r>
                                        <a:rPr lang="it-IT" i="1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bSup>
                                </m:e>
                              </m:d>
                            </m:num>
                            <m:den>
                              <m: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  <m:d>
                            <m:dPr>
                              <m:ctrlP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it-IT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it-IT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  <m:sSub>
                                    <m:sSubPr>
                                      <m:ctrlPr>
                                        <a:rPr lang="it-IT" b="0" i="1" smtClean="0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i="1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it-IT" b="0" i="1" smtClean="0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sub>
                              </m:sSub>
                              <m: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it-IT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it-IT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𝑟𝑖𝑓</m:t>
                                  </m:r>
                                </m:sub>
                              </m:sSub>
                            </m:e>
                          </m:d>
                        </m:e>
                      </m:d>
                    </m:oMath>
                  </m:oMathPara>
                </a14:m>
                <a:endParaRPr lang="it-IT" dirty="0">
                  <a:solidFill>
                    <a:srgbClr val="0070C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it-IT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it-IT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it-IT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it-IT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it-IT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it-IT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it-IT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acc>
                        <m:accPr>
                          <m:chr m:val="̇"/>
                          <m:ctrlPr>
                            <a:rPr lang="it-IT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it-IT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it-IT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it-IT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35" name="CasellaDiTesto 134">
                <a:extLst>
                  <a:ext uri="{FF2B5EF4-FFF2-40B4-BE49-F238E27FC236}">
                    <a16:creationId xmlns:a16="http://schemas.microsoft.com/office/drawing/2014/main" id="{99DD61E1-0FE6-80BC-F27E-58F7DF2AB2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5675" y="3015420"/>
                <a:ext cx="6947221" cy="1033103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6" name="CasellaDiTesto 135">
                <a:extLst>
                  <a:ext uri="{FF2B5EF4-FFF2-40B4-BE49-F238E27FC236}">
                    <a16:creationId xmlns:a16="http://schemas.microsoft.com/office/drawing/2014/main" id="{CFEC6F4C-C9A9-055E-D7EF-7FB12EAF97E6}"/>
                  </a:ext>
                </a:extLst>
              </p:cNvPr>
              <p:cNvSpPr txBox="1"/>
              <p:nvPr/>
            </p:nvSpPr>
            <p:spPr>
              <a:xfrm>
                <a:off x="4353424" y="4101956"/>
                <a:ext cx="7217651" cy="9987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1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it-IT" sz="18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it-IT" sz="18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it-IT" sz="1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it-IT" sz="18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sSub>
                        <m:sSubPr>
                          <m:ctrlPr>
                            <a:rPr lang="it-IT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it-IT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it-IT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it-IT" sz="1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it-IT" sz="1800" b="0" i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it-IT" sz="1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num>
                        <m:den>
                          <m:sSub>
                            <m:sSubPr>
                              <m:ctrlPr>
                                <a:rPr lang="it-IT" sz="18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18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it-IT" sz="1800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𝑠h</m:t>
                              </m:r>
                            </m:sub>
                          </m:sSub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it-IT" sz="1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it-IT" sz="18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  <m:r>
                            <a:rPr lang="it-IT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it-IT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̇"/>
                                  <m:ctrlPr>
                                    <a:rPr lang="it-IT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it-IT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acc>
                            </m:e>
                            <m:sub>
                              <m:r>
                                <a:rPr lang="it-IT" b="0" i="1" smtClean="0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it-IT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  <m:sSub>
                            <m:sSubPr>
                              <m:ctrlP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  <m:d>
                            <m:dPr>
                              <m:ctrlP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it-IT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it-IT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it-IT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it-IT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d>
                          <m:r>
                            <a:rPr lang="it-IT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𝜋</m:t>
                              </m:r>
                              <m:d>
                                <m:dPr>
                                  <m:ctrlPr>
                                    <a:rPr lang="it-IT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it-IT" i="1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it-IT" i="1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it-IT" i="1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𝑀</m:t>
                                      </m:r>
                                    </m:sub>
                                    <m:sup>
                                      <m:r>
                                        <a:rPr lang="it-IT" i="1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bSup>
                                  <m:r>
                                    <a:rPr lang="it-IT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−</m:t>
                                  </m:r>
                                  <m:sSubSup>
                                    <m:sSubSupPr>
                                      <m:ctrlPr>
                                        <a:rPr lang="it-IT" i="1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it-IT" i="1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it-IT" i="1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𝑚</m:t>
                                      </m:r>
                                    </m:sub>
                                    <m:sup>
                                      <m:r>
                                        <a:rPr lang="it-IT" i="1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bSup>
                                </m:e>
                              </m:d>
                            </m:num>
                            <m:den>
                              <m: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  <m:d>
                            <m:dPr>
                              <m:ctrlP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it-IT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it-IT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𝑓</m:t>
                                  </m:r>
                                  <m:sSub>
                                    <m:sSubPr>
                                      <m:ctrlPr>
                                        <a:rPr lang="it-IT" b="0" i="1" smtClean="0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i="1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it-IT" b="0" i="1" smtClean="0">
                                          <a:solidFill>
                                            <a:srgbClr val="0070C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sub>
                              </m:sSub>
                              <m: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it-IT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it-IT" i="1">
                                      <a:solidFill>
                                        <a:srgbClr val="0070C0"/>
                                      </a:solidFill>
                                      <a:latin typeface="Cambria Math" panose="02040503050406030204" pitchFamily="18" charset="0"/>
                                    </a:rPr>
                                    <m:t>𝑟𝑖𝑓</m:t>
                                  </m:r>
                                </m:sub>
                              </m:sSub>
                            </m:e>
                          </m:d>
                        </m:e>
                      </m:d>
                    </m:oMath>
                  </m:oMathPara>
                </a14:m>
                <a:endParaRPr lang="it-IT" dirty="0">
                  <a:solidFill>
                    <a:srgbClr val="0070C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it-IT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it-IT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it-IT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it-IT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it-IT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it-IT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it-IT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  <m:acc>
                        <m:accPr>
                          <m:chr m:val="̇"/>
                          <m:ctrlPr>
                            <a:rPr lang="it-IT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it-IT" i="1">
                                  <a:solidFill>
                                    <a:srgbClr val="0070C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it-IT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36" name="CasellaDiTesto 135">
                <a:extLst>
                  <a:ext uri="{FF2B5EF4-FFF2-40B4-BE49-F238E27FC236}">
                    <a16:creationId xmlns:a16="http://schemas.microsoft.com/office/drawing/2014/main" id="{CFEC6F4C-C9A9-055E-D7EF-7FB12EAF97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3424" y="4101956"/>
                <a:ext cx="7217651" cy="998735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Connettore 2 2">
            <a:extLst>
              <a:ext uri="{FF2B5EF4-FFF2-40B4-BE49-F238E27FC236}">
                <a16:creationId xmlns:a16="http://schemas.microsoft.com/office/drawing/2014/main" id="{0FE328EA-D8CB-A513-E5C3-36507C9BD481}"/>
              </a:ext>
            </a:extLst>
          </p:cNvPr>
          <p:cNvCxnSpPr>
            <a:cxnSpLocks/>
          </p:cNvCxnSpPr>
          <p:nvPr/>
        </p:nvCxnSpPr>
        <p:spPr>
          <a:xfrm rot="10800000">
            <a:off x="1325365" y="3143991"/>
            <a:ext cx="3970" cy="348629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ttore 2 4">
            <a:extLst>
              <a:ext uri="{FF2B5EF4-FFF2-40B4-BE49-F238E27FC236}">
                <a16:creationId xmlns:a16="http://schemas.microsoft.com/office/drawing/2014/main" id="{96A5EC73-FBFC-B27C-9994-131DDDF00CAC}"/>
              </a:ext>
            </a:extLst>
          </p:cNvPr>
          <p:cNvCxnSpPr>
            <a:cxnSpLocks/>
          </p:cNvCxnSpPr>
          <p:nvPr/>
        </p:nvCxnSpPr>
        <p:spPr>
          <a:xfrm rot="10800000">
            <a:off x="2955368" y="3136819"/>
            <a:ext cx="3970" cy="348629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diritto 10">
            <a:extLst>
              <a:ext uri="{FF2B5EF4-FFF2-40B4-BE49-F238E27FC236}">
                <a16:creationId xmlns:a16="http://schemas.microsoft.com/office/drawing/2014/main" id="{68D5B33C-FB24-3F41-A73A-2625E8FAB166}"/>
              </a:ext>
            </a:extLst>
          </p:cNvPr>
          <p:cNvCxnSpPr>
            <a:cxnSpLocks/>
          </p:cNvCxnSpPr>
          <p:nvPr/>
        </p:nvCxnSpPr>
        <p:spPr>
          <a:xfrm>
            <a:off x="2142521" y="139190"/>
            <a:ext cx="0" cy="6694116"/>
          </a:xfrm>
          <a:prstGeom prst="line">
            <a:avLst/>
          </a:prstGeom>
          <a:ln w="28575">
            <a:solidFill>
              <a:srgbClr val="FFFF00">
                <a:alpha val="41000"/>
              </a:srgb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ttore 2 5">
            <a:extLst>
              <a:ext uri="{FF2B5EF4-FFF2-40B4-BE49-F238E27FC236}">
                <a16:creationId xmlns:a16="http://schemas.microsoft.com/office/drawing/2014/main" id="{E95FE780-D97C-61B8-2EC4-A84B7C31927C}"/>
              </a:ext>
            </a:extLst>
          </p:cNvPr>
          <p:cNvCxnSpPr>
            <a:cxnSpLocks/>
          </p:cNvCxnSpPr>
          <p:nvPr/>
        </p:nvCxnSpPr>
        <p:spPr>
          <a:xfrm>
            <a:off x="1333055" y="4411373"/>
            <a:ext cx="3970" cy="348629"/>
          </a:xfrm>
          <a:prstGeom prst="straightConnector1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2 7">
            <a:extLst>
              <a:ext uri="{FF2B5EF4-FFF2-40B4-BE49-F238E27FC236}">
                <a16:creationId xmlns:a16="http://schemas.microsoft.com/office/drawing/2014/main" id="{4FEFDBB2-7E21-2787-3180-6020AE091EC3}"/>
              </a:ext>
            </a:extLst>
          </p:cNvPr>
          <p:cNvCxnSpPr>
            <a:cxnSpLocks/>
          </p:cNvCxnSpPr>
          <p:nvPr/>
        </p:nvCxnSpPr>
        <p:spPr>
          <a:xfrm>
            <a:off x="2971228" y="4411373"/>
            <a:ext cx="3970" cy="348629"/>
          </a:xfrm>
          <a:prstGeom prst="straightConnector1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asellaDiTesto 8">
                <a:extLst>
                  <a:ext uri="{FF2B5EF4-FFF2-40B4-BE49-F238E27FC236}">
                    <a16:creationId xmlns:a16="http://schemas.microsoft.com/office/drawing/2014/main" id="{87477641-0F0C-9176-2F75-B1FBD3BA5F37}"/>
                  </a:ext>
                </a:extLst>
              </p:cNvPr>
              <p:cNvSpPr txBox="1"/>
              <p:nvPr/>
            </p:nvSpPr>
            <p:spPr>
              <a:xfrm>
                <a:off x="4068108" y="5549172"/>
                <a:ext cx="8060858" cy="6644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1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800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it-IT" sz="18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it-IT" sz="1800" b="0" i="1" smtClean="0">
                              <a:latin typeface="Cambria Math" panose="02040503050406030204" pitchFamily="18" charset="0"/>
                            </a:rPr>
                            <m:t>,  </m:t>
                          </m:r>
                          <m:r>
                            <a:rPr lang="it-IT" sz="1800" b="0" i="1" smtClean="0">
                              <a:latin typeface="Cambria Math" panose="02040503050406030204" pitchFamily="18" charset="0"/>
                            </a:rPr>
                            <m:t>𝑓𝑏</m:t>
                          </m:r>
                        </m:sub>
                      </m:sSub>
                      <m:r>
                        <a:rPr lang="it-IT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it-I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it-I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  <m:d>
                            <m:dPr>
                              <m:ctrlPr>
                                <a:rPr lang="it-IT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𝑀</m:t>
                                  </m:r>
                                </m:sub>
                                <m:sup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  <m:r>
                                <a:rPr lang="it-IT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sSubSup>
                                <m:sSubSup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it-IT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𝑜</m:t>
                                  </m:r>
                                </m:sub>
                                <m:sup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e>
                          </m:d>
                        </m:num>
                        <m:den>
                          <m:r>
                            <a:rPr lang="it-I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sSub>
                        <m:sSubPr>
                          <m:ctrlPr>
                            <a:rPr lang="it-IT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it-IT" i="1">
                              <a:latin typeface="Cambria Math" panose="02040503050406030204" pitchFamily="18" charset="0"/>
                            </a:rPr>
                            <m:t>𝑓𝑏</m:t>
                          </m:r>
                        </m:sub>
                      </m:sSub>
                      <m:r>
                        <a:rPr lang="it-IT" i="1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it-I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it-I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  <m:d>
                            <m:dPr>
                              <m:ctrlPr>
                                <a:rPr lang="it-IT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it-IT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</m:sub>
                                <m:sup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  <m:r>
                                <a:rPr lang="it-IT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sSubSup>
                                <m:sSubSup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𝑜</m:t>
                                  </m:r>
                                </m:sub>
                                <m:sup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e>
                          </m:d>
                        </m:num>
                        <m:den>
                          <m:r>
                            <a:rPr lang="it-I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sSub>
                        <m:sSubPr>
                          <m:ctrlPr>
                            <a:rPr lang="it-IT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it-IT" i="1">
                              <a:latin typeface="Cambria Math" panose="02040503050406030204" pitchFamily="18" charset="0"/>
                            </a:rPr>
                            <m:t>𝑓𝑏</m:t>
                          </m:r>
                        </m:sub>
                      </m:sSub>
                      <m:r>
                        <a:rPr lang="it-IT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it-I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it-I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  <m:d>
                            <m:dPr>
                              <m:ctrlPr>
                                <a:rPr lang="it-IT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𝑀</m:t>
                                  </m:r>
                                </m:sub>
                                <m:sup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  <m:r>
                                <a:rPr lang="it-IT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sSubSup>
                                <m:sSubSup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it-IT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</m:sub>
                                <m:sup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e>
                          </m:d>
                        </m:num>
                        <m:den>
                          <m:r>
                            <a:rPr lang="it-I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sSub>
                        <m:sSubPr>
                          <m:ctrlPr>
                            <a:rPr lang="it-IT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it-IT" i="1">
                              <a:latin typeface="Cambria Math" panose="02040503050406030204" pitchFamily="18" charset="0"/>
                            </a:rPr>
                            <m:t>𝑓𝑏</m:t>
                          </m:r>
                        </m:sub>
                      </m:sSub>
                    </m:oMath>
                  </m:oMathPara>
                </a14:m>
                <a:endParaRPr lang="it-IT" dirty="0"/>
              </a:p>
            </p:txBody>
          </p:sp>
        </mc:Choice>
        <mc:Fallback xmlns="">
          <p:sp>
            <p:nvSpPr>
              <p:cNvPr id="9" name="CasellaDiTesto 8">
                <a:extLst>
                  <a:ext uri="{FF2B5EF4-FFF2-40B4-BE49-F238E27FC236}">
                    <a16:creationId xmlns:a16="http://schemas.microsoft.com/office/drawing/2014/main" id="{87477641-0F0C-9176-2F75-B1FBD3BA5F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8108" y="5549172"/>
                <a:ext cx="8060858" cy="664477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Connettore diritto 11">
            <a:extLst>
              <a:ext uri="{FF2B5EF4-FFF2-40B4-BE49-F238E27FC236}">
                <a16:creationId xmlns:a16="http://schemas.microsoft.com/office/drawing/2014/main" id="{DA057BE1-5551-A644-CDAF-F8C5613C3BD1}"/>
              </a:ext>
            </a:extLst>
          </p:cNvPr>
          <p:cNvCxnSpPr>
            <a:cxnSpLocks/>
          </p:cNvCxnSpPr>
          <p:nvPr/>
        </p:nvCxnSpPr>
        <p:spPr>
          <a:xfrm rot="10800000">
            <a:off x="2854519" y="1993795"/>
            <a:ext cx="0" cy="3024000"/>
          </a:xfrm>
          <a:prstGeom prst="line">
            <a:avLst/>
          </a:prstGeom>
          <a:ln w="22225">
            <a:solidFill>
              <a:schemeClr val="tx1">
                <a:alpha val="41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8FFBA624-E8C4-FA91-D247-7AED906CA6D1}"/>
              </a:ext>
            </a:extLst>
          </p:cNvPr>
          <p:cNvCxnSpPr>
            <a:cxnSpLocks/>
          </p:cNvCxnSpPr>
          <p:nvPr/>
        </p:nvCxnSpPr>
        <p:spPr>
          <a:xfrm rot="10800000">
            <a:off x="3070297" y="1326400"/>
            <a:ext cx="0" cy="4248000"/>
          </a:xfrm>
          <a:prstGeom prst="line">
            <a:avLst/>
          </a:prstGeom>
          <a:ln w="22225">
            <a:solidFill>
              <a:schemeClr val="tx1">
                <a:alpha val="41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BDBDC108-281C-80FD-3705-0C32FEAD8E28}"/>
              </a:ext>
            </a:extLst>
          </p:cNvPr>
          <p:cNvCxnSpPr>
            <a:cxnSpLocks/>
          </p:cNvCxnSpPr>
          <p:nvPr/>
        </p:nvCxnSpPr>
        <p:spPr>
          <a:xfrm rot="10800000">
            <a:off x="3527988" y="791587"/>
            <a:ext cx="0" cy="3528000"/>
          </a:xfrm>
          <a:prstGeom prst="line">
            <a:avLst/>
          </a:prstGeom>
          <a:ln w="22225">
            <a:solidFill>
              <a:schemeClr val="tx1">
                <a:alpha val="41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2 15">
            <a:extLst>
              <a:ext uri="{FF2B5EF4-FFF2-40B4-BE49-F238E27FC236}">
                <a16:creationId xmlns:a16="http://schemas.microsoft.com/office/drawing/2014/main" id="{82F1D815-BDE4-5168-3CB8-A8700B2FC6D5}"/>
              </a:ext>
            </a:extLst>
          </p:cNvPr>
          <p:cNvCxnSpPr/>
          <p:nvPr/>
        </p:nvCxnSpPr>
        <p:spPr>
          <a:xfrm>
            <a:off x="2171241" y="2126354"/>
            <a:ext cx="68327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ttore 2 16">
            <a:extLst>
              <a:ext uri="{FF2B5EF4-FFF2-40B4-BE49-F238E27FC236}">
                <a16:creationId xmlns:a16="http://schemas.microsoft.com/office/drawing/2014/main" id="{3EE35D9A-C52A-2AE7-90B0-82074ED9EB21}"/>
              </a:ext>
            </a:extLst>
          </p:cNvPr>
          <p:cNvCxnSpPr>
            <a:cxnSpLocks/>
          </p:cNvCxnSpPr>
          <p:nvPr/>
        </p:nvCxnSpPr>
        <p:spPr>
          <a:xfrm>
            <a:off x="2171241" y="1454890"/>
            <a:ext cx="89018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2 18">
            <a:extLst>
              <a:ext uri="{FF2B5EF4-FFF2-40B4-BE49-F238E27FC236}">
                <a16:creationId xmlns:a16="http://schemas.microsoft.com/office/drawing/2014/main" id="{29D93C40-A066-E77C-1E9B-666AD6F14DCA}"/>
              </a:ext>
            </a:extLst>
          </p:cNvPr>
          <p:cNvCxnSpPr>
            <a:cxnSpLocks/>
          </p:cNvCxnSpPr>
          <p:nvPr/>
        </p:nvCxnSpPr>
        <p:spPr>
          <a:xfrm>
            <a:off x="2207276" y="1018816"/>
            <a:ext cx="132540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CasellaDiTesto 22">
                <a:extLst>
                  <a:ext uri="{FF2B5EF4-FFF2-40B4-BE49-F238E27FC236}">
                    <a16:creationId xmlns:a16="http://schemas.microsoft.com/office/drawing/2014/main" id="{90084DFF-48AF-DFFA-FA85-72975929F3AD}"/>
                  </a:ext>
                </a:extLst>
              </p:cNvPr>
              <p:cNvSpPr txBox="1"/>
              <p:nvPr/>
            </p:nvSpPr>
            <p:spPr>
              <a:xfrm>
                <a:off x="2258605" y="1712888"/>
                <a:ext cx="780861" cy="3731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𝒓</m:t>
                          </m:r>
                        </m:e>
                        <m:sub>
                          <m:r>
                            <a:rPr lang="it-IT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𝑶</m:t>
                          </m:r>
                        </m:sub>
                      </m:sSub>
                    </m:oMath>
                  </m:oMathPara>
                </a14:m>
                <a:endParaRPr lang="it-IT" b="1" dirty="0"/>
              </a:p>
            </p:txBody>
          </p:sp>
        </mc:Choice>
        <mc:Fallback xmlns="">
          <p:sp>
            <p:nvSpPr>
              <p:cNvPr id="23" name="CasellaDiTesto 22">
                <a:extLst>
                  <a:ext uri="{FF2B5EF4-FFF2-40B4-BE49-F238E27FC236}">
                    <a16:creationId xmlns:a16="http://schemas.microsoft.com/office/drawing/2014/main" id="{90084DFF-48AF-DFFA-FA85-72975929F3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8605" y="1712888"/>
                <a:ext cx="780861" cy="373179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CasellaDiTesto 24">
                <a:extLst>
                  <a:ext uri="{FF2B5EF4-FFF2-40B4-BE49-F238E27FC236}">
                    <a16:creationId xmlns:a16="http://schemas.microsoft.com/office/drawing/2014/main" id="{A6F4410B-51C4-8407-006C-4E030E26E298}"/>
                  </a:ext>
                </a:extLst>
              </p:cNvPr>
              <p:cNvSpPr txBox="1"/>
              <p:nvPr/>
            </p:nvSpPr>
            <p:spPr>
              <a:xfrm>
                <a:off x="2441526" y="1117348"/>
                <a:ext cx="780861" cy="3731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𝒓</m:t>
                          </m:r>
                        </m:e>
                        <m:sub>
                          <m:r>
                            <a:rPr lang="it-IT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𝒎</m:t>
                          </m:r>
                        </m:sub>
                      </m:sSub>
                    </m:oMath>
                  </m:oMathPara>
                </a14:m>
                <a:endParaRPr lang="it-IT" b="1" dirty="0"/>
              </a:p>
            </p:txBody>
          </p:sp>
        </mc:Choice>
        <mc:Fallback xmlns="">
          <p:sp>
            <p:nvSpPr>
              <p:cNvPr id="25" name="CasellaDiTesto 24">
                <a:extLst>
                  <a:ext uri="{FF2B5EF4-FFF2-40B4-BE49-F238E27FC236}">
                    <a16:creationId xmlns:a16="http://schemas.microsoft.com/office/drawing/2014/main" id="{A6F4410B-51C4-8407-006C-4E030E26E2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1526" y="1117348"/>
                <a:ext cx="780861" cy="373179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CasellaDiTesto 25">
                <a:extLst>
                  <a:ext uri="{FF2B5EF4-FFF2-40B4-BE49-F238E27FC236}">
                    <a16:creationId xmlns:a16="http://schemas.microsoft.com/office/drawing/2014/main" id="{07A080B1-1F65-4567-54D3-77BF5C6CF4F0}"/>
                  </a:ext>
                </a:extLst>
              </p:cNvPr>
              <p:cNvSpPr txBox="1"/>
              <p:nvPr/>
            </p:nvSpPr>
            <p:spPr>
              <a:xfrm>
                <a:off x="2550580" y="681138"/>
                <a:ext cx="780861" cy="3731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𝒓</m:t>
                          </m:r>
                        </m:e>
                        <m:sub>
                          <m:r>
                            <a:rPr lang="it-IT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𝑴</m:t>
                          </m:r>
                        </m:sub>
                      </m:sSub>
                    </m:oMath>
                  </m:oMathPara>
                </a14:m>
                <a:endParaRPr lang="it-IT" b="1" dirty="0"/>
              </a:p>
            </p:txBody>
          </p:sp>
        </mc:Choice>
        <mc:Fallback xmlns="">
          <p:sp>
            <p:nvSpPr>
              <p:cNvPr id="26" name="CasellaDiTesto 25">
                <a:extLst>
                  <a:ext uri="{FF2B5EF4-FFF2-40B4-BE49-F238E27FC236}">
                    <a16:creationId xmlns:a16="http://schemas.microsoft.com/office/drawing/2014/main" id="{07A080B1-1F65-4567-54D3-77BF5C6CF4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0580" y="681138"/>
                <a:ext cx="780861" cy="373179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CasellaDiTesto 36">
                <a:extLst>
                  <a:ext uri="{FF2B5EF4-FFF2-40B4-BE49-F238E27FC236}">
                    <a16:creationId xmlns:a16="http://schemas.microsoft.com/office/drawing/2014/main" id="{F52EA0D3-4575-B542-6C5B-3AF6C8893275}"/>
                  </a:ext>
                </a:extLst>
              </p:cNvPr>
              <p:cNvSpPr txBox="1"/>
              <p:nvPr/>
            </p:nvSpPr>
            <p:spPr>
              <a:xfrm>
                <a:off x="4158232" y="6155141"/>
                <a:ext cx="8060858" cy="65075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18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800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it-IT" sz="18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  <m:r>
                            <a:rPr lang="it-IT" sz="1800" b="0" i="1" smtClean="0">
                              <a:latin typeface="Cambria Math" panose="02040503050406030204" pitchFamily="18" charset="0"/>
                            </a:rPr>
                            <m:t>,  </m:t>
                          </m:r>
                          <m:r>
                            <a:rPr lang="it-IT" sz="1800" b="0" i="1" smtClean="0">
                              <a:latin typeface="Cambria Math" panose="02040503050406030204" pitchFamily="18" charset="0"/>
                            </a:rPr>
                            <m:t>𝑟𝑖𝑓</m:t>
                          </m:r>
                        </m:sub>
                      </m:sSub>
                      <m:r>
                        <a:rPr lang="it-IT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it-I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it-I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  <m:d>
                            <m:dPr>
                              <m:ctrlPr>
                                <a:rPr lang="it-IT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𝑀</m:t>
                                  </m:r>
                                </m:sub>
                                <m:sup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  <m:r>
                                <a:rPr lang="it-IT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sSubSup>
                                <m:sSubSup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it-IT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𝑜</m:t>
                                  </m:r>
                                </m:sub>
                                <m:sup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e>
                          </m:d>
                        </m:num>
                        <m:den>
                          <m:r>
                            <a:rPr lang="it-I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sSub>
                        <m:sSubPr>
                          <m:ctrlPr>
                            <a:rPr lang="it-IT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it-IT" i="1">
                              <a:latin typeface="Cambria Math" panose="02040503050406030204" pitchFamily="18" charset="0"/>
                            </a:rPr>
                            <m:t>𝑟</m:t>
                          </m:r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it-IT" i="1">
                              <a:latin typeface="Cambria Math" panose="02040503050406030204" pitchFamily="18" charset="0"/>
                            </a:rPr>
                            <m:t>𝑓</m:t>
                          </m:r>
                        </m:sub>
                      </m:sSub>
                      <m:r>
                        <a:rPr lang="it-IT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it-I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it-I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  <m:d>
                            <m:dPr>
                              <m:ctrlPr>
                                <a:rPr lang="it-IT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it-IT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</m:sub>
                                <m:sup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  <m:r>
                                <a:rPr lang="it-IT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sSubSup>
                                <m:sSubSup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𝑜</m:t>
                                  </m:r>
                                </m:sub>
                                <m:sup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e>
                          </m:d>
                        </m:num>
                        <m:den>
                          <m:r>
                            <a:rPr lang="it-I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sSub>
                        <m:sSubPr>
                          <m:ctrlPr>
                            <a:rPr lang="it-IT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it-IT" i="1">
                              <a:latin typeface="Cambria Math" panose="02040503050406030204" pitchFamily="18" charset="0"/>
                            </a:rPr>
                            <m:t>𝑟𝑖𝑓</m:t>
                          </m:r>
                        </m:sub>
                      </m:sSub>
                      <m:r>
                        <a:rPr lang="it-IT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it-I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it-I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  <m:d>
                            <m:dPr>
                              <m:ctrlPr>
                                <a:rPr lang="it-IT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Sup>
                                <m:sSubSup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𝑀</m:t>
                                  </m:r>
                                </m:sub>
                                <m:sup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  <m:r>
                                <a:rPr lang="it-IT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sSubSup>
                                <m:sSubSup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b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</m:sub>
                                <m:sup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e>
                          </m:d>
                        </m:num>
                        <m:den>
                          <m:r>
                            <a:rPr lang="it-I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sSub>
                        <m:sSubPr>
                          <m:ctrlPr>
                            <a:rPr lang="it-IT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/>
                      </m:sSub>
                    </m:oMath>
                  </m:oMathPara>
                </a14:m>
                <a:endParaRPr lang="it-IT" dirty="0"/>
              </a:p>
            </p:txBody>
          </p:sp>
        </mc:Choice>
        <mc:Fallback xmlns="">
          <p:sp>
            <p:nvSpPr>
              <p:cNvPr id="37" name="CasellaDiTesto 36">
                <a:extLst>
                  <a:ext uri="{FF2B5EF4-FFF2-40B4-BE49-F238E27FC236}">
                    <a16:creationId xmlns:a16="http://schemas.microsoft.com/office/drawing/2014/main" id="{F52EA0D3-4575-B542-6C5B-3AF6C88932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8232" y="6155141"/>
                <a:ext cx="8060858" cy="650756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asellaDiTesto 9">
                <a:extLst>
                  <a:ext uri="{FF2B5EF4-FFF2-40B4-BE49-F238E27FC236}">
                    <a16:creationId xmlns:a16="http://schemas.microsoft.com/office/drawing/2014/main" id="{61C85ABD-28DC-3EE2-69F5-86DF909E6D58}"/>
                  </a:ext>
                </a:extLst>
              </p:cNvPr>
              <p:cNvSpPr txBox="1"/>
              <p:nvPr/>
            </p:nvSpPr>
            <p:spPr>
              <a:xfrm>
                <a:off x="791095" y="4364014"/>
                <a:ext cx="133302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1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𝒌</m:t>
                          </m:r>
                        </m:e>
                        <m:sub>
                          <m:r>
                            <a:rPr lang="it-IT" sz="1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𝒎</m:t>
                          </m:r>
                        </m:sub>
                      </m:sSub>
                      <m:d>
                        <m:dPr>
                          <m:ctrlPr>
                            <a:rPr lang="it-IT" sz="1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it-IT" sz="1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  <m:r>
                            <a:rPr lang="it-IT" sz="1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it-IT" sz="18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18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it-IT" sz="18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it-IT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CasellaDiTesto 9">
                <a:extLst>
                  <a:ext uri="{FF2B5EF4-FFF2-40B4-BE49-F238E27FC236}">
                    <a16:creationId xmlns:a16="http://schemas.microsoft.com/office/drawing/2014/main" id="{61C85ABD-28DC-3EE2-69F5-86DF909E6D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1095" y="4364014"/>
                <a:ext cx="1333021" cy="369332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asellaDiTesto 14">
                <a:extLst>
                  <a:ext uri="{FF2B5EF4-FFF2-40B4-BE49-F238E27FC236}">
                    <a16:creationId xmlns:a16="http://schemas.microsoft.com/office/drawing/2014/main" id="{6F44D986-2E7B-D9F8-EB61-7CF3DEAFAE6C}"/>
                  </a:ext>
                </a:extLst>
              </p:cNvPr>
              <p:cNvSpPr txBox="1"/>
              <p:nvPr/>
            </p:nvSpPr>
            <p:spPr>
              <a:xfrm>
                <a:off x="2767607" y="2308755"/>
                <a:ext cx="58762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1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𝑷</m:t>
                          </m:r>
                        </m:e>
                        <m:sub>
                          <m:r>
                            <a:rPr lang="it-IT" sz="18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sub>
                      </m:sSub>
                    </m:oMath>
                  </m:oMathPara>
                </a14:m>
                <a:endParaRPr lang="it-IT" b="1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15" name="CasellaDiTesto 14">
                <a:extLst>
                  <a:ext uri="{FF2B5EF4-FFF2-40B4-BE49-F238E27FC236}">
                    <a16:creationId xmlns:a16="http://schemas.microsoft.com/office/drawing/2014/main" id="{6F44D986-2E7B-D9F8-EB61-7CF3DEAFAE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7607" y="2308755"/>
                <a:ext cx="587628" cy="369332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571851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0" name="Connettore diritto 199">
            <a:extLst>
              <a:ext uri="{FF2B5EF4-FFF2-40B4-BE49-F238E27FC236}">
                <a16:creationId xmlns:a16="http://schemas.microsoft.com/office/drawing/2014/main" id="{C5D1DE5D-067F-D45E-0DC8-7C4E477599D1}"/>
              </a:ext>
            </a:extLst>
          </p:cNvPr>
          <p:cNvCxnSpPr>
            <a:cxnSpLocks/>
          </p:cNvCxnSpPr>
          <p:nvPr/>
        </p:nvCxnSpPr>
        <p:spPr>
          <a:xfrm>
            <a:off x="1154430" y="1825653"/>
            <a:ext cx="3286883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Connettore diritto 200">
            <a:extLst>
              <a:ext uri="{FF2B5EF4-FFF2-40B4-BE49-F238E27FC236}">
                <a16:creationId xmlns:a16="http://schemas.microsoft.com/office/drawing/2014/main" id="{D621F7F4-D69E-B052-4DEB-EA3DE4E27D01}"/>
              </a:ext>
            </a:extLst>
          </p:cNvPr>
          <p:cNvCxnSpPr>
            <a:cxnSpLocks/>
          </p:cNvCxnSpPr>
          <p:nvPr/>
        </p:nvCxnSpPr>
        <p:spPr>
          <a:xfrm rot="10800000">
            <a:off x="1154430" y="1810363"/>
            <a:ext cx="0" cy="35460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Connettore diritto 201">
            <a:extLst>
              <a:ext uri="{FF2B5EF4-FFF2-40B4-BE49-F238E27FC236}">
                <a16:creationId xmlns:a16="http://schemas.microsoft.com/office/drawing/2014/main" id="{E5984338-8D80-092E-1CCC-A8F73956C455}"/>
              </a:ext>
            </a:extLst>
          </p:cNvPr>
          <p:cNvCxnSpPr>
            <a:cxnSpLocks/>
          </p:cNvCxnSpPr>
          <p:nvPr/>
        </p:nvCxnSpPr>
        <p:spPr>
          <a:xfrm rot="10800000">
            <a:off x="4441313" y="1836677"/>
            <a:ext cx="0" cy="35460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Connettore diritto 202">
            <a:extLst>
              <a:ext uri="{FF2B5EF4-FFF2-40B4-BE49-F238E27FC236}">
                <a16:creationId xmlns:a16="http://schemas.microsoft.com/office/drawing/2014/main" id="{5FDD6715-814B-275C-2BBD-604FC28289A6}"/>
              </a:ext>
            </a:extLst>
          </p:cNvPr>
          <p:cNvCxnSpPr>
            <a:cxnSpLocks/>
          </p:cNvCxnSpPr>
          <p:nvPr/>
        </p:nvCxnSpPr>
        <p:spPr>
          <a:xfrm>
            <a:off x="1147848" y="5349737"/>
            <a:ext cx="3286883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Connettore diritto 203">
            <a:extLst>
              <a:ext uri="{FF2B5EF4-FFF2-40B4-BE49-F238E27FC236}">
                <a16:creationId xmlns:a16="http://schemas.microsoft.com/office/drawing/2014/main" id="{D5194E8C-8D69-EB51-7068-6620BDF157E9}"/>
              </a:ext>
            </a:extLst>
          </p:cNvPr>
          <p:cNvCxnSpPr>
            <a:cxnSpLocks/>
          </p:cNvCxnSpPr>
          <p:nvPr/>
        </p:nvCxnSpPr>
        <p:spPr>
          <a:xfrm rot="10800000">
            <a:off x="2501732" y="1818753"/>
            <a:ext cx="0" cy="6660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Connettore diritto 204">
            <a:extLst>
              <a:ext uri="{FF2B5EF4-FFF2-40B4-BE49-F238E27FC236}">
                <a16:creationId xmlns:a16="http://schemas.microsoft.com/office/drawing/2014/main" id="{DBCF3415-E323-1F3C-2BD9-F585B607F98B}"/>
              </a:ext>
            </a:extLst>
          </p:cNvPr>
          <p:cNvCxnSpPr>
            <a:cxnSpLocks/>
          </p:cNvCxnSpPr>
          <p:nvPr/>
        </p:nvCxnSpPr>
        <p:spPr>
          <a:xfrm rot="10800000">
            <a:off x="3100745" y="1818753"/>
            <a:ext cx="0" cy="6660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Connettore diritto 205">
            <a:extLst>
              <a:ext uri="{FF2B5EF4-FFF2-40B4-BE49-F238E27FC236}">
                <a16:creationId xmlns:a16="http://schemas.microsoft.com/office/drawing/2014/main" id="{ADB5599D-E7EB-428E-3FA2-4650DFF94246}"/>
              </a:ext>
            </a:extLst>
          </p:cNvPr>
          <p:cNvCxnSpPr>
            <a:cxnSpLocks/>
          </p:cNvCxnSpPr>
          <p:nvPr/>
        </p:nvCxnSpPr>
        <p:spPr>
          <a:xfrm rot="10800000">
            <a:off x="2782046" y="1186882"/>
            <a:ext cx="0" cy="14760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Connettore diritto 206">
            <a:extLst>
              <a:ext uri="{FF2B5EF4-FFF2-40B4-BE49-F238E27FC236}">
                <a16:creationId xmlns:a16="http://schemas.microsoft.com/office/drawing/2014/main" id="{9CF4E251-4C19-DE1B-D873-304778CD7427}"/>
              </a:ext>
            </a:extLst>
          </p:cNvPr>
          <p:cNvCxnSpPr>
            <a:cxnSpLocks/>
          </p:cNvCxnSpPr>
          <p:nvPr/>
        </p:nvCxnSpPr>
        <p:spPr>
          <a:xfrm rot="10800000">
            <a:off x="2837708" y="1258882"/>
            <a:ext cx="0" cy="14040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Connettore diritto 207">
            <a:extLst>
              <a:ext uri="{FF2B5EF4-FFF2-40B4-BE49-F238E27FC236}">
                <a16:creationId xmlns:a16="http://schemas.microsoft.com/office/drawing/2014/main" id="{1D885007-B4EA-3796-7121-24A5F791B7F8}"/>
              </a:ext>
            </a:extLst>
          </p:cNvPr>
          <p:cNvCxnSpPr>
            <a:cxnSpLocks/>
          </p:cNvCxnSpPr>
          <p:nvPr/>
        </p:nvCxnSpPr>
        <p:spPr>
          <a:xfrm>
            <a:off x="2637641" y="2662882"/>
            <a:ext cx="324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Connettore diritto 208">
            <a:extLst>
              <a:ext uri="{FF2B5EF4-FFF2-40B4-BE49-F238E27FC236}">
                <a16:creationId xmlns:a16="http://schemas.microsoft.com/office/drawing/2014/main" id="{A36CA2F3-0FA9-174B-04D5-7FF9E090E72D}"/>
              </a:ext>
            </a:extLst>
          </p:cNvPr>
          <p:cNvCxnSpPr>
            <a:cxnSpLocks/>
          </p:cNvCxnSpPr>
          <p:nvPr/>
        </p:nvCxnSpPr>
        <p:spPr>
          <a:xfrm>
            <a:off x="2498205" y="2476972"/>
            <a:ext cx="145153" cy="191276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Connettore diritto 209">
            <a:extLst>
              <a:ext uri="{FF2B5EF4-FFF2-40B4-BE49-F238E27FC236}">
                <a16:creationId xmlns:a16="http://schemas.microsoft.com/office/drawing/2014/main" id="{7FD5B872-0284-7889-1D92-EB52D56A5326}"/>
              </a:ext>
            </a:extLst>
          </p:cNvPr>
          <p:cNvCxnSpPr>
            <a:cxnSpLocks/>
          </p:cNvCxnSpPr>
          <p:nvPr/>
        </p:nvCxnSpPr>
        <p:spPr>
          <a:xfrm flipH="1">
            <a:off x="2952386" y="2484753"/>
            <a:ext cx="148359" cy="17799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Connettore diritto 210">
            <a:extLst>
              <a:ext uri="{FF2B5EF4-FFF2-40B4-BE49-F238E27FC236}">
                <a16:creationId xmlns:a16="http://schemas.microsoft.com/office/drawing/2014/main" id="{97E3D491-26F3-5D85-2135-8806E7B80937}"/>
              </a:ext>
            </a:extLst>
          </p:cNvPr>
          <p:cNvCxnSpPr>
            <a:cxnSpLocks/>
          </p:cNvCxnSpPr>
          <p:nvPr/>
        </p:nvCxnSpPr>
        <p:spPr>
          <a:xfrm>
            <a:off x="2172046" y="2743720"/>
            <a:ext cx="1260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Connettore diritto 211">
            <a:extLst>
              <a:ext uri="{FF2B5EF4-FFF2-40B4-BE49-F238E27FC236}">
                <a16:creationId xmlns:a16="http://schemas.microsoft.com/office/drawing/2014/main" id="{77435ED2-20CD-2A41-B777-9A84096A50B5}"/>
              </a:ext>
            </a:extLst>
          </p:cNvPr>
          <p:cNvCxnSpPr>
            <a:cxnSpLocks/>
          </p:cNvCxnSpPr>
          <p:nvPr/>
        </p:nvCxnSpPr>
        <p:spPr>
          <a:xfrm>
            <a:off x="2172046" y="4693114"/>
            <a:ext cx="1260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Connettore diritto 212">
            <a:extLst>
              <a:ext uri="{FF2B5EF4-FFF2-40B4-BE49-F238E27FC236}">
                <a16:creationId xmlns:a16="http://schemas.microsoft.com/office/drawing/2014/main" id="{8C9050BF-F84E-5E86-A732-1E06550B40F1}"/>
              </a:ext>
            </a:extLst>
          </p:cNvPr>
          <p:cNvCxnSpPr>
            <a:cxnSpLocks/>
          </p:cNvCxnSpPr>
          <p:nvPr/>
        </p:nvCxnSpPr>
        <p:spPr>
          <a:xfrm rot="5400000">
            <a:off x="1832019" y="3332737"/>
            <a:ext cx="702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Connettore diritto 213">
            <a:extLst>
              <a:ext uri="{FF2B5EF4-FFF2-40B4-BE49-F238E27FC236}">
                <a16:creationId xmlns:a16="http://schemas.microsoft.com/office/drawing/2014/main" id="{402FB0A1-6E27-3ED9-ECB1-C56399B57E52}"/>
              </a:ext>
            </a:extLst>
          </p:cNvPr>
          <p:cNvCxnSpPr>
            <a:cxnSpLocks/>
          </p:cNvCxnSpPr>
          <p:nvPr/>
        </p:nvCxnSpPr>
        <p:spPr>
          <a:xfrm rot="5400000">
            <a:off x="2115567" y="3798863"/>
            <a:ext cx="1782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Connettore diritto 214">
            <a:extLst>
              <a:ext uri="{FF2B5EF4-FFF2-40B4-BE49-F238E27FC236}">
                <a16:creationId xmlns:a16="http://schemas.microsoft.com/office/drawing/2014/main" id="{257F8D88-F381-A59F-8FC4-D477CC5EA5E5}"/>
              </a:ext>
            </a:extLst>
          </p:cNvPr>
          <p:cNvCxnSpPr>
            <a:cxnSpLocks/>
          </p:cNvCxnSpPr>
          <p:nvPr/>
        </p:nvCxnSpPr>
        <p:spPr>
          <a:xfrm rot="5400000">
            <a:off x="1914344" y="4097751"/>
            <a:ext cx="540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Connettore diritto 215">
            <a:extLst>
              <a:ext uri="{FF2B5EF4-FFF2-40B4-BE49-F238E27FC236}">
                <a16:creationId xmlns:a16="http://schemas.microsoft.com/office/drawing/2014/main" id="{17644955-C58E-E8EF-4A61-DC5099B35E8C}"/>
              </a:ext>
            </a:extLst>
          </p:cNvPr>
          <p:cNvCxnSpPr>
            <a:cxnSpLocks/>
          </p:cNvCxnSpPr>
          <p:nvPr/>
        </p:nvCxnSpPr>
        <p:spPr>
          <a:xfrm rot="5400000">
            <a:off x="3143039" y="4097751"/>
            <a:ext cx="540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Connettore diritto 216">
            <a:extLst>
              <a:ext uri="{FF2B5EF4-FFF2-40B4-BE49-F238E27FC236}">
                <a16:creationId xmlns:a16="http://schemas.microsoft.com/office/drawing/2014/main" id="{24AE9869-9866-A781-E475-95238EB4BADC}"/>
              </a:ext>
            </a:extLst>
          </p:cNvPr>
          <p:cNvCxnSpPr>
            <a:cxnSpLocks/>
          </p:cNvCxnSpPr>
          <p:nvPr/>
        </p:nvCxnSpPr>
        <p:spPr>
          <a:xfrm rot="5400000">
            <a:off x="2093019" y="4597749"/>
            <a:ext cx="180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Connettore diritto 217">
            <a:extLst>
              <a:ext uri="{FF2B5EF4-FFF2-40B4-BE49-F238E27FC236}">
                <a16:creationId xmlns:a16="http://schemas.microsoft.com/office/drawing/2014/main" id="{EF4B5435-7F53-ABEA-E666-E919887B3C87}"/>
              </a:ext>
            </a:extLst>
          </p:cNvPr>
          <p:cNvCxnSpPr>
            <a:cxnSpLocks/>
          </p:cNvCxnSpPr>
          <p:nvPr/>
        </p:nvCxnSpPr>
        <p:spPr>
          <a:xfrm rot="5400000">
            <a:off x="3321714" y="4597749"/>
            <a:ext cx="180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Connettore diritto 218">
            <a:extLst>
              <a:ext uri="{FF2B5EF4-FFF2-40B4-BE49-F238E27FC236}">
                <a16:creationId xmlns:a16="http://schemas.microsoft.com/office/drawing/2014/main" id="{80754BFC-C131-296E-04FF-1CB087009648}"/>
              </a:ext>
            </a:extLst>
          </p:cNvPr>
          <p:cNvCxnSpPr>
            <a:cxnSpLocks/>
          </p:cNvCxnSpPr>
          <p:nvPr/>
        </p:nvCxnSpPr>
        <p:spPr>
          <a:xfrm rot="5400000">
            <a:off x="2129019" y="2797720"/>
            <a:ext cx="108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Connettore diritto 219">
            <a:extLst>
              <a:ext uri="{FF2B5EF4-FFF2-40B4-BE49-F238E27FC236}">
                <a16:creationId xmlns:a16="http://schemas.microsoft.com/office/drawing/2014/main" id="{2642AC85-1775-9170-AEC3-85EDEC0B0EE8}"/>
              </a:ext>
            </a:extLst>
          </p:cNvPr>
          <p:cNvCxnSpPr>
            <a:cxnSpLocks/>
          </p:cNvCxnSpPr>
          <p:nvPr/>
        </p:nvCxnSpPr>
        <p:spPr>
          <a:xfrm rot="5400000">
            <a:off x="3357714" y="2797720"/>
            <a:ext cx="108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Connettore diritto 220">
            <a:extLst>
              <a:ext uri="{FF2B5EF4-FFF2-40B4-BE49-F238E27FC236}">
                <a16:creationId xmlns:a16="http://schemas.microsoft.com/office/drawing/2014/main" id="{C5F95AE7-8997-7746-1545-3AC290726140}"/>
              </a:ext>
            </a:extLst>
          </p:cNvPr>
          <p:cNvCxnSpPr>
            <a:cxnSpLocks/>
          </p:cNvCxnSpPr>
          <p:nvPr/>
        </p:nvCxnSpPr>
        <p:spPr>
          <a:xfrm rot="2700000">
            <a:off x="2164787" y="2880851"/>
            <a:ext cx="108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Connettore diritto 221">
            <a:extLst>
              <a:ext uri="{FF2B5EF4-FFF2-40B4-BE49-F238E27FC236}">
                <a16:creationId xmlns:a16="http://schemas.microsoft.com/office/drawing/2014/main" id="{D0C3C968-1BF5-3924-D164-711D7FF5D8F5}"/>
              </a:ext>
            </a:extLst>
          </p:cNvPr>
          <p:cNvCxnSpPr>
            <a:cxnSpLocks/>
          </p:cNvCxnSpPr>
          <p:nvPr/>
        </p:nvCxnSpPr>
        <p:spPr>
          <a:xfrm rot="8100000">
            <a:off x="3331620" y="2878470"/>
            <a:ext cx="108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Connettore diritto 222">
            <a:extLst>
              <a:ext uri="{FF2B5EF4-FFF2-40B4-BE49-F238E27FC236}">
                <a16:creationId xmlns:a16="http://schemas.microsoft.com/office/drawing/2014/main" id="{459DEA76-A530-4DB3-D5F4-0AD36DAD712D}"/>
              </a:ext>
            </a:extLst>
          </p:cNvPr>
          <p:cNvCxnSpPr>
            <a:cxnSpLocks/>
          </p:cNvCxnSpPr>
          <p:nvPr/>
        </p:nvCxnSpPr>
        <p:spPr>
          <a:xfrm>
            <a:off x="3015020" y="2919099"/>
            <a:ext cx="14220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Connettore diritto 223">
            <a:extLst>
              <a:ext uri="{FF2B5EF4-FFF2-40B4-BE49-F238E27FC236}">
                <a16:creationId xmlns:a16="http://schemas.microsoft.com/office/drawing/2014/main" id="{B6D54F6E-60A0-592C-962A-677E326FC364}"/>
              </a:ext>
            </a:extLst>
          </p:cNvPr>
          <p:cNvCxnSpPr>
            <a:cxnSpLocks/>
          </p:cNvCxnSpPr>
          <p:nvPr/>
        </p:nvCxnSpPr>
        <p:spPr>
          <a:xfrm>
            <a:off x="1165980" y="2919099"/>
            <a:ext cx="14220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Connettore diritto 224">
            <a:extLst>
              <a:ext uri="{FF2B5EF4-FFF2-40B4-BE49-F238E27FC236}">
                <a16:creationId xmlns:a16="http://schemas.microsoft.com/office/drawing/2014/main" id="{DC6B99D8-94B7-9BB3-E613-752DD7ED4FE3}"/>
              </a:ext>
            </a:extLst>
          </p:cNvPr>
          <p:cNvCxnSpPr>
            <a:cxnSpLocks/>
          </p:cNvCxnSpPr>
          <p:nvPr/>
        </p:nvCxnSpPr>
        <p:spPr>
          <a:xfrm>
            <a:off x="3019313" y="3762561"/>
            <a:ext cx="14220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Connettore diritto 225">
            <a:extLst>
              <a:ext uri="{FF2B5EF4-FFF2-40B4-BE49-F238E27FC236}">
                <a16:creationId xmlns:a16="http://schemas.microsoft.com/office/drawing/2014/main" id="{D31A828F-593D-CF3F-C25D-79776BE396DB}"/>
              </a:ext>
            </a:extLst>
          </p:cNvPr>
          <p:cNvCxnSpPr>
            <a:cxnSpLocks/>
          </p:cNvCxnSpPr>
          <p:nvPr/>
        </p:nvCxnSpPr>
        <p:spPr>
          <a:xfrm>
            <a:off x="1170273" y="3762561"/>
            <a:ext cx="14220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Connettore diritto 226">
            <a:extLst>
              <a:ext uri="{FF2B5EF4-FFF2-40B4-BE49-F238E27FC236}">
                <a16:creationId xmlns:a16="http://schemas.microsoft.com/office/drawing/2014/main" id="{E105A950-170A-9BF8-B419-6DD0E523B4E0}"/>
              </a:ext>
            </a:extLst>
          </p:cNvPr>
          <p:cNvCxnSpPr>
            <a:cxnSpLocks/>
          </p:cNvCxnSpPr>
          <p:nvPr/>
        </p:nvCxnSpPr>
        <p:spPr>
          <a:xfrm>
            <a:off x="3020125" y="4445506"/>
            <a:ext cx="14220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Connettore diritto 227">
            <a:extLst>
              <a:ext uri="{FF2B5EF4-FFF2-40B4-BE49-F238E27FC236}">
                <a16:creationId xmlns:a16="http://schemas.microsoft.com/office/drawing/2014/main" id="{CEF4224B-849C-3374-6D2E-CC4572A218C4}"/>
              </a:ext>
            </a:extLst>
          </p:cNvPr>
          <p:cNvCxnSpPr>
            <a:cxnSpLocks/>
          </p:cNvCxnSpPr>
          <p:nvPr/>
        </p:nvCxnSpPr>
        <p:spPr>
          <a:xfrm>
            <a:off x="1171085" y="4445506"/>
            <a:ext cx="1422000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Connettore diritto 228">
            <a:extLst>
              <a:ext uri="{FF2B5EF4-FFF2-40B4-BE49-F238E27FC236}">
                <a16:creationId xmlns:a16="http://schemas.microsoft.com/office/drawing/2014/main" id="{AF7E208D-6E2C-0ECC-DDD1-533F238B871B}"/>
              </a:ext>
            </a:extLst>
          </p:cNvPr>
          <p:cNvCxnSpPr>
            <a:cxnSpLocks/>
          </p:cNvCxnSpPr>
          <p:nvPr/>
        </p:nvCxnSpPr>
        <p:spPr>
          <a:xfrm rot="8100000">
            <a:off x="2163081" y="2957346"/>
            <a:ext cx="108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Connettore diritto 229">
            <a:extLst>
              <a:ext uri="{FF2B5EF4-FFF2-40B4-BE49-F238E27FC236}">
                <a16:creationId xmlns:a16="http://schemas.microsoft.com/office/drawing/2014/main" id="{BB72D4EA-4266-CE66-0AFC-94CF73E38183}"/>
              </a:ext>
            </a:extLst>
          </p:cNvPr>
          <p:cNvCxnSpPr>
            <a:cxnSpLocks/>
          </p:cNvCxnSpPr>
          <p:nvPr/>
        </p:nvCxnSpPr>
        <p:spPr>
          <a:xfrm rot="2700000">
            <a:off x="3330213" y="2960345"/>
            <a:ext cx="108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Connettore diritto 230">
            <a:extLst>
              <a:ext uri="{FF2B5EF4-FFF2-40B4-BE49-F238E27FC236}">
                <a16:creationId xmlns:a16="http://schemas.microsoft.com/office/drawing/2014/main" id="{06AD68E4-E9AE-25D4-768E-71A878BDA923}"/>
              </a:ext>
            </a:extLst>
          </p:cNvPr>
          <p:cNvCxnSpPr>
            <a:cxnSpLocks/>
          </p:cNvCxnSpPr>
          <p:nvPr/>
        </p:nvCxnSpPr>
        <p:spPr>
          <a:xfrm rot="2700000">
            <a:off x="2160707" y="3722720"/>
            <a:ext cx="108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Connettore diritto 231">
            <a:extLst>
              <a:ext uri="{FF2B5EF4-FFF2-40B4-BE49-F238E27FC236}">
                <a16:creationId xmlns:a16="http://schemas.microsoft.com/office/drawing/2014/main" id="{08673A10-381A-A085-3233-87EDE29E9FF3}"/>
              </a:ext>
            </a:extLst>
          </p:cNvPr>
          <p:cNvCxnSpPr>
            <a:cxnSpLocks/>
          </p:cNvCxnSpPr>
          <p:nvPr/>
        </p:nvCxnSpPr>
        <p:spPr>
          <a:xfrm rot="8100000">
            <a:off x="3327540" y="3720339"/>
            <a:ext cx="108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Connettore diritto 232">
            <a:extLst>
              <a:ext uri="{FF2B5EF4-FFF2-40B4-BE49-F238E27FC236}">
                <a16:creationId xmlns:a16="http://schemas.microsoft.com/office/drawing/2014/main" id="{A0E6C0C0-B286-4657-687E-F80D3A62A0AB}"/>
              </a:ext>
            </a:extLst>
          </p:cNvPr>
          <p:cNvCxnSpPr>
            <a:cxnSpLocks/>
          </p:cNvCxnSpPr>
          <p:nvPr/>
        </p:nvCxnSpPr>
        <p:spPr>
          <a:xfrm rot="8100000">
            <a:off x="2159001" y="3799215"/>
            <a:ext cx="108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Connettore diritto 233">
            <a:extLst>
              <a:ext uri="{FF2B5EF4-FFF2-40B4-BE49-F238E27FC236}">
                <a16:creationId xmlns:a16="http://schemas.microsoft.com/office/drawing/2014/main" id="{FB535C3E-0216-2CAD-C131-47EDDF34DC32}"/>
              </a:ext>
            </a:extLst>
          </p:cNvPr>
          <p:cNvCxnSpPr>
            <a:cxnSpLocks/>
          </p:cNvCxnSpPr>
          <p:nvPr/>
        </p:nvCxnSpPr>
        <p:spPr>
          <a:xfrm rot="2700000">
            <a:off x="3326133" y="3802214"/>
            <a:ext cx="108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Connettore diritto 234">
            <a:extLst>
              <a:ext uri="{FF2B5EF4-FFF2-40B4-BE49-F238E27FC236}">
                <a16:creationId xmlns:a16="http://schemas.microsoft.com/office/drawing/2014/main" id="{8BBFFED5-968B-1283-A44E-07ED87DFAA9C}"/>
              </a:ext>
            </a:extLst>
          </p:cNvPr>
          <p:cNvCxnSpPr>
            <a:cxnSpLocks/>
          </p:cNvCxnSpPr>
          <p:nvPr/>
        </p:nvCxnSpPr>
        <p:spPr>
          <a:xfrm rot="2700000">
            <a:off x="2161745" y="4407789"/>
            <a:ext cx="108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Connettore diritto 235">
            <a:extLst>
              <a:ext uri="{FF2B5EF4-FFF2-40B4-BE49-F238E27FC236}">
                <a16:creationId xmlns:a16="http://schemas.microsoft.com/office/drawing/2014/main" id="{7D5C7CDC-5AEE-C231-3E6E-4CC6FBDBEB2D}"/>
              </a:ext>
            </a:extLst>
          </p:cNvPr>
          <p:cNvCxnSpPr>
            <a:cxnSpLocks/>
          </p:cNvCxnSpPr>
          <p:nvPr/>
        </p:nvCxnSpPr>
        <p:spPr>
          <a:xfrm rot="8100000">
            <a:off x="3328578" y="4405408"/>
            <a:ext cx="108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Connettore diritto 236">
            <a:extLst>
              <a:ext uri="{FF2B5EF4-FFF2-40B4-BE49-F238E27FC236}">
                <a16:creationId xmlns:a16="http://schemas.microsoft.com/office/drawing/2014/main" id="{3D3C2A21-B814-F06D-58C5-68F498F0DA21}"/>
              </a:ext>
            </a:extLst>
          </p:cNvPr>
          <p:cNvCxnSpPr>
            <a:cxnSpLocks/>
          </p:cNvCxnSpPr>
          <p:nvPr/>
        </p:nvCxnSpPr>
        <p:spPr>
          <a:xfrm rot="8100000">
            <a:off x="2160039" y="4484284"/>
            <a:ext cx="108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Connettore diritto 237">
            <a:extLst>
              <a:ext uri="{FF2B5EF4-FFF2-40B4-BE49-F238E27FC236}">
                <a16:creationId xmlns:a16="http://schemas.microsoft.com/office/drawing/2014/main" id="{AAF70979-21BB-DB8F-F3B8-01AA56E9FFA8}"/>
              </a:ext>
            </a:extLst>
          </p:cNvPr>
          <p:cNvCxnSpPr>
            <a:cxnSpLocks/>
          </p:cNvCxnSpPr>
          <p:nvPr/>
        </p:nvCxnSpPr>
        <p:spPr>
          <a:xfrm rot="2700000">
            <a:off x="3327171" y="4487283"/>
            <a:ext cx="108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Connettore diritto 238">
            <a:extLst>
              <a:ext uri="{FF2B5EF4-FFF2-40B4-BE49-F238E27FC236}">
                <a16:creationId xmlns:a16="http://schemas.microsoft.com/office/drawing/2014/main" id="{AEC74C24-75A8-1E1F-2194-A30C1C1E2173}"/>
              </a:ext>
            </a:extLst>
          </p:cNvPr>
          <p:cNvCxnSpPr>
            <a:cxnSpLocks/>
          </p:cNvCxnSpPr>
          <p:nvPr/>
        </p:nvCxnSpPr>
        <p:spPr>
          <a:xfrm rot="5400000">
            <a:off x="1696980" y="3802892"/>
            <a:ext cx="1782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Connettore diritto 251">
            <a:extLst>
              <a:ext uri="{FF2B5EF4-FFF2-40B4-BE49-F238E27FC236}">
                <a16:creationId xmlns:a16="http://schemas.microsoft.com/office/drawing/2014/main" id="{E64C7624-B470-8CAA-84AC-6B7CD4714C0B}"/>
              </a:ext>
            </a:extLst>
          </p:cNvPr>
          <p:cNvCxnSpPr>
            <a:cxnSpLocks/>
          </p:cNvCxnSpPr>
          <p:nvPr/>
        </p:nvCxnSpPr>
        <p:spPr>
          <a:xfrm>
            <a:off x="1147848" y="2409323"/>
            <a:ext cx="468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Connettore diritto 252">
            <a:extLst>
              <a:ext uri="{FF2B5EF4-FFF2-40B4-BE49-F238E27FC236}">
                <a16:creationId xmlns:a16="http://schemas.microsoft.com/office/drawing/2014/main" id="{7417D0A4-146C-920E-5DED-FCD9ECB6A90A}"/>
              </a:ext>
            </a:extLst>
          </p:cNvPr>
          <p:cNvCxnSpPr>
            <a:cxnSpLocks/>
          </p:cNvCxnSpPr>
          <p:nvPr/>
        </p:nvCxnSpPr>
        <p:spPr>
          <a:xfrm>
            <a:off x="1144310" y="2825361"/>
            <a:ext cx="468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Connettore diritto 253">
            <a:extLst>
              <a:ext uri="{FF2B5EF4-FFF2-40B4-BE49-F238E27FC236}">
                <a16:creationId xmlns:a16="http://schemas.microsoft.com/office/drawing/2014/main" id="{685FC8AF-91CA-C4E9-AFC3-DEBF22DA2210}"/>
              </a:ext>
            </a:extLst>
          </p:cNvPr>
          <p:cNvCxnSpPr>
            <a:cxnSpLocks/>
          </p:cNvCxnSpPr>
          <p:nvPr/>
        </p:nvCxnSpPr>
        <p:spPr>
          <a:xfrm>
            <a:off x="1147848" y="3900821"/>
            <a:ext cx="306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5" name="Connettore diritto 254">
            <a:extLst>
              <a:ext uri="{FF2B5EF4-FFF2-40B4-BE49-F238E27FC236}">
                <a16:creationId xmlns:a16="http://schemas.microsoft.com/office/drawing/2014/main" id="{A9C51FC6-8A2C-DA78-B40E-B4759D3F09A2}"/>
              </a:ext>
            </a:extLst>
          </p:cNvPr>
          <p:cNvCxnSpPr>
            <a:cxnSpLocks/>
          </p:cNvCxnSpPr>
          <p:nvPr/>
        </p:nvCxnSpPr>
        <p:spPr>
          <a:xfrm>
            <a:off x="1144310" y="4316859"/>
            <a:ext cx="306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Connettore diritto 255">
            <a:extLst>
              <a:ext uri="{FF2B5EF4-FFF2-40B4-BE49-F238E27FC236}">
                <a16:creationId xmlns:a16="http://schemas.microsoft.com/office/drawing/2014/main" id="{B56FDDF0-3DD8-B245-26D2-67C597DCC811}"/>
              </a:ext>
            </a:extLst>
          </p:cNvPr>
          <p:cNvCxnSpPr>
            <a:cxnSpLocks/>
          </p:cNvCxnSpPr>
          <p:nvPr/>
        </p:nvCxnSpPr>
        <p:spPr>
          <a:xfrm rot="5400000">
            <a:off x="1395079" y="2616180"/>
            <a:ext cx="432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Connettore diritto 256">
            <a:extLst>
              <a:ext uri="{FF2B5EF4-FFF2-40B4-BE49-F238E27FC236}">
                <a16:creationId xmlns:a16="http://schemas.microsoft.com/office/drawing/2014/main" id="{63C27474-77C5-602F-FD7A-2A065B09C05B}"/>
              </a:ext>
            </a:extLst>
          </p:cNvPr>
          <p:cNvCxnSpPr>
            <a:cxnSpLocks/>
          </p:cNvCxnSpPr>
          <p:nvPr/>
        </p:nvCxnSpPr>
        <p:spPr>
          <a:xfrm rot="5400000">
            <a:off x="1541807" y="2621659"/>
            <a:ext cx="270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Connettore diritto 257">
            <a:extLst>
              <a:ext uri="{FF2B5EF4-FFF2-40B4-BE49-F238E27FC236}">
                <a16:creationId xmlns:a16="http://schemas.microsoft.com/office/drawing/2014/main" id="{185D458B-6283-8E6B-489A-DD1972259DD9}"/>
              </a:ext>
            </a:extLst>
          </p:cNvPr>
          <p:cNvCxnSpPr>
            <a:cxnSpLocks/>
          </p:cNvCxnSpPr>
          <p:nvPr/>
        </p:nvCxnSpPr>
        <p:spPr>
          <a:xfrm>
            <a:off x="1621724" y="2412321"/>
            <a:ext cx="51650" cy="8392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Connettore diritto 258">
            <a:extLst>
              <a:ext uri="{FF2B5EF4-FFF2-40B4-BE49-F238E27FC236}">
                <a16:creationId xmlns:a16="http://schemas.microsoft.com/office/drawing/2014/main" id="{7AE773A3-9200-6044-2E8F-A8430A462FAC}"/>
              </a:ext>
            </a:extLst>
          </p:cNvPr>
          <p:cNvCxnSpPr>
            <a:cxnSpLocks/>
          </p:cNvCxnSpPr>
          <p:nvPr/>
        </p:nvCxnSpPr>
        <p:spPr>
          <a:xfrm flipV="1">
            <a:off x="1606311" y="2743720"/>
            <a:ext cx="72075" cy="96566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Connettore diritto 259">
            <a:extLst>
              <a:ext uri="{FF2B5EF4-FFF2-40B4-BE49-F238E27FC236}">
                <a16:creationId xmlns:a16="http://schemas.microsoft.com/office/drawing/2014/main" id="{77718032-4601-F7F5-6E26-D2D943B27900}"/>
              </a:ext>
            </a:extLst>
          </p:cNvPr>
          <p:cNvCxnSpPr>
            <a:cxnSpLocks/>
          </p:cNvCxnSpPr>
          <p:nvPr/>
        </p:nvCxnSpPr>
        <p:spPr>
          <a:xfrm rot="5400000">
            <a:off x="1245058" y="4106861"/>
            <a:ext cx="432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1" name="Connettore diritto 260">
            <a:extLst>
              <a:ext uri="{FF2B5EF4-FFF2-40B4-BE49-F238E27FC236}">
                <a16:creationId xmlns:a16="http://schemas.microsoft.com/office/drawing/2014/main" id="{B03497EA-0631-AED9-FA6D-284A37BC1910}"/>
              </a:ext>
            </a:extLst>
          </p:cNvPr>
          <p:cNvCxnSpPr>
            <a:cxnSpLocks/>
          </p:cNvCxnSpPr>
          <p:nvPr/>
        </p:nvCxnSpPr>
        <p:spPr>
          <a:xfrm rot="5400000">
            <a:off x="1391786" y="4112340"/>
            <a:ext cx="270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2" name="Connettore diritto 261">
            <a:extLst>
              <a:ext uri="{FF2B5EF4-FFF2-40B4-BE49-F238E27FC236}">
                <a16:creationId xmlns:a16="http://schemas.microsoft.com/office/drawing/2014/main" id="{E7007002-1630-DAB7-EB52-53D43DD53226}"/>
              </a:ext>
            </a:extLst>
          </p:cNvPr>
          <p:cNvCxnSpPr>
            <a:cxnSpLocks/>
          </p:cNvCxnSpPr>
          <p:nvPr/>
        </p:nvCxnSpPr>
        <p:spPr>
          <a:xfrm>
            <a:off x="1471703" y="3903002"/>
            <a:ext cx="51650" cy="8392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3" name="Connettore diritto 262">
            <a:extLst>
              <a:ext uri="{FF2B5EF4-FFF2-40B4-BE49-F238E27FC236}">
                <a16:creationId xmlns:a16="http://schemas.microsoft.com/office/drawing/2014/main" id="{7D811080-A507-063D-7FFD-C273CF9F5917}"/>
              </a:ext>
            </a:extLst>
          </p:cNvPr>
          <p:cNvCxnSpPr>
            <a:cxnSpLocks/>
          </p:cNvCxnSpPr>
          <p:nvPr/>
        </p:nvCxnSpPr>
        <p:spPr>
          <a:xfrm flipV="1">
            <a:off x="1456290" y="4234401"/>
            <a:ext cx="72075" cy="96566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4" name="Connettore diritto 263">
            <a:extLst>
              <a:ext uri="{FF2B5EF4-FFF2-40B4-BE49-F238E27FC236}">
                <a16:creationId xmlns:a16="http://schemas.microsoft.com/office/drawing/2014/main" id="{8B2231B7-219B-01BA-7352-55FC19944C6D}"/>
              </a:ext>
            </a:extLst>
          </p:cNvPr>
          <p:cNvCxnSpPr>
            <a:cxnSpLocks/>
          </p:cNvCxnSpPr>
          <p:nvPr/>
        </p:nvCxnSpPr>
        <p:spPr>
          <a:xfrm>
            <a:off x="1163297" y="4661902"/>
            <a:ext cx="306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Connettore diritto 264">
            <a:extLst>
              <a:ext uri="{FF2B5EF4-FFF2-40B4-BE49-F238E27FC236}">
                <a16:creationId xmlns:a16="http://schemas.microsoft.com/office/drawing/2014/main" id="{AB499E78-69B9-C36B-4421-4C2E33EE6E98}"/>
              </a:ext>
            </a:extLst>
          </p:cNvPr>
          <p:cNvCxnSpPr>
            <a:cxnSpLocks/>
          </p:cNvCxnSpPr>
          <p:nvPr/>
        </p:nvCxnSpPr>
        <p:spPr>
          <a:xfrm>
            <a:off x="1159759" y="5077940"/>
            <a:ext cx="306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Connettore diritto 265">
            <a:extLst>
              <a:ext uri="{FF2B5EF4-FFF2-40B4-BE49-F238E27FC236}">
                <a16:creationId xmlns:a16="http://schemas.microsoft.com/office/drawing/2014/main" id="{9914FD3A-A8F0-E416-0C9B-864FDEA97119}"/>
              </a:ext>
            </a:extLst>
          </p:cNvPr>
          <p:cNvCxnSpPr>
            <a:cxnSpLocks/>
          </p:cNvCxnSpPr>
          <p:nvPr/>
        </p:nvCxnSpPr>
        <p:spPr>
          <a:xfrm rot="5400000">
            <a:off x="1260507" y="4867942"/>
            <a:ext cx="432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7" name="Connettore diritto 266">
            <a:extLst>
              <a:ext uri="{FF2B5EF4-FFF2-40B4-BE49-F238E27FC236}">
                <a16:creationId xmlns:a16="http://schemas.microsoft.com/office/drawing/2014/main" id="{A1A280D1-3B85-8278-8E50-DE93A0863C14}"/>
              </a:ext>
            </a:extLst>
          </p:cNvPr>
          <p:cNvCxnSpPr>
            <a:cxnSpLocks/>
          </p:cNvCxnSpPr>
          <p:nvPr/>
        </p:nvCxnSpPr>
        <p:spPr>
          <a:xfrm rot="5400000">
            <a:off x="1407235" y="4873421"/>
            <a:ext cx="270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Connettore diritto 267">
            <a:extLst>
              <a:ext uri="{FF2B5EF4-FFF2-40B4-BE49-F238E27FC236}">
                <a16:creationId xmlns:a16="http://schemas.microsoft.com/office/drawing/2014/main" id="{75F95741-ECE5-A223-B671-E5DAD51A8DCF}"/>
              </a:ext>
            </a:extLst>
          </p:cNvPr>
          <p:cNvCxnSpPr>
            <a:cxnSpLocks/>
          </p:cNvCxnSpPr>
          <p:nvPr/>
        </p:nvCxnSpPr>
        <p:spPr>
          <a:xfrm>
            <a:off x="1487152" y="4664083"/>
            <a:ext cx="51650" cy="8392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9" name="Connettore diritto 268">
            <a:extLst>
              <a:ext uri="{FF2B5EF4-FFF2-40B4-BE49-F238E27FC236}">
                <a16:creationId xmlns:a16="http://schemas.microsoft.com/office/drawing/2014/main" id="{A852A940-CBF3-E217-C844-6BD036750A55}"/>
              </a:ext>
            </a:extLst>
          </p:cNvPr>
          <p:cNvCxnSpPr>
            <a:cxnSpLocks/>
          </p:cNvCxnSpPr>
          <p:nvPr/>
        </p:nvCxnSpPr>
        <p:spPr>
          <a:xfrm flipV="1">
            <a:off x="1471739" y="4995482"/>
            <a:ext cx="72075" cy="96566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0" name="Connettore diritto 269">
            <a:extLst>
              <a:ext uri="{FF2B5EF4-FFF2-40B4-BE49-F238E27FC236}">
                <a16:creationId xmlns:a16="http://schemas.microsoft.com/office/drawing/2014/main" id="{39A6D1E5-6655-3760-7D76-2161EFB4B20C}"/>
              </a:ext>
            </a:extLst>
          </p:cNvPr>
          <p:cNvCxnSpPr>
            <a:cxnSpLocks/>
          </p:cNvCxnSpPr>
          <p:nvPr/>
        </p:nvCxnSpPr>
        <p:spPr>
          <a:xfrm>
            <a:off x="1673374" y="2496243"/>
            <a:ext cx="828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1" name="Connettore diritto 270">
            <a:extLst>
              <a:ext uri="{FF2B5EF4-FFF2-40B4-BE49-F238E27FC236}">
                <a16:creationId xmlns:a16="http://schemas.microsoft.com/office/drawing/2014/main" id="{B478B3B5-B28A-28E6-56B9-F365926DCF45}"/>
              </a:ext>
            </a:extLst>
          </p:cNvPr>
          <p:cNvCxnSpPr>
            <a:cxnSpLocks/>
          </p:cNvCxnSpPr>
          <p:nvPr/>
        </p:nvCxnSpPr>
        <p:spPr>
          <a:xfrm>
            <a:off x="3099761" y="2496243"/>
            <a:ext cx="486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2" name="Connettore diritto 271">
            <a:extLst>
              <a:ext uri="{FF2B5EF4-FFF2-40B4-BE49-F238E27FC236}">
                <a16:creationId xmlns:a16="http://schemas.microsoft.com/office/drawing/2014/main" id="{7A772636-174A-6D38-B249-480AD283B60C}"/>
              </a:ext>
            </a:extLst>
          </p:cNvPr>
          <p:cNvCxnSpPr>
            <a:cxnSpLocks/>
          </p:cNvCxnSpPr>
          <p:nvPr/>
        </p:nvCxnSpPr>
        <p:spPr>
          <a:xfrm>
            <a:off x="1670205" y="2744413"/>
            <a:ext cx="342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5" name="Connettore diritto 284">
            <a:extLst>
              <a:ext uri="{FF2B5EF4-FFF2-40B4-BE49-F238E27FC236}">
                <a16:creationId xmlns:a16="http://schemas.microsoft.com/office/drawing/2014/main" id="{4A9A540E-35B9-7A1E-C935-54D4D37AF56C}"/>
              </a:ext>
            </a:extLst>
          </p:cNvPr>
          <p:cNvCxnSpPr>
            <a:cxnSpLocks/>
          </p:cNvCxnSpPr>
          <p:nvPr/>
        </p:nvCxnSpPr>
        <p:spPr>
          <a:xfrm>
            <a:off x="1523353" y="4748005"/>
            <a:ext cx="504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6" name="Connettore diritto 285">
            <a:extLst>
              <a:ext uri="{FF2B5EF4-FFF2-40B4-BE49-F238E27FC236}">
                <a16:creationId xmlns:a16="http://schemas.microsoft.com/office/drawing/2014/main" id="{DA95B639-4F03-6CE4-B7EA-4649FDC1772E}"/>
              </a:ext>
            </a:extLst>
          </p:cNvPr>
          <p:cNvCxnSpPr>
            <a:cxnSpLocks/>
          </p:cNvCxnSpPr>
          <p:nvPr/>
        </p:nvCxnSpPr>
        <p:spPr>
          <a:xfrm>
            <a:off x="1523353" y="4997656"/>
            <a:ext cx="504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7" name="Connettore diritto 286">
            <a:extLst>
              <a:ext uri="{FF2B5EF4-FFF2-40B4-BE49-F238E27FC236}">
                <a16:creationId xmlns:a16="http://schemas.microsoft.com/office/drawing/2014/main" id="{63ECA05B-F6A7-D9DE-B347-EA2C45DEACF7}"/>
              </a:ext>
            </a:extLst>
          </p:cNvPr>
          <p:cNvCxnSpPr>
            <a:cxnSpLocks/>
          </p:cNvCxnSpPr>
          <p:nvPr/>
        </p:nvCxnSpPr>
        <p:spPr>
          <a:xfrm rot="16200000">
            <a:off x="1518539" y="4720468"/>
            <a:ext cx="1008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8" name="Connettore diritto 287">
            <a:extLst>
              <a:ext uri="{FF2B5EF4-FFF2-40B4-BE49-F238E27FC236}">
                <a16:creationId xmlns:a16="http://schemas.microsoft.com/office/drawing/2014/main" id="{D3E68C56-E628-C74E-7DC1-3C2008023598}"/>
              </a:ext>
            </a:extLst>
          </p:cNvPr>
          <p:cNvCxnSpPr>
            <a:cxnSpLocks/>
          </p:cNvCxnSpPr>
          <p:nvPr/>
        </p:nvCxnSpPr>
        <p:spPr>
          <a:xfrm rot="5400000">
            <a:off x="3234761" y="4858749"/>
            <a:ext cx="702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Connettore diritto 288">
            <a:extLst>
              <a:ext uri="{FF2B5EF4-FFF2-40B4-BE49-F238E27FC236}">
                <a16:creationId xmlns:a16="http://schemas.microsoft.com/office/drawing/2014/main" id="{5069C43E-8684-2648-A151-98EB18C5C394}"/>
              </a:ext>
            </a:extLst>
          </p:cNvPr>
          <p:cNvCxnSpPr>
            <a:cxnSpLocks/>
          </p:cNvCxnSpPr>
          <p:nvPr/>
        </p:nvCxnSpPr>
        <p:spPr>
          <a:xfrm>
            <a:off x="2014937" y="5209749"/>
            <a:ext cx="1584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Connettore diritto 289">
            <a:extLst>
              <a:ext uri="{FF2B5EF4-FFF2-40B4-BE49-F238E27FC236}">
                <a16:creationId xmlns:a16="http://schemas.microsoft.com/office/drawing/2014/main" id="{B3316C83-3EBB-61DD-F36C-2DEF2C087248}"/>
              </a:ext>
            </a:extLst>
          </p:cNvPr>
          <p:cNvCxnSpPr>
            <a:cxnSpLocks/>
          </p:cNvCxnSpPr>
          <p:nvPr/>
        </p:nvCxnSpPr>
        <p:spPr>
          <a:xfrm rot="5400000">
            <a:off x="3371567" y="2700508"/>
            <a:ext cx="432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Connettore diritto 290">
            <a:extLst>
              <a:ext uri="{FF2B5EF4-FFF2-40B4-BE49-F238E27FC236}">
                <a16:creationId xmlns:a16="http://schemas.microsoft.com/office/drawing/2014/main" id="{1F10B44F-A1CE-CEE4-6C3A-6C5EC0C80F0C}"/>
              </a:ext>
            </a:extLst>
          </p:cNvPr>
          <p:cNvCxnSpPr>
            <a:cxnSpLocks/>
          </p:cNvCxnSpPr>
          <p:nvPr/>
        </p:nvCxnSpPr>
        <p:spPr>
          <a:xfrm rot="5400000">
            <a:off x="3071493" y="3333455"/>
            <a:ext cx="702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Connettore diritto 291">
            <a:extLst>
              <a:ext uri="{FF2B5EF4-FFF2-40B4-BE49-F238E27FC236}">
                <a16:creationId xmlns:a16="http://schemas.microsoft.com/office/drawing/2014/main" id="{8D95F7AE-2C8E-14C8-D45A-5BCE12B9BCB6}"/>
              </a:ext>
            </a:extLst>
          </p:cNvPr>
          <p:cNvCxnSpPr>
            <a:cxnSpLocks/>
          </p:cNvCxnSpPr>
          <p:nvPr/>
        </p:nvCxnSpPr>
        <p:spPr>
          <a:xfrm rot="5400000">
            <a:off x="1764172" y="3176277"/>
            <a:ext cx="504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Connettore diritto 292">
            <a:extLst>
              <a:ext uri="{FF2B5EF4-FFF2-40B4-BE49-F238E27FC236}">
                <a16:creationId xmlns:a16="http://schemas.microsoft.com/office/drawing/2014/main" id="{2ABEF487-D2F1-70B8-788B-DAB085076558}"/>
              </a:ext>
            </a:extLst>
          </p:cNvPr>
          <p:cNvCxnSpPr>
            <a:cxnSpLocks/>
          </p:cNvCxnSpPr>
          <p:nvPr/>
        </p:nvCxnSpPr>
        <p:spPr>
          <a:xfrm rot="5400000">
            <a:off x="3495761" y="3011446"/>
            <a:ext cx="180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Connettore diritto 293">
            <a:extLst>
              <a:ext uri="{FF2B5EF4-FFF2-40B4-BE49-F238E27FC236}">
                <a16:creationId xmlns:a16="http://schemas.microsoft.com/office/drawing/2014/main" id="{2284FB51-8769-3020-070B-370B57C88D6A}"/>
              </a:ext>
            </a:extLst>
          </p:cNvPr>
          <p:cNvCxnSpPr>
            <a:cxnSpLocks/>
          </p:cNvCxnSpPr>
          <p:nvPr/>
        </p:nvCxnSpPr>
        <p:spPr>
          <a:xfrm rot="5400000">
            <a:off x="1458498" y="3592949"/>
            <a:ext cx="342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Connettore diritto 294">
            <a:extLst>
              <a:ext uri="{FF2B5EF4-FFF2-40B4-BE49-F238E27FC236}">
                <a16:creationId xmlns:a16="http://schemas.microsoft.com/office/drawing/2014/main" id="{2CF183D6-5DCD-BE25-ED84-56B7B5E675F3}"/>
              </a:ext>
            </a:extLst>
          </p:cNvPr>
          <p:cNvCxnSpPr>
            <a:cxnSpLocks/>
          </p:cNvCxnSpPr>
          <p:nvPr/>
        </p:nvCxnSpPr>
        <p:spPr>
          <a:xfrm rot="5400000">
            <a:off x="3787101" y="3575366"/>
            <a:ext cx="360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6" name="Connettore diritto 295">
            <a:extLst>
              <a:ext uri="{FF2B5EF4-FFF2-40B4-BE49-F238E27FC236}">
                <a16:creationId xmlns:a16="http://schemas.microsoft.com/office/drawing/2014/main" id="{938DF57C-8AE8-0705-6F89-F4DC4D4711CD}"/>
              </a:ext>
            </a:extLst>
          </p:cNvPr>
          <p:cNvCxnSpPr>
            <a:cxnSpLocks/>
          </p:cNvCxnSpPr>
          <p:nvPr/>
        </p:nvCxnSpPr>
        <p:spPr>
          <a:xfrm>
            <a:off x="1615848" y="3421949"/>
            <a:ext cx="396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8" name="Connettore diritto 297">
            <a:extLst>
              <a:ext uri="{FF2B5EF4-FFF2-40B4-BE49-F238E27FC236}">
                <a16:creationId xmlns:a16="http://schemas.microsoft.com/office/drawing/2014/main" id="{54D08F91-9E09-8AC3-63BA-9DA40683F761}"/>
              </a:ext>
            </a:extLst>
          </p:cNvPr>
          <p:cNvCxnSpPr>
            <a:cxnSpLocks/>
          </p:cNvCxnSpPr>
          <p:nvPr/>
        </p:nvCxnSpPr>
        <p:spPr>
          <a:xfrm rot="5400000">
            <a:off x="1801515" y="2702659"/>
            <a:ext cx="432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9" name="Connettore diritto 298">
            <a:extLst>
              <a:ext uri="{FF2B5EF4-FFF2-40B4-BE49-F238E27FC236}">
                <a16:creationId xmlns:a16="http://schemas.microsoft.com/office/drawing/2014/main" id="{AF853673-3E3B-601D-CD17-63E75AAE108D}"/>
              </a:ext>
            </a:extLst>
          </p:cNvPr>
          <p:cNvCxnSpPr>
            <a:cxnSpLocks/>
          </p:cNvCxnSpPr>
          <p:nvPr/>
        </p:nvCxnSpPr>
        <p:spPr>
          <a:xfrm rot="5400000">
            <a:off x="1522513" y="3862271"/>
            <a:ext cx="216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0" name="Connettore diritto 299">
            <a:extLst>
              <a:ext uri="{FF2B5EF4-FFF2-40B4-BE49-F238E27FC236}">
                <a16:creationId xmlns:a16="http://schemas.microsoft.com/office/drawing/2014/main" id="{04564B34-9AC2-977D-1006-20B043D0E429}"/>
              </a:ext>
            </a:extLst>
          </p:cNvPr>
          <p:cNvCxnSpPr>
            <a:cxnSpLocks/>
          </p:cNvCxnSpPr>
          <p:nvPr/>
        </p:nvCxnSpPr>
        <p:spPr>
          <a:xfrm rot="5400000">
            <a:off x="3788116" y="3937374"/>
            <a:ext cx="360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Connettore diritto 301">
            <a:extLst>
              <a:ext uri="{FF2B5EF4-FFF2-40B4-BE49-F238E27FC236}">
                <a16:creationId xmlns:a16="http://schemas.microsoft.com/office/drawing/2014/main" id="{D45690A4-09F7-55B9-214E-7B77B6B4C12D}"/>
              </a:ext>
            </a:extLst>
          </p:cNvPr>
          <p:cNvCxnSpPr>
            <a:cxnSpLocks/>
          </p:cNvCxnSpPr>
          <p:nvPr/>
        </p:nvCxnSpPr>
        <p:spPr>
          <a:xfrm rot="10800000">
            <a:off x="3573714" y="4108048"/>
            <a:ext cx="414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Connettore diritto 302">
            <a:extLst>
              <a:ext uri="{FF2B5EF4-FFF2-40B4-BE49-F238E27FC236}">
                <a16:creationId xmlns:a16="http://schemas.microsoft.com/office/drawing/2014/main" id="{019F2DFA-305C-C5D8-81EA-B3674021CE64}"/>
              </a:ext>
            </a:extLst>
          </p:cNvPr>
          <p:cNvCxnSpPr>
            <a:cxnSpLocks/>
          </p:cNvCxnSpPr>
          <p:nvPr/>
        </p:nvCxnSpPr>
        <p:spPr>
          <a:xfrm>
            <a:off x="1523353" y="4234401"/>
            <a:ext cx="486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Connettore diritto 303">
            <a:extLst>
              <a:ext uri="{FF2B5EF4-FFF2-40B4-BE49-F238E27FC236}">
                <a16:creationId xmlns:a16="http://schemas.microsoft.com/office/drawing/2014/main" id="{BCB01F34-E2CD-4558-33D6-772BE4E14DD0}"/>
              </a:ext>
            </a:extLst>
          </p:cNvPr>
          <p:cNvCxnSpPr>
            <a:cxnSpLocks/>
          </p:cNvCxnSpPr>
          <p:nvPr/>
        </p:nvCxnSpPr>
        <p:spPr>
          <a:xfrm>
            <a:off x="1526205" y="3981130"/>
            <a:ext cx="108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Connettore diritto 307">
            <a:extLst>
              <a:ext uri="{FF2B5EF4-FFF2-40B4-BE49-F238E27FC236}">
                <a16:creationId xmlns:a16="http://schemas.microsoft.com/office/drawing/2014/main" id="{51CE3724-540A-7DBC-DE02-5E297130349F}"/>
              </a:ext>
            </a:extLst>
          </p:cNvPr>
          <p:cNvCxnSpPr>
            <a:cxnSpLocks/>
          </p:cNvCxnSpPr>
          <p:nvPr/>
        </p:nvCxnSpPr>
        <p:spPr>
          <a:xfrm rot="16200000">
            <a:off x="3385888" y="4310225"/>
            <a:ext cx="396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" name="Connettore diritto 310">
            <a:extLst>
              <a:ext uri="{FF2B5EF4-FFF2-40B4-BE49-F238E27FC236}">
                <a16:creationId xmlns:a16="http://schemas.microsoft.com/office/drawing/2014/main" id="{7EFB043E-5808-8CBC-CE6F-337F8081CABD}"/>
              </a:ext>
            </a:extLst>
          </p:cNvPr>
          <p:cNvCxnSpPr>
            <a:cxnSpLocks/>
          </p:cNvCxnSpPr>
          <p:nvPr/>
        </p:nvCxnSpPr>
        <p:spPr>
          <a:xfrm>
            <a:off x="4236813" y="3469451"/>
            <a:ext cx="198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2" name="Connettore diritto 311">
            <a:extLst>
              <a:ext uri="{FF2B5EF4-FFF2-40B4-BE49-F238E27FC236}">
                <a16:creationId xmlns:a16="http://schemas.microsoft.com/office/drawing/2014/main" id="{E536A3F3-4FA0-3AAE-EE35-BAF378F6EC71}"/>
              </a:ext>
            </a:extLst>
          </p:cNvPr>
          <p:cNvCxnSpPr>
            <a:cxnSpLocks/>
          </p:cNvCxnSpPr>
          <p:nvPr/>
        </p:nvCxnSpPr>
        <p:spPr>
          <a:xfrm>
            <a:off x="4240351" y="3053413"/>
            <a:ext cx="198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" name="Connettore diritto 312">
            <a:extLst>
              <a:ext uri="{FF2B5EF4-FFF2-40B4-BE49-F238E27FC236}">
                <a16:creationId xmlns:a16="http://schemas.microsoft.com/office/drawing/2014/main" id="{411D1BA6-C21C-E61E-AB93-70C84E734119}"/>
              </a:ext>
            </a:extLst>
          </p:cNvPr>
          <p:cNvCxnSpPr>
            <a:cxnSpLocks/>
          </p:cNvCxnSpPr>
          <p:nvPr/>
        </p:nvCxnSpPr>
        <p:spPr>
          <a:xfrm rot="16200000">
            <a:off x="4025582" y="3262594"/>
            <a:ext cx="432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" name="Connettore diritto 313">
            <a:extLst>
              <a:ext uri="{FF2B5EF4-FFF2-40B4-BE49-F238E27FC236}">
                <a16:creationId xmlns:a16="http://schemas.microsoft.com/office/drawing/2014/main" id="{3502E4A7-D5E8-02A8-7165-46C45FB54B04}"/>
              </a:ext>
            </a:extLst>
          </p:cNvPr>
          <p:cNvCxnSpPr>
            <a:cxnSpLocks/>
          </p:cNvCxnSpPr>
          <p:nvPr/>
        </p:nvCxnSpPr>
        <p:spPr>
          <a:xfrm rot="16200000">
            <a:off x="4040854" y="3257115"/>
            <a:ext cx="270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Connettore diritto 314">
            <a:extLst>
              <a:ext uri="{FF2B5EF4-FFF2-40B4-BE49-F238E27FC236}">
                <a16:creationId xmlns:a16="http://schemas.microsoft.com/office/drawing/2014/main" id="{086F8C39-280F-5C22-FE3F-B0AA96D41834}"/>
              </a:ext>
            </a:extLst>
          </p:cNvPr>
          <p:cNvCxnSpPr>
            <a:cxnSpLocks/>
          </p:cNvCxnSpPr>
          <p:nvPr/>
        </p:nvCxnSpPr>
        <p:spPr>
          <a:xfrm rot="10800000">
            <a:off x="4179287" y="3382531"/>
            <a:ext cx="51650" cy="8392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" name="Connettore diritto 315">
            <a:extLst>
              <a:ext uri="{FF2B5EF4-FFF2-40B4-BE49-F238E27FC236}">
                <a16:creationId xmlns:a16="http://schemas.microsoft.com/office/drawing/2014/main" id="{F40DF38A-D8C0-D8F0-2C63-E4EA2DD22D08}"/>
              </a:ext>
            </a:extLst>
          </p:cNvPr>
          <p:cNvCxnSpPr>
            <a:cxnSpLocks/>
          </p:cNvCxnSpPr>
          <p:nvPr/>
        </p:nvCxnSpPr>
        <p:spPr>
          <a:xfrm rot="10800000" flipV="1">
            <a:off x="4174275" y="3038488"/>
            <a:ext cx="72075" cy="96566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Connettore diritto 316">
            <a:extLst>
              <a:ext uri="{FF2B5EF4-FFF2-40B4-BE49-F238E27FC236}">
                <a16:creationId xmlns:a16="http://schemas.microsoft.com/office/drawing/2014/main" id="{34C33C46-A96A-2322-CFE5-A9FFFF47FB47}"/>
              </a:ext>
            </a:extLst>
          </p:cNvPr>
          <p:cNvCxnSpPr>
            <a:cxnSpLocks/>
          </p:cNvCxnSpPr>
          <p:nvPr/>
        </p:nvCxnSpPr>
        <p:spPr>
          <a:xfrm>
            <a:off x="3585761" y="3116003"/>
            <a:ext cx="612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Connettore diritto 317">
            <a:extLst>
              <a:ext uri="{FF2B5EF4-FFF2-40B4-BE49-F238E27FC236}">
                <a16:creationId xmlns:a16="http://schemas.microsoft.com/office/drawing/2014/main" id="{5F73349C-95CF-3A09-09D5-7B6B3D05C6E0}"/>
              </a:ext>
            </a:extLst>
          </p:cNvPr>
          <p:cNvCxnSpPr>
            <a:cxnSpLocks/>
          </p:cNvCxnSpPr>
          <p:nvPr/>
        </p:nvCxnSpPr>
        <p:spPr>
          <a:xfrm rot="10800000">
            <a:off x="3970586" y="3388189"/>
            <a:ext cx="216000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0" name="Figura a mano libera: forma 319">
            <a:extLst>
              <a:ext uri="{FF2B5EF4-FFF2-40B4-BE49-F238E27FC236}">
                <a16:creationId xmlns:a16="http://schemas.microsoft.com/office/drawing/2014/main" id="{9E645664-7A92-8A08-3EC9-28A4C0440F74}"/>
              </a:ext>
            </a:extLst>
          </p:cNvPr>
          <p:cNvSpPr/>
          <p:nvPr/>
        </p:nvSpPr>
        <p:spPr>
          <a:xfrm>
            <a:off x="1634279" y="2919274"/>
            <a:ext cx="622467" cy="846846"/>
          </a:xfrm>
          <a:custGeom>
            <a:avLst/>
            <a:gdLst>
              <a:gd name="connsiteX0" fmla="*/ 381201 w 622467"/>
              <a:gd name="connsiteY0" fmla="*/ 0 h 846846"/>
              <a:gd name="connsiteX1" fmla="*/ 622467 w 622467"/>
              <a:gd name="connsiteY1" fmla="*/ 4826 h 846846"/>
              <a:gd name="connsiteX2" fmla="*/ 547675 w 622467"/>
              <a:gd name="connsiteY2" fmla="*/ 67555 h 846846"/>
              <a:gd name="connsiteX3" fmla="*/ 547675 w 622467"/>
              <a:gd name="connsiteY3" fmla="*/ 772053 h 846846"/>
              <a:gd name="connsiteX4" fmla="*/ 617642 w 622467"/>
              <a:gd name="connsiteY4" fmla="*/ 842020 h 846846"/>
              <a:gd name="connsiteX5" fmla="*/ 0 w 622467"/>
              <a:gd name="connsiteY5" fmla="*/ 846846 h 846846"/>
              <a:gd name="connsiteX6" fmla="*/ 0 w 622467"/>
              <a:gd name="connsiteY6" fmla="*/ 501835 h 846846"/>
              <a:gd name="connsiteX7" fmla="*/ 386026 w 622467"/>
              <a:gd name="connsiteY7" fmla="*/ 501835 h 846846"/>
              <a:gd name="connsiteX8" fmla="*/ 381201 w 622467"/>
              <a:gd name="connsiteY8" fmla="*/ 0 h 846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2467" h="846846">
                <a:moveTo>
                  <a:pt x="381201" y="0"/>
                </a:moveTo>
                <a:lnTo>
                  <a:pt x="622467" y="4826"/>
                </a:lnTo>
                <a:lnTo>
                  <a:pt x="547675" y="67555"/>
                </a:lnTo>
                <a:lnTo>
                  <a:pt x="547675" y="772053"/>
                </a:lnTo>
                <a:lnTo>
                  <a:pt x="617642" y="842020"/>
                </a:lnTo>
                <a:lnTo>
                  <a:pt x="0" y="846846"/>
                </a:lnTo>
                <a:lnTo>
                  <a:pt x="0" y="501835"/>
                </a:lnTo>
                <a:lnTo>
                  <a:pt x="386026" y="501835"/>
                </a:lnTo>
                <a:cubicBezTo>
                  <a:pt x="384418" y="334557"/>
                  <a:pt x="382809" y="167278"/>
                  <a:pt x="381201" y="0"/>
                </a:cubicBezTo>
                <a:close/>
              </a:path>
            </a:pathLst>
          </a:custGeom>
          <a:solidFill>
            <a:srgbClr val="FFC000">
              <a:alpha val="59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1" name="Figura a mano libera: forma 320">
            <a:extLst>
              <a:ext uri="{FF2B5EF4-FFF2-40B4-BE49-F238E27FC236}">
                <a16:creationId xmlns:a16="http://schemas.microsoft.com/office/drawing/2014/main" id="{E806EA07-AB6E-9CF0-62DF-DBDD850D29ED}"/>
              </a:ext>
            </a:extLst>
          </p:cNvPr>
          <p:cNvSpPr/>
          <p:nvPr/>
        </p:nvSpPr>
        <p:spPr>
          <a:xfrm>
            <a:off x="3335208" y="2916862"/>
            <a:ext cx="1109826" cy="846845"/>
          </a:xfrm>
          <a:custGeom>
            <a:avLst/>
            <a:gdLst>
              <a:gd name="connsiteX0" fmla="*/ 24126 w 1109826"/>
              <a:gd name="connsiteY0" fmla="*/ 0 h 846845"/>
              <a:gd name="connsiteX1" fmla="*/ 255742 w 1109826"/>
              <a:gd name="connsiteY1" fmla="*/ 9650 h 846845"/>
              <a:gd name="connsiteX2" fmla="*/ 248504 w 1109826"/>
              <a:gd name="connsiteY2" fmla="*/ 205076 h 846845"/>
              <a:gd name="connsiteX3" fmla="*/ 846845 w 1109826"/>
              <a:gd name="connsiteY3" fmla="*/ 207489 h 846845"/>
              <a:gd name="connsiteX4" fmla="*/ 914400 w 1109826"/>
              <a:gd name="connsiteY4" fmla="*/ 135109 h 846845"/>
              <a:gd name="connsiteX5" fmla="*/ 1107413 w 1109826"/>
              <a:gd name="connsiteY5" fmla="*/ 142347 h 846845"/>
              <a:gd name="connsiteX6" fmla="*/ 1109826 w 1109826"/>
              <a:gd name="connsiteY6" fmla="*/ 550087 h 846845"/>
              <a:gd name="connsiteX7" fmla="*/ 895098 w 1109826"/>
              <a:gd name="connsiteY7" fmla="*/ 550087 h 846845"/>
              <a:gd name="connsiteX8" fmla="*/ 844432 w 1109826"/>
              <a:gd name="connsiteY8" fmla="*/ 468057 h 846845"/>
              <a:gd name="connsiteX9" fmla="*/ 627293 w 1109826"/>
              <a:gd name="connsiteY9" fmla="*/ 472882 h 846845"/>
              <a:gd name="connsiteX10" fmla="*/ 634531 w 1109826"/>
              <a:gd name="connsiteY10" fmla="*/ 846845 h 846845"/>
              <a:gd name="connsiteX11" fmla="*/ 0 w 1109826"/>
              <a:gd name="connsiteY11" fmla="*/ 839607 h 846845"/>
              <a:gd name="connsiteX12" fmla="*/ 86856 w 1109826"/>
              <a:gd name="connsiteY12" fmla="*/ 755164 h 846845"/>
              <a:gd name="connsiteX13" fmla="*/ 82030 w 1109826"/>
              <a:gd name="connsiteY13" fmla="*/ 74792 h 846845"/>
              <a:gd name="connsiteX14" fmla="*/ 24126 w 1109826"/>
              <a:gd name="connsiteY14" fmla="*/ 0 h 846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9826" h="846845">
                <a:moveTo>
                  <a:pt x="24126" y="0"/>
                </a:moveTo>
                <a:lnTo>
                  <a:pt x="255742" y="9650"/>
                </a:lnTo>
                <a:lnTo>
                  <a:pt x="248504" y="205076"/>
                </a:lnTo>
                <a:lnTo>
                  <a:pt x="846845" y="207489"/>
                </a:lnTo>
                <a:lnTo>
                  <a:pt x="914400" y="135109"/>
                </a:lnTo>
                <a:lnTo>
                  <a:pt x="1107413" y="142347"/>
                </a:lnTo>
                <a:cubicBezTo>
                  <a:pt x="1108217" y="278260"/>
                  <a:pt x="1109022" y="414174"/>
                  <a:pt x="1109826" y="550087"/>
                </a:cubicBezTo>
                <a:lnTo>
                  <a:pt x="895098" y="550087"/>
                </a:lnTo>
                <a:lnTo>
                  <a:pt x="844432" y="468057"/>
                </a:lnTo>
                <a:lnTo>
                  <a:pt x="627293" y="472882"/>
                </a:lnTo>
                <a:lnTo>
                  <a:pt x="634531" y="846845"/>
                </a:lnTo>
                <a:lnTo>
                  <a:pt x="0" y="839607"/>
                </a:lnTo>
                <a:lnTo>
                  <a:pt x="86856" y="755164"/>
                </a:lnTo>
                <a:cubicBezTo>
                  <a:pt x="85247" y="528373"/>
                  <a:pt x="83639" y="301583"/>
                  <a:pt x="82030" y="74792"/>
                </a:cubicBezTo>
                <a:lnTo>
                  <a:pt x="24126" y="0"/>
                </a:lnTo>
                <a:close/>
              </a:path>
            </a:pathLst>
          </a:custGeom>
          <a:solidFill>
            <a:srgbClr val="FFC000">
              <a:alpha val="59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2" name="Figura a mano libera: forma 321">
            <a:extLst>
              <a:ext uri="{FF2B5EF4-FFF2-40B4-BE49-F238E27FC236}">
                <a16:creationId xmlns:a16="http://schemas.microsoft.com/office/drawing/2014/main" id="{578D98E5-3FBB-FF1A-8550-C325E6D0C857}"/>
              </a:ext>
            </a:extLst>
          </p:cNvPr>
          <p:cNvSpPr/>
          <p:nvPr/>
        </p:nvSpPr>
        <p:spPr>
          <a:xfrm>
            <a:off x="1154159" y="2410202"/>
            <a:ext cx="2439204" cy="506660"/>
          </a:xfrm>
          <a:custGeom>
            <a:avLst/>
            <a:gdLst>
              <a:gd name="connsiteX0" fmla="*/ 2412 w 2439204"/>
              <a:gd name="connsiteY0" fmla="*/ 2413 h 506660"/>
              <a:gd name="connsiteX1" fmla="*/ 470469 w 2439204"/>
              <a:gd name="connsiteY1" fmla="*/ 0 h 506660"/>
              <a:gd name="connsiteX2" fmla="*/ 533199 w 2439204"/>
              <a:gd name="connsiteY2" fmla="*/ 89269 h 506660"/>
              <a:gd name="connsiteX3" fmla="*/ 1358330 w 2439204"/>
              <a:gd name="connsiteY3" fmla="*/ 79618 h 506660"/>
              <a:gd name="connsiteX4" fmla="*/ 1488614 w 2439204"/>
              <a:gd name="connsiteY4" fmla="*/ 258155 h 506660"/>
              <a:gd name="connsiteX5" fmla="*/ 1804673 w 2439204"/>
              <a:gd name="connsiteY5" fmla="*/ 255742 h 506660"/>
              <a:gd name="connsiteX6" fmla="*/ 1942195 w 2439204"/>
              <a:gd name="connsiteY6" fmla="*/ 82031 h 506660"/>
              <a:gd name="connsiteX7" fmla="*/ 2439204 w 2439204"/>
              <a:gd name="connsiteY7" fmla="*/ 86856 h 506660"/>
              <a:gd name="connsiteX8" fmla="*/ 2436791 w 2439204"/>
              <a:gd name="connsiteY8" fmla="*/ 506660 h 506660"/>
              <a:gd name="connsiteX9" fmla="*/ 2205175 w 2439204"/>
              <a:gd name="connsiteY9" fmla="*/ 501834 h 506660"/>
              <a:gd name="connsiteX10" fmla="*/ 2258254 w 2439204"/>
              <a:gd name="connsiteY10" fmla="*/ 439105 h 506660"/>
              <a:gd name="connsiteX11" fmla="*/ 2253429 w 2439204"/>
              <a:gd name="connsiteY11" fmla="*/ 328122 h 506660"/>
              <a:gd name="connsiteX12" fmla="*/ 1027795 w 2439204"/>
              <a:gd name="connsiteY12" fmla="*/ 332948 h 506660"/>
              <a:gd name="connsiteX13" fmla="*/ 1027795 w 2439204"/>
              <a:gd name="connsiteY13" fmla="*/ 434280 h 506660"/>
              <a:gd name="connsiteX14" fmla="*/ 1102587 w 2439204"/>
              <a:gd name="connsiteY14" fmla="*/ 501834 h 506660"/>
              <a:gd name="connsiteX15" fmla="*/ 863734 w 2439204"/>
              <a:gd name="connsiteY15" fmla="*/ 497009 h 506660"/>
              <a:gd name="connsiteX16" fmla="*/ 861321 w 2439204"/>
              <a:gd name="connsiteY16" fmla="*/ 337773 h 506660"/>
              <a:gd name="connsiteX17" fmla="*/ 528373 w 2439204"/>
              <a:gd name="connsiteY17" fmla="*/ 332948 h 506660"/>
              <a:gd name="connsiteX18" fmla="*/ 458406 w 2439204"/>
              <a:gd name="connsiteY18" fmla="*/ 414978 h 506660"/>
              <a:gd name="connsiteX19" fmla="*/ 0 w 2439204"/>
              <a:gd name="connsiteY19" fmla="*/ 417391 h 506660"/>
              <a:gd name="connsiteX20" fmla="*/ 2412 w 2439204"/>
              <a:gd name="connsiteY20" fmla="*/ 2413 h 506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439204" h="506660">
                <a:moveTo>
                  <a:pt x="2412" y="2413"/>
                </a:moveTo>
                <a:lnTo>
                  <a:pt x="470469" y="0"/>
                </a:lnTo>
                <a:lnTo>
                  <a:pt x="533199" y="89269"/>
                </a:lnTo>
                <a:lnTo>
                  <a:pt x="1358330" y="79618"/>
                </a:lnTo>
                <a:lnTo>
                  <a:pt x="1488614" y="258155"/>
                </a:lnTo>
                <a:lnTo>
                  <a:pt x="1804673" y="255742"/>
                </a:lnTo>
                <a:lnTo>
                  <a:pt x="1942195" y="82031"/>
                </a:lnTo>
                <a:lnTo>
                  <a:pt x="2439204" y="86856"/>
                </a:lnTo>
                <a:cubicBezTo>
                  <a:pt x="2438400" y="226791"/>
                  <a:pt x="2437595" y="366725"/>
                  <a:pt x="2436791" y="506660"/>
                </a:cubicBezTo>
                <a:lnTo>
                  <a:pt x="2205175" y="501834"/>
                </a:lnTo>
                <a:lnTo>
                  <a:pt x="2258254" y="439105"/>
                </a:lnTo>
                <a:lnTo>
                  <a:pt x="2253429" y="328122"/>
                </a:lnTo>
                <a:lnTo>
                  <a:pt x="1027795" y="332948"/>
                </a:lnTo>
                <a:lnTo>
                  <a:pt x="1027795" y="434280"/>
                </a:lnTo>
                <a:lnTo>
                  <a:pt x="1102587" y="501834"/>
                </a:lnTo>
                <a:lnTo>
                  <a:pt x="863734" y="497009"/>
                </a:lnTo>
                <a:cubicBezTo>
                  <a:pt x="862930" y="443930"/>
                  <a:pt x="862125" y="390852"/>
                  <a:pt x="861321" y="337773"/>
                </a:cubicBezTo>
                <a:lnTo>
                  <a:pt x="528373" y="332948"/>
                </a:lnTo>
                <a:lnTo>
                  <a:pt x="458406" y="414978"/>
                </a:lnTo>
                <a:lnTo>
                  <a:pt x="0" y="417391"/>
                </a:lnTo>
                <a:lnTo>
                  <a:pt x="2412" y="2413"/>
                </a:lnTo>
                <a:close/>
              </a:path>
            </a:pathLst>
          </a:custGeom>
          <a:solidFill>
            <a:srgbClr val="00B0F0">
              <a:alpha val="59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3" name="Figura a mano libera: forma 322">
            <a:extLst>
              <a:ext uri="{FF2B5EF4-FFF2-40B4-BE49-F238E27FC236}">
                <a16:creationId xmlns:a16="http://schemas.microsoft.com/office/drawing/2014/main" id="{CAE656A0-5C58-D586-BEB5-51A964FC1D85}"/>
              </a:ext>
            </a:extLst>
          </p:cNvPr>
          <p:cNvSpPr/>
          <p:nvPr/>
        </p:nvSpPr>
        <p:spPr>
          <a:xfrm>
            <a:off x="1149333" y="3761294"/>
            <a:ext cx="1102588" cy="680372"/>
          </a:xfrm>
          <a:custGeom>
            <a:avLst/>
            <a:gdLst>
              <a:gd name="connsiteX0" fmla="*/ 0 w 1102588"/>
              <a:gd name="connsiteY0" fmla="*/ 142348 h 680372"/>
              <a:gd name="connsiteX1" fmla="*/ 316059 w 1102588"/>
              <a:gd name="connsiteY1" fmla="*/ 142348 h 680372"/>
              <a:gd name="connsiteX2" fmla="*/ 378789 w 1102588"/>
              <a:gd name="connsiteY2" fmla="*/ 224378 h 680372"/>
              <a:gd name="connsiteX3" fmla="*/ 480121 w 1102588"/>
              <a:gd name="connsiteY3" fmla="*/ 214728 h 680372"/>
              <a:gd name="connsiteX4" fmla="*/ 480121 w 1102588"/>
              <a:gd name="connsiteY4" fmla="*/ 4826 h 680372"/>
              <a:gd name="connsiteX5" fmla="*/ 1102588 w 1102588"/>
              <a:gd name="connsiteY5" fmla="*/ 0 h 680372"/>
              <a:gd name="connsiteX6" fmla="*/ 1039859 w 1102588"/>
              <a:gd name="connsiteY6" fmla="*/ 67555 h 680372"/>
              <a:gd name="connsiteX7" fmla="*/ 1037446 w 1102588"/>
              <a:gd name="connsiteY7" fmla="*/ 612817 h 680372"/>
              <a:gd name="connsiteX8" fmla="*/ 1100175 w 1102588"/>
              <a:gd name="connsiteY8" fmla="*/ 680372 h 680372"/>
              <a:gd name="connsiteX9" fmla="*/ 878210 w 1102588"/>
              <a:gd name="connsiteY9" fmla="*/ 680372 h 680372"/>
              <a:gd name="connsiteX10" fmla="*/ 870972 w 1102588"/>
              <a:gd name="connsiteY10" fmla="*/ 472883 h 680372"/>
              <a:gd name="connsiteX11" fmla="*/ 381201 w 1102588"/>
              <a:gd name="connsiteY11" fmla="*/ 470470 h 680372"/>
              <a:gd name="connsiteX12" fmla="*/ 313647 w 1102588"/>
              <a:gd name="connsiteY12" fmla="*/ 557326 h 680372"/>
              <a:gd name="connsiteX13" fmla="*/ 9651 w 1102588"/>
              <a:gd name="connsiteY13" fmla="*/ 552501 h 680372"/>
              <a:gd name="connsiteX14" fmla="*/ 0 w 1102588"/>
              <a:gd name="connsiteY14" fmla="*/ 142348 h 680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2588" h="680372">
                <a:moveTo>
                  <a:pt x="0" y="142348"/>
                </a:moveTo>
                <a:lnTo>
                  <a:pt x="316059" y="142348"/>
                </a:lnTo>
                <a:lnTo>
                  <a:pt x="378789" y="224378"/>
                </a:lnTo>
                <a:lnTo>
                  <a:pt x="480121" y="214728"/>
                </a:lnTo>
                <a:lnTo>
                  <a:pt x="480121" y="4826"/>
                </a:lnTo>
                <a:lnTo>
                  <a:pt x="1102588" y="0"/>
                </a:lnTo>
                <a:lnTo>
                  <a:pt x="1039859" y="67555"/>
                </a:lnTo>
                <a:cubicBezTo>
                  <a:pt x="1039055" y="249309"/>
                  <a:pt x="1038250" y="431063"/>
                  <a:pt x="1037446" y="612817"/>
                </a:cubicBezTo>
                <a:lnTo>
                  <a:pt x="1100175" y="680372"/>
                </a:lnTo>
                <a:lnTo>
                  <a:pt x="878210" y="680372"/>
                </a:lnTo>
                <a:lnTo>
                  <a:pt x="870972" y="472883"/>
                </a:lnTo>
                <a:lnTo>
                  <a:pt x="381201" y="470470"/>
                </a:lnTo>
                <a:lnTo>
                  <a:pt x="313647" y="557326"/>
                </a:lnTo>
                <a:lnTo>
                  <a:pt x="9651" y="552501"/>
                </a:lnTo>
                <a:lnTo>
                  <a:pt x="0" y="142348"/>
                </a:lnTo>
                <a:close/>
              </a:path>
            </a:pathLst>
          </a:custGeom>
          <a:solidFill>
            <a:srgbClr val="00B050">
              <a:alpha val="59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4" name="Figura a mano libera: forma 323">
            <a:extLst>
              <a:ext uri="{FF2B5EF4-FFF2-40B4-BE49-F238E27FC236}">
                <a16:creationId xmlns:a16="http://schemas.microsoft.com/office/drawing/2014/main" id="{FDA98BCC-4C73-2D0F-1328-CDE9FA98CC9B}"/>
              </a:ext>
            </a:extLst>
          </p:cNvPr>
          <p:cNvSpPr/>
          <p:nvPr/>
        </p:nvSpPr>
        <p:spPr>
          <a:xfrm>
            <a:off x="3344858" y="3761294"/>
            <a:ext cx="629706" cy="690022"/>
          </a:xfrm>
          <a:custGeom>
            <a:avLst/>
            <a:gdLst>
              <a:gd name="connsiteX0" fmla="*/ 2413 w 629706"/>
              <a:gd name="connsiteY0" fmla="*/ 0 h 690022"/>
              <a:gd name="connsiteX1" fmla="*/ 629706 w 629706"/>
              <a:gd name="connsiteY1" fmla="*/ 14476 h 690022"/>
              <a:gd name="connsiteX2" fmla="*/ 622468 w 629706"/>
              <a:gd name="connsiteY2" fmla="*/ 349837 h 690022"/>
              <a:gd name="connsiteX3" fmla="*/ 238854 w 629706"/>
              <a:gd name="connsiteY3" fmla="*/ 349837 h 690022"/>
              <a:gd name="connsiteX4" fmla="*/ 234029 w 629706"/>
              <a:gd name="connsiteY4" fmla="*/ 680372 h 690022"/>
              <a:gd name="connsiteX5" fmla="*/ 0 w 629706"/>
              <a:gd name="connsiteY5" fmla="*/ 690022 h 690022"/>
              <a:gd name="connsiteX6" fmla="*/ 67555 w 629706"/>
              <a:gd name="connsiteY6" fmla="*/ 610405 h 690022"/>
              <a:gd name="connsiteX7" fmla="*/ 65142 w 629706"/>
              <a:gd name="connsiteY7" fmla="*/ 69968 h 690022"/>
              <a:gd name="connsiteX8" fmla="*/ 2413 w 629706"/>
              <a:gd name="connsiteY8" fmla="*/ 0 h 690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9706" h="690022">
                <a:moveTo>
                  <a:pt x="2413" y="0"/>
                </a:moveTo>
                <a:lnTo>
                  <a:pt x="629706" y="14476"/>
                </a:lnTo>
                <a:lnTo>
                  <a:pt x="622468" y="349837"/>
                </a:lnTo>
                <a:lnTo>
                  <a:pt x="238854" y="349837"/>
                </a:lnTo>
                <a:cubicBezTo>
                  <a:pt x="237246" y="460015"/>
                  <a:pt x="235637" y="570194"/>
                  <a:pt x="234029" y="680372"/>
                </a:cubicBezTo>
                <a:lnTo>
                  <a:pt x="0" y="690022"/>
                </a:lnTo>
                <a:lnTo>
                  <a:pt x="67555" y="610405"/>
                </a:lnTo>
                <a:cubicBezTo>
                  <a:pt x="66751" y="430259"/>
                  <a:pt x="65946" y="250114"/>
                  <a:pt x="65142" y="69968"/>
                </a:cubicBezTo>
                <a:lnTo>
                  <a:pt x="2413" y="0"/>
                </a:lnTo>
                <a:close/>
              </a:path>
            </a:pathLst>
          </a:custGeom>
          <a:solidFill>
            <a:srgbClr val="00B050">
              <a:alpha val="59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5" name="Figura a mano libera: forma 324">
            <a:extLst>
              <a:ext uri="{FF2B5EF4-FFF2-40B4-BE49-F238E27FC236}">
                <a16:creationId xmlns:a16="http://schemas.microsoft.com/office/drawing/2014/main" id="{BD4A38AE-D6FA-6A67-06CF-BF3B64D551E9}"/>
              </a:ext>
            </a:extLst>
          </p:cNvPr>
          <p:cNvSpPr/>
          <p:nvPr/>
        </p:nvSpPr>
        <p:spPr>
          <a:xfrm>
            <a:off x="1154159" y="4441666"/>
            <a:ext cx="2434378" cy="769640"/>
          </a:xfrm>
          <a:custGeom>
            <a:avLst/>
            <a:gdLst>
              <a:gd name="connsiteX0" fmla="*/ 0 w 2434378"/>
              <a:gd name="connsiteY0" fmla="*/ 219552 h 769640"/>
              <a:gd name="connsiteX1" fmla="*/ 335360 w 2434378"/>
              <a:gd name="connsiteY1" fmla="*/ 229203 h 769640"/>
              <a:gd name="connsiteX2" fmla="*/ 390851 w 2434378"/>
              <a:gd name="connsiteY2" fmla="*/ 308821 h 769640"/>
              <a:gd name="connsiteX3" fmla="*/ 866146 w 2434378"/>
              <a:gd name="connsiteY3" fmla="*/ 308821 h 769640"/>
              <a:gd name="connsiteX4" fmla="*/ 873384 w 2434378"/>
              <a:gd name="connsiteY4" fmla="*/ 7238 h 769640"/>
              <a:gd name="connsiteX5" fmla="*/ 1088111 w 2434378"/>
              <a:gd name="connsiteY5" fmla="*/ 0 h 769640"/>
              <a:gd name="connsiteX6" fmla="*/ 1027795 w 2434378"/>
              <a:gd name="connsiteY6" fmla="*/ 69967 h 769640"/>
              <a:gd name="connsiteX7" fmla="*/ 1032620 w 2434378"/>
              <a:gd name="connsiteY7" fmla="*/ 253330 h 769640"/>
              <a:gd name="connsiteX8" fmla="*/ 2263079 w 2434378"/>
              <a:gd name="connsiteY8" fmla="*/ 255742 h 769640"/>
              <a:gd name="connsiteX9" fmla="*/ 2260667 w 2434378"/>
              <a:gd name="connsiteY9" fmla="*/ 67554 h 769640"/>
              <a:gd name="connsiteX10" fmla="*/ 2205175 w 2434378"/>
              <a:gd name="connsiteY10" fmla="*/ 14476 h 769640"/>
              <a:gd name="connsiteX11" fmla="*/ 2434378 w 2434378"/>
              <a:gd name="connsiteY11" fmla="*/ 19301 h 769640"/>
              <a:gd name="connsiteX12" fmla="*/ 2434378 w 2434378"/>
              <a:gd name="connsiteY12" fmla="*/ 769640 h 769640"/>
              <a:gd name="connsiteX13" fmla="*/ 866146 w 2434378"/>
              <a:gd name="connsiteY13" fmla="*/ 767227 h 769640"/>
              <a:gd name="connsiteX14" fmla="*/ 868559 w 2434378"/>
              <a:gd name="connsiteY14" fmla="*/ 554913 h 769640"/>
              <a:gd name="connsiteX15" fmla="*/ 390851 w 2434378"/>
              <a:gd name="connsiteY15" fmla="*/ 550087 h 769640"/>
              <a:gd name="connsiteX16" fmla="*/ 318471 w 2434378"/>
              <a:gd name="connsiteY16" fmla="*/ 636943 h 769640"/>
              <a:gd name="connsiteX17" fmla="*/ 2412 w 2434378"/>
              <a:gd name="connsiteY17" fmla="*/ 639356 h 769640"/>
              <a:gd name="connsiteX18" fmla="*/ 0 w 2434378"/>
              <a:gd name="connsiteY18" fmla="*/ 219552 h 769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34378" h="769640">
                <a:moveTo>
                  <a:pt x="0" y="219552"/>
                </a:moveTo>
                <a:lnTo>
                  <a:pt x="335360" y="229203"/>
                </a:lnTo>
                <a:lnTo>
                  <a:pt x="390851" y="308821"/>
                </a:lnTo>
                <a:lnTo>
                  <a:pt x="866146" y="308821"/>
                </a:lnTo>
                <a:lnTo>
                  <a:pt x="873384" y="7238"/>
                </a:lnTo>
                <a:lnTo>
                  <a:pt x="1088111" y="0"/>
                </a:lnTo>
                <a:lnTo>
                  <a:pt x="1027795" y="69967"/>
                </a:lnTo>
                <a:lnTo>
                  <a:pt x="1032620" y="253330"/>
                </a:lnTo>
                <a:lnTo>
                  <a:pt x="2263079" y="255742"/>
                </a:lnTo>
                <a:lnTo>
                  <a:pt x="2260667" y="67554"/>
                </a:lnTo>
                <a:lnTo>
                  <a:pt x="2205175" y="14476"/>
                </a:lnTo>
                <a:lnTo>
                  <a:pt x="2434378" y="19301"/>
                </a:lnTo>
                <a:lnTo>
                  <a:pt x="2434378" y="769640"/>
                </a:lnTo>
                <a:lnTo>
                  <a:pt x="866146" y="767227"/>
                </a:lnTo>
                <a:cubicBezTo>
                  <a:pt x="866950" y="696456"/>
                  <a:pt x="867755" y="625684"/>
                  <a:pt x="868559" y="554913"/>
                </a:cubicBezTo>
                <a:lnTo>
                  <a:pt x="390851" y="550087"/>
                </a:lnTo>
                <a:lnTo>
                  <a:pt x="318471" y="636943"/>
                </a:lnTo>
                <a:lnTo>
                  <a:pt x="2412" y="639356"/>
                </a:lnTo>
                <a:cubicBezTo>
                  <a:pt x="3216" y="501834"/>
                  <a:pt x="4021" y="364312"/>
                  <a:pt x="0" y="219552"/>
                </a:cubicBezTo>
                <a:close/>
              </a:path>
            </a:pathLst>
          </a:custGeom>
          <a:solidFill>
            <a:srgbClr val="00B0F0">
              <a:alpha val="59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9" name="Isosceles Triangle 4">
            <a:extLst>
              <a:ext uri="{FF2B5EF4-FFF2-40B4-BE49-F238E27FC236}">
                <a16:creationId xmlns:a16="http://schemas.microsoft.com/office/drawing/2014/main" id="{7A17C814-B46B-2D16-5793-D092C7479D83}"/>
              </a:ext>
            </a:extLst>
          </p:cNvPr>
          <p:cNvSpPr>
            <a:spLocks noChangeAspect="1"/>
          </p:cNvSpPr>
          <p:nvPr/>
        </p:nvSpPr>
        <p:spPr>
          <a:xfrm rot="5400000">
            <a:off x="863734" y="4741664"/>
            <a:ext cx="267863" cy="252000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Isosceles Triangle 4">
            <a:extLst>
              <a:ext uri="{FF2B5EF4-FFF2-40B4-BE49-F238E27FC236}">
                <a16:creationId xmlns:a16="http://schemas.microsoft.com/office/drawing/2014/main" id="{1D95F450-2E22-EC9F-1658-36C285D483B5}"/>
              </a:ext>
            </a:extLst>
          </p:cNvPr>
          <p:cNvSpPr>
            <a:spLocks noChangeAspect="1"/>
          </p:cNvSpPr>
          <p:nvPr/>
        </p:nvSpPr>
        <p:spPr>
          <a:xfrm rot="5400000">
            <a:off x="875234" y="2521982"/>
            <a:ext cx="267863" cy="252000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5" name="Isosceles Triangle 4">
            <a:extLst>
              <a:ext uri="{FF2B5EF4-FFF2-40B4-BE49-F238E27FC236}">
                <a16:creationId xmlns:a16="http://schemas.microsoft.com/office/drawing/2014/main" id="{50D64B90-905B-AC80-2358-0770E3227ABC}"/>
              </a:ext>
            </a:extLst>
          </p:cNvPr>
          <p:cNvSpPr>
            <a:spLocks noChangeAspect="1"/>
          </p:cNvSpPr>
          <p:nvPr/>
        </p:nvSpPr>
        <p:spPr>
          <a:xfrm rot="16200000" flipH="1">
            <a:off x="4471008" y="3110470"/>
            <a:ext cx="267863" cy="252000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2" name="CasellaDiTesto 131">
                <a:extLst>
                  <a:ext uri="{FF2B5EF4-FFF2-40B4-BE49-F238E27FC236}">
                    <a16:creationId xmlns:a16="http://schemas.microsoft.com/office/drawing/2014/main" id="{68CABBDE-D86D-FF06-5D7B-911AF8D32FAD}"/>
                  </a:ext>
                </a:extLst>
              </p:cNvPr>
              <p:cNvSpPr txBox="1"/>
              <p:nvPr/>
            </p:nvSpPr>
            <p:spPr>
              <a:xfrm>
                <a:off x="308497" y="4687749"/>
                <a:ext cx="415498" cy="3629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lang="it-IT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2" name="CasellaDiTesto 131">
                <a:extLst>
                  <a:ext uri="{FF2B5EF4-FFF2-40B4-BE49-F238E27FC236}">
                    <a16:creationId xmlns:a16="http://schemas.microsoft.com/office/drawing/2014/main" id="{68CABBDE-D86D-FF06-5D7B-911AF8D32F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497" y="4687749"/>
                <a:ext cx="415498" cy="36298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3" name="CasellaDiTesto 132">
                <a:extLst>
                  <a:ext uri="{FF2B5EF4-FFF2-40B4-BE49-F238E27FC236}">
                    <a16:creationId xmlns:a16="http://schemas.microsoft.com/office/drawing/2014/main" id="{5D2DECDB-B990-A365-69AC-9165B6B343D7}"/>
                  </a:ext>
                </a:extLst>
              </p:cNvPr>
              <p:cNvSpPr txBox="1"/>
              <p:nvPr/>
            </p:nvSpPr>
            <p:spPr>
              <a:xfrm>
                <a:off x="400806" y="2383032"/>
                <a:ext cx="415498" cy="3629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lang="it-IT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3" name="CasellaDiTesto 132">
                <a:extLst>
                  <a:ext uri="{FF2B5EF4-FFF2-40B4-BE49-F238E27FC236}">
                    <a16:creationId xmlns:a16="http://schemas.microsoft.com/office/drawing/2014/main" id="{5D2DECDB-B990-A365-69AC-9165B6B343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806" y="2383032"/>
                <a:ext cx="415498" cy="36298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0" name="Isosceles Triangle 4">
            <a:extLst>
              <a:ext uri="{FF2B5EF4-FFF2-40B4-BE49-F238E27FC236}">
                <a16:creationId xmlns:a16="http://schemas.microsoft.com/office/drawing/2014/main" id="{E3860672-202D-9A50-C194-F992D004E4ED}"/>
              </a:ext>
            </a:extLst>
          </p:cNvPr>
          <p:cNvSpPr>
            <a:spLocks noChangeAspect="1"/>
          </p:cNvSpPr>
          <p:nvPr/>
        </p:nvSpPr>
        <p:spPr>
          <a:xfrm rot="5400000">
            <a:off x="843559" y="3999006"/>
            <a:ext cx="267863" cy="252000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1" name="CasellaDiTesto 240">
                <a:extLst>
                  <a:ext uri="{FF2B5EF4-FFF2-40B4-BE49-F238E27FC236}">
                    <a16:creationId xmlns:a16="http://schemas.microsoft.com/office/drawing/2014/main" id="{F0873DCB-6048-D037-7BE3-65A185E52279}"/>
                  </a:ext>
                </a:extLst>
              </p:cNvPr>
              <p:cNvSpPr txBox="1"/>
              <p:nvPr/>
            </p:nvSpPr>
            <p:spPr>
              <a:xfrm>
                <a:off x="337428" y="3953875"/>
                <a:ext cx="605102" cy="391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𝑟𝑖𝑓</m:t>
                          </m:r>
                        </m:sub>
                      </m:sSub>
                    </m:oMath>
                  </m:oMathPara>
                </a14:m>
                <a:endParaRPr lang="it-IT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41" name="CasellaDiTesto 240">
                <a:extLst>
                  <a:ext uri="{FF2B5EF4-FFF2-40B4-BE49-F238E27FC236}">
                    <a16:creationId xmlns:a16="http://schemas.microsoft.com/office/drawing/2014/main" id="{F0873DCB-6048-D037-7BE3-65A185E522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428" y="3953875"/>
                <a:ext cx="605102" cy="391582"/>
              </a:xfrm>
              <a:prstGeom prst="rect">
                <a:avLst/>
              </a:prstGeom>
              <a:blipFill>
                <a:blip r:embed="rId4"/>
                <a:stretch>
                  <a:fillRect b="-9375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78" name="Connettore diritto 277">
            <a:extLst>
              <a:ext uri="{FF2B5EF4-FFF2-40B4-BE49-F238E27FC236}">
                <a16:creationId xmlns:a16="http://schemas.microsoft.com/office/drawing/2014/main" id="{7262FCA0-2C5D-785D-EFE8-A5B273379616}"/>
              </a:ext>
            </a:extLst>
          </p:cNvPr>
          <p:cNvCxnSpPr>
            <a:cxnSpLocks/>
          </p:cNvCxnSpPr>
          <p:nvPr/>
        </p:nvCxnSpPr>
        <p:spPr>
          <a:xfrm rot="10800000">
            <a:off x="2840640" y="2663969"/>
            <a:ext cx="1080000" cy="46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9" name="Connettore 2 278">
            <a:extLst>
              <a:ext uri="{FF2B5EF4-FFF2-40B4-BE49-F238E27FC236}">
                <a16:creationId xmlns:a16="http://schemas.microsoft.com/office/drawing/2014/main" id="{FB8AD092-1523-766D-0E7B-C4871AE3C11D}"/>
              </a:ext>
            </a:extLst>
          </p:cNvPr>
          <p:cNvCxnSpPr/>
          <p:nvPr/>
        </p:nvCxnSpPr>
        <p:spPr>
          <a:xfrm>
            <a:off x="3919699" y="2668969"/>
            <a:ext cx="0" cy="18415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Ovale 78">
            <a:extLst>
              <a:ext uri="{FF2B5EF4-FFF2-40B4-BE49-F238E27FC236}">
                <a16:creationId xmlns:a16="http://schemas.microsoft.com/office/drawing/2014/main" id="{6F7DB254-718E-B1E6-DED9-4EC60BBC2097}"/>
              </a:ext>
            </a:extLst>
          </p:cNvPr>
          <p:cNvSpPr>
            <a:spLocks noChangeAspect="1"/>
          </p:cNvSpPr>
          <p:nvPr/>
        </p:nvSpPr>
        <p:spPr>
          <a:xfrm>
            <a:off x="8267773" y="1961023"/>
            <a:ext cx="116929" cy="117562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0" name="Ovale 79">
            <a:extLst>
              <a:ext uri="{FF2B5EF4-FFF2-40B4-BE49-F238E27FC236}">
                <a16:creationId xmlns:a16="http://schemas.microsoft.com/office/drawing/2014/main" id="{417D06A8-6B19-C1B5-445B-805370EB343C}"/>
              </a:ext>
            </a:extLst>
          </p:cNvPr>
          <p:cNvSpPr>
            <a:spLocks noChangeAspect="1"/>
          </p:cNvSpPr>
          <p:nvPr/>
        </p:nvSpPr>
        <p:spPr>
          <a:xfrm>
            <a:off x="8275464" y="815827"/>
            <a:ext cx="116929" cy="117562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1" name="Ovale 80">
            <a:extLst>
              <a:ext uri="{FF2B5EF4-FFF2-40B4-BE49-F238E27FC236}">
                <a16:creationId xmlns:a16="http://schemas.microsoft.com/office/drawing/2014/main" id="{4968AE7A-C477-F185-94D6-2C97F7B1AB17}"/>
              </a:ext>
            </a:extLst>
          </p:cNvPr>
          <p:cNvSpPr>
            <a:spLocks noChangeAspect="1"/>
          </p:cNvSpPr>
          <p:nvPr/>
        </p:nvSpPr>
        <p:spPr>
          <a:xfrm>
            <a:off x="9797436" y="1377696"/>
            <a:ext cx="116929" cy="117562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2" name="Ovale 81">
            <a:extLst>
              <a:ext uri="{FF2B5EF4-FFF2-40B4-BE49-F238E27FC236}">
                <a16:creationId xmlns:a16="http://schemas.microsoft.com/office/drawing/2014/main" id="{A8139CAB-3600-1E14-3A9E-2977A68D1023}"/>
              </a:ext>
            </a:extLst>
          </p:cNvPr>
          <p:cNvSpPr>
            <a:spLocks noChangeAspect="1"/>
          </p:cNvSpPr>
          <p:nvPr/>
        </p:nvSpPr>
        <p:spPr>
          <a:xfrm>
            <a:off x="6752908" y="1377696"/>
            <a:ext cx="116929" cy="117562"/>
          </a:xfrm>
          <a:prstGeom prst="ellipse">
            <a:avLst/>
          </a:prstGeom>
          <a:solidFill>
            <a:schemeClr val="bg1"/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3" name="Figura a mano libera: forma 92">
            <a:extLst>
              <a:ext uri="{FF2B5EF4-FFF2-40B4-BE49-F238E27FC236}">
                <a16:creationId xmlns:a16="http://schemas.microsoft.com/office/drawing/2014/main" id="{1F4DB5EA-75A9-D9C5-5284-6D707D8F8978}"/>
              </a:ext>
            </a:extLst>
          </p:cNvPr>
          <p:cNvSpPr/>
          <p:nvPr/>
        </p:nvSpPr>
        <p:spPr>
          <a:xfrm>
            <a:off x="6237977" y="484332"/>
            <a:ext cx="4185932" cy="1904293"/>
          </a:xfrm>
          <a:custGeom>
            <a:avLst/>
            <a:gdLst>
              <a:gd name="connsiteX0" fmla="*/ 118335 w 6443831"/>
              <a:gd name="connsiteY0" fmla="*/ 0 h 2931459"/>
              <a:gd name="connsiteX1" fmla="*/ 6330876 w 6443831"/>
              <a:gd name="connsiteY1" fmla="*/ 16137 h 2931459"/>
              <a:gd name="connsiteX2" fmla="*/ 6443831 w 6443831"/>
              <a:gd name="connsiteY2" fmla="*/ 139850 h 2931459"/>
              <a:gd name="connsiteX3" fmla="*/ 6438452 w 6443831"/>
              <a:gd name="connsiteY3" fmla="*/ 2818504 h 2931459"/>
              <a:gd name="connsiteX4" fmla="*/ 6320118 w 6443831"/>
              <a:gd name="connsiteY4" fmla="*/ 2931459 h 2931459"/>
              <a:gd name="connsiteX5" fmla="*/ 102198 w 6443831"/>
              <a:gd name="connsiteY5" fmla="*/ 2931459 h 2931459"/>
              <a:gd name="connsiteX6" fmla="*/ 0 w 6443831"/>
              <a:gd name="connsiteY6" fmla="*/ 2823883 h 2931459"/>
              <a:gd name="connsiteX7" fmla="*/ 10758 w 6443831"/>
              <a:gd name="connsiteY7" fmla="*/ 123713 h 2931459"/>
              <a:gd name="connsiteX8" fmla="*/ 118335 w 6443831"/>
              <a:gd name="connsiteY8" fmla="*/ 0 h 2931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43831" h="2931459">
                <a:moveTo>
                  <a:pt x="118335" y="0"/>
                </a:moveTo>
                <a:lnTo>
                  <a:pt x="6330876" y="16137"/>
                </a:lnTo>
                <a:lnTo>
                  <a:pt x="6443831" y="139850"/>
                </a:lnTo>
                <a:lnTo>
                  <a:pt x="6438452" y="2818504"/>
                </a:lnTo>
                <a:lnTo>
                  <a:pt x="6320118" y="2931459"/>
                </a:lnTo>
                <a:lnTo>
                  <a:pt x="102198" y="2931459"/>
                </a:lnTo>
                <a:lnTo>
                  <a:pt x="0" y="2823883"/>
                </a:lnTo>
                <a:lnTo>
                  <a:pt x="10758" y="123713"/>
                </a:lnTo>
                <a:lnTo>
                  <a:pt x="118335" y="0"/>
                </a:lnTo>
                <a:close/>
              </a:path>
            </a:pathLst>
          </a:cu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5" name="Figura a mano libera: forma 94">
            <a:extLst>
              <a:ext uri="{FF2B5EF4-FFF2-40B4-BE49-F238E27FC236}">
                <a16:creationId xmlns:a16="http://schemas.microsoft.com/office/drawing/2014/main" id="{68929DFF-5B67-F553-46FE-36E7B19D15C3}"/>
              </a:ext>
            </a:extLst>
          </p:cNvPr>
          <p:cNvSpPr/>
          <p:nvPr/>
        </p:nvSpPr>
        <p:spPr>
          <a:xfrm>
            <a:off x="6806715" y="865118"/>
            <a:ext cx="3050422" cy="1157062"/>
          </a:xfrm>
          <a:custGeom>
            <a:avLst/>
            <a:gdLst>
              <a:gd name="connsiteX0" fmla="*/ 0 w 4695825"/>
              <a:gd name="connsiteY0" fmla="*/ 0 h 1781175"/>
              <a:gd name="connsiteX1" fmla="*/ 4695825 w 4695825"/>
              <a:gd name="connsiteY1" fmla="*/ 9525 h 1781175"/>
              <a:gd name="connsiteX2" fmla="*/ 4695825 w 4695825"/>
              <a:gd name="connsiteY2" fmla="*/ 1781175 h 1781175"/>
              <a:gd name="connsiteX3" fmla="*/ 0 w 4695825"/>
              <a:gd name="connsiteY3" fmla="*/ 1771650 h 1781175"/>
              <a:gd name="connsiteX4" fmla="*/ 0 w 4695825"/>
              <a:gd name="connsiteY4" fmla="*/ 0 h 1781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95825" h="1781175">
                <a:moveTo>
                  <a:pt x="0" y="0"/>
                </a:moveTo>
                <a:lnTo>
                  <a:pt x="4695825" y="9525"/>
                </a:lnTo>
                <a:lnTo>
                  <a:pt x="4695825" y="1781175"/>
                </a:lnTo>
                <a:lnTo>
                  <a:pt x="0" y="1771650"/>
                </a:lnTo>
                <a:lnTo>
                  <a:pt x="0" y="0"/>
                </a:lnTo>
                <a:close/>
              </a:path>
            </a:pathLst>
          </a:custGeom>
          <a:noFill/>
          <a:ln w="22225"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18" name="Connettore diritto 117">
            <a:extLst>
              <a:ext uri="{FF2B5EF4-FFF2-40B4-BE49-F238E27FC236}">
                <a16:creationId xmlns:a16="http://schemas.microsoft.com/office/drawing/2014/main" id="{91A20276-5133-98C3-76DA-881BB426B7CE}"/>
              </a:ext>
            </a:extLst>
          </p:cNvPr>
          <p:cNvCxnSpPr>
            <a:cxnSpLocks/>
          </p:cNvCxnSpPr>
          <p:nvPr/>
        </p:nvCxnSpPr>
        <p:spPr>
          <a:xfrm>
            <a:off x="6273521" y="3686906"/>
            <a:ext cx="4068000" cy="1383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Connettore diritto 119">
            <a:extLst>
              <a:ext uri="{FF2B5EF4-FFF2-40B4-BE49-F238E27FC236}">
                <a16:creationId xmlns:a16="http://schemas.microsoft.com/office/drawing/2014/main" id="{B21C5DBF-80B6-D9C8-C4A5-73BE038C94BC}"/>
              </a:ext>
            </a:extLst>
          </p:cNvPr>
          <p:cNvCxnSpPr>
            <a:cxnSpLocks/>
          </p:cNvCxnSpPr>
          <p:nvPr/>
        </p:nvCxnSpPr>
        <p:spPr>
          <a:xfrm>
            <a:off x="6219167" y="4318115"/>
            <a:ext cx="4194000" cy="1383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Connettore diritto 120">
            <a:extLst>
              <a:ext uri="{FF2B5EF4-FFF2-40B4-BE49-F238E27FC236}">
                <a16:creationId xmlns:a16="http://schemas.microsoft.com/office/drawing/2014/main" id="{7361D564-59CE-3658-6ABA-C1875766B1AA}"/>
              </a:ext>
            </a:extLst>
          </p:cNvPr>
          <p:cNvCxnSpPr>
            <a:cxnSpLocks/>
          </p:cNvCxnSpPr>
          <p:nvPr/>
        </p:nvCxnSpPr>
        <p:spPr>
          <a:xfrm>
            <a:off x="6218754" y="3744056"/>
            <a:ext cx="0" cy="576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Connettore diritto 121">
            <a:extLst>
              <a:ext uri="{FF2B5EF4-FFF2-40B4-BE49-F238E27FC236}">
                <a16:creationId xmlns:a16="http://schemas.microsoft.com/office/drawing/2014/main" id="{570F45ED-F233-1D01-DBEF-85559D0B324F}"/>
              </a:ext>
            </a:extLst>
          </p:cNvPr>
          <p:cNvCxnSpPr>
            <a:cxnSpLocks/>
          </p:cNvCxnSpPr>
          <p:nvPr/>
        </p:nvCxnSpPr>
        <p:spPr>
          <a:xfrm>
            <a:off x="10409651" y="3758120"/>
            <a:ext cx="8061" cy="576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Connettore diritto 123">
            <a:extLst>
              <a:ext uri="{FF2B5EF4-FFF2-40B4-BE49-F238E27FC236}">
                <a16:creationId xmlns:a16="http://schemas.microsoft.com/office/drawing/2014/main" id="{70E0C0BC-91FC-0DB9-CC14-F58A1C4438A8}"/>
              </a:ext>
            </a:extLst>
          </p:cNvPr>
          <p:cNvCxnSpPr>
            <a:cxnSpLocks/>
          </p:cNvCxnSpPr>
          <p:nvPr/>
        </p:nvCxnSpPr>
        <p:spPr>
          <a:xfrm>
            <a:off x="7967270" y="3580285"/>
            <a:ext cx="71354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Connettore diritto 125">
            <a:extLst>
              <a:ext uri="{FF2B5EF4-FFF2-40B4-BE49-F238E27FC236}">
                <a16:creationId xmlns:a16="http://schemas.microsoft.com/office/drawing/2014/main" id="{70DB8C33-9B8C-126D-13EA-AAD72CCAA992}"/>
              </a:ext>
            </a:extLst>
          </p:cNvPr>
          <p:cNvCxnSpPr>
            <a:cxnSpLocks/>
          </p:cNvCxnSpPr>
          <p:nvPr/>
        </p:nvCxnSpPr>
        <p:spPr>
          <a:xfrm>
            <a:off x="7969195" y="3580285"/>
            <a:ext cx="0" cy="108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Connettore diritto 129">
            <a:extLst>
              <a:ext uri="{FF2B5EF4-FFF2-40B4-BE49-F238E27FC236}">
                <a16:creationId xmlns:a16="http://schemas.microsoft.com/office/drawing/2014/main" id="{F27E1D60-F682-84DC-1294-A64C58DB20B0}"/>
              </a:ext>
            </a:extLst>
          </p:cNvPr>
          <p:cNvCxnSpPr>
            <a:cxnSpLocks/>
          </p:cNvCxnSpPr>
          <p:nvPr/>
        </p:nvCxnSpPr>
        <p:spPr>
          <a:xfrm>
            <a:off x="8680811" y="3580285"/>
            <a:ext cx="0" cy="108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Connettore diritto 133">
            <a:extLst>
              <a:ext uri="{FF2B5EF4-FFF2-40B4-BE49-F238E27FC236}">
                <a16:creationId xmlns:a16="http://schemas.microsoft.com/office/drawing/2014/main" id="{2A73ABDD-E964-C4F3-90AB-0DAB7CE86238}"/>
              </a:ext>
            </a:extLst>
          </p:cNvPr>
          <p:cNvCxnSpPr>
            <a:cxnSpLocks/>
          </p:cNvCxnSpPr>
          <p:nvPr/>
        </p:nvCxnSpPr>
        <p:spPr>
          <a:xfrm rot="2700000">
            <a:off x="6250208" y="3666449"/>
            <a:ext cx="0" cy="90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Connettore diritto 138">
            <a:extLst>
              <a:ext uri="{FF2B5EF4-FFF2-40B4-BE49-F238E27FC236}">
                <a16:creationId xmlns:a16="http://schemas.microsoft.com/office/drawing/2014/main" id="{817A8FCE-0447-524C-A274-E79E1CC58174}"/>
              </a:ext>
            </a:extLst>
          </p:cNvPr>
          <p:cNvCxnSpPr>
            <a:cxnSpLocks/>
          </p:cNvCxnSpPr>
          <p:nvPr/>
        </p:nvCxnSpPr>
        <p:spPr>
          <a:xfrm rot="8100000">
            <a:off x="10369141" y="3685930"/>
            <a:ext cx="8061" cy="900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Connettore diritto 139">
            <a:extLst>
              <a:ext uri="{FF2B5EF4-FFF2-40B4-BE49-F238E27FC236}">
                <a16:creationId xmlns:a16="http://schemas.microsoft.com/office/drawing/2014/main" id="{C08175E3-D080-DDE3-29ED-D5BFCCDAE590}"/>
              </a:ext>
            </a:extLst>
          </p:cNvPr>
          <p:cNvCxnSpPr>
            <a:cxnSpLocks/>
          </p:cNvCxnSpPr>
          <p:nvPr/>
        </p:nvCxnSpPr>
        <p:spPr>
          <a:xfrm rot="16200000">
            <a:off x="4244423" y="-265000"/>
            <a:ext cx="0" cy="29520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Connettore diritto 140">
            <a:extLst>
              <a:ext uri="{FF2B5EF4-FFF2-40B4-BE49-F238E27FC236}">
                <a16:creationId xmlns:a16="http://schemas.microsoft.com/office/drawing/2014/main" id="{ED986A2B-408E-B054-B194-15DAB29C5EA9}"/>
              </a:ext>
            </a:extLst>
          </p:cNvPr>
          <p:cNvCxnSpPr>
            <a:cxnSpLocks/>
          </p:cNvCxnSpPr>
          <p:nvPr/>
        </p:nvCxnSpPr>
        <p:spPr>
          <a:xfrm rot="16200000">
            <a:off x="4270149" y="-169080"/>
            <a:ext cx="0" cy="28440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Connettore diritto 141">
            <a:extLst>
              <a:ext uri="{FF2B5EF4-FFF2-40B4-BE49-F238E27FC236}">
                <a16:creationId xmlns:a16="http://schemas.microsoft.com/office/drawing/2014/main" id="{1FBB8C05-6561-6A41-7FB3-DFB0A59B3D69}"/>
              </a:ext>
            </a:extLst>
          </p:cNvPr>
          <p:cNvCxnSpPr>
            <a:cxnSpLocks/>
          </p:cNvCxnSpPr>
          <p:nvPr/>
        </p:nvCxnSpPr>
        <p:spPr>
          <a:xfrm>
            <a:off x="5654795" y="1248910"/>
            <a:ext cx="0" cy="26640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Connettore diritto 142">
            <a:extLst>
              <a:ext uri="{FF2B5EF4-FFF2-40B4-BE49-F238E27FC236}">
                <a16:creationId xmlns:a16="http://schemas.microsoft.com/office/drawing/2014/main" id="{52B75D1F-BE33-281B-DDCA-3DF3457BE476}"/>
              </a:ext>
            </a:extLst>
          </p:cNvPr>
          <p:cNvCxnSpPr>
            <a:cxnSpLocks/>
          </p:cNvCxnSpPr>
          <p:nvPr/>
        </p:nvCxnSpPr>
        <p:spPr>
          <a:xfrm>
            <a:off x="5710457" y="1212910"/>
            <a:ext cx="0" cy="26280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Connettore diritto 143">
            <a:extLst>
              <a:ext uri="{FF2B5EF4-FFF2-40B4-BE49-F238E27FC236}">
                <a16:creationId xmlns:a16="http://schemas.microsoft.com/office/drawing/2014/main" id="{E17D6599-1F07-30B2-798B-D8E1888AD899}"/>
              </a:ext>
            </a:extLst>
          </p:cNvPr>
          <p:cNvCxnSpPr>
            <a:cxnSpLocks/>
          </p:cNvCxnSpPr>
          <p:nvPr/>
        </p:nvCxnSpPr>
        <p:spPr>
          <a:xfrm rot="5400000">
            <a:off x="6999582" y="2498941"/>
            <a:ext cx="0" cy="27000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Connettore diritto 144">
            <a:extLst>
              <a:ext uri="{FF2B5EF4-FFF2-40B4-BE49-F238E27FC236}">
                <a16:creationId xmlns:a16="http://schemas.microsoft.com/office/drawing/2014/main" id="{4FD0EA61-18E6-422A-28A3-F4EC45578FDE}"/>
              </a:ext>
            </a:extLst>
          </p:cNvPr>
          <p:cNvCxnSpPr>
            <a:cxnSpLocks/>
          </p:cNvCxnSpPr>
          <p:nvPr/>
        </p:nvCxnSpPr>
        <p:spPr>
          <a:xfrm rot="16200000">
            <a:off x="6998880" y="2540861"/>
            <a:ext cx="0" cy="27000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Connettore diritto 145">
            <a:extLst>
              <a:ext uri="{FF2B5EF4-FFF2-40B4-BE49-F238E27FC236}">
                <a16:creationId xmlns:a16="http://schemas.microsoft.com/office/drawing/2014/main" id="{ED3B6BED-ED63-B620-5A6B-66EC1354F547}"/>
              </a:ext>
            </a:extLst>
          </p:cNvPr>
          <p:cNvCxnSpPr/>
          <p:nvPr/>
        </p:nvCxnSpPr>
        <p:spPr>
          <a:xfrm>
            <a:off x="5285574" y="4783326"/>
            <a:ext cx="5705475" cy="0"/>
          </a:xfrm>
          <a:prstGeom prst="line">
            <a:avLst/>
          </a:prstGeom>
          <a:ln w="28321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Connettore diritto 146">
            <a:extLst>
              <a:ext uri="{FF2B5EF4-FFF2-40B4-BE49-F238E27FC236}">
                <a16:creationId xmlns:a16="http://schemas.microsoft.com/office/drawing/2014/main" id="{D07BA4B0-66FF-EBB1-147C-AAE6DBD06722}"/>
              </a:ext>
            </a:extLst>
          </p:cNvPr>
          <p:cNvCxnSpPr>
            <a:cxnSpLocks/>
          </p:cNvCxnSpPr>
          <p:nvPr/>
        </p:nvCxnSpPr>
        <p:spPr>
          <a:xfrm rot="8100000">
            <a:off x="6201624" y="4897880"/>
            <a:ext cx="324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Connettore diritto 147">
            <a:extLst>
              <a:ext uri="{FF2B5EF4-FFF2-40B4-BE49-F238E27FC236}">
                <a16:creationId xmlns:a16="http://schemas.microsoft.com/office/drawing/2014/main" id="{5F9446E7-8D1E-9B2E-E909-C43C4C0AC781}"/>
              </a:ext>
            </a:extLst>
          </p:cNvPr>
          <p:cNvCxnSpPr>
            <a:cxnSpLocks/>
          </p:cNvCxnSpPr>
          <p:nvPr/>
        </p:nvCxnSpPr>
        <p:spPr>
          <a:xfrm rot="8100000">
            <a:off x="5487441" y="4897880"/>
            <a:ext cx="324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Connettore diritto 148">
            <a:extLst>
              <a:ext uri="{FF2B5EF4-FFF2-40B4-BE49-F238E27FC236}">
                <a16:creationId xmlns:a16="http://schemas.microsoft.com/office/drawing/2014/main" id="{0E157A56-C463-09FB-5791-C4CE9486D030}"/>
              </a:ext>
            </a:extLst>
          </p:cNvPr>
          <p:cNvCxnSpPr>
            <a:cxnSpLocks/>
          </p:cNvCxnSpPr>
          <p:nvPr/>
        </p:nvCxnSpPr>
        <p:spPr>
          <a:xfrm rot="8100000">
            <a:off x="7627065" y="4896480"/>
            <a:ext cx="324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Connettore diritto 149">
            <a:extLst>
              <a:ext uri="{FF2B5EF4-FFF2-40B4-BE49-F238E27FC236}">
                <a16:creationId xmlns:a16="http://schemas.microsoft.com/office/drawing/2014/main" id="{808A4EC4-41B0-570C-41EB-6849416C123B}"/>
              </a:ext>
            </a:extLst>
          </p:cNvPr>
          <p:cNvCxnSpPr>
            <a:cxnSpLocks/>
          </p:cNvCxnSpPr>
          <p:nvPr/>
        </p:nvCxnSpPr>
        <p:spPr>
          <a:xfrm rot="8100000">
            <a:off x="6912882" y="4896480"/>
            <a:ext cx="324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Connettore diritto 150">
            <a:extLst>
              <a:ext uri="{FF2B5EF4-FFF2-40B4-BE49-F238E27FC236}">
                <a16:creationId xmlns:a16="http://schemas.microsoft.com/office/drawing/2014/main" id="{A38922C2-2653-C335-5B0C-C95E8AEB8B7E}"/>
              </a:ext>
            </a:extLst>
          </p:cNvPr>
          <p:cNvCxnSpPr>
            <a:cxnSpLocks/>
          </p:cNvCxnSpPr>
          <p:nvPr/>
        </p:nvCxnSpPr>
        <p:spPr>
          <a:xfrm rot="8100000">
            <a:off x="9074651" y="4897879"/>
            <a:ext cx="324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Connettore diritto 151">
            <a:extLst>
              <a:ext uri="{FF2B5EF4-FFF2-40B4-BE49-F238E27FC236}">
                <a16:creationId xmlns:a16="http://schemas.microsoft.com/office/drawing/2014/main" id="{1D73F852-8D46-6FE2-4E5B-D1A9AFFF62E6}"/>
              </a:ext>
            </a:extLst>
          </p:cNvPr>
          <p:cNvCxnSpPr>
            <a:cxnSpLocks/>
          </p:cNvCxnSpPr>
          <p:nvPr/>
        </p:nvCxnSpPr>
        <p:spPr>
          <a:xfrm rot="8100000">
            <a:off x="10500092" y="4896479"/>
            <a:ext cx="324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Connettore diritto 152">
            <a:extLst>
              <a:ext uri="{FF2B5EF4-FFF2-40B4-BE49-F238E27FC236}">
                <a16:creationId xmlns:a16="http://schemas.microsoft.com/office/drawing/2014/main" id="{FBDB9D91-100E-E368-3648-A83546247361}"/>
              </a:ext>
            </a:extLst>
          </p:cNvPr>
          <p:cNvCxnSpPr>
            <a:cxnSpLocks/>
          </p:cNvCxnSpPr>
          <p:nvPr/>
        </p:nvCxnSpPr>
        <p:spPr>
          <a:xfrm rot="8100000">
            <a:off x="9785909" y="4896479"/>
            <a:ext cx="324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Connettore diritto 153">
            <a:extLst>
              <a:ext uri="{FF2B5EF4-FFF2-40B4-BE49-F238E27FC236}">
                <a16:creationId xmlns:a16="http://schemas.microsoft.com/office/drawing/2014/main" id="{B2AAE50C-5F8D-676B-BAC9-6DB34D3755F4}"/>
              </a:ext>
            </a:extLst>
          </p:cNvPr>
          <p:cNvCxnSpPr>
            <a:cxnSpLocks/>
          </p:cNvCxnSpPr>
          <p:nvPr/>
        </p:nvCxnSpPr>
        <p:spPr>
          <a:xfrm rot="8100000">
            <a:off x="5851514" y="4904755"/>
            <a:ext cx="324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Connettore diritto 154">
            <a:extLst>
              <a:ext uri="{FF2B5EF4-FFF2-40B4-BE49-F238E27FC236}">
                <a16:creationId xmlns:a16="http://schemas.microsoft.com/office/drawing/2014/main" id="{06098288-73B6-BDBD-3F44-2E2833291963}"/>
              </a:ext>
            </a:extLst>
          </p:cNvPr>
          <p:cNvCxnSpPr>
            <a:cxnSpLocks/>
          </p:cNvCxnSpPr>
          <p:nvPr/>
        </p:nvCxnSpPr>
        <p:spPr>
          <a:xfrm rot="8100000">
            <a:off x="5137331" y="4904755"/>
            <a:ext cx="324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Connettore diritto 155">
            <a:extLst>
              <a:ext uri="{FF2B5EF4-FFF2-40B4-BE49-F238E27FC236}">
                <a16:creationId xmlns:a16="http://schemas.microsoft.com/office/drawing/2014/main" id="{CB85062F-7D32-692B-6DA5-0BFB41B82870}"/>
              </a:ext>
            </a:extLst>
          </p:cNvPr>
          <p:cNvCxnSpPr>
            <a:cxnSpLocks/>
          </p:cNvCxnSpPr>
          <p:nvPr/>
        </p:nvCxnSpPr>
        <p:spPr>
          <a:xfrm rot="8100000">
            <a:off x="7276955" y="4903355"/>
            <a:ext cx="324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Connettore diritto 156">
            <a:extLst>
              <a:ext uri="{FF2B5EF4-FFF2-40B4-BE49-F238E27FC236}">
                <a16:creationId xmlns:a16="http://schemas.microsoft.com/office/drawing/2014/main" id="{B11584E5-9A61-6CFA-CCE0-5CBA5A2A41BF}"/>
              </a:ext>
            </a:extLst>
          </p:cNvPr>
          <p:cNvCxnSpPr>
            <a:cxnSpLocks/>
          </p:cNvCxnSpPr>
          <p:nvPr/>
        </p:nvCxnSpPr>
        <p:spPr>
          <a:xfrm rot="8100000">
            <a:off x="6562772" y="4903355"/>
            <a:ext cx="324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Connettore diritto 157">
            <a:extLst>
              <a:ext uri="{FF2B5EF4-FFF2-40B4-BE49-F238E27FC236}">
                <a16:creationId xmlns:a16="http://schemas.microsoft.com/office/drawing/2014/main" id="{DD5B491F-FF3C-CA0E-9AB9-3745FEED255E}"/>
              </a:ext>
            </a:extLst>
          </p:cNvPr>
          <p:cNvCxnSpPr>
            <a:cxnSpLocks/>
          </p:cNvCxnSpPr>
          <p:nvPr/>
        </p:nvCxnSpPr>
        <p:spPr>
          <a:xfrm rot="8100000">
            <a:off x="8724541" y="4904754"/>
            <a:ext cx="324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Connettore diritto 158">
            <a:extLst>
              <a:ext uri="{FF2B5EF4-FFF2-40B4-BE49-F238E27FC236}">
                <a16:creationId xmlns:a16="http://schemas.microsoft.com/office/drawing/2014/main" id="{798D6BA6-991B-F2C9-36D0-F5C409158062}"/>
              </a:ext>
            </a:extLst>
          </p:cNvPr>
          <p:cNvCxnSpPr>
            <a:cxnSpLocks/>
          </p:cNvCxnSpPr>
          <p:nvPr/>
        </p:nvCxnSpPr>
        <p:spPr>
          <a:xfrm rot="8100000">
            <a:off x="10149982" y="4903354"/>
            <a:ext cx="324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Connettore diritto 159">
            <a:extLst>
              <a:ext uri="{FF2B5EF4-FFF2-40B4-BE49-F238E27FC236}">
                <a16:creationId xmlns:a16="http://schemas.microsoft.com/office/drawing/2014/main" id="{A3D698C1-9CAC-C62E-ABA3-F2C2EF1C86F4}"/>
              </a:ext>
            </a:extLst>
          </p:cNvPr>
          <p:cNvCxnSpPr>
            <a:cxnSpLocks/>
          </p:cNvCxnSpPr>
          <p:nvPr/>
        </p:nvCxnSpPr>
        <p:spPr>
          <a:xfrm rot="8100000">
            <a:off x="9435799" y="4903354"/>
            <a:ext cx="324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Connettore diritto 160">
            <a:extLst>
              <a:ext uri="{FF2B5EF4-FFF2-40B4-BE49-F238E27FC236}">
                <a16:creationId xmlns:a16="http://schemas.microsoft.com/office/drawing/2014/main" id="{F62070F4-5DB4-8CAF-B433-00EA4F1DED2B}"/>
              </a:ext>
            </a:extLst>
          </p:cNvPr>
          <p:cNvCxnSpPr/>
          <p:nvPr/>
        </p:nvCxnSpPr>
        <p:spPr>
          <a:xfrm>
            <a:off x="7152474" y="4321564"/>
            <a:ext cx="43560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2" name="CasellaDiTesto 161">
                <a:extLst>
                  <a:ext uri="{FF2B5EF4-FFF2-40B4-BE49-F238E27FC236}">
                    <a16:creationId xmlns:a16="http://schemas.microsoft.com/office/drawing/2014/main" id="{77A5343B-E66E-1FF7-AAFD-36B6593E5037}"/>
                  </a:ext>
                </a:extLst>
              </p:cNvPr>
              <p:cNvSpPr txBox="1"/>
              <p:nvPr/>
            </p:nvSpPr>
            <p:spPr>
              <a:xfrm>
                <a:off x="8339158" y="2765545"/>
                <a:ext cx="936923" cy="3629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𝐹</m:t>
                      </m:r>
                      <m:r>
                        <a:rPr lang="it-IT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±</m:t>
                      </m:r>
                      <m:r>
                        <m:rPr>
                          <m:sty m:val="p"/>
                        </m:rPr>
                        <a:rPr lang="it-IT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Δ</m:t>
                      </m:r>
                      <m:r>
                        <a:rPr lang="it-IT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𝐹</m:t>
                      </m:r>
                    </m:oMath>
                  </m:oMathPara>
                </a14:m>
                <a:endParaRPr lang="it-IT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2" name="CasellaDiTesto 161">
                <a:extLst>
                  <a:ext uri="{FF2B5EF4-FFF2-40B4-BE49-F238E27FC236}">
                    <a16:creationId xmlns:a16="http://schemas.microsoft.com/office/drawing/2014/main" id="{77A5343B-E66E-1FF7-AAFD-36B6593E50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39158" y="2765545"/>
                <a:ext cx="936923" cy="362984"/>
              </a:xfrm>
              <a:prstGeom prst="rect">
                <a:avLst/>
              </a:prstGeom>
              <a:blipFill>
                <a:blip r:embed="rId5"/>
                <a:stretch>
                  <a:fillRect b="-3390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3" name="Straight Arrow Connector 238">
            <a:extLst>
              <a:ext uri="{FF2B5EF4-FFF2-40B4-BE49-F238E27FC236}">
                <a16:creationId xmlns:a16="http://schemas.microsoft.com/office/drawing/2014/main" id="{37E915EB-CCCB-07AC-1FD3-2212654531A0}"/>
              </a:ext>
            </a:extLst>
          </p:cNvPr>
          <p:cNvCxnSpPr>
            <a:cxnSpLocks/>
          </p:cNvCxnSpPr>
          <p:nvPr/>
        </p:nvCxnSpPr>
        <p:spPr>
          <a:xfrm rot="-5400000">
            <a:off x="10505211" y="4552445"/>
            <a:ext cx="457331" cy="0"/>
          </a:xfrm>
          <a:prstGeom prst="straightConnector1">
            <a:avLst/>
          </a:prstGeom>
          <a:ln w="34925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5" name="CasellaDiTesto 164">
                <a:extLst>
                  <a:ext uri="{FF2B5EF4-FFF2-40B4-BE49-F238E27FC236}">
                    <a16:creationId xmlns:a16="http://schemas.microsoft.com/office/drawing/2014/main" id="{DDA2AB41-EA12-D19B-4158-EFEB5467F683}"/>
                  </a:ext>
                </a:extLst>
              </p:cNvPr>
              <p:cNvSpPr txBox="1"/>
              <p:nvPr/>
            </p:nvSpPr>
            <p:spPr>
              <a:xfrm>
                <a:off x="4534342" y="4258749"/>
                <a:ext cx="1276632" cy="391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b="0" i="1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it-IT" b="0" i="1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it-IT" b="0" i="1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𝑓𝑏</m:t>
                          </m:r>
                        </m:sub>
                      </m:sSub>
                      <m:r>
                        <a:rPr lang="it-IT" b="0" i="1" smtClean="0">
                          <a:solidFill>
                            <a:srgbClr val="FFC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±</m:t>
                      </m:r>
                      <m:r>
                        <m:rPr>
                          <m:sty m:val="p"/>
                        </m:rPr>
                        <a:rPr lang="it-IT" b="0" i="0" smtClean="0">
                          <a:solidFill>
                            <a:srgbClr val="FFC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Δ</m:t>
                      </m:r>
                      <m:sSub>
                        <m:sSubPr>
                          <m:ctrlPr>
                            <a:rPr lang="it-IT" b="0" i="1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it-IT" b="0" i="1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it-IT" b="0" i="1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𝑓𝑏</m:t>
                          </m:r>
                        </m:sub>
                      </m:sSub>
                    </m:oMath>
                  </m:oMathPara>
                </a14:m>
                <a:endParaRPr lang="it-IT" i="1" baseline="-25000" dirty="0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5" name="CasellaDiTesto 164">
                <a:extLst>
                  <a:ext uri="{FF2B5EF4-FFF2-40B4-BE49-F238E27FC236}">
                    <a16:creationId xmlns:a16="http://schemas.microsoft.com/office/drawing/2014/main" id="{DDA2AB41-EA12-D19B-4158-EFEB5467F6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4342" y="4258749"/>
                <a:ext cx="1276632" cy="391582"/>
              </a:xfrm>
              <a:prstGeom prst="rect">
                <a:avLst/>
              </a:prstGeom>
              <a:blipFill>
                <a:blip r:embed="rId6"/>
                <a:stretch>
                  <a:fillRect b="-9375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7" name="Connettore diritto 166">
            <a:extLst>
              <a:ext uri="{FF2B5EF4-FFF2-40B4-BE49-F238E27FC236}">
                <a16:creationId xmlns:a16="http://schemas.microsoft.com/office/drawing/2014/main" id="{9808352D-6875-E97D-B75B-6CB08EDDC788}"/>
              </a:ext>
            </a:extLst>
          </p:cNvPr>
          <p:cNvCxnSpPr>
            <a:cxnSpLocks/>
          </p:cNvCxnSpPr>
          <p:nvPr/>
        </p:nvCxnSpPr>
        <p:spPr>
          <a:xfrm rot="8100000">
            <a:off x="8023687" y="4887587"/>
            <a:ext cx="324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Connettore diritto 167">
            <a:extLst>
              <a:ext uri="{FF2B5EF4-FFF2-40B4-BE49-F238E27FC236}">
                <a16:creationId xmlns:a16="http://schemas.microsoft.com/office/drawing/2014/main" id="{9B8A7215-76D1-CA4A-0190-AD91D9279191}"/>
              </a:ext>
            </a:extLst>
          </p:cNvPr>
          <p:cNvCxnSpPr>
            <a:cxnSpLocks/>
          </p:cNvCxnSpPr>
          <p:nvPr/>
        </p:nvCxnSpPr>
        <p:spPr>
          <a:xfrm rot="8100000">
            <a:off x="8387760" y="4894462"/>
            <a:ext cx="324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Connettore diritto 172">
            <a:extLst>
              <a:ext uri="{FF2B5EF4-FFF2-40B4-BE49-F238E27FC236}">
                <a16:creationId xmlns:a16="http://schemas.microsoft.com/office/drawing/2014/main" id="{BB3D2AEE-C2F9-0766-7E0F-BF6BF5298F68}"/>
              </a:ext>
            </a:extLst>
          </p:cNvPr>
          <p:cNvCxnSpPr>
            <a:cxnSpLocks/>
          </p:cNvCxnSpPr>
          <p:nvPr/>
        </p:nvCxnSpPr>
        <p:spPr>
          <a:xfrm>
            <a:off x="8295922" y="3854003"/>
            <a:ext cx="0" cy="4680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Connettore diritto 173">
            <a:extLst>
              <a:ext uri="{FF2B5EF4-FFF2-40B4-BE49-F238E27FC236}">
                <a16:creationId xmlns:a16="http://schemas.microsoft.com/office/drawing/2014/main" id="{36676C7C-95FA-6486-06CF-3B2AE93EBECD}"/>
              </a:ext>
            </a:extLst>
          </p:cNvPr>
          <p:cNvCxnSpPr>
            <a:cxnSpLocks/>
          </p:cNvCxnSpPr>
          <p:nvPr/>
        </p:nvCxnSpPr>
        <p:spPr>
          <a:xfrm>
            <a:off x="8351584" y="3839073"/>
            <a:ext cx="0" cy="5040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Connettore diritto 174">
            <a:extLst>
              <a:ext uri="{FF2B5EF4-FFF2-40B4-BE49-F238E27FC236}">
                <a16:creationId xmlns:a16="http://schemas.microsoft.com/office/drawing/2014/main" id="{3776DF98-4686-C290-B647-92223842396C}"/>
              </a:ext>
            </a:extLst>
          </p:cNvPr>
          <p:cNvCxnSpPr>
            <a:cxnSpLocks/>
          </p:cNvCxnSpPr>
          <p:nvPr/>
        </p:nvCxnSpPr>
        <p:spPr>
          <a:xfrm rot="5400000">
            <a:off x="6437360" y="2829057"/>
            <a:ext cx="0" cy="27000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Connettore diritto 175">
            <a:extLst>
              <a:ext uri="{FF2B5EF4-FFF2-40B4-BE49-F238E27FC236}">
                <a16:creationId xmlns:a16="http://schemas.microsoft.com/office/drawing/2014/main" id="{7B1276E8-11D3-2660-C4C0-632D35DCF951}"/>
              </a:ext>
            </a:extLst>
          </p:cNvPr>
          <p:cNvCxnSpPr>
            <a:cxnSpLocks/>
          </p:cNvCxnSpPr>
          <p:nvPr/>
        </p:nvCxnSpPr>
        <p:spPr>
          <a:xfrm rot="5400000">
            <a:off x="6448007" y="2870977"/>
            <a:ext cx="0" cy="27000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Connettore diritto 178">
            <a:extLst>
              <a:ext uri="{FF2B5EF4-FFF2-40B4-BE49-F238E27FC236}">
                <a16:creationId xmlns:a16="http://schemas.microsoft.com/office/drawing/2014/main" id="{2CFC2575-C6DC-0086-3EA5-31B699E2CB2C}"/>
              </a:ext>
            </a:extLst>
          </p:cNvPr>
          <p:cNvCxnSpPr>
            <a:cxnSpLocks/>
          </p:cNvCxnSpPr>
          <p:nvPr/>
        </p:nvCxnSpPr>
        <p:spPr>
          <a:xfrm>
            <a:off x="5089117" y="3195938"/>
            <a:ext cx="0" cy="10080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Connettore diritto 179">
            <a:extLst>
              <a:ext uri="{FF2B5EF4-FFF2-40B4-BE49-F238E27FC236}">
                <a16:creationId xmlns:a16="http://schemas.microsoft.com/office/drawing/2014/main" id="{7F5A7718-A550-5223-6AF8-C7792C6B28CC}"/>
              </a:ext>
            </a:extLst>
          </p:cNvPr>
          <p:cNvCxnSpPr>
            <a:cxnSpLocks/>
          </p:cNvCxnSpPr>
          <p:nvPr/>
        </p:nvCxnSpPr>
        <p:spPr>
          <a:xfrm>
            <a:off x="5137955" y="3202078"/>
            <a:ext cx="0" cy="10080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Connettore diritto 180">
            <a:extLst>
              <a:ext uri="{FF2B5EF4-FFF2-40B4-BE49-F238E27FC236}">
                <a16:creationId xmlns:a16="http://schemas.microsoft.com/office/drawing/2014/main" id="{F9932AD8-8C83-2A1F-3FEF-FED5A7F3F787}"/>
              </a:ext>
            </a:extLst>
          </p:cNvPr>
          <p:cNvCxnSpPr>
            <a:cxnSpLocks/>
          </p:cNvCxnSpPr>
          <p:nvPr/>
        </p:nvCxnSpPr>
        <p:spPr>
          <a:xfrm rot="16200000">
            <a:off x="4936846" y="3000689"/>
            <a:ext cx="0" cy="4140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Connettore diritto 181">
            <a:extLst>
              <a:ext uri="{FF2B5EF4-FFF2-40B4-BE49-F238E27FC236}">
                <a16:creationId xmlns:a16="http://schemas.microsoft.com/office/drawing/2014/main" id="{375D0F75-E96D-0B20-684C-8C04AAE9B76D}"/>
              </a:ext>
            </a:extLst>
          </p:cNvPr>
          <p:cNvCxnSpPr>
            <a:cxnSpLocks/>
          </p:cNvCxnSpPr>
          <p:nvPr/>
        </p:nvCxnSpPr>
        <p:spPr>
          <a:xfrm rot="16200000">
            <a:off x="4908572" y="3078609"/>
            <a:ext cx="0" cy="3420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3" name="Freccia in giù 182">
            <a:extLst>
              <a:ext uri="{FF2B5EF4-FFF2-40B4-BE49-F238E27FC236}">
                <a16:creationId xmlns:a16="http://schemas.microsoft.com/office/drawing/2014/main" id="{666B73D2-9B7C-83E4-94EE-692EBAFA0E15}"/>
              </a:ext>
            </a:extLst>
          </p:cNvPr>
          <p:cNvSpPr/>
          <p:nvPr/>
        </p:nvSpPr>
        <p:spPr>
          <a:xfrm>
            <a:off x="8220940" y="2874490"/>
            <a:ext cx="206200" cy="61469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5" name="Figura a mano libera: forma 184">
            <a:extLst>
              <a:ext uri="{FF2B5EF4-FFF2-40B4-BE49-F238E27FC236}">
                <a16:creationId xmlns:a16="http://schemas.microsoft.com/office/drawing/2014/main" id="{A9F18A1D-67AB-8575-2B08-F80CF67550BA}"/>
              </a:ext>
            </a:extLst>
          </p:cNvPr>
          <p:cNvSpPr/>
          <p:nvPr/>
        </p:nvSpPr>
        <p:spPr>
          <a:xfrm>
            <a:off x="2790967" y="1207827"/>
            <a:ext cx="5568287" cy="3118513"/>
          </a:xfrm>
          <a:custGeom>
            <a:avLst/>
            <a:gdLst>
              <a:gd name="connsiteX0" fmla="*/ 0 w 5568287"/>
              <a:gd name="connsiteY0" fmla="*/ 1439839 h 3118513"/>
              <a:gd name="connsiteX1" fmla="*/ 0 w 5568287"/>
              <a:gd name="connsiteY1" fmla="*/ 0 h 3118513"/>
              <a:gd name="connsiteX2" fmla="*/ 2927445 w 5568287"/>
              <a:gd name="connsiteY2" fmla="*/ 0 h 3118513"/>
              <a:gd name="connsiteX3" fmla="*/ 2934269 w 5568287"/>
              <a:gd name="connsiteY3" fmla="*/ 2640842 h 3118513"/>
              <a:gd name="connsiteX4" fmla="*/ 5561463 w 5568287"/>
              <a:gd name="connsiteY4" fmla="*/ 2647666 h 3118513"/>
              <a:gd name="connsiteX5" fmla="*/ 5568287 w 5568287"/>
              <a:gd name="connsiteY5" fmla="*/ 3118513 h 3118513"/>
              <a:gd name="connsiteX6" fmla="*/ 5506872 w 5568287"/>
              <a:gd name="connsiteY6" fmla="*/ 3118513 h 3118513"/>
              <a:gd name="connsiteX7" fmla="*/ 5506872 w 5568287"/>
              <a:gd name="connsiteY7" fmla="*/ 2681785 h 3118513"/>
              <a:gd name="connsiteX8" fmla="*/ 2872854 w 5568287"/>
              <a:gd name="connsiteY8" fmla="*/ 2681785 h 3118513"/>
              <a:gd name="connsiteX9" fmla="*/ 2879678 w 5568287"/>
              <a:gd name="connsiteY9" fmla="*/ 68239 h 3118513"/>
              <a:gd name="connsiteX10" fmla="*/ 54591 w 5568287"/>
              <a:gd name="connsiteY10" fmla="*/ 54591 h 3118513"/>
              <a:gd name="connsiteX11" fmla="*/ 54591 w 5568287"/>
              <a:gd name="connsiteY11" fmla="*/ 1439839 h 3118513"/>
              <a:gd name="connsiteX12" fmla="*/ 0 w 5568287"/>
              <a:gd name="connsiteY12" fmla="*/ 1439839 h 3118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568287" h="3118513">
                <a:moveTo>
                  <a:pt x="0" y="1439839"/>
                </a:moveTo>
                <a:lnTo>
                  <a:pt x="0" y="0"/>
                </a:lnTo>
                <a:lnTo>
                  <a:pt x="2927445" y="0"/>
                </a:lnTo>
                <a:cubicBezTo>
                  <a:pt x="2929720" y="880281"/>
                  <a:pt x="2931994" y="1760561"/>
                  <a:pt x="2934269" y="2640842"/>
                </a:cubicBezTo>
                <a:lnTo>
                  <a:pt x="5561463" y="2647666"/>
                </a:lnTo>
                <a:cubicBezTo>
                  <a:pt x="5563738" y="2804615"/>
                  <a:pt x="5566012" y="2961564"/>
                  <a:pt x="5568287" y="3118513"/>
                </a:cubicBezTo>
                <a:lnTo>
                  <a:pt x="5506872" y="3118513"/>
                </a:lnTo>
                <a:lnTo>
                  <a:pt x="5506872" y="2681785"/>
                </a:lnTo>
                <a:lnTo>
                  <a:pt x="2872854" y="2681785"/>
                </a:lnTo>
                <a:cubicBezTo>
                  <a:pt x="2875129" y="1810603"/>
                  <a:pt x="2877403" y="939421"/>
                  <a:pt x="2879678" y="68239"/>
                </a:cubicBezTo>
                <a:lnTo>
                  <a:pt x="54591" y="54591"/>
                </a:lnTo>
                <a:lnTo>
                  <a:pt x="54591" y="1439839"/>
                </a:lnTo>
                <a:lnTo>
                  <a:pt x="0" y="1439839"/>
                </a:lnTo>
                <a:close/>
              </a:path>
            </a:pathLst>
          </a:cu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86" name="Connettore diritto 185">
            <a:extLst>
              <a:ext uri="{FF2B5EF4-FFF2-40B4-BE49-F238E27FC236}">
                <a16:creationId xmlns:a16="http://schemas.microsoft.com/office/drawing/2014/main" id="{14081DCB-94E2-BE34-43E8-A969FC9B4478}"/>
              </a:ext>
            </a:extLst>
          </p:cNvPr>
          <p:cNvCxnSpPr>
            <a:cxnSpLocks/>
          </p:cNvCxnSpPr>
          <p:nvPr/>
        </p:nvCxnSpPr>
        <p:spPr>
          <a:xfrm>
            <a:off x="7731808" y="4217947"/>
            <a:ext cx="0" cy="1080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Connettore diritto 186">
            <a:extLst>
              <a:ext uri="{FF2B5EF4-FFF2-40B4-BE49-F238E27FC236}">
                <a16:creationId xmlns:a16="http://schemas.microsoft.com/office/drawing/2014/main" id="{31DD7057-04BF-D4E2-0896-F74E421B5F94}"/>
              </a:ext>
            </a:extLst>
          </p:cNvPr>
          <p:cNvCxnSpPr>
            <a:cxnSpLocks/>
          </p:cNvCxnSpPr>
          <p:nvPr/>
        </p:nvCxnSpPr>
        <p:spPr>
          <a:xfrm>
            <a:off x="7787470" y="4175721"/>
            <a:ext cx="0" cy="1440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Figura a mano libera: forma 189">
            <a:extLst>
              <a:ext uri="{FF2B5EF4-FFF2-40B4-BE49-F238E27FC236}">
                <a16:creationId xmlns:a16="http://schemas.microsoft.com/office/drawing/2014/main" id="{BC5A46AA-7E6A-E225-44A4-AFD99B00AFC3}"/>
              </a:ext>
            </a:extLst>
          </p:cNvPr>
          <p:cNvSpPr/>
          <p:nvPr/>
        </p:nvSpPr>
        <p:spPr>
          <a:xfrm>
            <a:off x="4729882" y="3206978"/>
            <a:ext cx="3065542" cy="1115042"/>
          </a:xfrm>
          <a:custGeom>
            <a:avLst/>
            <a:gdLst>
              <a:gd name="connsiteX0" fmla="*/ 0 w 3065542"/>
              <a:gd name="connsiteY0" fmla="*/ 0 h 1115042"/>
              <a:gd name="connsiteX1" fmla="*/ 407862 w 3065542"/>
              <a:gd name="connsiteY1" fmla="*/ 3290 h 1115042"/>
              <a:gd name="connsiteX2" fmla="*/ 411151 w 3065542"/>
              <a:gd name="connsiteY2" fmla="*/ 970317 h 1115042"/>
              <a:gd name="connsiteX3" fmla="*/ 3065542 w 3065542"/>
              <a:gd name="connsiteY3" fmla="*/ 973606 h 1115042"/>
              <a:gd name="connsiteX4" fmla="*/ 3065542 w 3065542"/>
              <a:gd name="connsiteY4" fmla="*/ 1115042 h 1115042"/>
              <a:gd name="connsiteX5" fmla="*/ 3003047 w 3065542"/>
              <a:gd name="connsiteY5" fmla="*/ 1111753 h 1115042"/>
              <a:gd name="connsiteX6" fmla="*/ 2999758 w 3065542"/>
              <a:gd name="connsiteY6" fmla="*/ 1009787 h 1115042"/>
              <a:gd name="connsiteX7" fmla="*/ 358524 w 3065542"/>
              <a:gd name="connsiteY7" fmla="*/ 1009787 h 1115042"/>
              <a:gd name="connsiteX8" fmla="*/ 358524 w 3065542"/>
              <a:gd name="connsiteY8" fmla="*/ 49339 h 1115042"/>
              <a:gd name="connsiteX9" fmla="*/ 0 w 3065542"/>
              <a:gd name="connsiteY9" fmla="*/ 0 h 1115042"/>
              <a:gd name="connsiteX0" fmla="*/ 0 w 3065542"/>
              <a:gd name="connsiteY0" fmla="*/ 0 h 1115042"/>
              <a:gd name="connsiteX1" fmla="*/ 407862 w 3065542"/>
              <a:gd name="connsiteY1" fmla="*/ 3290 h 1115042"/>
              <a:gd name="connsiteX2" fmla="*/ 411151 w 3065542"/>
              <a:gd name="connsiteY2" fmla="*/ 970317 h 1115042"/>
              <a:gd name="connsiteX3" fmla="*/ 3065542 w 3065542"/>
              <a:gd name="connsiteY3" fmla="*/ 973606 h 1115042"/>
              <a:gd name="connsiteX4" fmla="*/ 3065542 w 3065542"/>
              <a:gd name="connsiteY4" fmla="*/ 1115042 h 1115042"/>
              <a:gd name="connsiteX5" fmla="*/ 3003047 w 3065542"/>
              <a:gd name="connsiteY5" fmla="*/ 1111753 h 1115042"/>
              <a:gd name="connsiteX6" fmla="*/ 2999758 w 3065542"/>
              <a:gd name="connsiteY6" fmla="*/ 1009787 h 1115042"/>
              <a:gd name="connsiteX7" fmla="*/ 358524 w 3065542"/>
              <a:gd name="connsiteY7" fmla="*/ 1009787 h 1115042"/>
              <a:gd name="connsiteX8" fmla="*/ 358524 w 3065542"/>
              <a:gd name="connsiteY8" fmla="*/ 49339 h 1115042"/>
              <a:gd name="connsiteX9" fmla="*/ 91440 w 3065542"/>
              <a:gd name="connsiteY9" fmla="*/ 91440 h 1115042"/>
              <a:gd name="connsiteX0" fmla="*/ 0 w 3065542"/>
              <a:gd name="connsiteY0" fmla="*/ 0 h 1115042"/>
              <a:gd name="connsiteX1" fmla="*/ 407862 w 3065542"/>
              <a:gd name="connsiteY1" fmla="*/ 3290 h 1115042"/>
              <a:gd name="connsiteX2" fmla="*/ 411151 w 3065542"/>
              <a:gd name="connsiteY2" fmla="*/ 970317 h 1115042"/>
              <a:gd name="connsiteX3" fmla="*/ 3065542 w 3065542"/>
              <a:gd name="connsiteY3" fmla="*/ 973606 h 1115042"/>
              <a:gd name="connsiteX4" fmla="*/ 3065542 w 3065542"/>
              <a:gd name="connsiteY4" fmla="*/ 1115042 h 1115042"/>
              <a:gd name="connsiteX5" fmla="*/ 3003047 w 3065542"/>
              <a:gd name="connsiteY5" fmla="*/ 1111753 h 1115042"/>
              <a:gd name="connsiteX6" fmla="*/ 2999758 w 3065542"/>
              <a:gd name="connsiteY6" fmla="*/ 1009787 h 1115042"/>
              <a:gd name="connsiteX7" fmla="*/ 358524 w 3065542"/>
              <a:gd name="connsiteY7" fmla="*/ 1009787 h 1115042"/>
              <a:gd name="connsiteX8" fmla="*/ 358524 w 3065542"/>
              <a:gd name="connsiteY8" fmla="*/ 49339 h 1115042"/>
              <a:gd name="connsiteX9" fmla="*/ 12499 w 3065542"/>
              <a:gd name="connsiteY9" fmla="*/ 65127 h 1115042"/>
              <a:gd name="connsiteX0" fmla="*/ 7237 w 3072779"/>
              <a:gd name="connsiteY0" fmla="*/ 0 h 1115042"/>
              <a:gd name="connsiteX1" fmla="*/ 415099 w 3072779"/>
              <a:gd name="connsiteY1" fmla="*/ 3290 h 1115042"/>
              <a:gd name="connsiteX2" fmla="*/ 418388 w 3072779"/>
              <a:gd name="connsiteY2" fmla="*/ 970317 h 1115042"/>
              <a:gd name="connsiteX3" fmla="*/ 3072779 w 3072779"/>
              <a:gd name="connsiteY3" fmla="*/ 973606 h 1115042"/>
              <a:gd name="connsiteX4" fmla="*/ 3072779 w 3072779"/>
              <a:gd name="connsiteY4" fmla="*/ 1115042 h 1115042"/>
              <a:gd name="connsiteX5" fmla="*/ 3010284 w 3072779"/>
              <a:gd name="connsiteY5" fmla="*/ 1111753 h 1115042"/>
              <a:gd name="connsiteX6" fmla="*/ 3006995 w 3072779"/>
              <a:gd name="connsiteY6" fmla="*/ 1009787 h 1115042"/>
              <a:gd name="connsiteX7" fmla="*/ 365761 w 3072779"/>
              <a:gd name="connsiteY7" fmla="*/ 1009787 h 1115042"/>
              <a:gd name="connsiteX8" fmla="*/ 365761 w 3072779"/>
              <a:gd name="connsiteY8" fmla="*/ 49339 h 1115042"/>
              <a:gd name="connsiteX9" fmla="*/ 0 w 3072779"/>
              <a:gd name="connsiteY9" fmla="*/ 51970 h 1115042"/>
              <a:gd name="connsiteX0" fmla="*/ 0 w 3065542"/>
              <a:gd name="connsiteY0" fmla="*/ 0 h 1115042"/>
              <a:gd name="connsiteX1" fmla="*/ 407862 w 3065542"/>
              <a:gd name="connsiteY1" fmla="*/ 3290 h 1115042"/>
              <a:gd name="connsiteX2" fmla="*/ 411151 w 3065542"/>
              <a:gd name="connsiteY2" fmla="*/ 970317 h 1115042"/>
              <a:gd name="connsiteX3" fmla="*/ 3065542 w 3065542"/>
              <a:gd name="connsiteY3" fmla="*/ 973606 h 1115042"/>
              <a:gd name="connsiteX4" fmla="*/ 3065542 w 3065542"/>
              <a:gd name="connsiteY4" fmla="*/ 1115042 h 1115042"/>
              <a:gd name="connsiteX5" fmla="*/ 3003047 w 3065542"/>
              <a:gd name="connsiteY5" fmla="*/ 1111753 h 1115042"/>
              <a:gd name="connsiteX6" fmla="*/ 2999758 w 3065542"/>
              <a:gd name="connsiteY6" fmla="*/ 1009787 h 1115042"/>
              <a:gd name="connsiteX7" fmla="*/ 358524 w 3065542"/>
              <a:gd name="connsiteY7" fmla="*/ 1009787 h 1115042"/>
              <a:gd name="connsiteX8" fmla="*/ 358524 w 3065542"/>
              <a:gd name="connsiteY8" fmla="*/ 49339 h 1115042"/>
              <a:gd name="connsiteX9" fmla="*/ 9209 w 3065542"/>
              <a:gd name="connsiteY9" fmla="*/ 38814 h 1115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65542" h="1115042">
                <a:moveTo>
                  <a:pt x="0" y="0"/>
                </a:moveTo>
                <a:lnTo>
                  <a:pt x="407862" y="3290"/>
                </a:lnTo>
                <a:cubicBezTo>
                  <a:pt x="408958" y="325632"/>
                  <a:pt x="410055" y="647975"/>
                  <a:pt x="411151" y="970317"/>
                </a:cubicBezTo>
                <a:lnTo>
                  <a:pt x="3065542" y="973606"/>
                </a:lnTo>
                <a:lnTo>
                  <a:pt x="3065542" y="1115042"/>
                </a:lnTo>
                <a:lnTo>
                  <a:pt x="3003047" y="1111753"/>
                </a:lnTo>
                <a:lnTo>
                  <a:pt x="2999758" y="1009787"/>
                </a:lnTo>
                <a:lnTo>
                  <a:pt x="358524" y="1009787"/>
                </a:lnTo>
                <a:lnTo>
                  <a:pt x="358524" y="49339"/>
                </a:lnTo>
                <a:cubicBezTo>
                  <a:pt x="239016" y="32893"/>
                  <a:pt x="9209" y="38814"/>
                  <a:pt x="9209" y="38814"/>
                </a:cubicBezTo>
              </a:path>
            </a:pathLst>
          </a:cu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91" name="Straight Arrow Connector 238">
            <a:extLst>
              <a:ext uri="{FF2B5EF4-FFF2-40B4-BE49-F238E27FC236}">
                <a16:creationId xmlns:a16="http://schemas.microsoft.com/office/drawing/2014/main" id="{C5E1CC29-D337-9CC4-B95E-AB34C4030999}"/>
              </a:ext>
            </a:extLst>
          </p:cNvPr>
          <p:cNvCxnSpPr>
            <a:cxnSpLocks/>
          </p:cNvCxnSpPr>
          <p:nvPr/>
        </p:nvCxnSpPr>
        <p:spPr>
          <a:xfrm>
            <a:off x="2880567" y="1236696"/>
            <a:ext cx="252000" cy="0"/>
          </a:xfrm>
          <a:prstGeom prst="straightConnector1">
            <a:avLst/>
          </a:prstGeom>
          <a:ln w="50800">
            <a:solidFill>
              <a:srgbClr val="00B0F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Arrow Connector 238">
            <a:extLst>
              <a:ext uri="{FF2B5EF4-FFF2-40B4-BE49-F238E27FC236}">
                <a16:creationId xmlns:a16="http://schemas.microsoft.com/office/drawing/2014/main" id="{D85C4FDF-E97B-B7F2-0A6A-3ECD58C1BCEA}"/>
              </a:ext>
            </a:extLst>
          </p:cNvPr>
          <p:cNvCxnSpPr>
            <a:cxnSpLocks/>
          </p:cNvCxnSpPr>
          <p:nvPr/>
        </p:nvCxnSpPr>
        <p:spPr>
          <a:xfrm>
            <a:off x="4684846" y="1236696"/>
            <a:ext cx="252000" cy="0"/>
          </a:xfrm>
          <a:prstGeom prst="straightConnector1">
            <a:avLst/>
          </a:prstGeom>
          <a:ln w="50800">
            <a:solidFill>
              <a:srgbClr val="00B0F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Arrow Connector 238">
            <a:extLst>
              <a:ext uri="{FF2B5EF4-FFF2-40B4-BE49-F238E27FC236}">
                <a16:creationId xmlns:a16="http://schemas.microsoft.com/office/drawing/2014/main" id="{27C74111-AC90-2BD1-6B77-1E825D6406C1}"/>
              </a:ext>
            </a:extLst>
          </p:cNvPr>
          <p:cNvCxnSpPr>
            <a:cxnSpLocks/>
          </p:cNvCxnSpPr>
          <p:nvPr/>
        </p:nvCxnSpPr>
        <p:spPr>
          <a:xfrm rot="5400000">
            <a:off x="5566149" y="2086882"/>
            <a:ext cx="252000" cy="0"/>
          </a:xfrm>
          <a:prstGeom prst="straightConnector1">
            <a:avLst/>
          </a:prstGeom>
          <a:ln w="50800">
            <a:solidFill>
              <a:srgbClr val="00B0F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Straight Arrow Connector 238">
            <a:extLst>
              <a:ext uri="{FF2B5EF4-FFF2-40B4-BE49-F238E27FC236}">
                <a16:creationId xmlns:a16="http://schemas.microsoft.com/office/drawing/2014/main" id="{7ED00A31-7FD0-2244-CFC1-B992CB3342F3}"/>
              </a:ext>
            </a:extLst>
          </p:cNvPr>
          <p:cNvCxnSpPr>
            <a:cxnSpLocks/>
          </p:cNvCxnSpPr>
          <p:nvPr/>
        </p:nvCxnSpPr>
        <p:spPr>
          <a:xfrm rot="5400000">
            <a:off x="5566149" y="3196845"/>
            <a:ext cx="252000" cy="0"/>
          </a:xfrm>
          <a:prstGeom prst="straightConnector1">
            <a:avLst/>
          </a:prstGeom>
          <a:ln w="50800">
            <a:solidFill>
              <a:srgbClr val="00B0F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Straight Arrow Connector 238">
            <a:extLst>
              <a:ext uri="{FF2B5EF4-FFF2-40B4-BE49-F238E27FC236}">
                <a16:creationId xmlns:a16="http://schemas.microsoft.com/office/drawing/2014/main" id="{58B6A92D-FB4C-E29F-8FAE-2AEE09DF3612}"/>
              </a:ext>
            </a:extLst>
          </p:cNvPr>
          <p:cNvCxnSpPr>
            <a:cxnSpLocks/>
          </p:cNvCxnSpPr>
          <p:nvPr/>
        </p:nvCxnSpPr>
        <p:spPr>
          <a:xfrm>
            <a:off x="6225894" y="3878420"/>
            <a:ext cx="252000" cy="0"/>
          </a:xfrm>
          <a:prstGeom prst="straightConnector1">
            <a:avLst/>
          </a:prstGeom>
          <a:ln w="50800">
            <a:solidFill>
              <a:srgbClr val="00B0F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Straight Arrow Connector 238">
            <a:extLst>
              <a:ext uri="{FF2B5EF4-FFF2-40B4-BE49-F238E27FC236}">
                <a16:creationId xmlns:a16="http://schemas.microsoft.com/office/drawing/2014/main" id="{CD82473D-4F31-B180-1CB8-5C35833B4FCB}"/>
              </a:ext>
            </a:extLst>
          </p:cNvPr>
          <p:cNvCxnSpPr>
            <a:cxnSpLocks/>
          </p:cNvCxnSpPr>
          <p:nvPr/>
        </p:nvCxnSpPr>
        <p:spPr>
          <a:xfrm>
            <a:off x="7715270" y="3861115"/>
            <a:ext cx="252000" cy="0"/>
          </a:xfrm>
          <a:prstGeom prst="straightConnector1">
            <a:avLst/>
          </a:prstGeom>
          <a:ln w="50800">
            <a:solidFill>
              <a:srgbClr val="00B0F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3" name="Rettangolo 242">
            <a:extLst>
              <a:ext uri="{FF2B5EF4-FFF2-40B4-BE49-F238E27FC236}">
                <a16:creationId xmlns:a16="http://schemas.microsoft.com/office/drawing/2014/main" id="{662FAB32-3541-3952-93F3-4187D65B7D60}"/>
              </a:ext>
            </a:extLst>
          </p:cNvPr>
          <p:cNvSpPr/>
          <p:nvPr/>
        </p:nvSpPr>
        <p:spPr>
          <a:xfrm>
            <a:off x="6218388" y="4323779"/>
            <a:ext cx="4201133" cy="436192"/>
          </a:xfrm>
          <a:prstGeom prst="rect">
            <a:avLst/>
          </a:prstGeom>
          <a:solidFill>
            <a:schemeClr val="bg1">
              <a:lumMod val="65000"/>
              <a:alpha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7" name="CasellaDiTesto 246">
                <a:extLst>
                  <a:ext uri="{FF2B5EF4-FFF2-40B4-BE49-F238E27FC236}">
                    <a16:creationId xmlns:a16="http://schemas.microsoft.com/office/drawing/2014/main" id="{8AF76893-3762-05C5-D47F-BB8C57323902}"/>
                  </a:ext>
                </a:extLst>
              </p:cNvPr>
              <p:cNvSpPr txBox="1"/>
              <p:nvPr/>
            </p:nvSpPr>
            <p:spPr>
              <a:xfrm>
                <a:off x="9755686" y="4353310"/>
                <a:ext cx="901144" cy="3629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h</m:t>
                      </m:r>
                      <m:r>
                        <a:rPr lang="it-IT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∓</m:t>
                      </m:r>
                      <m:r>
                        <m:rPr>
                          <m:sty m:val="p"/>
                        </m:rPr>
                        <a:rPr lang="it-IT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Δ</m:t>
                      </m:r>
                      <m:r>
                        <a:rPr lang="it-IT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h</m:t>
                      </m:r>
                    </m:oMath>
                  </m:oMathPara>
                </a14:m>
                <a:endParaRPr lang="it-IT" i="1" baseline="-25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47" name="CasellaDiTesto 246">
                <a:extLst>
                  <a:ext uri="{FF2B5EF4-FFF2-40B4-BE49-F238E27FC236}">
                    <a16:creationId xmlns:a16="http://schemas.microsoft.com/office/drawing/2014/main" id="{8AF76893-3762-05C5-D47F-BB8C573239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55686" y="4353310"/>
                <a:ext cx="901144" cy="36298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8" name="CasellaDiTesto 247">
                <a:extLst>
                  <a:ext uri="{FF2B5EF4-FFF2-40B4-BE49-F238E27FC236}">
                    <a16:creationId xmlns:a16="http://schemas.microsoft.com/office/drawing/2014/main" id="{5070538D-66CC-D393-6D43-83AF1D895200}"/>
                  </a:ext>
                </a:extLst>
              </p:cNvPr>
              <p:cNvSpPr txBox="1"/>
              <p:nvPr/>
            </p:nvSpPr>
            <p:spPr>
              <a:xfrm>
                <a:off x="7468434" y="4374921"/>
                <a:ext cx="1087092" cy="3629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it-IT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it-IT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  <m:r>
                        <a:rPr lang="it-IT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±</m:t>
                      </m:r>
                      <m:r>
                        <m:rPr>
                          <m:sty m:val="p"/>
                        </m:rPr>
                        <a:rPr lang="it-IT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Δ</m:t>
                      </m:r>
                      <m:sSub>
                        <m:sSubPr>
                          <m:ctrlPr>
                            <a:rPr lang="it-IT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it-IT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it-IT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it-IT" i="1" baseline="-25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48" name="CasellaDiTesto 247">
                <a:extLst>
                  <a:ext uri="{FF2B5EF4-FFF2-40B4-BE49-F238E27FC236}">
                    <a16:creationId xmlns:a16="http://schemas.microsoft.com/office/drawing/2014/main" id="{5070538D-66CC-D393-6D43-83AF1D8952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8434" y="4374921"/>
                <a:ext cx="1087092" cy="362984"/>
              </a:xfrm>
              <a:prstGeom prst="rect">
                <a:avLst/>
              </a:prstGeom>
              <a:blipFill>
                <a:blip r:embed="rId8"/>
                <a:stretch>
                  <a:fillRect b="-3390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49" name="Straight Arrow Connector 238">
            <a:extLst>
              <a:ext uri="{FF2B5EF4-FFF2-40B4-BE49-F238E27FC236}">
                <a16:creationId xmlns:a16="http://schemas.microsoft.com/office/drawing/2014/main" id="{D0D8F084-7AA2-9580-611B-2B3E35C8CFEF}"/>
              </a:ext>
            </a:extLst>
          </p:cNvPr>
          <p:cNvCxnSpPr>
            <a:cxnSpLocks/>
          </p:cNvCxnSpPr>
          <p:nvPr/>
        </p:nvCxnSpPr>
        <p:spPr>
          <a:xfrm rot="10800000">
            <a:off x="7074882" y="4203938"/>
            <a:ext cx="252000" cy="0"/>
          </a:xfrm>
          <a:prstGeom prst="straightConnector1">
            <a:avLst/>
          </a:prstGeom>
          <a:ln w="50800">
            <a:solidFill>
              <a:srgbClr val="FFC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7" name="Straight Arrow Connector 238">
            <a:extLst>
              <a:ext uri="{FF2B5EF4-FFF2-40B4-BE49-F238E27FC236}">
                <a16:creationId xmlns:a16="http://schemas.microsoft.com/office/drawing/2014/main" id="{65FB900B-4118-EE93-7F6B-88B92BB861B9}"/>
              </a:ext>
            </a:extLst>
          </p:cNvPr>
          <p:cNvCxnSpPr>
            <a:cxnSpLocks/>
          </p:cNvCxnSpPr>
          <p:nvPr/>
        </p:nvCxnSpPr>
        <p:spPr>
          <a:xfrm rot="10800000">
            <a:off x="5608262" y="4193648"/>
            <a:ext cx="252000" cy="0"/>
          </a:xfrm>
          <a:prstGeom prst="straightConnector1">
            <a:avLst/>
          </a:prstGeom>
          <a:ln w="50800">
            <a:solidFill>
              <a:srgbClr val="FFC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1" name="Straight Arrow Connector 238">
            <a:extLst>
              <a:ext uri="{FF2B5EF4-FFF2-40B4-BE49-F238E27FC236}">
                <a16:creationId xmlns:a16="http://schemas.microsoft.com/office/drawing/2014/main" id="{2B4F2A85-6DBE-B3AD-E07F-1CDEA1AA6797}"/>
              </a:ext>
            </a:extLst>
          </p:cNvPr>
          <p:cNvCxnSpPr>
            <a:cxnSpLocks/>
          </p:cNvCxnSpPr>
          <p:nvPr/>
        </p:nvCxnSpPr>
        <p:spPr>
          <a:xfrm rot="16200000">
            <a:off x="5004442" y="3722941"/>
            <a:ext cx="252000" cy="0"/>
          </a:xfrm>
          <a:prstGeom prst="straightConnector1">
            <a:avLst/>
          </a:prstGeom>
          <a:ln w="50800">
            <a:solidFill>
              <a:srgbClr val="FFC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82" name="CasellaDiTesto 281">
                <a:extLst>
                  <a:ext uri="{FF2B5EF4-FFF2-40B4-BE49-F238E27FC236}">
                    <a16:creationId xmlns:a16="http://schemas.microsoft.com/office/drawing/2014/main" id="{F0365FB7-C9FB-2190-4479-B5B5769DC648}"/>
                  </a:ext>
                </a:extLst>
              </p:cNvPr>
              <p:cNvSpPr txBox="1"/>
              <p:nvPr/>
            </p:nvSpPr>
            <p:spPr>
              <a:xfrm>
                <a:off x="3517847" y="821878"/>
                <a:ext cx="948721" cy="3629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𝐺</m:t>
                      </m:r>
                      <m:r>
                        <a:rPr lang="it-IT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±</m:t>
                      </m:r>
                      <m:r>
                        <m:rPr>
                          <m:sty m:val="p"/>
                        </m:rPr>
                        <a:rPr lang="it-IT" b="0" i="0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Δ</m:t>
                      </m:r>
                      <m:r>
                        <a:rPr lang="it-IT" b="0" i="1" smtClean="0">
                          <a:solidFill>
                            <a:srgbClr val="00B0F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𝐺</m:t>
                      </m:r>
                    </m:oMath>
                  </m:oMathPara>
                </a14:m>
                <a:endParaRPr lang="it-IT" i="1" baseline="-25000" dirty="0">
                  <a:solidFill>
                    <a:srgbClr val="00B0F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82" name="CasellaDiTesto 281">
                <a:extLst>
                  <a:ext uri="{FF2B5EF4-FFF2-40B4-BE49-F238E27FC236}">
                    <a16:creationId xmlns:a16="http://schemas.microsoft.com/office/drawing/2014/main" id="{F0365FB7-C9FB-2190-4479-B5B5769DC6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7847" y="821878"/>
                <a:ext cx="948721" cy="362984"/>
              </a:xfrm>
              <a:prstGeom prst="rect">
                <a:avLst/>
              </a:prstGeom>
              <a:blipFill>
                <a:blip r:embed="rId9"/>
                <a:stretch>
                  <a:fillRect b="-3390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28" name="Connettore diritto 327">
            <a:extLst>
              <a:ext uri="{FF2B5EF4-FFF2-40B4-BE49-F238E27FC236}">
                <a16:creationId xmlns:a16="http://schemas.microsoft.com/office/drawing/2014/main" id="{9B4D6F64-DBF2-B742-D288-6A14208EEC07}"/>
              </a:ext>
            </a:extLst>
          </p:cNvPr>
          <p:cNvCxnSpPr>
            <a:cxnSpLocks/>
          </p:cNvCxnSpPr>
          <p:nvPr/>
        </p:nvCxnSpPr>
        <p:spPr>
          <a:xfrm flipH="1">
            <a:off x="2657031" y="5214557"/>
            <a:ext cx="111392" cy="1215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" name="Connettore diritto 328">
            <a:extLst>
              <a:ext uri="{FF2B5EF4-FFF2-40B4-BE49-F238E27FC236}">
                <a16:creationId xmlns:a16="http://schemas.microsoft.com/office/drawing/2014/main" id="{74ABD910-FA87-A2D3-12AE-38C5404EAF2C}"/>
              </a:ext>
            </a:extLst>
          </p:cNvPr>
          <p:cNvCxnSpPr>
            <a:cxnSpLocks/>
            <a:stCxn id="325" idx="13"/>
          </p:cNvCxnSpPr>
          <p:nvPr/>
        </p:nvCxnSpPr>
        <p:spPr>
          <a:xfrm flipH="1">
            <a:off x="1881273" y="5208893"/>
            <a:ext cx="139032" cy="14084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0" name="Connettore diritto 329">
            <a:extLst>
              <a:ext uri="{FF2B5EF4-FFF2-40B4-BE49-F238E27FC236}">
                <a16:creationId xmlns:a16="http://schemas.microsoft.com/office/drawing/2014/main" id="{CDBCEE2F-F483-C06C-0B9A-B1E57F6B7ABF}"/>
              </a:ext>
            </a:extLst>
          </p:cNvPr>
          <p:cNvCxnSpPr>
            <a:cxnSpLocks/>
          </p:cNvCxnSpPr>
          <p:nvPr/>
        </p:nvCxnSpPr>
        <p:spPr>
          <a:xfrm flipH="1">
            <a:off x="1143520" y="5097015"/>
            <a:ext cx="243457" cy="27160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2" name="Connettore diritto 331">
            <a:extLst>
              <a:ext uri="{FF2B5EF4-FFF2-40B4-BE49-F238E27FC236}">
                <a16:creationId xmlns:a16="http://schemas.microsoft.com/office/drawing/2014/main" id="{C104662B-E9A1-E9CA-D4B7-6B10A6693A41}"/>
              </a:ext>
            </a:extLst>
          </p:cNvPr>
          <p:cNvCxnSpPr>
            <a:cxnSpLocks/>
          </p:cNvCxnSpPr>
          <p:nvPr/>
        </p:nvCxnSpPr>
        <p:spPr>
          <a:xfrm flipH="1">
            <a:off x="4067916" y="4934778"/>
            <a:ext cx="368512" cy="41827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3" name="Connettore diritto 332">
            <a:extLst>
              <a:ext uri="{FF2B5EF4-FFF2-40B4-BE49-F238E27FC236}">
                <a16:creationId xmlns:a16="http://schemas.microsoft.com/office/drawing/2014/main" id="{3081C721-A71B-7D56-C71F-C022861D06C5}"/>
              </a:ext>
            </a:extLst>
          </p:cNvPr>
          <p:cNvCxnSpPr>
            <a:cxnSpLocks/>
          </p:cNvCxnSpPr>
          <p:nvPr/>
        </p:nvCxnSpPr>
        <p:spPr>
          <a:xfrm flipH="1">
            <a:off x="3581552" y="4464271"/>
            <a:ext cx="478387" cy="46633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4" name="Connettore diritto 333">
            <a:extLst>
              <a:ext uri="{FF2B5EF4-FFF2-40B4-BE49-F238E27FC236}">
                <a16:creationId xmlns:a16="http://schemas.microsoft.com/office/drawing/2014/main" id="{5D79D9C1-E28A-9013-489F-76A7DB36AB04}"/>
              </a:ext>
            </a:extLst>
          </p:cNvPr>
          <p:cNvCxnSpPr>
            <a:cxnSpLocks/>
          </p:cNvCxnSpPr>
          <p:nvPr/>
        </p:nvCxnSpPr>
        <p:spPr>
          <a:xfrm flipH="1">
            <a:off x="3160218" y="5207021"/>
            <a:ext cx="155261" cy="14934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5" name="Connettore diritto 334">
            <a:extLst>
              <a:ext uri="{FF2B5EF4-FFF2-40B4-BE49-F238E27FC236}">
                <a16:creationId xmlns:a16="http://schemas.microsoft.com/office/drawing/2014/main" id="{BFC59508-BBDC-E508-B2A9-A2F92D096891}"/>
              </a:ext>
            </a:extLst>
          </p:cNvPr>
          <p:cNvCxnSpPr>
            <a:cxnSpLocks/>
          </p:cNvCxnSpPr>
          <p:nvPr/>
        </p:nvCxnSpPr>
        <p:spPr>
          <a:xfrm flipH="1">
            <a:off x="2257730" y="5207021"/>
            <a:ext cx="122598" cy="14271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6" name="Connettore diritto 335">
            <a:extLst>
              <a:ext uri="{FF2B5EF4-FFF2-40B4-BE49-F238E27FC236}">
                <a16:creationId xmlns:a16="http://schemas.microsoft.com/office/drawing/2014/main" id="{09B5575F-0CFD-8FE7-1B00-28C212ABB445}"/>
              </a:ext>
            </a:extLst>
          </p:cNvPr>
          <p:cNvCxnSpPr>
            <a:cxnSpLocks/>
          </p:cNvCxnSpPr>
          <p:nvPr/>
        </p:nvCxnSpPr>
        <p:spPr>
          <a:xfrm flipH="1">
            <a:off x="1486281" y="5006513"/>
            <a:ext cx="343317" cy="35289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9" name="Connettore diritto 338">
            <a:extLst>
              <a:ext uri="{FF2B5EF4-FFF2-40B4-BE49-F238E27FC236}">
                <a16:creationId xmlns:a16="http://schemas.microsoft.com/office/drawing/2014/main" id="{8FBD4453-32FF-B719-3F3B-DD1BAC083F01}"/>
              </a:ext>
            </a:extLst>
          </p:cNvPr>
          <p:cNvCxnSpPr>
            <a:cxnSpLocks/>
          </p:cNvCxnSpPr>
          <p:nvPr/>
        </p:nvCxnSpPr>
        <p:spPr>
          <a:xfrm flipH="1">
            <a:off x="3621682" y="4507748"/>
            <a:ext cx="807874" cy="84861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0" name="Connettore diritto 369">
            <a:extLst>
              <a:ext uri="{FF2B5EF4-FFF2-40B4-BE49-F238E27FC236}">
                <a16:creationId xmlns:a16="http://schemas.microsoft.com/office/drawing/2014/main" id="{4AC5ABE9-9D1E-FA1B-75F4-732A88EA8AC9}"/>
              </a:ext>
            </a:extLst>
          </p:cNvPr>
          <p:cNvCxnSpPr>
            <a:cxnSpLocks/>
          </p:cNvCxnSpPr>
          <p:nvPr/>
        </p:nvCxnSpPr>
        <p:spPr>
          <a:xfrm flipH="1">
            <a:off x="1617660" y="4461496"/>
            <a:ext cx="250860" cy="28577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3" name="Connettore diritto 372">
            <a:extLst>
              <a:ext uri="{FF2B5EF4-FFF2-40B4-BE49-F238E27FC236}">
                <a16:creationId xmlns:a16="http://schemas.microsoft.com/office/drawing/2014/main" id="{4A0115CD-BF71-EE8F-7629-F000C2927C74}"/>
              </a:ext>
            </a:extLst>
          </p:cNvPr>
          <p:cNvCxnSpPr>
            <a:cxnSpLocks/>
          </p:cNvCxnSpPr>
          <p:nvPr/>
        </p:nvCxnSpPr>
        <p:spPr>
          <a:xfrm flipH="1">
            <a:off x="1278977" y="4430793"/>
            <a:ext cx="211745" cy="23167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6" name="Connettore diritto 375">
            <a:extLst>
              <a:ext uri="{FF2B5EF4-FFF2-40B4-BE49-F238E27FC236}">
                <a16:creationId xmlns:a16="http://schemas.microsoft.com/office/drawing/2014/main" id="{12705536-5647-71CF-9B68-B0C2C6A45D8B}"/>
              </a:ext>
            </a:extLst>
          </p:cNvPr>
          <p:cNvCxnSpPr>
            <a:cxnSpLocks/>
          </p:cNvCxnSpPr>
          <p:nvPr/>
        </p:nvCxnSpPr>
        <p:spPr>
          <a:xfrm rot="5400000" flipH="1">
            <a:off x="3962090" y="3770881"/>
            <a:ext cx="478387" cy="46633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7" name="Connettore diritto 376">
            <a:extLst>
              <a:ext uri="{FF2B5EF4-FFF2-40B4-BE49-F238E27FC236}">
                <a16:creationId xmlns:a16="http://schemas.microsoft.com/office/drawing/2014/main" id="{4141C9E0-57FE-A98D-0F70-072527099EEF}"/>
              </a:ext>
            </a:extLst>
          </p:cNvPr>
          <p:cNvCxnSpPr>
            <a:cxnSpLocks/>
          </p:cNvCxnSpPr>
          <p:nvPr/>
        </p:nvCxnSpPr>
        <p:spPr>
          <a:xfrm flipH="1" flipV="1">
            <a:off x="3729636" y="4104645"/>
            <a:ext cx="316062" cy="32850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9" name="Connettore diritto 378">
            <a:extLst>
              <a:ext uri="{FF2B5EF4-FFF2-40B4-BE49-F238E27FC236}">
                <a16:creationId xmlns:a16="http://schemas.microsoft.com/office/drawing/2014/main" id="{F866D198-9E15-C2D8-8BF5-85F04768B38B}"/>
              </a:ext>
            </a:extLst>
          </p:cNvPr>
          <p:cNvCxnSpPr>
            <a:cxnSpLocks/>
          </p:cNvCxnSpPr>
          <p:nvPr/>
        </p:nvCxnSpPr>
        <p:spPr>
          <a:xfrm flipH="1" flipV="1">
            <a:off x="1289645" y="3769585"/>
            <a:ext cx="103763" cy="13719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2" name="Connettore diritto 381">
            <a:extLst>
              <a:ext uri="{FF2B5EF4-FFF2-40B4-BE49-F238E27FC236}">
                <a16:creationId xmlns:a16="http://schemas.microsoft.com/office/drawing/2014/main" id="{40586586-669D-D678-89B7-082AC948A9FC}"/>
              </a:ext>
            </a:extLst>
          </p:cNvPr>
          <p:cNvCxnSpPr>
            <a:cxnSpLocks/>
          </p:cNvCxnSpPr>
          <p:nvPr/>
        </p:nvCxnSpPr>
        <p:spPr>
          <a:xfrm flipH="1" flipV="1">
            <a:off x="1584026" y="4232180"/>
            <a:ext cx="174802" cy="20447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6" name="Connettore diritto 385">
            <a:extLst>
              <a:ext uri="{FF2B5EF4-FFF2-40B4-BE49-F238E27FC236}">
                <a16:creationId xmlns:a16="http://schemas.microsoft.com/office/drawing/2014/main" id="{34C817C7-E5B5-DACE-E0BA-BF6F17AA2655}"/>
              </a:ext>
            </a:extLst>
          </p:cNvPr>
          <p:cNvCxnSpPr>
            <a:cxnSpLocks/>
          </p:cNvCxnSpPr>
          <p:nvPr/>
        </p:nvCxnSpPr>
        <p:spPr>
          <a:xfrm flipH="1">
            <a:off x="1143559" y="2929323"/>
            <a:ext cx="764629" cy="25714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8" name="Connettore diritto 387">
            <a:extLst>
              <a:ext uri="{FF2B5EF4-FFF2-40B4-BE49-F238E27FC236}">
                <a16:creationId xmlns:a16="http://schemas.microsoft.com/office/drawing/2014/main" id="{3C566EEC-8AC3-4807-EDA3-DBC95B877650}"/>
              </a:ext>
            </a:extLst>
          </p:cNvPr>
          <p:cNvCxnSpPr>
            <a:cxnSpLocks/>
          </p:cNvCxnSpPr>
          <p:nvPr/>
        </p:nvCxnSpPr>
        <p:spPr>
          <a:xfrm flipH="1">
            <a:off x="1160453" y="3202284"/>
            <a:ext cx="860604" cy="29233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0" name="Connettore diritto 389">
            <a:extLst>
              <a:ext uri="{FF2B5EF4-FFF2-40B4-BE49-F238E27FC236}">
                <a16:creationId xmlns:a16="http://schemas.microsoft.com/office/drawing/2014/main" id="{B4FD136F-54F0-EB20-BE4A-C9B4C3CA3A9A}"/>
              </a:ext>
            </a:extLst>
          </p:cNvPr>
          <p:cNvCxnSpPr>
            <a:cxnSpLocks/>
          </p:cNvCxnSpPr>
          <p:nvPr/>
        </p:nvCxnSpPr>
        <p:spPr>
          <a:xfrm flipH="1">
            <a:off x="1144310" y="3611581"/>
            <a:ext cx="488637" cy="15977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3" name="Connettore diritto 392">
            <a:extLst>
              <a:ext uri="{FF2B5EF4-FFF2-40B4-BE49-F238E27FC236}">
                <a16:creationId xmlns:a16="http://schemas.microsoft.com/office/drawing/2014/main" id="{3D4D592C-74BC-B35D-956F-4E3DFBF1220F}"/>
              </a:ext>
            </a:extLst>
          </p:cNvPr>
          <p:cNvCxnSpPr>
            <a:cxnSpLocks/>
          </p:cNvCxnSpPr>
          <p:nvPr/>
        </p:nvCxnSpPr>
        <p:spPr>
          <a:xfrm flipH="1">
            <a:off x="3951965" y="3470728"/>
            <a:ext cx="467688" cy="15569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5" name="Connettore diritto 394">
            <a:extLst>
              <a:ext uri="{FF2B5EF4-FFF2-40B4-BE49-F238E27FC236}">
                <a16:creationId xmlns:a16="http://schemas.microsoft.com/office/drawing/2014/main" id="{878F9600-6AC9-EF5E-7892-A69A61F10EEA}"/>
              </a:ext>
            </a:extLst>
          </p:cNvPr>
          <p:cNvCxnSpPr>
            <a:cxnSpLocks/>
            <a:endCxn id="321" idx="2"/>
          </p:cNvCxnSpPr>
          <p:nvPr/>
        </p:nvCxnSpPr>
        <p:spPr>
          <a:xfrm flipH="1">
            <a:off x="3583712" y="2938569"/>
            <a:ext cx="542515" cy="18336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7" name="Connettore diritto 396">
            <a:extLst>
              <a:ext uri="{FF2B5EF4-FFF2-40B4-BE49-F238E27FC236}">
                <a16:creationId xmlns:a16="http://schemas.microsoft.com/office/drawing/2014/main" id="{AC93A0BB-D8BF-72BE-9BD0-68315CD9CC0E}"/>
              </a:ext>
            </a:extLst>
          </p:cNvPr>
          <p:cNvCxnSpPr>
            <a:cxnSpLocks/>
          </p:cNvCxnSpPr>
          <p:nvPr/>
        </p:nvCxnSpPr>
        <p:spPr>
          <a:xfrm>
            <a:off x="1163715" y="1842756"/>
            <a:ext cx="724977" cy="64048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9" name="Connettore diritto 398">
            <a:extLst>
              <a:ext uri="{FF2B5EF4-FFF2-40B4-BE49-F238E27FC236}">
                <a16:creationId xmlns:a16="http://schemas.microsoft.com/office/drawing/2014/main" id="{C04768B4-AA6F-A79A-A6C9-5DC7A2F3892B}"/>
              </a:ext>
            </a:extLst>
          </p:cNvPr>
          <p:cNvCxnSpPr>
            <a:cxnSpLocks/>
          </p:cNvCxnSpPr>
          <p:nvPr/>
        </p:nvCxnSpPr>
        <p:spPr>
          <a:xfrm>
            <a:off x="1777421" y="1834777"/>
            <a:ext cx="724977" cy="64048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0" name="Connettore diritto 399">
            <a:extLst>
              <a:ext uri="{FF2B5EF4-FFF2-40B4-BE49-F238E27FC236}">
                <a16:creationId xmlns:a16="http://schemas.microsoft.com/office/drawing/2014/main" id="{234FC4F7-EE6C-F9A9-BAB7-B3A83019191D}"/>
              </a:ext>
            </a:extLst>
          </p:cNvPr>
          <p:cNvCxnSpPr>
            <a:cxnSpLocks/>
          </p:cNvCxnSpPr>
          <p:nvPr/>
        </p:nvCxnSpPr>
        <p:spPr>
          <a:xfrm>
            <a:off x="3105958" y="1856718"/>
            <a:ext cx="1278126" cy="104046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1" name="Connettore diritto 400">
            <a:extLst>
              <a:ext uri="{FF2B5EF4-FFF2-40B4-BE49-F238E27FC236}">
                <a16:creationId xmlns:a16="http://schemas.microsoft.com/office/drawing/2014/main" id="{0924A712-5CC9-BB69-F111-A8E3A24AA340}"/>
              </a:ext>
            </a:extLst>
          </p:cNvPr>
          <p:cNvCxnSpPr>
            <a:cxnSpLocks/>
          </p:cNvCxnSpPr>
          <p:nvPr/>
        </p:nvCxnSpPr>
        <p:spPr>
          <a:xfrm>
            <a:off x="3719664" y="1848739"/>
            <a:ext cx="724977" cy="64048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03" name="CasellaDiTesto 402">
                <a:extLst>
                  <a:ext uri="{FF2B5EF4-FFF2-40B4-BE49-F238E27FC236}">
                    <a16:creationId xmlns:a16="http://schemas.microsoft.com/office/drawing/2014/main" id="{5B15C8B3-16D6-D8EA-8955-A42507392C5B}"/>
                  </a:ext>
                </a:extLst>
              </p:cNvPr>
              <p:cNvSpPr txBox="1"/>
              <p:nvPr/>
            </p:nvSpPr>
            <p:spPr>
              <a:xfrm>
                <a:off x="3555497" y="2278078"/>
                <a:ext cx="91678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it-IT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±</m:t>
                      </m:r>
                      <m:r>
                        <m:rPr>
                          <m:sty m:val="p"/>
                        </m:rPr>
                        <a:rPr lang="it-IT" b="0" i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Δ</m:t>
                      </m:r>
                      <m:r>
                        <a:rPr lang="it-IT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</m:oMath>
                  </m:oMathPara>
                </a14:m>
                <a:endParaRPr lang="it-IT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03" name="CasellaDiTesto 402">
                <a:extLst>
                  <a:ext uri="{FF2B5EF4-FFF2-40B4-BE49-F238E27FC236}">
                    <a16:creationId xmlns:a16="http://schemas.microsoft.com/office/drawing/2014/main" id="{5B15C8B3-16D6-D8EA-8955-A42507392C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5497" y="2278078"/>
                <a:ext cx="916789" cy="369332"/>
              </a:xfrm>
              <a:prstGeom prst="rect">
                <a:avLst/>
              </a:prstGeom>
              <a:blipFill>
                <a:blip r:embed="rId10"/>
                <a:stretch>
                  <a:fillRect b="-1667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04" name="Connettore diritto 403">
            <a:extLst>
              <a:ext uri="{FF2B5EF4-FFF2-40B4-BE49-F238E27FC236}">
                <a16:creationId xmlns:a16="http://schemas.microsoft.com/office/drawing/2014/main" id="{80A95DB7-BF38-4260-3C2F-1F3F8F3E8781}"/>
              </a:ext>
            </a:extLst>
          </p:cNvPr>
          <p:cNvCxnSpPr>
            <a:cxnSpLocks/>
          </p:cNvCxnSpPr>
          <p:nvPr/>
        </p:nvCxnSpPr>
        <p:spPr>
          <a:xfrm flipH="1">
            <a:off x="9853490" y="3733889"/>
            <a:ext cx="528178" cy="60293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6" name="Connettore diritto 405">
            <a:extLst>
              <a:ext uri="{FF2B5EF4-FFF2-40B4-BE49-F238E27FC236}">
                <a16:creationId xmlns:a16="http://schemas.microsoft.com/office/drawing/2014/main" id="{9C78595C-1F9E-9A5E-B948-B5C8B7F0F44E}"/>
              </a:ext>
            </a:extLst>
          </p:cNvPr>
          <p:cNvCxnSpPr>
            <a:cxnSpLocks/>
          </p:cNvCxnSpPr>
          <p:nvPr/>
        </p:nvCxnSpPr>
        <p:spPr>
          <a:xfrm flipH="1">
            <a:off x="9214427" y="3696049"/>
            <a:ext cx="528178" cy="60293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7" name="Connettore diritto 406">
            <a:extLst>
              <a:ext uri="{FF2B5EF4-FFF2-40B4-BE49-F238E27FC236}">
                <a16:creationId xmlns:a16="http://schemas.microsoft.com/office/drawing/2014/main" id="{61A07477-4EF4-9D2D-11AF-89BB821C68F3}"/>
              </a:ext>
            </a:extLst>
          </p:cNvPr>
          <p:cNvCxnSpPr>
            <a:cxnSpLocks/>
          </p:cNvCxnSpPr>
          <p:nvPr/>
        </p:nvCxnSpPr>
        <p:spPr>
          <a:xfrm flipH="1">
            <a:off x="8482113" y="3684739"/>
            <a:ext cx="564368" cy="64139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8" name="Connettore diritto 407">
            <a:extLst>
              <a:ext uri="{FF2B5EF4-FFF2-40B4-BE49-F238E27FC236}">
                <a16:creationId xmlns:a16="http://schemas.microsoft.com/office/drawing/2014/main" id="{EB73B610-B892-9FEC-FCB1-BFD025C11622}"/>
              </a:ext>
            </a:extLst>
          </p:cNvPr>
          <p:cNvCxnSpPr>
            <a:cxnSpLocks/>
          </p:cNvCxnSpPr>
          <p:nvPr/>
        </p:nvCxnSpPr>
        <p:spPr>
          <a:xfrm flipH="1">
            <a:off x="7808414" y="3878420"/>
            <a:ext cx="373654" cy="44444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9" name="Connettore diritto 408">
            <a:extLst>
              <a:ext uri="{FF2B5EF4-FFF2-40B4-BE49-F238E27FC236}">
                <a16:creationId xmlns:a16="http://schemas.microsoft.com/office/drawing/2014/main" id="{E27C7B8A-B6D3-2DEB-CBFA-9D4F56795E11}"/>
              </a:ext>
            </a:extLst>
          </p:cNvPr>
          <p:cNvCxnSpPr>
            <a:cxnSpLocks/>
          </p:cNvCxnSpPr>
          <p:nvPr/>
        </p:nvCxnSpPr>
        <p:spPr>
          <a:xfrm flipH="1">
            <a:off x="7303393" y="3900821"/>
            <a:ext cx="216991" cy="26168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0" name="Connettore diritto 409">
            <a:extLst>
              <a:ext uri="{FF2B5EF4-FFF2-40B4-BE49-F238E27FC236}">
                <a16:creationId xmlns:a16="http://schemas.microsoft.com/office/drawing/2014/main" id="{650661C0-B7D0-3198-9C51-47750D2C07A7}"/>
              </a:ext>
            </a:extLst>
          </p:cNvPr>
          <p:cNvCxnSpPr>
            <a:cxnSpLocks/>
          </p:cNvCxnSpPr>
          <p:nvPr/>
        </p:nvCxnSpPr>
        <p:spPr>
          <a:xfrm flipH="1">
            <a:off x="7556059" y="3685354"/>
            <a:ext cx="130302" cy="15960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1" name="Connettore diritto 410">
            <a:extLst>
              <a:ext uri="{FF2B5EF4-FFF2-40B4-BE49-F238E27FC236}">
                <a16:creationId xmlns:a16="http://schemas.microsoft.com/office/drawing/2014/main" id="{8C8C86E9-A74F-F6EE-FD90-CBA3BCA9D270}"/>
              </a:ext>
            </a:extLst>
          </p:cNvPr>
          <p:cNvCxnSpPr>
            <a:cxnSpLocks/>
          </p:cNvCxnSpPr>
          <p:nvPr/>
        </p:nvCxnSpPr>
        <p:spPr>
          <a:xfrm flipH="1">
            <a:off x="6798039" y="3684455"/>
            <a:ext cx="159104" cy="15942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7" name="Connettore diritto 416">
            <a:extLst>
              <a:ext uri="{FF2B5EF4-FFF2-40B4-BE49-F238E27FC236}">
                <a16:creationId xmlns:a16="http://schemas.microsoft.com/office/drawing/2014/main" id="{98E5CA04-65D1-58E2-8636-73F1507B2C29}"/>
              </a:ext>
            </a:extLst>
          </p:cNvPr>
          <p:cNvCxnSpPr>
            <a:cxnSpLocks/>
          </p:cNvCxnSpPr>
          <p:nvPr/>
        </p:nvCxnSpPr>
        <p:spPr>
          <a:xfrm flipH="1">
            <a:off x="6513294" y="3900821"/>
            <a:ext cx="239457" cy="2690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1" name="Connettore diritto 420">
            <a:extLst>
              <a:ext uri="{FF2B5EF4-FFF2-40B4-BE49-F238E27FC236}">
                <a16:creationId xmlns:a16="http://schemas.microsoft.com/office/drawing/2014/main" id="{9FA209AD-F5F2-D28F-8064-79566A445B49}"/>
              </a:ext>
            </a:extLst>
          </p:cNvPr>
          <p:cNvCxnSpPr>
            <a:cxnSpLocks/>
          </p:cNvCxnSpPr>
          <p:nvPr/>
        </p:nvCxnSpPr>
        <p:spPr>
          <a:xfrm flipH="1">
            <a:off x="7132638" y="4269105"/>
            <a:ext cx="61009" cy="6431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2" name="Connettore diritto 421">
            <a:extLst>
              <a:ext uri="{FF2B5EF4-FFF2-40B4-BE49-F238E27FC236}">
                <a16:creationId xmlns:a16="http://schemas.microsoft.com/office/drawing/2014/main" id="{6641CB4D-77AE-E164-0E2B-F478397ECA67}"/>
              </a:ext>
            </a:extLst>
          </p:cNvPr>
          <p:cNvCxnSpPr>
            <a:cxnSpLocks/>
          </p:cNvCxnSpPr>
          <p:nvPr/>
        </p:nvCxnSpPr>
        <p:spPr>
          <a:xfrm flipH="1">
            <a:off x="6394329" y="4224402"/>
            <a:ext cx="83565" cy="9154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2" name="Connettore diritto 431">
            <a:extLst>
              <a:ext uri="{FF2B5EF4-FFF2-40B4-BE49-F238E27FC236}">
                <a16:creationId xmlns:a16="http://schemas.microsoft.com/office/drawing/2014/main" id="{F2159DC2-222F-CF62-867B-CF7365BD1649}"/>
              </a:ext>
            </a:extLst>
          </p:cNvPr>
          <p:cNvCxnSpPr>
            <a:cxnSpLocks/>
          </p:cNvCxnSpPr>
          <p:nvPr/>
        </p:nvCxnSpPr>
        <p:spPr>
          <a:xfrm flipH="1">
            <a:off x="8195839" y="3691466"/>
            <a:ext cx="153041" cy="16141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65231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9C89A2F3-375A-8559-4E18-9500998372D1}"/>
              </a:ext>
            </a:extLst>
          </p:cNvPr>
          <p:cNvSpPr>
            <a:spLocks noChangeAspect="1"/>
          </p:cNvSpPr>
          <p:nvPr/>
        </p:nvSpPr>
        <p:spPr>
          <a:xfrm rot="5400000">
            <a:off x="163902" y="2058639"/>
            <a:ext cx="216000" cy="226800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A938457-1F2D-74AB-800D-3E5488BC28DA}"/>
              </a:ext>
            </a:extLst>
          </p:cNvPr>
          <p:cNvCxnSpPr>
            <a:cxnSpLocks/>
          </p:cNvCxnSpPr>
          <p:nvPr/>
        </p:nvCxnSpPr>
        <p:spPr>
          <a:xfrm>
            <a:off x="366252" y="2161265"/>
            <a:ext cx="90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E87F371-58E3-B396-DDE0-2748895B48C8}"/>
              </a:ext>
            </a:extLst>
          </p:cNvPr>
          <p:cNvCxnSpPr>
            <a:cxnSpLocks/>
          </p:cNvCxnSpPr>
          <p:nvPr/>
        </p:nvCxnSpPr>
        <p:spPr>
          <a:xfrm rot="2700000">
            <a:off x="1187770" y="2328246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DD67626-5C25-8179-2FF4-A31CE700AA8B}"/>
              </a:ext>
            </a:extLst>
          </p:cNvPr>
          <p:cNvCxnSpPr>
            <a:cxnSpLocks/>
          </p:cNvCxnSpPr>
          <p:nvPr/>
        </p:nvCxnSpPr>
        <p:spPr>
          <a:xfrm rot="8100000">
            <a:off x="1525994" y="2340974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B755075-8B25-4D1B-74DC-C05DBE1DACA0}"/>
              </a:ext>
            </a:extLst>
          </p:cNvPr>
          <p:cNvCxnSpPr>
            <a:cxnSpLocks/>
          </p:cNvCxnSpPr>
          <p:nvPr/>
        </p:nvCxnSpPr>
        <p:spPr>
          <a:xfrm rot="2700000">
            <a:off x="1527806" y="2006197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17C604C-0C70-B65C-9647-C8CB14C8E3C7}"/>
              </a:ext>
            </a:extLst>
          </p:cNvPr>
          <p:cNvCxnSpPr>
            <a:cxnSpLocks/>
          </p:cNvCxnSpPr>
          <p:nvPr/>
        </p:nvCxnSpPr>
        <p:spPr>
          <a:xfrm rot="8100000">
            <a:off x="1200498" y="2006197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4D82989-97A8-FEC3-01EA-AD92B4D928DB}"/>
              </a:ext>
            </a:extLst>
          </p:cNvPr>
          <p:cNvCxnSpPr>
            <a:cxnSpLocks/>
          </p:cNvCxnSpPr>
          <p:nvPr/>
        </p:nvCxnSpPr>
        <p:spPr>
          <a:xfrm rot="5400000">
            <a:off x="1351873" y="2119995"/>
            <a:ext cx="48600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B8B23A5-6378-F5E7-5528-D1EFF5426E5B}"/>
              </a:ext>
            </a:extLst>
          </p:cNvPr>
          <p:cNvCxnSpPr>
            <a:cxnSpLocks/>
          </p:cNvCxnSpPr>
          <p:nvPr/>
        </p:nvCxnSpPr>
        <p:spPr>
          <a:xfrm>
            <a:off x="1468531" y="2383976"/>
            <a:ext cx="25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387DE40-7DBD-EC27-E739-ADEAEBEEC0FE}"/>
              </a:ext>
            </a:extLst>
          </p:cNvPr>
          <p:cNvCxnSpPr>
            <a:cxnSpLocks/>
          </p:cNvCxnSpPr>
          <p:nvPr/>
        </p:nvCxnSpPr>
        <p:spPr>
          <a:xfrm flipV="1">
            <a:off x="1927125" y="2177146"/>
            <a:ext cx="2307366" cy="44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BD2E771-74C8-AA12-59C5-D378CBED7A9F}"/>
              </a:ext>
            </a:extLst>
          </p:cNvPr>
          <p:cNvCxnSpPr>
            <a:cxnSpLocks/>
          </p:cNvCxnSpPr>
          <p:nvPr/>
        </p:nvCxnSpPr>
        <p:spPr>
          <a:xfrm>
            <a:off x="2291256" y="1838417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A91F85F-A4AA-1D27-7307-03D8E2F13381}"/>
              </a:ext>
            </a:extLst>
          </p:cNvPr>
          <p:cNvCxnSpPr>
            <a:cxnSpLocks/>
          </p:cNvCxnSpPr>
          <p:nvPr/>
        </p:nvCxnSpPr>
        <p:spPr>
          <a:xfrm>
            <a:off x="2287263" y="2289627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9612FA0-4E78-B4E0-525C-B50CE1F9842F}"/>
              </a:ext>
            </a:extLst>
          </p:cNvPr>
          <p:cNvCxnSpPr>
            <a:cxnSpLocks/>
          </p:cNvCxnSpPr>
          <p:nvPr/>
        </p:nvCxnSpPr>
        <p:spPr>
          <a:xfrm rot="5400000">
            <a:off x="2053263" y="2064039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62AAD8B-D621-9544-44FD-D990CD35AF5B}"/>
              </a:ext>
            </a:extLst>
          </p:cNvPr>
          <p:cNvCxnSpPr>
            <a:cxnSpLocks/>
          </p:cNvCxnSpPr>
          <p:nvPr/>
        </p:nvCxnSpPr>
        <p:spPr>
          <a:xfrm rot="5400000">
            <a:off x="2519647" y="2062011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EAE82F4-DA74-9F75-B82B-84B0C887CB69}"/>
              </a:ext>
            </a:extLst>
          </p:cNvPr>
          <p:cNvCxnSpPr>
            <a:cxnSpLocks/>
          </p:cNvCxnSpPr>
          <p:nvPr/>
        </p:nvCxnSpPr>
        <p:spPr>
          <a:xfrm rot="-1140000">
            <a:off x="2283340" y="1543003"/>
            <a:ext cx="14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98CB079-C173-D626-49C2-9F73FCA3C35B}"/>
              </a:ext>
            </a:extLst>
          </p:cNvPr>
          <p:cNvCxnSpPr>
            <a:cxnSpLocks/>
          </p:cNvCxnSpPr>
          <p:nvPr/>
        </p:nvCxnSpPr>
        <p:spPr>
          <a:xfrm flipH="1" flipV="1">
            <a:off x="2287262" y="1566444"/>
            <a:ext cx="234001" cy="5140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F02D500-EBF7-722B-1FE3-A596A80A40A7}"/>
              </a:ext>
            </a:extLst>
          </p:cNvPr>
          <p:cNvCxnSpPr>
            <a:cxnSpLocks/>
          </p:cNvCxnSpPr>
          <p:nvPr/>
        </p:nvCxnSpPr>
        <p:spPr>
          <a:xfrm flipV="1">
            <a:off x="2287262" y="1617853"/>
            <a:ext cx="234001" cy="3899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B84BE05A-2F69-F49A-5D66-60FAD9F47ABA}"/>
              </a:ext>
            </a:extLst>
          </p:cNvPr>
          <p:cNvCxnSpPr>
            <a:cxnSpLocks/>
          </p:cNvCxnSpPr>
          <p:nvPr/>
        </p:nvCxnSpPr>
        <p:spPr>
          <a:xfrm flipH="1" flipV="1">
            <a:off x="2287262" y="1658656"/>
            <a:ext cx="234001" cy="4959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87F3062-7928-A369-4E0A-C8C156C714B6}"/>
              </a:ext>
            </a:extLst>
          </p:cNvPr>
          <p:cNvCxnSpPr>
            <a:cxnSpLocks/>
          </p:cNvCxnSpPr>
          <p:nvPr/>
        </p:nvCxnSpPr>
        <p:spPr>
          <a:xfrm flipV="1">
            <a:off x="2289075" y="1708253"/>
            <a:ext cx="223093" cy="3796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83C151A7-1376-DC4D-EAAA-61A0E963305B}"/>
              </a:ext>
            </a:extLst>
          </p:cNvPr>
          <p:cNvCxnSpPr>
            <a:cxnSpLocks/>
          </p:cNvCxnSpPr>
          <p:nvPr/>
        </p:nvCxnSpPr>
        <p:spPr>
          <a:xfrm flipH="1" flipV="1">
            <a:off x="2289075" y="1746214"/>
            <a:ext cx="232188" cy="458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3034265-9B2B-181A-3480-C54A201100BD}"/>
              </a:ext>
            </a:extLst>
          </p:cNvPr>
          <p:cNvCxnSpPr>
            <a:cxnSpLocks/>
          </p:cNvCxnSpPr>
          <p:nvPr/>
        </p:nvCxnSpPr>
        <p:spPr>
          <a:xfrm rot="-1140000">
            <a:off x="2392705" y="1816561"/>
            <a:ext cx="14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B59DB170-067E-3C74-953D-125B6358B817}"/>
              </a:ext>
            </a:extLst>
          </p:cNvPr>
          <p:cNvCxnSpPr>
            <a:cxnSpLocks/>
          </p:cNvCxnSpPr>
          <p:nvPr/>
        </p:nvCxnSpPr>
        <p:spPr>
          <a:xfrm rot="5400000">
            <a:off x="2885389" y="1936925"/>
            <a:ext cx="43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>
            <a:extLst>
              <a:ext uri="{FF2B5EF4-FFF2-40B4-BE49-F238E27FC236}">
                <a16:creationId xmlns:a16="http://schemas.microsoft.com/office/drawing/2014/main" id="{D6A5369E-1E74-D889-5E94-E48DBCD5E55A}"/>
              </a:ext>
            </a:extLst>
          </p:cNvPr>
          <p:cNvSpPr>
            <a:spLocks noChangeAspect="1"/>
          </p:cNvSpPr>
          <p:nvPr/>
        </p:nvSpPr>
        <p:spPr>
          <a:xfrm>
            <a:off x="2866084" y="1251740"/>
            <a:ext cx="470609" cy="468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80D6FA7D-411E-F95D-A671-348E1963429E}"/>
              </a:ext>
            </a:extLst>
          </p:cNvPr>
          <p:cNvCxnSpPr>
            <a:cxnSpLocks/>
          </p:cNvCxnSpPr>
          <p:nvPr/>
        </p:nvCxnSpPr>
        <p:spPr>
          <a:xfrm rot="5400000">
            <a:off x="2300591" y="2404011"/>
            <a:ext cx="21600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1242AC56-D590-0757-B0A6-A8B1CF35B5A9}"/>
              </a:ext>
            </a:extLst>
          </p:cNvPr>
          <p:cNvCxnSpPr>
            <a:cxnSpLocks/>
          </p:cNvCxnSpPr>
          <p:nvPr/>
        </p:nvCxnSpPr>
        <p:spPr>
          <a:xfrm>
            <a:off x="2424783" y="2513010"/>
            <a:ext cx="43200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F8AD7BAD-49A8-E26F-68A9-15FC40391C5E}"/>
              </a:ext>
            </a:extLst>
          </p:cNvPr>
          <p:cNvCxnSpPr>
            <a:cxnSpLocks/>
          </p:cNvCxnSpPr>
          <p:nvPr/>
        </p:nvCxnSpPr>
        <p:spPr>
          <a:xfrm rot="5400000">
            <a:off x="2761999" y="2388228"/>
            <a:ext cx="21600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3EAC3343-F1C1-B5FF-0C96-75DF06C25437}"/>
              </a:ext>
            </a:extLst>
          </p:cNvPr>
          <p:cNvCxnSpPr>
            <a:cxnSpLocks/>
          </p:cNvCxnSpPr>
          <p:nvPr/>
        </p:nvCxnSpPr>
        <p:spPr>
          <a:xfrm>
            <a:off x="2750445" y="2173702"/>
            <a:ext cx="115639" cy="1159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A6663D65-28BE-1A69-7A8C-1AF191A7C4D9}"/>
              </a:ext>
            </a:extLst>
          </p:cNvPr>
          <p:cNvCxnSpPr>
            <a:cxnSpLocks/>
          </p:cNvCxnSpPr>
          <p:nvPr/>
        </p:nvCxnSpPr>
        <p:spPr>
          <a:xfrm>
            <a:off x="6020825" y="2170102"/>
            <a:ext cx="1985035" cy="569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BFA8D516-6B03-052E-BBD5-05CBE27718AE}"/>
              </a:ext>
            </a:extLst>
          </p:cNvPr>
          <p:cNvCxnSpPr>
            <a:cxnSpLocks/>
          </p:cNvCxnSpPr>
          <p:nvPr/>
        </p:nvCxnSpPr>
        <p:spPr>
          <a:xfrm rot="5400000">
            <a:off x="1363021" y="2736292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8B13C938-A603-5D09-91DC-A7696B3858D1}"/>
              </a:ext>
            </a:extLst>
          </p:cNvPr>
          <p:cNvCxnSpPr>
            <a:cxnSpLocks/>
          </p:cNvCxnSpPr>
          <p:nvPr/>
        </p:nvCxnSpPr>
        <p:spPr>
          <a:xfrm rot="10800000">
            <a:off x="2985711" y="1384635"/>
            <a:ext cx="231354" cy="217328"/>
          </a:xfrm>
          <a:prstGeom prst="straightConnector1">
            <a:avLst/>
          </a:prstGeom>
          <a:ln w="127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68C81D9D-A948-9024-C37F-6291C9C2AE74}"/>
              </a:ext>
            </a:extLst>
          </p:cNvPr>
          <p:cNvCxnSpPr>
            <a:cxnSpLocks/>
          </p:cNvCxnSpPr>
          <p:nvPr/>
        </p:nvCxnSpPr>
        <p:spPr>
          <a:xfrm>
            <a:off x="7283151" y="1364948"/>
            <a:ext cx="90" cy="81074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Oval 92">
            <a:extLst>
              <a:ext uri="{FF2B5EF4-FFF2-40B4-BE49-F238E27FC236}">
                <a16:creationId xmlns:a16="http://schemas.microsoft.com/office/drawing/2014/main" id="{14E3C4F8-5A22-3A16-97BB-49FDD774B580}"/>
              </a:ext>
            </a:extLst>
          </p:cNvPr>
          <p:cNvSpPr>
            <a:spLocks noChangeAspect="1"/>
          </p:cNvSpPr>
          <p:nvPr/>
        </p:nvSpPr>
        <p:spPr>
          <a:xfrm>
            <a:off x="7047846" y="895763"/>
            <a:ext cx="470609" cy="468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56ADAB08-B365-CFF2-F802-1268A627F1B5}"/>
              </a:ext>
            </a:extLst>
          </p:cNvPr>
          <p:cNvCxnSpPr>
            <a:cxnSpLocks/>
          </p:cNvCxnSpPr>
          <p:nvPr/>
        </p:nvCxnSpPr>
        <p:spPr>
          <a:xfrm rot="10800000">
            <a:off x="7167473" y="1028658"/>
            <a:ext cx="231354" cy="217328"/>
          </a:xfrm>
          <a:prstGeom prst="straightConnector1">
            <a:avLst/>
          </a:prstGeom>
          <a:ln w="127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6F5A5E9A-1785-844F-03FC-15AA025F9E11}"/>
              </a:ext>
            </a:extLst>
          </p:cNvPr>
          <p:cNvCxnSpPr/>
          <p:nvPr/>
        </p:nvCxnSpPr>
        <p:spPr>
          <a:xfrm rot="5400000">
            <a:off x="8163996" y="1843331"/>
            <a:ext cx="174180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9DBC6F21-8577-6825-3DF2-A88086F45FA4}"/>
              </a:ext>
            </a:extLst>
          </p:cNvPr>
          <p:cNvCxnSpPr/>
          <p:nvPr/>
        </p:nvCxnSpPr>
        <p:spPr>
          <a:xfrm rot="5400000">
            <a:off x="7643929" y="1843331"/>
            <a:ext cx="174180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9C003871-410C-AE5D-DDB5-F0D05B2E816A}"/>
              </a:ext>
            </a:extLst>
          </p:cNvPr>
          <p:cNvCxnSpPr/>
          <p:nvPr/>
        </p:nvCxnSpPr>
        <p:spPr>
          <a:xfrm rot="5400000">
            <a:off x="7164489" y="2306260"/>
            <a:ext cx="280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646C3D99-4C7A-719E-736F-62B48E832308}"/>
              </a:ext>
            </a:extLst>
          </p:cNvPr>
          <p:cNvCxnSpPr>
            <a:cxnSpLocks/>
          </p:cNvCxnSpPr>
          <p:nvPr/>
        </p:nvCxnSpPr>
        <p:spPr>
          <a:xfrm rot="10800000">
            <a:off x="8564871" y="902260"/>
            <a:ext cx="42120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35F1CE25-1C75-493D-95B0-A3564DDE5023}"/>
              </a:ext>
            </a:extLst>
          </p:cNvPr>
          <p:cNvCxnSpPr>
            <a:cxnSpLocks/>
          </p:cNvCxnSpPr>
          <p:nvPr/>
        </p:nvCxnSpPr>
        <p:spPr>
          <a:xfrm rot="10800000">
            <a:off x="8568489" y="1525513"/>
            <a:ext cx="42120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D8DA36A3-72B5-A4D7-EF47-727DD458C3DD}"/>
              </a:ext>
            </a:extLst>
          </p:cNvPr>
          <p:cNvCxnSpPr>
            <a:cxnSpLocks/>
          </p:cNvCxnSpPr>
          <p:nvPr/>
        </p:nvCxnSpPr>
        <p:spPr>
          <a:xfrm rot="10800000">
            <a:off x="8564361" y="2148765"/>
            <a:ext cx="42120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CC1D10F5-07AA-862C-4917-4B7FBB9F5E77}"/>
              </a:ext>
            </a:extLst>
          </p:cNvPr>
          <p:cNvCxnSpPr>
            <a:cxnSpLocks/>
          </p:cNvCxnSpPr>
          <p:nvPr/>
        </p:nvCxnSpPr>
        <p:spPr>
          <a:xfrm rot="10800000">
            <a:off x="8560191" y="2772018"/>
            <a:ext cx="42120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4ADCAC82-410E-82C4-EBE3-1A878C2778D5}"/>
              </a:ext>
            </a:extLst>
          </p:cNvPr>
          <p:cNvCxnSpPr/>
          <p:nvPr/>
        </p:nvCxnSpPr>
        <p:spPr>
          <a:xfrm rot="5400000">
            <a:off x="8049292" y="1841383"/>
            <a:ext cx="1864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C0953ADA-33A1-DBCA-5E8C-08ED453952ED}"/>
              </a:ext>
            </a:extLst>
          </p:cNvPr>
          <p:cNvCxnSpPr/>
          <p:nvPr/>
        </p:nvCxnSpPr>
        <p:spPr>
          <a:xfrm rot="5400000">
            <a:off x="8471369" y="3077683"/>
            <a:ext cx="62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DC98D7CE-CC7B-E913-C7FE-F281B5E01A45}"/>
              </a:ext>
            </a:extLst>
          </p:cNvPr>
          <p:cNvCxnSpPr>
            <a:cxnSpLocks/>
          </p:cNvCxnSpPr>
          <p:nvPr/>
        </p:nvCxnSpPr>
        <p:spPr>
          <a:xfrm rot="10800000">
            <a:off x="8568489" y="3389913"/>
            <a:ext cx="62400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C9C73A79-01DB-0508-782B-DEAF68384F5A}"/>
              </a:ext>
            </a:extLst>
          </p:cNvPr>
          <p:cNvCxnSpPr>
            <a:cxnSpLocks/>
          </p:cNvCxnSpPr>
          <p:nvPr/>
        </p:nvCxnSpPr>
        <p:spPr>
          <a:xfrm rot="10800000">
            <a:off x="8568489" y="3709031"/>
            <a:ext cx="62400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24BD8592-050D-A247-2DCA-6C34D6A815E5}"/>
              </a:ext>
            </a:extLst>
          </p:cNvPr>
          <p:cNvCxnSpPr>
            <a:cxnSpLocks/>
          </p:cNvCxnSpPr>
          <p:nvPr/>
        </p:nvCxnSpPr>
        <p:spPr>
          <a:xfrm rot="5400000">
            <a:off x="9038929" y="3545683"/>
            <a:ext cx="31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E16BF603-F711-7AAE-102D-27552CAA569C}"/>
              </a:ext>
            </a:extLst>
          </p:cNvPr>
          <p:cNvCxnSpPr>
            <a:cxnSpLocks/>
          </p:cNvCxnSpPr>
          <p:nvPr/>
        </p:nvCxnSpPr>
        <p:spPr>
          <a:xfrm rot="5400000">
            <a:off x="8881710" y="3388464"/>
            <a:ext cx="312000" cy="31443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93167B13-A95D-3875-57F5-FE59105561C2}"/>
              </a:ext>
            </a:extLst>
          </p:cNvPr>
          <p:cNvCxnSpPr>
            <a:cxnSpLocks/>
          </p:cNvCxnSpPr>
          <p:nvPr/>
        </p:nvCxnSpPr>
        <p:spPr>
          <a:xfrm rot="5400000">
            <a:off x="8726553" y="3545309"/>
            <a:ext cx="31274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421534D3-BACB-1283-0BCF-02169259A22E}"/>
              </a:ext>
            </a:extLst>
          </p:cNvPr>
          <p:cNvGrpSpPr/>
          <p:nvPr/>
        </p:nvGrpSpPr>
        <p:grpSpPr>
          <a:xfrm rot="5400000">
            <a:off x="8460232" y="1474428"/>
            <a:ext cx="109200" cy="312749"/>
            <a:chOff x="4298451" y="3068137"/>
            <a:chExt cx="252000" cy="721726"/>
          </a:xfrm>
        </p:grpSpPr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2F4BEFC9-F021-8DB1-0F50-125DBF9F405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064294" y="3429000"/>
              <a:ext cx="72172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>
              <a:extLst>
                <a:ext uri="{FF2B5EF4-FFF2-40B4-BE49-F238E27FC236}">
                  <a16:creationId xmlns:a16="http://schemas.microsoft.com/office/drawing/2014/main" id="{2DFFA4EB-6248-6F49-249F-E399BC3C75B8}"/>
                </a:ext>
              </a:extLst>
            </p:cNvPr>
            <p:cNvCxnSpPr>
              <a:cxnSpLocks/>
            </p:cNvCxnSpPr>
            <p:nvPr/>
          </p:nvCxnSpPr>
          <p:spPr>
            <a:xfrm>
              <a:off x="4298451" y="3068137"/>
              <a:ext cx="25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D379ABE6-7B36-169A-4CB1-CA9765B29686}"/>
              </a:ext>
            </a:extLst>
          </p:cNvPr>
          <p:cNvGrpSpPr/>
          <p:nvPr/>
        </p:nvGrpSpPr>
        <p:grpSpPr>
          <a:xfrm rot="5400000">
            <a:off x="8462298" y="1680622"/>
            <a:ext cx="109200" cy="312749"/>
            <a:chOff x="4298451" y="3068137"/>
            <a:chExt cx="252000" cy="721726"/>
          </a:xfrm>
        </p:grpSpPr>
        <p:cxnSp>
          <p:nvCxnSpPr>
            <p:cNvPr id="163" name="Straight Connector 162">
              <a:extLst>
                <a:ext uri="{FF2B5EF4-FFF2-40B4-BE49-F238E27FC236}">
                  <a16:creationId xmlns:a16="http://schemas.microsoft.com/office/drawing/2014/main" id="{63BFA1ED-0643-5376-D9D1-2023A75C835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064294" y="3429000"/>
              <a:ext cx="72172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>
              <a:extLst>
                <a:ext uri="{FF2B5EF4-FFF2-40B4-BE49-F238E27FC236}">
                  <a16:creationId xmlns:a16="http://schemas.microsoft.com/office/drawing/2014/main" id="{54BCC315-E55C-5353-44E8-17BC57AF68D8}"/>
                </a:ext>
              </a:extLst>
            </p:cNvPr>
            <p:cNvCxnSpPr>
              <a:cxnSpLocks/>
            </p:cNvCxnSpPr>
            <p:nvPr/>
          </p:nvCxnSpPr>
          <p:spPr>
            <a:xfrm>
              <a:off x="4298451" y="3068137"/>
              <a:ext cx="25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B1689470-DD2C-590E-6EB5-62915CA6453D}"/>
              </a:ext>
            </a:extLst>
          </p:cNvPr>
          <p:cNvGrpSpPr/>
          <p:nvPr/>
        </p:nvGrpSpPr>
        <p:grpSpPr>
          <a:xfrm rot="5400000">
            <a:off x="8462298" y="1884310"/>
            <a:ext cx="109200" cy="312749"/>
            <a:chOff x="4298451" y="3068137"/>
            <a:chExt cx="252000" cy="721726"/>
          </a:xfrm>
        </p:grpSpPr>
        <p:cxnSp>
          <p:nvCxnSpPr>
            <p:cNvPr id="161" name="Straight Connector 160">
              <a:extLst>
                <a:ext uri="{FF2B5EF4-FFF2-40B4-BE49-F238E27FC236}">
                  <a16:creationId xmlns:a16="http://schemas.microsoft.com/office/drawing/2014/main" id="{21607562-1953-C09A-DFEB-D0C61C7FC85B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064294" y="3429000"/>
              <a:ext cx="72172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7A00FD6A-B31E-81CF-65FF-217E86415536}"/>
                </a:ext>
              </a:extLst>
            </p:cNvPr>
            <p:cNvCxnSpPr>
              <a:cxnSpLocks/>
            </p:cNvCxnSpPr>
            <p:nvPr/>
          </p:nvCxnSpPr>
          <p:spPr>
            <a:xfrm>
              <a:off x="4298451" y="3068137"/>
              <a:ext cx="25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86A85266-CC8B-4731-DBAB-3F4A95B326FE}"/>
              </a:ext>
            </a:extLst>
          </p:cNvPr>
          <p:cNvGrpSpPr/>
          <p:nvPr/>
        </p:nvGrpSpPr>
        <p:grpSpPr>
          <a:xfrm rot="16200000">
            <a:off x="8983466" y="1472154"/>
            <a:ext cx="109200" cy="312749"/>
            <a:chOff x="4298451" y="3068137"/>
            <a:chExt cx="252000" cy="721726"/>
          </a:xfrm>
        </p:grpSpPr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EF417E1C-E441-0600-5B28-CFD66AF13AA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064293" y="3429001"/>
              <a:ext cx="721725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CB314416-28BA-981B-7F4E-B4279ECF5C40}"/>
                </a:ext>
              </a:extLst>
            </p:cNvPr>
            <p:cNvCxnSpPr>
              <a:cxnSpLocks/>
            </p:cNvCxnSpPr>
            <p:nvPr/>
          </p:nvCxnSpPr>
          <p:spPr>
            <a:xfrm>
              <a:off x="4298451" y="3068137"/>
              <a:ext cx="25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0428E42A-8FDD-8989-42FD-D63513D76F09}"/>
              </a:ext>
            </a:extLst>
          </p:cNvPr>
          <p:cNvGrpSpPr/>
          <p:nvPr/>
        </p:nvGrpSpPr>
        <p:grpSpPr>
          <a:xfrm rot="16200000">
            <a:off x="8980299" y="1890890"/>
            <a:ext cx="109200" cy="312749"/>
            <a:chOff x="4298451" y="3068137"/>
            <a:chExt cx="252000" cy="721726"/>
          </a:xfrm>
        </p:grpSpPr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E279268B-544B-5363-1253-5BBC909443F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064294" y="3429000"/>
              <a:ext cx="72172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2A62BDB7-EAAF-DFBC-2F39-3A10613857D7}"/>
                </a:ext>
              </a:extLst>
            </p:cNvPr>
            <p:cNvCxnSpPr>
              <a:cxnSpLocks/>
            </p:cNvCxnSpPr>
            <p:nvPr/>
          </p:nvCxnSpPr>
          <p:spPr>
            <a:xfrm>
              <a:off x="4298451" y="3068137"/>
              <a:ext cx="25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B5F32D18-3EFD-2732-ABF9-851F4F3AE66C}"/>
              </a:ext>
            </a:extLst>
          </p:cNvPr>
          <p:cNvGrpSpPr/>
          <p:nvPr/>
        </p:nvGrpSpPr>
        <p:grpSpPr>
          <a:xfrm rot="3720000">
            <a:off x="8752474" y="891981"/>
            <a:ext cx="45354" cy="445525"/>
            <a:chOff x="2734369" y="4320440"/>
            <a:chExt cx="104663" cy="1028131"/>
          </a:xfrm>
        </p:grpSpPr>
        <p:sp>
          <p:nvSpPr>
            <p:cNvPr id="155" name="Isosceles Triangle 154">
              <a:extLst>
                <a:ext uri="{FF2B5EF4-FFF2-40B4-BE49-F238E27FC236}">
                  <a16:creationId xmlns:a16="http://schemas.microsoft.com/office/drawing/2014/main" id="{5D85D7F8-785E-0902-2CDD-671105D515E1}"/>
                </a:ext>
              </a:extLst>
            </p:cNvPr>
            <p:cNvSpPr/>
            <p:nvPr/>
          </p:nvSpPr>
          <p:spPr>
            <a:xfrm>
              <a:off x="2734369" y="4320440"/>
              <a:ext cx="104663" cy="167707"/>
            </a:xfrm>
            <a:prstGeom prst="triangl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>
                <a:solidFill>
                  <a:schemeClr val="tx1"/>
                </a:solidFill>
              </a:endParaRPr>
            </a:p>
          </p:txBody>
        </p: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D0482DC0-BA4D-269B-AC53-9389D35A146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350835" y="4916571"/>
              <a:ext cx="86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22163703-91C4-174B-93BF-0BB81EF307DD}"/>
              </a:ext>
            </a:extLst>
          </p:cNvPr>
          <p:cNvGrpSpPr/>
          <p:nvPr/>
        </p:nvGrpSpPr>
        <p:grpSpPr>
          <a:xfrm rot="16200000">
            <a:off x="8756871" y="1223947"/>
            <a:ext cx="45354" cy="398725"/>
            <a:chOff x="2734369" y="4320440"/>
            <a:chExt cx="104663" cy="920131"/>
          </a:xfrm>
        </p:grpSpPr>
        <p:sp>
          <p:nvSpPr>
            <p:cNvPr id="153" name="Isosceles Triangle 152">
              <a:extLst>
                <a:ext uri="{FF2B5EF4-FFF2-40B4-BE49-F238E27FC236}">
                  <a16:creationId xmlns:a16="http://schemas.microsoft.com/office/drawing/2014/main" id="{A2F1D8DA-7723-88BD-A4E7-84073A23D624}"/>
                </a:ext>
              </a:extLst>
            </p:cNvPr>
            <p:cNvSpPr/>
            <p:nvPr/>
          </p:nvSpPr>
          <p:spPr>
            <a:xfrm>
              <a:off x="2734369" y="4320440"/>
              <a:ext cx="104663" cy="167707"/>
            </a:xfrm>
            <a:prstGeom prst="triangl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>
                <a:solidFill>
                  <a:schemeClr val="tx1"/>
                </a:solidFill>
              </a:endParaRPr>
            </a:p>
          </p:txBody>
        </p: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E106ECB5-9EF7-1B95-0538-4A6680BCA58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404835" y="4862571"/>
              <a:ext cx="756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1E1F546C-5A29-E094-D61D-005C2693A177}"/>
              </a:ext>
            </a:extLst>
          </p:cNvPr>
          <p:cNvGrpSpPr/>
          <p:nvPr/>
        </p:nvGrpSpPr>
        <p:grpSpPr>
          <a:xfrm rot="5400000">
            <a:off x="8564876" y="956850"/>
            <a:ext cx="109200" cy="101400"/>
            <a:chOff x="4298451" y="3068137"/>
            <a:chExt cx="252000" cy="234000"/>
          </a:xfrm>
        </p:grpSpPr>
        <p:cxnSp>
          <p:nvCxnSpPr>
            <p:cNvPr id="151" name="Straight Connector 150">
              <a:extLst>
                <a:ext uri="{FF2B5EF4-FFF2-40B4-BE49-F238E27FC236}">
                  <a16:creationId xmlns:a16="http://schemas.microsoft.com/office/drawing/2014/main" id="{980A81F3-CEC3-4BE4-2F9E-F03E395FE77F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308157" y="3185137"/>
              <a:ext cx="23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6E18C2DA-6992-CDFF-3D95-03ED49DA1C10}"/>
                </a:ext>
              </a:extLst>
            </p:cNvPr>
            <p:cNvCxnSpPr>
              <a:cxnSpLocks/>
            </p:cNvCxnSpPr>
            <p:nvPr/>
          </p:nvCxnSpPr>
          <p:spPr>
            <a:xfrm>
              <a:off x="4298451" y="3068137"/>
              <a:ext cx="25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C3F05939-33AE-33AC-BBDC-3C30A254128E}"/>
              </a:ext>
            </a:extLst>
          </p:cNvPr>
          <p:cNvGrpSpPr/>
          <p:nvPr/>
        </p:nvGrpSpPr>
        <p:grpSpPr>
          <a:xfrm rot="16200000">
            <a:off x="8753472" y="2051896"/>
            <a:ext cx="45354" cy="398725"/>
            <a:chOff x="2734369" y="4320440"/>
            <a:chExt cx="104663" cy="920131"/>
          </a:xfrm>
        </p:grpSpPr>
        <p:sp>
          <p:nvSpPr>
            <p:cNvPr id="149" name="Isosceles Triangle 148">
              <a:extLst>
                <a:ext uri="{FF2B5EF4-FFF2-40B4-BE49-F238E27FC236}">
                  <a16:creationId xmlns:a16="http://schemas.microsoft.com/office/drawing/2014/main" id="{F5B657EA-246F-B7F5-02DC-C3B333263A3E}"/>
                </a:ext>
              </a:extLst>
            </p:cNvPr>
            <p:cNvSpPr/>
            <p:nvPr/>
          </p:nvSpPr>
          <p:spPr>
            <a:xfrm>
              <a:off x="2734369" y="4320440"/>
              <a:ext cx="104663" cy="167707"/>
            </a:xfrm>
            <a:prstGeom prst="triangl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>
                <a:solidFill>
                  <a:schemeClr val="tx1"/>
                </a:solidFill>
              </a:endParaRPr>
            </a:p>
          </p:txBody>
        </p: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E914C0CA-84F9-40C1-07DB-91A310686B15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404835" y="4862571"/>
              <a:ext cx="756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4109B2D4-EC19-00B9-71E0-8AD45F595E14}"/>
              </a:ext>
            </a:extLst>
          </p:cNvPr>
          <p:cNvGrpSpPr/>
          <p:nvPr/>
        </p:nvGrpSpPr>
        <p:grpSpPr>
          <a:xfrm rot="7018086">
            <a:off x="8751017" y="2340864"/>
            <a:ext cx="45354" cy="445525"/>
            <a:chOff x="2734369" y="4320440"/>
            <a:chExt cx="104663" cy="1028131"/>
          </a:xfrm>
        </p:grpSpPr>
        <p:sp>
          <p:nvSpPr>
            <p:cNvPr id="147" name="Isosceles Triangle 146">
              <a:extLst>
                <a:ext uri="{FF2B5EF4-FFF2-40B4-BE49-F238E27FC236}">
                  <a16:creationId xmlns:a16="http://schemas.microsoft.com/office/drawing/2014/main" id="{6CFD3A52-AF78-38A2-488C-9C74D73C9ADB}"/>
                </a:ext>
              </a:extLst>
            </p:cNvPr>
            <p:cNvSpPr/>
            <p:nvPr/>
          </p:nvSpPr>
          <p:spPr>
            <a:xfrm>
              <a:off x="2734369" y="4320440"/>
              <a:ext cx="104663" cy="167707"/>
            </a:xfrm>
            <a:prstGeom prst="triangl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>
                <a:solidFill>
                  <a:schemeClr val="tx1"/>
                </a:solidFill>
              </a:endParaRPr>
            </a:p>
          </p:txBody>
        </p:sp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844F05A8-5315-F448-1864-EF5378E2D92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350835" y="4916571"/>
              <a:ext cx="86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F817BD6B-2392-8B0D-D23C-8B3B7E3B5663}"/>
              </a:ext>
            </a:extLst>
          </p:cNvPr>
          <p:cNvGrpSpPr/>
          <p:nvPr/>
        </p:nvGrpSpPr>
        <p:grpSpPr>
          <a:xfrm rot="5400000">
            <a:off x="8564876" y="2616755"/>
            <a:ext cx="109200" cy="101400"/>
            <a:chOff x="4298451" y="3068137"/>
            <a:chExt cx="252000" cy="234000"/>
          </a:xfrm>
        </p:grpSpPr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C446B7C1-A61D-92BC-CFC3-A234A6E088C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308157" y="3185137"/>
              <a:ext cx="23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A5AB4639-6061-5E29-0427-0CCC102F3771}"/>
                </a:ext>
              </a:extLst>
            </p:cNvPr>
            <p:cNvCxnSpPr>
              <a:cxnSpLocks/>
            </p:cNvCxnSpPr>
            <p:nvPr/>
          </p:nvCxnSpPr>
          <p:spPr>
            <a:xfrm>
              <a:off x="4298451" y="3068137"/>
              <a:ext cx="25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5A677A71-3A2C-5A12-65AC-C4948993F0B0}"/>
              </a:ext>
            </a:extLst>
          </p:cNvPr>
          <p:cNvGrpSpPr/>
          <p:nvPr/>
        </p:nvGrpSpPr>
        <p:grpSpPr>
          <a:xfrm rot="6152235">
            <a:off x="8665593" y="2688932"/>
            <a:ext cx="45354" cy="445525"/>
            <a:chOff x="2734369" y="4320440"/>
            <a:chExt cx="104663" cy="1028131"/>
          </a:xfrm>
        </p:grpSpPr>
        <p:sp>
          <p:nvSpPr>
            <p:cNvPr id="143" name="Isosceles Triangle 142">
              <a:extLst>
                <a:ext uri="{FF2B5EF4-FFF2-40B4-BE49-F238E27FC236}">
                  <a16:creationId xmlns:a16="http://schemas.microsoft.com/office/drawing/2014/main" id="{9210EF44-5D89-6518-B362-BC02C3190CE1}"/>
                </a:ext>
              </a:extLst>
            </p:cNvPr>
            <p:cNvSpPr/>
            <p:nvPr/>
          </p:nvSpPr>
          <p:spPr>
            <a:xfrm>
              <a:off x="2734369" y="4320440"/>
              <a:ext cx="104663" cy="167707"/>
            </a:xfrm>
            <a:prstGeom prst="triangl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 dirty="0">
                <a:solidFill>
                  <a:schemeClr val="tx1"/>
                </a:solidFill>
              </a:endParaRPr>
            </a:p>
          </p:txBody>
        </p:sp>
        <p:cxnSp>
          <p:nvCxnSpPr>
            <p:cNvPr id="144" name="Straight Connector 143">
              <a:extLst>
                <a:ext uri="{FF2B5EF4-FFF2-40B4-BE49-F238E27FC236}">
                  <a16:creationId xmlns:a16="http://schemas.microsoft.com/office/drawing/2014/main" id="{18C86A2D-F659-7495-6ECE-5E6232969CE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350835" y="4916571"/>
              <a:ext cx="86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5C546AA6-16A0-F3D3-0C7B-A182071AE880}"/>
              </a:ext>
            </a:extLst>
          </p:cNvPr>
          <p:cNvCxnSpPr>
            <a:cxnSpLocks/>
          </p:cNvCxnSpPr>
          <p:nvPr/>
        </p:nvCxnSpPr>
        <p:spPr>
          <a:xfrm rot="5400000" flipH="1">
            <a:off x="8618401" y="2741650"/>
            <a:ext cx="107160" cy="21421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AAD90DE1-1BEB-D4B9-0AEC-C89F4EB4A293}"/>
              </a:ext>
            </a:extLst>
          </p:cNvPr>
          <p:cNvCxnSpPr>
            <a:cxnSpLocks/>
          </p:cNvCxnSpPr>
          <p:nvPr/>
        </p:nvCxnSpPr>
        <p:spPr>
          <a:xfrm rot="5400000">
            <a:off x="8618063" y="2896825"/>
            <a:ext cx="107835" cy="21421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F88FCE6E-A140-71E9-328F-DF6336EE2E57}"/>
              </a:ext>
            </a:extLst>
          </p:cNvPr>
          <p:cNvCxnSpPr>
            <a:cxnSpLocks/>
          </p:cNvCxnSpPr>
          <p:nvPr/>
        </p:nvCxnSpPr>
        <p:spPr>
          <a:xfrm rot="5400000" flipH="1">
            <a:off x="8619327" y="3053726"/>
            <a:ext cx="107160" cy="21421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4B0EE089-5425-5095-2B46-9D1B969BC99B}"/>
              </a:ext>
            </a:extLst>
          </p:cNvPr>
          <p:cNvCxnSpPr>
            <a:cxnSpLocks/>
          </p:cNvCxnSpPr>
          <p:nvPr/>
        </p:nvCxnSpPr>
        <p:spPr>
          <a:xfrm rot="5400000">
            <a:off x="8618989" y="3208901"/>
            <a:ext cx="107835" cy="21421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81504452-837D-86C4-E184-5C4B1B7400A0}"/>
              </a:ext>
            </a:extLst>
          </p:cNvPr>
          <p:cNvCxnSpPr/>
          <p:nvPr/>
        </p:nvCxnSpPr>
        <p:spPr>
          <a:xfrm rot="5400000">
            <a:off x="8514176" y="3232935"/>
            <a:ext cx="31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F10AD9EB-DD96-5EBB-E4A6-1005C8A1AD88}"/>
              </a:ext>
            </a:extLst>
          </p:cNvPr>
          <p:cNvCxnSpPr>
            <a:cxnSpLocks/>
          </p:cNvCxnSpPr>
          <p:nvPr/>
        </p:nvCxnSpPr>
        <p:spPr>
          <a:xfrm rot="10800000">
            <a:off x="8564969" y="3080545"/>
            <a:ext cx="21840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>
            <a:extLst>
              <a:ext uri="{FF2B5EF4-FFF2-40B4-BE49-F238E27FC236}">
                <a16:creationId xmlns:a16="http://schemas.microsoft.com/office/drawing/2014/main" id="{A2DEB365-3011-9C71-EBD2-AE371A481E03}"/>
              </a:ext>
            </a:extLst>
          </p:cNvPr>
          <p:cNvCxnSpPr>
            <a:cxnSpLocks/>
          </p:cNvCxnSpPr>
          <p:nvPr/>
        </p:nvCxnSpPr>
        <p:spPr>
          <a:xfrm rot="5400000">
            <a:off x="8680726" y="3483908"/>
            <a:ext cx="56196" cy="3095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A644A073-2456-A192-66B1-36AD90F8E3C6}"/>
              </a:ext>
            </a:extLst>
          </p:cNvPr>
          <p:cNvCxnSpPr>
            <a:cxnSpLocks/>
          </p:cNvCxnSpPr>
          <p:nvPr/>
        </p:nvCxnSpPr>
        <p:spPr>
          <a:xfrm rot="5400000">
            <a:off x="8636495" y="3584154"/>
            <a:ext cx="52759" cy="2682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9FA54DFE-FEB4-DF02-819C-0AEF806A8FE9}"/>
              </a:ext>
            </a:extLst>
          </p:cNvPr>
          <p:cNvCxnSpPr>
            <a:cxnSpLocks/>
          </p:cNvCxnSpPr>
          <p:nvPr/>
        </p:nvCxnSpPr>
        <p:spPr>
          <a:xfrm rot="5640000" flipV="1">
            <a:off x="8708947" y="3482502"/>
            <a:ext cx="56196" cy="337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AEBB061A-04C5-3CA8-9496-E4F7CF112897}"/>
              </a:ext>
            </a:extLst>
          </p:cNvPr>
          <p:cNvCxnSpPr>
            <a:cxnSpLocks/>
          </p:cNvCxnSpPr>
          <p:nvPr/>
        </p:nvCxnSpPr>
        <p:spPr>
          <a:xfrm rot="5640000" flipV="1">
            <a:off x="8757369" y="3579069"/>
            <a:ext cx="56196" cy="337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54EEB6BE-754E-C622-6DD8-DAAA1E7E93D5}"/>
              </a:ext>
            </a:extLst>
          </p:cNvPr>
          <p:cNvCxnSpPr>
            <a:cxnSpLocks/>
          </p:cNvCxnSpPr>
          <p:nvPr/>
        </p:nvCxnSpPr>
        <p:spPr>
          <a:xfrm rot="10800000">
            <a:off x="8741869" y="3627040"/>
            <a:ext cx="62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93B114D8-BA24-572D-FF3A-8B70F25EF801}"/>
              </a:ext>
            </a:extLst>
          </p:cNvPr>
          <p:cNvCxnSpPr>
            <a:cxnSpLocks/>
          </p:cNvCxnSpPr>
          <p:nvPr/>
        </p:nvCxnSpPr>
        <p:spPr>
          <a:xfrm rot="10800000">
            <a:off x="8645089" y="3623948"/>
            <a:ext cx="62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95EEC0CF-909F-9A54-2CC4-CE100935576F}"/>
              </a:ext>
            </a:extLst>
          </p:cNvPr>
          <p:cNvCxnSpPr>
            <a:cxnSpLocks/>
          </p:cNvCxnSpPr>
          <p:nvPr/>
        </p:nvCxnSpPr>
        <p:spPr>
          <a:xfrm rot="10800000">
            <a:off x="9061967" y="3574284"/>
            <a:ext cx="62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1D389829-52C3-BB08-E3AA-B124F9C269EF}"/>
              </a:ext>
            </a:extLst>
          </p:cNvPr>
          <p:cNvCxnSpPr>
            <a:cxnSpLocks/>
          </p:cNvCxnSpPr>
          <p:nvPr/>
        </p:nvCxnSpPr>
        <p:spPr>
          <a:xfrm rot="10800000">
            <a:off x="9060388" y="3678503"/>
            <a:ext cx="62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Arc 135">
            <a:extLst>
              <a:ext uri="{FF2B5EF4-FFF2-40B4-BE49-F238E27FC236}">
                <a16:creationId xmlns:a16="http://schemas.microsoft.com/office/drawing/2014/main" id="{51222A11-087A-FA8E-50AD-4E2262C8625D}"/>
              </a:ext>
            </a:extLst>
          </p:cNvPr>
          <p:cNvSpPr/>
          <p:nvPr/>
        </p:nvSpPr>
        <p:spPr>
          <a:xfrm rot="5400000">
            <a:off x="9068226" y="3582803"/>
            <a:ext cx="104128" cy="86876"/>
          </a:xfrm>
          <a:prstGeom prst="arc">
            <a:avLst>
              <a:gd name="adj1" fmla="val 10695340"/>
              <a:gd name="adj2" fmla="val 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050"/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9BC90F08-FEC8-5E1D-4AE2-9611CA2C4CB7}"/>
              </a:ext>
            </a:extLst>
          </p:cNvPr>
          <p:cNvSpPr txBox="1">
            <a:spLocks noChangeAspect="1"/>
          </p:cNvSpPr>
          <p:nvPr/>
        </p:nvSpPr>
        <p:spPr>
          <a:xfrm rot="5400000">
            <a:off x="8907824" y="3296848"/>
            <a:ext cx="124800" cy="367873"/>
          </a:xfrm>
          <a:prstGeom prst="flowChartConnector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1050" dirty="0"/>
              <a:t>G</a:t>
            </a:r>
            <a:endParaRPr lang="en-GB" sz="1050" dirty="0"/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BF364381-E838-0310-7E1E-163BFC2DE204}"/>
              </a:ext>
            </a:extLst>
          </p:cNvPr>
          <p:cNvSpPr txBox="1">
            <a:spLocks noChangeAspect="1"/>
          </p:cNvSpPr>
          <p:nvPr/>
        </p:nvSpPr>
        <p:spPr>
          <a:xfrm rot="5400000">
            <a:off x="8292694" y="1479050"/>
            <a:ext cx="202800" cy="562630"/>
          </a:xfrm>
          <a:prstGeom prst="flowChartConnector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559DFB51-3E74-F017-0485-0538CCC7CA14}"/>
              </a:ext>
            </a:extLst>
          </p:cNvPr>
          <p:cNvSpPr txBox="1">
            <a:spLocks noChangeAspect="1"/>
          </p:cNvSpPr>
          <p:nvPr/>
        </p:nvSpPr>
        <p:spPr>
          <a:xfrm rot="5400000">
            <a:off x="8292694" y="1201500"/>
            <a:ext cx="202800" cy="562630"/>
          </a:xfrm>
          <a:prstGeom prst="flowChartConnector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0" name="TextBox 139">
            <a:extLst>
              <a:ext uri="{FF2B5EF4-FFF2-40B4-BE49-F238E27FC236}">
                <a16:creationId xmlns:a16="http://schemas.microsoft.com/office/drawing/2014/main" id="{124C4A39-0E81-9DC9-0102-81C15346F611}"/>
              </a:ext>
            </a:extLst>
          </p:cNvPr>
          <p:cNvSpPr txBox="1">
            <a:spLocks noChangeAspect="1"/>
          </p:cNvSpPr>
          <p:nvPr/>
        </p:nvSpPr>
        <p:spPr>
          <a:xfrm rot="5400000">
            <a:off x="8286235" y="1896848"/>
            <a:ext cx="202800" cy="562630"/>
          </a:xfrm>
          <a:prstGeom prst="flowChartConnector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1525232B-F32E-A34D-AE46-906B46F0083D}"/>
              </a:ext>
            </a:extLst>
          </p:cNvPr>
          <p:cNvSpPr txBox="1">
            <a:spLocks noChangeAspect="1"/>
          </p:cNvSpPr>
          <p:nvPr/>
        </p:nvSpPr>
        <p:spPr>
          <a:xfrm rot="5400000">
            <a:off x="9057687" y="1234952"/>
            <a:ext cx="202800" cy="562630"/>
          </a:xfrm>
          <a:prstGeom prst="flowChartConnector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6F139CD8-F656-86AF-C304-2E4213380C37}"/>
              </a:ext>
            </a:extLst>
          </p:cNvPr>
          <p:cNvSpPr txBox="1">
            <a:spLocks noChangeAspect="1"/>
          </p:cNvSpPr>
          <p:nvPr/>
        </p:nvSpPr>
        <p:spPr>
          <a:xfrm rot="5400000">
            <a:off x="9062329" y="1655739"/>
            <a:ext cx="202800" cy="562630"/>
          </a:xfrm>
          <a:prstGeom prst="flowChartConnector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t-IT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" name="Isosceles Triangle 173">
            <a:extLst>
              <a:ext uri="{FF2B5EF4-FFF2-40B4-BE49-F238E27FC236}">
                <a16:creationId xmlns:a16="http://schemas.microsoft.com/office/drawing/2014/main" id="{3E1D8BC2-E40B-6A2C-B742-1D8D693BFC17}"/>
              </a:ext>
            </a:extLst>
          </p:cNvPr>
          <p:cNvSpPr/>
          <p:nvPr/>
        </p:nvSpPr>
        <p:spPr>
          <a:xfrm rot="5400000">
            <a:off x="2641955" y="2113283"/>
            <a:ext cx="72000" cy="115370"/>
          </a:xfrm>
          <a:prstGeom prst="triangl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>
              <a:solidFill>
                <a:schemeClr val="tx1"/>
              </a:solidFill>
            </a:endParaRPr>
          </a:p>
        </p:txBody>
      </p:sp>
      <p:cxnSp>
        <p:nvCxnSpPr>
          <p:cNvPr id="175" name="Straight Connector 174">
            <a:extLst>
              <a:ext uri="{FF2B5EF4-FFF2-40B4-BE49-F238E27FC236}">
                <a16:creationId xmlns:a16="http://schemas.microsoft.com/office/drawing/2014/main" id="{41210DD3-778C-C344-7AA5-09DF563C6F4D}"/>
              </a:ext>
            </a:extLst>
          </p:cNvPr>
          <p:cNvCxnSpPr>
            <a:cxnSpLocks/>
          </p:cNvCxnSpPr>
          <p:nvPr/>
        </p:nvCxnSpPr>
        <p:spPr>
          <a:xfrm rot="10800000">
            <a:off x="2442730" y="2168309"/>
            <a:ext cx="18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Isosceles Triangle 176">
            <a:extLst>
              <a:ext uri="{FF2B5EF4-FFF2-40B4-BE49-F238E27FC236}">
                <a16:creationId xmlns:a16="http://schemas.microsoft.com/office/drawing/2014/main" id="{1A6163DC-4E3F-3FE4-B1B8-5AB59C46E0EF}"/>
              </a:ext>
            </a:extLst>
          </p:cNvPr>
          <p:cNvSpPr/>
          <p:nvPr/>
        </p:nvSpPr>
        <p:spPr>
          <a:xfrm rot="16200000">
            <a:off x="2334039" y="2117433"/>
            <a:ext cx="72000" cy="115370"/>
          </a:xfrm>
          <a:prstGeom prst="triangl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>
              <a:solidFill>
                <a:schemeClr val="tx1"/>
              </a:solidFill>
            </a:endParaRPr>
          </a:p>
        </p:txBody>
      </p:sp>
      <p:sp>
        <p:nvSpPr>
          <p:cNvPr id="178" name="Isosceles Triangle 177">
            <a:extLst>
              <a:ext uri="{FF2B5EF4-FFF2-40B4-BE49-F238E27FC236}">
                <a16:creationId xmlns:a16="http://schemas.microsoft.com/office/drawing/2014/main" id="{D3FCEF40-C251-FEF1-A646-CD57E2890234}"/>
              </a:ext>
            </a:extLst>
          </p:cNvPr>
          <p:cNvSpPr>
            <a:spLocks noChangeAspect="1"/>
          </p:cNvSpPr>
          <p:nvPr/>
        </p:nvSpPr>
        <p:spPr>
          <a:xfrm rot="16200000">
            <a:off x="2176562" y="1893634"/>
            <a:ext cx="108000" cy="113400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67" name="Gruppo 166"/>
          <p:cNvGrpSpPr/>
          <p:nvPr/>
        </p:nvGrpSpPr>
        <p:grpSpPr>
          <a:xfrm>
            <a:off x="10688740" y="4124716"/>
            <a:ext cx="589385" cy="1673437"/>
            <a:chOff x="10641516" y="3830148"/>
            <a:chExt cx="589385" cy="1673437"/>
          </a:xfrm>
        </p:grpSpPr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F6C7F3EB-5E53-0960-A2A7-729DFB3C73E0}"/>
                </a:ext>
              </a:extLst>
            </p:cNvPr>
            <p:cNvCxnSpPr>
              <a:cxnSpLocks/>
            </p:cNvCxnSpPr>
            <p:nvPr/>
          </p:nvCxnSpPr>
          <p:spPr>
            <a:xfrm>
              <a:off x="10762901" y="4237921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88441F11-2800-D0D1-3A24-85DA914F0174}"/>
                </a:ext>
              </a:extLst>
            </p:cNvPr>
            <p:cNvCxnSpPr>
              <a:cxnSpLocks/>
            </p:cNvCxnSpPr>
            <p:nvPr/>
          </p:nvCxnSpPr>
          <p:spPr>
            <a:xfrm>
              <a:off x="10758908" y="4689131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582AD9CF-1084-E921-927D-0A812B8BB6C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0524908" y="4463543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AE011FB5-6D98-A03F-DFE2-18B20ED2B6D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0991292" y="4461515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8CA18838-F62A-BC18-0C52-E3FBC169D91B}"/>
                </a:ext>
              </a:extLst>
            </p:cNvPr>
            <p:cNvCxnSpPr>
              <a:cxnSpLocks/>
            </p:cNvCxnSpPr>
            <p:nvPr/>
          </p:nvCxnSpPr>
          <p:spPr>
            <a:xfrm>
              <a:off x="10760918" y="4689824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39CC48D-7C91-4F1E-D15F-AA02A0E3A996}"/>
                </a:ext>
              </a:extLst>
            </p:cNvPr>
            <p:cNvCxnSpPr>
              <a:cxnSpLocks/>
            </p:cNvCxnSpPr>
            <p:nvPr/>
          </p:nvCxnSpPr>
          <p:spPr>
            <a:xfrm>
              <a:off x="10758908" y="5150055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47648CDF-968F-56B1-3F46-2E1FC6306B4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0524908" y="4924467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A3BA2A11-4573-DA42-92BA-222EF1C050D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0991292" y="4922439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216256D9-DB26-1D43-816E-5A613A721EA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0583915" y="5327439"/>
              <a:ext cx="34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6A22FAAD-18F8-35E1-FF2B-EEFB9E15A594}"/>
                </a:ext>
              </a:extLst>
            </p:cNvPr>
            <p:cNvCxnSpPr>
              <a:cxnSpLocks/>
            </p:cNvCxnSpPr>
            <p:nvPr/>
          </p:nvCxnSpPr>
          <p:spPr>
            <a:xfrm>
              <a:off x="10754915" y="5503585"/>
              <a:ext cx="25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7226D4E1-8CB5-4F92-1052-8C03D8E1CA2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0968868" y="5183439"/>
              <a:ext cx="5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B822D647-B84C-3D06-5E7C-0581148B1B9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0973233" y="5327439"/>
              <a:ext cx="5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6CAA3F67-63A3-E8F6-96E2-98F0C0B6DC7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0973695" y="5471439"/>
              <a:ext cx="5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D56D801E-313E-0814-633D-97A36715EBA6}"/>
                </a:ext>
              </a:extLst>
            </p:cNvPr>
            <p:cNvCxnSpPr>
              <a:cxnSpLocks/>
            </p:cNvCxnSpPr>
            <p:nvPr/>
          </p:nvCxnSpPr>
          <p:spPr>
            <a:xfrm rot="2100000">
              <a:off x="10908681" y="5429010"/>
              <a:ext cx="10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0586B1F5-0CF7-494A-9170-F8B782C571E3}"/>
                </a:ext>
              </a:extLst>
            </p:cNvPr>
            <p:cNvCxnSpPr>
              <a:cxnSpLocks/>
            </p:cNvCxnSpPr>
            <p:nvPr/>
          </p:nvCxnSpPr>
          <p:spPr>
            <a:xfrm rot="1980000">
              <a:off x="10907627" y="5285885"/>
              <a:ext cx="10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2F55D52B-E65B-1B47-06E2-E58F64EF3434}"/>
                </a:ext>
              </a:extLst>
            </p:cNvPr>
            <p:cNvCxnSpPr>
              <a:cxnSpLocks/>
            </p:cNvCxnSpPr>
            <p:nvPr/>
          </p:nvCxnSpPr>
          <p:spPr>
            <a:xfrm rot="8700000">
              <a:off x="10901956" y="5236701"/>
              <a:ext cx="10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79157E77-E3FA-3F23-3AAC-FC5ED92B27DA}"/>
                </a:ext>
              </a:extLst>
            </p:cNvPr>
            <p:cNvCxnSpPr>
              <a:cxnSpLocks/>
            </p:cNvCxnSpPr>
            <p:nvPr/>
          </p:nvCxnSpPr>
          <p:spPr>
            <a:xfrm rot="8700000">
              <a:off x="10908681" y="5375011"/>
              <a:ext cx="10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201BCD84-9FDE-2E55-74F2-40F87D2371BC}"/>
                </a:ext>
              </a:extLst>
            </p:cNvPr>
            <p:cNvCxnSpPr>
              <a:cxnSpLocks/>
            </p:cNvCxnSpPr>
            <p:nvPr/>
          </p:nvCxnSpPr>
          <p:spPr>
            <a:xfrm>
              <a:off x="11040339" y="5256474"/>
              <a:ext cx="14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C2AE3B0E-6CDF-C398-1176-479F82989E5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0661173" y="4058483"/>
              <a:ext cx="34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DF47C4DF-0976-3A0E-F8CE-5DF2A7C1D94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0761831" y="4063457"/>
              <a:ext cx="34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56DD3D8E-CA46-66F3-421F-561E6E2CAEB8}"/>
                </a:ext>
              </a:extLst>
            </p:cNvPr>
            <p:cNvCxnSpPr>
              <a:cxnSpLocks/>
            </p:cNvCxnSpPr>
            <p:nvPr/>
          </p:nvCxnSpPr>
          <p:spPr>
            <a:xfrm>
              <a:off x="10762143" y="3887807"/>
              <a:ext cx="23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576CBE12-C8EB-5091-DD03-5B53A10403B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0722908" y="3912667"/>
              <a:ext cx="7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6963C77B-4E41-4556-481E-4A1D90CD080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0965825" y="3866148"/>
              <a:ext cx="7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9" name="Group 178">
              <a:extLst>
                <a:ext uri="{FF2B5EF4-FFF2-40B4-BE49-F238E27FC236}">
                  <a16:creationId xmlns:a16="http://schemas.microsoft.com/office/drawing/2014/main" id="{5FAFE86D-2EE4-63A0-5013-EF7963D54FA4}"/>
                </a:ext>
              </a:extLst>
            </p:cNvPr>
            <p:cNvGrpSpPr/>
            <p:nvPr/>
          </p:nvGrpSpPr>
          <p:grpSpPr>
            <a:xfrm>
              <a:off x="10775105" y="4319562"/>
              <a:ext cx="433936" cy="67401"/>
              <a:chOff x="5452606" y="3362029"/>
              <a:chExt cx="433936" cy="67401"/>
            </a:xfrm>
          </p:grpSpPr>
          <p:sp>
            <p:nvSpPr>
              <p:cNvPr id="79" name="Isosceles Triangle 78">
                <a:extLst>
                  <a:ext uri="{FF2B5EF4-FFF2-40B4-BE49-F238E27FC236}">
                    <a16:creationId xmlns:a16="http://schemas.microsoft.com/office/drawing/2014/main" id="{78C11193-FFA1-A599-E6BB-6F7EB108819F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5798841" y="3341730"/>
                <a:ext cx="67401" cy="108000"/>
              </a:xfrm>
              <a:prstGeom prst="triangl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0F82B704-89B6-C3C1-1638-4261C03909E0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452606" y="3397200"/>
                <a:ext cx="32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E5FB9220-5753-969B-D50F-D65A8B40058F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10769564" y="4576793"/>
              <a:ext cx="10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DCC1AA67-0980-FBE7-8E33-C512E404D52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0809236" y="4582940"/>
              <a:ext cx="14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7960D1C4-66E4-7771-F985-6003531E1D9A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10763711" y="4813646"/>
              <a:ext cx="10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3D2C0916-2B74-1F12-C58B-4FB170ECE7E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0803383" y="4819793"/>
              <a:ext cx="14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Isosceles Triangle 88">
              <a:extLst>
                <a:ext uri="{FF2B5EF4-FFF2-40B4-BE49-F238E27FC236}">
                  <a16:creationId xmlns:a16="http://schemas.microsoft.com/office/drawing/2014/main" id="{BA464EFB-8EA5-849C-090A-90F585E7AAFD}"/>
                </a:ext>
              </a:extLst>
            </p:cNvPr>
            <p:cNvSpPr>
              <a:spLocks noChangeAspect="1"/>
            </p:cNvSpPr>
            <p:nvPr/>
          </p:nvSpPr>
          <p:spPr>
            <a:xfrm rot="16200000">
              <a:off x="10644216" y="4520093"/>
              <a:ext cx="108000" cy="113400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80" name="Group 179">
              <a:extLst>
                <a:ext uri="{FF2B5EF4-FFF2-40B4-BE49-F238E27FC236}">
                  <a16:creationId xmlns:a16="http://schemas.microsoft.com/office/drawing/2014/main" id="{2E131FB2-6215-4B7E-CB42-071682EB692C}"/>
                </a:ext>
              </a:extLst>
            </p:cNvPr>
            <p:cNvGrpSpPr/>
            <p:nvPr/>
          </p:nvGrpSpPr>
          <p:grpSpPr>
            <a:xfrm rot="9180000">
              <a:off x="10752697" y="4904409"/>
              <a:ext cx="468000" cy="67401"/>
              <a:chOff x="5452606" y="3362029"/>
              <a:chExt cx="433936" cy="67401"/>
            </a:xfrm>
          </p:grpSpPr>
          <p:sp>
            <p:nvSpPr>
              <p:cNvPr id="181" name="Isosceles Triangle 180">
                <a:extLst>
                  <a:ext uri="{FF2B5EF4-FFF2-40B4-BE49-F238E27FC236}">
                    <a16:creationId xmlns:a16="http://schemas.microsoft.com/office/drawing/2014/main" id="{87993DB9-6497-85C2-1B9C-80886AABBF1F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5798841" y="3341730"/>
                <a:ext cx="67401" cy="108000"/>
              </a:xfrm>
              <a:prstGeom prst="triangl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A26C6043-8DF9-40AC-2203-15FF58745439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452606" y="3397200"/>
                <a:ext cx="32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E4031AC-AD2E-5EF2-DECC-62F485AEBE73}"/>
              </a:ext>
            </a:extLst>
          </p:cNvPr>
          <p:cNvCxnSpPr>
            <a:cxnSpLocks/>
          </p:cNvCxnSpPr>
          <p:nvPr/>
        </p:nvCxnSpPr>
        <p:spPr>
          <a:xfrm>
            <a:off x="9314866" y="2265632"/>
            <a:ext cx="86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E205BFF-6694-7FCA-BC59-55CF3C476564}"/>
              </a:ext>
            </a:extLst>
          </p:cNvPr>
          <p:cNvCxnSpPr>
            <a:cxnSpLocks/>
          </p:cNvCxnSpPr>
          <p:nvPr/>
        </p:nvCxnSpPr>
        <p:spPr>
          <a:xfrm>
            <a:off x="10646602" y="2264818"/>
            <a:ext cx="576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E8485939-6AD6-F5BA-ADFA-836A4B78C64F}"/>
              </a:ext>
            </a:extLst>
          </p:cNvPr>
          <p:cNvSpPr>
            <a:spLocks noChangeAspect="1"/>
          </p:cNvSpPr>
          <p:nvPr/>
        </p:nvSpPr>
        <p:spPr>
          <a:xfrm rot="5400000">
            <a:off x="11224125" y="2207823"/>
            <a:ext cx="108000" cy="113400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4353056-ED34-D552-21EB-BADB436C9605}"/>
              </a:ext>
            </a:extLst>
          </p:cNvPr>
          <p:cNvCxnSpPr>
            <a:cxnSpLocks/>
          </p:cNvCxnSpPr>
          <p:nvPr/>
        </p:nvCxnSpPr>
        <p:spPr>
          <a:xfrm rot="5400000">
            <a:off x="9224080" y="1532985"/>
            <a:ext cx="216000" cy="0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AE2D775-1B1F-363D-07FA-E41C5A7DE572}"/>
              </a:ext>
            </a:extLst>
          </p:cNvPr>
          <p:cNvCxnSpPr>
            <a:cxnSpLocks/>
          </p:cNvCxnSpPr>
          <p:nvPr/>
        </p:nvCxnSpPr>
        <p:spPr>
          <a:xfrm>
            <a:off x="9122788" y="1627135"/>
            <a:ext cx="216000" cy="0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1101517-B7D9-2A90-8260-AF24A9AFAB58}"/>
              </a:ext>
            </a:extLst>
          </p:cNvPr>
          <p:cNvCxnSpPr>
            <a:cxnSpLocks/>
          </p:cNvCxnSpPr>
          <p:nvPr/>
        </p:nvCxnSpPr>
        <p:spPr>
          <a:xfrm rot="5400000">
            <a:off x="9216087" y="2164262"/>
            <a:ext cx="216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9E3FABBC-A742-44B4-5688-CDD4C3049771}"/>
              </a:ext>
            </a:extLst>
          </p:cNvPr>
          <p:cNvCxnSpPr>
            <a:cxnSpLocks/>
          </p:cNvCxnSpPr>
          <p:nvPr/>
        </p:nvCxnSpPr>
        <p:spPr>
          <a:xfrm>
            <a:off x="9106162" y="2050662"/>
            <a:ext cx="216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A839C401-2A10-2DBB-5853-C380D9FAAD71}"/>
                  </a:ext>
                </a:extLst>
              </p:cNvPr>
              <p:cNvSpPr txBox="1"/>
              <p:nvPr/>
            </p:nvSpPr>
            <p:spPr>
              <a:xfrm>
                <a:off x="1240262" y="1409990"/>
                <a:ext cx="60089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GB" sz="2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A839C401-2A10-2DBB-5853-C380D9FAAD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0262" y="1409990"/>
                <a:ext cx="600892" cy="40011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CEDE5C4B-4884-C0A6-74A8-60C032060CA2}"/>
                  </a:ext>
                </a:extLst>
              </p:cNvPr>
              <p:cNvSpPr txBox="1"/>
              <p:nvPr/>
            </p:nvSpPr>
            <p:spPr>
              <a:xfrm>
                <a:off x="2861012" y="997967"/>
                <a:ext cx="60089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</m:oMath>
                  </m:oMathPara>
                </a14:m>
                <a:endParaRPr lang="en-GB" sz="2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CEDE5C4B-4884-C0A6-74A8-60C032060C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1012" y="997967"/>
                <a:ext cx="600892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1850DABE-72C9-3791-35F6-30DFA0CF3C23}"/>
                  </a:ext>
                </a:extLst>
              </p:cNvPr>
              <p:cNvSpPr txBox="1"/>
              <p:nvPr/>
            </p:nvSpPr>
            <p:spPr>
              <a:xfrm>
                <a:off x="6704398" y="3006713"/>
                <a:ext cx="60089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𝟑</m:t>
                      </m:r>
                    </m:oMath>
                  </m:oMathPara>
                </a14:m>
                <a:endParaRPr lang="en-GB" sz="2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1850DABE-72C9-3791-35F6-30DFA0CF3C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4398" y="3006713"/>
                <a:ext cx="600892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BD1AD9A-FBE1-97FC-2BBD-2E5EA4F51D13}"/>
                  </a:ext>
                </a:extLst>
              </p:cNvPr>
              <p:cNvSpPr txBox="1"/>
              <p:nvPr/>
            </p:nvSpPr>
            <p:spPr>
              <a:xfrm>
                <a:off x="7135147" y="1312604"/>
                <a:ext cx="60089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𝟒</m:t>
                      </m:r>
                    </m:oMath>
                  </m:oMathPara>
                </a14:m>
                <a:endParaRPr lang="en-GB" sz="2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BD1AD9A-FBE1-97FC-2BBD-2E5EA4F51D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5147" y="1312604"/>
                <a:ext cx="600892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95DE874A-142D-12D4-7A1B-062CEE4CE504}"/>
                  </a:ext>
                </a:extLst>
              </p:cNvPr>
              <p:cNvSpPr txBox="1"/>
              <p:nvPr/>
            </p:nvSpPr>
            <p:spPr>
              <a:xfrm>
                <a:off x="8505788" y="1669613"/>
                <a:ext cx="60089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𝟓</m:t>
                      </m:r>
                    </m:oMath>
                  </m:oMathPara>
                </a14:m>
                <a:endParaRPr lang="en-GB" sz="2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95DE874A-142D-12D4-7A1B-062CEE4CE5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05788" y="1669613"/>
                <a:ext cx="600892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E52B1FA4-9E25-923D-ADE4-EF1F2A515C28}"/>
                  </a:ext>
                </a:extLst>
              </p:cNvPr>
              <p:cNvSpPr txBox="1"/>
              <p:nvPr/>
            </p:nvSpPr>
            <p:spPr>
              <a:xfrm>
                <a:off x="9968706" y="1594938"/>
                <a:ext cx="60089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𝟔</m:t>
                      </m:r>
                    </m:oMath>
                  </m:oMathPara>
                </a14:m>
                <a:endParaRPr lang="en-GB" sz="2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E52B1FA4-9E25-923D-ADE4-EF1F2A515C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68706" y="1594938"/>
                <a:ext cx="600892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3C9EED32-E951-5F14-8246-213EDE3B94EA}"/>
                  </a:ext>
                </a:extLst>
              </p:cNvPr>
              <p:cNvSpPr txBox="1"/>
              <p:nvPr/>
            </p:nvSpPr>
            <p:spPr>
              <a:xfrm>
                <a:off x="7056609" y="-98391"/>
                <a:ext cx="156888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𝑷</m:t>
                          </m:r>
                        </m:e>
                        <m:sub>
                          <m:r>
                            <a:rPr lang="it-IT" sz="20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it-IT" sz="2000" b="1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it-IT" sz="2000" b="1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𝒄𝒐𝒔𝒕</m:t>
                      </m:r>
                    </m:oMath>
                  </m:oMathPara>
                </a14:m>
                <a:endParaRPr lang="en-GB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3C9EED32-E951-5F14-8246-213EDE3B94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6609" y="-98391"/>
                <a:ext cx="1568888" cy="400110"/>
              </a:xfrm>
              <a:prstGeom prst="rect">
                <a:avLst/>
              </a:prstGeom>
              <a:blipFill>
                <a:blip r:embed="rId8"/>
                <a:stretch>
                  <a:fillRect b="-1538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84" name="Group 183">
            <a:extLst>
              <a:ext uri="{FF2B5EF4-FFF2-40B4-BE49-F238E27FC236}">
                <a16:creationId xmlns:a16="http://schemas.microsoft.com/office/drawing/2014/main" id="{647D7C08-5DB8-BF64-D95D-6D788A842187}"/>
              </a:ext>
            </a:extLst>
          </p:cNvPr>
          <p:cNvGrpSpPr/>
          <p:nvPr/>
        </p:nvGrpSpPr>
        <p:grpSpPr>
          <a:xfrm rot="5400000">
            <a:off x="9858396" y="2199675"/>
            <a:ext cx="1108732" cy="470609"/>
            <a:chOff x="9220929" y="4671272"/>
            <a:chExt cx="1108732" cy="470609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62838B1A-BFC4-05CE-71B6-CE471CFCB51E}"/>
                </a:ext>
              </a:extLst>
            </p:cNvPr>
            <p:cNvGrpSpPr/>
            <p:nvPr/>
          </p:nvGrpSpPr>
          <p:grpSpPr>
            <a:xfrm rot="5400000">
              <a:off x="9362072" y="4530129"/>
              <a:ext cx="470609" cy="752896"/>
              <a:chOff x="4619482" y="3227084"/>
              <a:chExt cx="470609" cy="752896"/>
            </a:xfrm>
          </p:grpSpPr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42391543-0F91-C3A0-A929-67C8801DB2C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619482" y="3364956"/>
                <a:ext cx="470609" cy="46800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" name="Arc 56">
                <a:extLst>
                  <a:ext uri="{FF2B5EF4-FFF2-40B4-BE49-F238E27FC236}">
                    <a16:creationId xmlns:a16="http://schemas.microsoft.com/office/drawing/2014/main" id="{5AE89661-892C-5161-8E42-615796B53EA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692786" y="3656794"/>
                <a:ext cx="324000" cy="323186"/>
              </a:xfrm>
              <a:prstGeom prst="arc">
                <a:avLst>
                  <a:gd name="adj1" fmla="val 11704957"/>
                  <a:gd name="adj2" fmla="val 20551465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0" name="Arc 59">
                <a:extLst>
                  <a:ext uri="{FF2B5EF4-FFF2-40B4-BE49-F238E27FC236}">
                    <a16:creationId xmlns:a16="http://schemas.microsoft.com/office/drawing/2014/main" id="{A40FCA53-E855-57A6-6755-A051EE3D5F7A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0800000">
                <a:off x="4687575" y="3227084"/>
                <a:ext cx="324000" cy="323186"/>
              </a:xfrm>
              <a:prstGeom prst="arc">
                <a:avLst>
                  <a:gd name="adj1" fmla="val 11704957"/>
                  <a:gd name="adj2" fmla="val 20551465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E00BE037-2330-BC97-41E9-4DC158C5782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9667839" y="4888187"/>
              <a:ext cx="32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F05665D3-3F94-958B-0663-F80339F124F7}"/>
                </a:ext>
              </a:extLst>
            </p:cNvPr>
            <p:cNvCxnSpPr>
              <a:cxnSpLocks/>
            </p:cNvCxnSpPr>
            <p:nvPr/>
          </p:nvCxnSpPr>
          <p:spPr>
            <a:xfrm>
              <a:off x="9825661" y="4743330"/>
              <a:ext cx="50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6C7D6022-5E6E-6A75-5E9D-B1EF7BA06DC0}"/>
                </a:ext>
              </a:extLst>
            </p:cNvPr>
            <p:cNvCxnSpPr>
              <a:cxnSpLocks/>
            </p:cNvCxnSpPr>
            <p:nvPr/>
          </p:nvCxnSpPr>
          <p:spPr>
            <a:xfrm>
              <a:off x="9825661" y="5038084"/>
              <a:ext cx="50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93894E79-4C8A-60E3-B9F8-549EBE064FF7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9682807" y="4891244"/>
              <a:ext cx="29582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DE01DD75-1357-3BDB-C382-45A2824339C5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0181188" y="4891244"/>
              <a:ext cx="29582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97A6C126-2F1D-839D-F51A-5C753C79073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0105052" y="4886494"/>
              <a:ext cx="12052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35A59911-30A2-7050-F990-26857306F7F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0168675" y="4888013"/>
              <a:ext cx="12052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FAEC7D15-26C9-7D8B-DB93-4F1D768A2FE8}"/>
                </a:ext>
              </a:extLst>
            </p:cNvPr>
            <p:cNvCxnSpPr>
              <a:cxnSpLocks/>
            </p:cNvCxnSpPr>
            <p:nvPr/>
          </p:nvCxnSpPr>
          <p:spPr>
            <a:xfrm>
              <a:off x="10132444" y="4864057"/>
              <a:ext cx="13147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1B704BA8-86FE-FDA0-62EB-D1EEB1FCB128}"/>
                </a:ext>
              </a:extLst>
            </p:cNvPr>
            <p:cNvCxnSpPr>
              <a:cxnSpLocks/>
            </p:cNvCxnSpPr>
            <p:nvPr/>
          </p:nvCxnSpPr>
          <p:spPr>
            <a:xfrm>
              <a:off x="10132444" y="4914233"/>
              <a:ext cx="13147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3" name="Group 172">
              <a:extLst>
                <a:ext uri="{FF2B5EF4-FFF2-40B4-BE49-F238E27FC236}">
                  <a16:creationId xmlns:a16="http://schemas.microsoft.com/office/drawing/2014/main" id="{B160E6DF-A5C2-35E4-1AB3-9E90741C3434}"/>
                </a:ext>
              </a:extLst>
            </p:cNvPr>
            <p:cNvGrpSpPr/>
            <p:nvPr/>
          </p:nvGrpSpPr>
          <p:grpSpPr>
            <a:xfrm rot="-1020000">
              <a:off x="9919766" y="4787896"/>
              <a:ext cx="70220" cy="190039"/>
              <a:chOff x="5135908" y="3492562"/>
              <a:chExt cx="70220" cy="190039"/>
            </a:xfrm>
          </p:grpSpPr>
          <p:sp>
            <p:nvSpPr>
              <p:cNvPr id="176" name="Isosceles Triangle 175">
                <a:extLst>
                  <a:ext uri="{FF2B5EF4-FFF2-40B4-BE49-F238E27FC236}">
                    <a16:creationId xmlns:a16="http://schemas.microsoft.com/office/drawing/2014/main" id="{7A469FBD-7336-60E0-319D-14815E6B0E7F}"/>
                  </a:ext>
                </a:extLst>
              </p:cNvPr>
              <p:cNvSpPr/>
              <p:nvPr/>
            </p:nvSpPr>
            <p:spPr>
              <a:xfrm rot="19977438">
                <a:off x="5135908" y="3492562"/>
                <a:ext cx="54000" cy="93956"/>
              </a:xfrm>
              <a:prstGeom prst="triangl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83" name="Straight Connector 182">
                <a:extLst>
                  <a:ext uri="{FF2B5EF4-FFF2-40B4-BE49-F238E27FC236}">
                    <a16:creationId xmlns:a16="http://schemas.microsoft.com/office/drawing/2014/main" id="{74992E69-88DA-00AB-5DFB-39020B133F22}"/>
                  </a:ext>
                </a:extLst>
              </p:cNvPr>
              <p:cNvCxnSpPr>
                <a:cxnSpLocks/>
              </p:cNvCxnSpPr>
              <p:nvPr/>
            </p:nvCxnSpPr>
            <p:spPr>
              <a:xfrm rot="3777438">
                <a:off x="5152128" y="3628601"/>
                <a:ext cx="10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3" name="Gruppo 42"/>
          <p:cNvGrpSpPr/>
          <p:nvPr/>
        </p:nvGrpSpPr>
        <p:grpSpPr>
          <a:xfrm>
            <a:off x="9751257" y="4112789"/>
            <a:ext cx="476177" cy="1673437"/>
            <a:chOff x="9443516" y="4103144"/>
            <a:chExt cx="476177" cy="1673437"/>
          </a:xfrm>
        </p:grpSpPr>
        <p:cxnSp>
          <p:nvCxnSpPr>
            <p:cNvPr id="185" name="Straight Connector 46">
              <a:extLst>
                <a:ext uri="{FF2B5EF4-FFF2-40B4-BE49-F238E27FC236}">
                  <a16:creationId xmlns:a16="http://schemas.microsoft.com/office/drawing/2014/main" id="{F6C7F3EB-5E53-0960-A2A7-729DFB3C73E0}"/>
                </a:ext>
              </a:extLst>
            </p:cNvPr>
            <p:cNvCxnSpPr>
              <a:cxnSpLocks/>
            </p:cNvCxnSpPr>
            <p:nvPr/>
          </p:nvCxnSpPr>
          <p:spPr>
            <a:xfrm>
              <a:off x="9451693" y="4510917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47">
              <a:extLst>
                <a:ext uri="{FF2B5EF4-FFF2-40B4-BE49-F238E27FC236}">
                  <a16:creationId xmlns:a16="http://schemas.microsoft.com/office/drawing/2014/main" id="{88441F11-2800-D0D1-3A24-85DA914F0174}"/>
                </a:ext>
              </a:extLst>
            </p:cNvPr>
            <p:cNvCxnSpPr>
              <a:cxnSpLocks/>
            </p:cNvCxnSpPr>
            <p:nvPr/>
          </p:nvCxnSpPr>
          <p:spPr>
            <a:xfrm>
              <a:off x="9447700" y="4962127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48">
              <a:extLst>
                <a:ext uri="{FF2B5EF4-FFF2-40B4-BE49-F238E27FC236}">
                  <a16:creationId xmlns:a16="http://schemas.microsoft.com/office/drawing/2014/main" id="{582AD9CF-1084-E921-927D-0A812B8BB6C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9213700" y="4736539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49">
              <a:extLst>
                <a:ext uri="{FF2B5EF4-FFF2-40B4-BE49-F238E27FC236}">
                  <a16:creationId xmlns:a16="http://schemas.microsoft.com/office/drawing/2014/main" id="{AE011FB5-6D98-A03F-DFE2-18B20ED2B6D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9680084" y="4734511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50">
              <a:extLst>
                <a:ext uri="{FF2B5EF4-FFF2-40B4-BE49-F238E27FC236}">
                  <a16:creationId xmlns:a16="http://schemas.microsoft.com/office/drawing/2014/main" id="{8CA18838-F62A-BC18-0C52-E3FBC169D91B}"/>
                </a:ext>
              </a:extLst>
            </p:cNvPr>
            <p:cNvCxnSpPr>
              <a:cxnSpLocks/>
            </p:cNvCxnSpPr>
            <p:nvPr/>
          </p:nvCxnSpPr>
          <p:spPr>
            <a:xfrm>
              <a:off x="9449710" y="4962820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51">
              <a:extLst>
                <a:ext uri="{FF2B5EF4-FFF2-40B4-BE49-F238E27FC236}">
                  <a16:creationId xmlns:a16="http://schemas.microsoft.com/office/drawing/2014/main" id="{839CC48D-7C91-4F1E-D15F-AA02A0E3A996}"/>
                </a:ext>
              </a:extLst>
            </p:cNvPr>
            <p:cNvCxnSpPr>
              <a:cxnSpLocks/>
            </p:cNvCxnSpPr>
            <p:nvPr/>
          </p:nvCxnSpPr>
          <p:spPr>
            <a:xfrm>
              <a:off x="9447700" y="5423051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52">
              <a:extLst>
                <a:ext uri="{FF2B5EF4-FFF2-40B4-BE49-F238E27FC236}">
                  <a16:creationId xmlns:a16="http://schemas.microsoft.com/office/drawing/2014/main" id="{47648CDF-968F-56B1-3F46-2E1FC6306B4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9213700" y="5197463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53">
              <a:extLst>
                <a:ext uri="{FF2B5EF4-FFF2-40B4-BE49-F238E27FC236}">
                  <a16:creationId xmlns:a16="http://schemas.microsoft.com/office/drawing/2014/main" id="{A3BA2A11-4573-DA42-92BA-222EF1C050D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9680084" y="5195435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60">
              <a:extLst>
                <a:ext uri="{FF2B5EF4-FFF2-40B4-BE49-F238E27FC236}">
                  <a16:creationId xmlns:a16="http://schemas.microsoft.com/office/drawing/2014/main" id="{216256D9-DB26-1D43-816E-5A613A721EA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9272707" y="5600435"/>
              <a:ext cx="34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61">
              <a:extLst>
                <a:ext uri="{FF2B5EF4-FFF2-40B4-BE49-F238E27FC236}">
                  <a16:creationId xmlns:a16="http://schemas.microsoft.com/office/drawing/2014/main" id="{6A22FAAD-18F8-35E1-FF2B-EEFB9E15A594}"/>
                </a:ext>
              </a:extLst>
            </p:cNvPr>
            <p:cNvCxnSpPr>
              <a:cxnSpLocks/>
            </p:cNvCxnSpPr>
            <p:nvPr/>
          </p:nvCxnSpPr>
          <p:spPr>
            <a:xfrm>
              <a:off x="9443707" y="5776581"/>
              <a:ext cx="25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62">
              <a:extLst>
                <a:ext uri="{FF2B5EF4-FFF2-40B4-BE49-F238E27FC236}">
                  <a16:creationId xmlns:a16="http://schemas.microsoft.com/office/drawing/2014/main" id="{7226D4E1-8CB5-4F92-1052-8C03D8E1CA2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9657660" y="5456435"/>
              <a:ext cx="5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63">
              <a:extLst>
                <a:ext uri="{FF2B5EF4-FFF2-40B4-BE49-F238E27FC236}">
                  <a16:creationId xmlns:a16="http://schemas.microsoft.com/office/drawing/2014/main" id="{B822D647-B84C-3D06-5E7C-0581148B1B9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9662025" y="5600435"/>
              <a:ext cx="5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64">
              <a:extLst>
                <a:ext uri="{FF2B5EF4-FFF2-40B4-BE49-F238E27FC236}">
                  <a16:creationId xmlns:a16="http://schemas.microsoft.com/office/drawing/2014/main" id="{6CAA3F67-63A3-E8F6-96E2-98F0C0B6DC7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9662487" y="5744435"/>
              <a:ext cx="5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65">
              <a:extLst>
                <a:ext uri="{FF2B5EF4-FFF2-40B4-BE49-F238E27FC236}">
                  <a16:creationId xmlns:a16="http://schemas.microsoft.com/office/drawing/2014/main" id="{D56D801E-313E-0814-633D-97A36715EBA6}"/>
                </a:ext>
              </a:extLst>
            </p:cNvPr>
            <p:cNvCxnSpPr>
              <a:cxnSpLocks/>
            </p:cNvCxnSpPr>
            <p:nvPr/>
          </p:nvCxnSpPr>
          <p:spPr>
            <a:xfrm rot="2100000">
              <a:off x="9597473" y="5702006"/>
              <a:ext cx="10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Straight Connector 66">
              <a:extLst>
                <a:ext uri="{FF2B5EF4-FFF2-40B4-BE49-F238E27FC236}">
                  <a16:creationId xmlns:a16="http://schemas.microsoft.com/office/drawing/2014/main" id="{0586B1F5-0CF7-494A-9170-F8B782C571E3}"/>
                </a:ext>
              </a:extLst>
            </p:cNvPr>
            <p:cNvCxnSpPr>
              <a:cxnSpLocks/>
            </p:cNvCxnSpPr>
            <p:nvPr/>
          </p:nvCxnSpPr>
          <p:spPr>
            <a:xfrm rot="1980000">
              <a:off x="9596419" y="5558881"/>
              <a:ext cx="10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Straight Connector 67">
              <a:extLst>
                <a:ext uri="{FF2B5EF4-FFF2-40B4-BE49-F238E27FC236}">
                  <a16:creationId xmlns:a16="http://schemas.microsoft.com/office/drawing/2014/main" id="{2F55D52B-E65B-1B47-06E2-E58F64EF3434}"/>
                </a:ext>
              </a:extLst>
            </p:cNvPr>
            <p:cNvCxnSpPr>
              <a:cxnSpLocks/>
            </p:cNvCxnSpPr>
            <p:nvPr/>
          </p:nvCxnSpPr>
          <p:spPr>
            <a:xfrm rot="8700000">
              <a:off x="9590748" y="5509697"/>
              <a:ext cx="10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68">
              <a:extLst>
                <a:ext uri="{FF2B5EF4-FFF2-40B4-BE49-F238E27FC236}">
                  <a16:creationId xmlns:a16="http://schemas.microsoft.com/office/drawing/2014/main" id="{79157E77-E3FA-3F23-3AAC-FC5ED92B27DA}"/>
                </a:ext>
              </a:extLst>
            </p:cNvPr>
            <p:cNvCxnSpPr>
              <a:cxnSpLocks/>
            </p:cNvCxnSpPr>
            <p:nvPr/>
          </p:nvCxnSpPr>
          <p:spPr>
            <a:xfrm rot="8700000">
              <a:off x="9597473" y="5648007"/>
              <a:ext cx="10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69">
              <a:extLst>
                <a:ext uri="{FF2B5EF4-FFF2-40B4-BE49-F238E27FC236}">
                  <a16:creationId xmlns:a16="http://schemas.microsoft.com/office/drawing/2014/main" id="{201BCD84-9FDE-2E55-74F2-40F87D2371BC}"/>
                </a:ext>
              </a:extLst>
            </p:cNvPr>
            <p:cNvCxnSpPr>
              <a:cxnSpLocks/>
            </p:cNvCxnSpPr>
            <p:nvPr/>
          </p:nvCxnSpPr>
          <p:spPr>
            <a:xfrm>
              <a:off x="9717748" y="5676323"/>
              <a:ext cx="14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Straight Connector 70">
              <a:extLst>
                <a:ext uri="{FF2B5EF4-FFF2-40B4-BE49-F238E27FC236}">
                  <a16:creationId xmlns:a16="http://schemas.microsoft.com/office/drawing/2014/main" id="{C2AE3B0E-6CDF-C398-1176-479F82989E5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9349965" y="4331479"/>
              <a:ext cx="34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Straight Connector 71">
              <a:extLst>
                <a:ext uri="{FF2B5EF4-FFF2-40B4-BE49-F238E27FC236}">
                  <a16:creationId xmlns:a16="http://schemas.microsoft.com/office/drawing/2014/main" id="{DF47C4DF-0976-3A0E-F8CE-5DF2A7C1D94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9450623" y="4336453"/>
              <a:ext cx="34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72">
              <a:extLst>
                <a:ext uri="{FF2B5EF4-FFF2-40B4-BE49-F238E27FC236}">
                  <a16:creationId xmlns:a16="http://schemas.microsoft.com/office/drawing/2014/main" id="{56DD3D8E-CA46-66F3-421F-561E6E2CAEB8}"/>
                </a:ext>
              </a:extLst>
            </p:cNvPr>
            <p:cNvCxnSpPr>
              <a:cxnSpLocks/>
            </p:cNvCxnSpPr>
            <p:nvPr/>
          </p:nvCxnSpPr>
          <p:spPr>
            <a:xfrm>
              <a:off x="9450935" y="4160803"/>
              <a:ext cx="23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73">
              <a:extLst>
                <a:ext uri="{FF2B5EF4-FFF2-40B4-BE49-F238E27FC236}">
                  <a16:creationId xmlns:a16="http://schemas.microsoft.com/office/drawing/2014/main" id="{576CBE12-C8EB-5091-DD03-5B53A10403B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9411700" y="4185663"/>
              <a:ext cx="7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Connector 74">
              <a:extLst>
                <a:ext uri="{FF2B5EF4-FFF2-40B4-BE49-F238E27FC236}">
                  <a16:creationId xmlns:a16="http://schemas.microsoft.com/office/drawing/2014/main" id="{6963C77B-4E41-4556-481E-4A1D90CD080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9654617" y="4139144"/>
              <a:ext cx="7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8" name="Group 178">
              <a:extLst>
                <a:ext uri="{FF2B5EF4-FFF2-40B4-BE49-F238E27FC236}">
                  <a16:creationId xmlns:a16="http://schemas.microsoft.com/office/drawing/2014/main" id="{5FAFE86D-2EE4-63A0-5013-EF7963D54FA4}"/>
                </a:ext>
              </a:extLst>
            </p:cNvPr>
            <p:cNvGrpSpPr/>
            <p:nvPr/>
          </p:nvGrpSpPr>
          <p:grpSpPr>
            <a:xfrm>
              <a:off x="9443516" y="4701157"/>
              <a:ext cx="433936" cy="67401"/>
              <a:chOff x="5452606" y="3362029"/>
              <a:chExt cx="433936" cy="67401"/>
            </a:xfrm>
          </p:grpSpPr>
          <p:sp>
            <p:nvSpPr>
              <p:cNvPr id="209" name="Isosceles Triangle 78">
                <a:extLst>
                  <a:ext uri="{FF2B5EF4-FFF2-40B4-BE49-F238E27FC236}">
                    <a16:creationId xmlns:a16="http://schemas.microsoft.com/office/drawing/2014/main" id="{78C11193-FFA1-A599-E6BB-6F7EB108819F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5798841" y="3341730"/>
                <a:ext cx="67401" cy="108000"/>
              </a:xfrm>
              <a:prstGeom prst="triangl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10" name="Straight Connector 79">
                <a:extLst>
                  <a:ext uri="{FF2B5EF4-FFF2-40B4-BE49-F238E27FC236}">
                    <a16:creationId xmlns:a16="http://schemas.microsoft.com/office/drawing/2014/main" id="{0F82B704-89B6-C3C1-1638-4261C03909E0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452606" y="3397200"/>
                <a:ext cx="32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13" name="Straight Connector 86">
              <a:extLst>
                <a:ext uri="{FF2B5EF4-FFF2-40B4-BE49-F238E27FC236}">
                  <a16:creationId xmlns:a16="http://schemas.microsoft.com/office/drawing/2014/main" id="{7960D1C4-66E4-7771-F985-6003531E1D9A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9450935" y="5192242"/>
              <a:ext cx="10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87">
              <a:extLst>
                <a:ext uri="{FF2B5EF4-FFF2-40B4-BE49-F238E27FC236}">
                  <a16:creationId xmlns:a16="http://schemas.microsoft.com/office/drawing/2014/main" id="{3D2C0916-2B74-1F12-C58B-4FB170ECE7E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9490607" y="5198389"/>
              <a:ext cx="14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9" name="Straight Connector 46">
            <a:extLst>
              <a:ext uri="{FF2B5EF4-FFF2-40B4-BE49-F238E27FC236}">
                <a16:creationId xmlns:a16="http://schemas.microsoft.com/office/drawing/2014/main" id="{F6C7F3EB-5E53-0960-A2A7-729DFB3C73E0}"/>
              </a:ext>
            </a:extLst>
          </p:cNvPr>
          <p:cNvCxnSpPr>
            <a:cxnSpLocks/>
          </p:cNvCxnSpPr>
          <p:nvPr/>
        </p:nvCxnSpPr>
        <p:spPr>
          <a:xfrm>
            <a:off x="4235249" y="1498879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Straight Connector 47">
            <a:extLst>
              <a:ext uri="{FF2B5EF4-FFF2-40B4-BE49-F238E27FC236}">
                <a16:creationId xmlns:a16="http://schemas.microsoft.com/office/drawing/2014/main" id="{88441F11-2800-D0D1-3A24-85DA914F0174}"/>
              </a:ext>
            </a:extLst>
          </p:cNvPr>
          <p:cNvCxnSpPr>
            <a:cxnSpLocks/>
          </p:cNvCxnSpPr>
          <p:nvPr/>
        </p:nvCxnSpPr>
        <p:spPr>
          <a:xfrm>
            <a:off x="4231256" y="1950089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Straight Connector 48">
            <a:extLst>
              <a:ext uri="{FF2B5EF4-FFF2-40B4-BE49-F238E27FC236}">
                <a16:creationId xmlns:a16="http://schemas.microsoft.com/office/drawing/2014/main" id="{582AD9CF-1084-E921-927D-0A812B8BB6C1}"/>
              </a:ext>
            </a:extLst>
          </p:cNvPr>
          <p:cNvCxnSpPr>
            <a:cxnSpLocks/>
          </p:cNvCxnSpPr>
          <p:nvPr/>
        </p:nvCxnSpPr>
        <p:spPr>
          <a:xfrm rot="5400000">
            <a:off x="3997256" y="1724501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Straight Connector 49">
            <a:extLst>
              <a:ext uri="{FF2B5EF4-FFF2-40B4-BE49-F238E27FC236}">
                <a16:creationId xmlns:a16="http://schemas.microsoft.com/office/drawing/2014/main" id="{AE011FB5-6D98-A03F-DFE2-18B20ED2B6DD}"/>
              </a:ext>
            </a:extLst>
          </p:cNvPr>
          <p:cNvCxnSpPr>
            <a:cxnSpLocks/>
          </p:cNvCxnSpPr>
          <p:nvPr/>
        </p:nvCxnSpPr>
        <p:spPr>
          <a:xfrm rot="5400000">
            <a:off x="4463640" y="1722473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Straight Connector 50">
            <a:extLst>
              <a:ext uri="{FF2B5EF4-FFF2-40B4-BE49-F238E27FC236}">
                <a16:creationId xmlns:a16="http://schemas.microsoft.com/office/drawing/2014/main" id="{8CA18838-F62A-BC18-0C52-E3FBC169D91B}"/>
              </a:ext>
            </a:extLst>
          </p:cNvPr>
          <p:cNvCxnSpPr>
            <a:cxnSpLocks/>
          </p:cNvCxnSpPr>
          <p:nvPr/>
        </p:nvCxnSpPr>
        <p:spPr>
          <a:xfrm>
            <a:off x="4233266" y="1950782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Straight Connector 51">
            <a:extLst>
              <a:ext uri="{FF2B5EF4-FFF2-40B4-BE49-F238E27FC236}">
                <a16:creationId xmlns:a16="http://schemas.microsoft.com/office/drawing/2014/main" id="{839CC48D-7C91-4F1E-D15F-AA02A0E3A996}"/>
              </a:ext>
            </a:extLst>
          </p:cNvPr>
          <p:cNvCxnSpPr>
            <a:cxnSpLocks/>
          </p:cNvCxnSpPr>
          <p:nvPr/>
        </p:nvCxnSpPr>
        <p:spPr>
          <a:xfrm>
            <a:off x="4231256" y="2411013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Straight Connector 52">
            <a:extLst>
              <a:ext uri="{FF2B5EF4-FFF2-40B4-BE49-F238E27FC236}">
                <a16:creationId xmlns:a16="http://schemas.microsoft.com/office/drawing/2014/main" id="{47648CDF-968F-56B1-3F46-2E1FC6306B40}"/>
              </a:ext>
            </a:extLst>
          </p:cNvPr>
          <p:cNvCxnSpPr>
            <a:cxnSpLocks/>
          </p:cNvCxnSpPr>
          <p:nvPr/>
        </p:nvCxnSpPr>
        <p:spPr>
          <a:xfrm rot="5400000">
            <a:off x="3997256" y="2185425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6" name="Straight Connector 53">
            <a:extLst>
              <a:ext uri="{FF2B5EF4-FFF2-40B4-BE49-F238E27FC236}">
                <a16:creationId xmlns:a16="http://schemas.microsoft.com/office/drawing/2014/main" id="{A3BA2A11-4573-DA42-92BA-222EF1C050D6}"/>
              </a:ext>
            </a:extLst>
          </p:cNvPr>
          <p:cNvCxnSpPr>
            <a:cxnSpLocks/>
          </p:cNvCxnSpPr>
          <p:nvPr/>
        </p:nvCxnSpPr>
        <p:spPr>
          <a:xfrm rot="5400000">
            <a:off x="4463640" y="2183397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Straight Connector 60">
            <a:extLst>
              <a:ext uri="{FF2B5EF4-FFF2-40B4-BE49-F238E27FC236}">
                <a16:creationId xmlns:a16="http://schemas.microsoft.com/office/drawing/2014/main" id="{216256D9-DB26-1D43-816E-5A613A721EA4}"/>
              </a:ext>
            </a:extLst>
          </p:cNvPr>
          <p:cNvCxnSpPr>
            <a:cxnSpLocks/>
          </p:cNvCxnSpPr>
          <p:nvPr/>
        </p:nvCxnSpPr>
        <p:spPr>
          <a:xfrm rot="5400000">
            <a:off x="4056263" y="2588397"/>
            <a:ext cx="34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Straight Connector 61">
            <a:extLst>
              <a:ext uri="{FF2B5EF4-FFF2-40B4-BE49-F238E27FC236}">
                <a16:creationId xmlns:a16="http://schemas.microsoft.com/office/drawing/2014/main" id="{6A22FAAD-18F8-35E1-FF2B-EEFB9E15A594}"/>
              </a:ext>
            </a:extLst>
          </p:cNvPr>
          <p:cNvCxnSpPr>
            <a:cxnSpLocks/>
          </p:cNvCxnSpPr>
          <p:nvPr/>
        </p:nvCxnSpPr>
        <p:spPr>
          <a:xfrm>
            <a:off x="4227263" y="2764543"/>
            <a:ext cx="25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Straight Connector 62">
            <a:extLst>
              <a:ext uri="{FF2B5EF4-FFF2-40B4-BE49-F238E27FC236}">
                <a16:creationId xmlns:a16="http://schemas.microsoft.com/office/drawing/2014/main" id="{7226D4E1-8CB5-4F92-1052-8C03D8E1CA2D}"/>
              </a:ext>
            </a:extLst>
          </p:cNvPr>
          <p:cNvCxnSpPr>
            <a:cxnSpLocks/>
          </p:cNvCxnSpPr>
          <p:nvPr/>
        </p:nvCxnSpPr>
        <p:spPr>
          <a:xfrm rot="5400000">
            <a:off x="4441216" y="2444397"/>
            <a:ext cx="5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Straight Connector 63">
            <a:extLst>
              <a:ext uri="{FF2B5EF4-FFF2-40B4-BE49-F238E27FC236}">
                <a16:creationId xmlns:a16="http://schemas.microsoft.com/office/drawing/2014/main" id="{B822D647-B84C-3D06-5E7C-0581148B1B96}"/>
              </a:ext>
            </a:extLst>
          </p:cNvPr>
          <p:cNvCxnSpPr>
            <a:cxnSpLocks/>
          </p:cNvCxnSpPr>
          <p:nvPr/>
        </p:nvCxnSpPr>
        <p:spPr>
          <a:xfrm rot="5400000">
            <a:off x="4445581" y="2588397"/>
            <a:ext cx="5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" name="Straight Connector 64">
            <a:extLst>
              <a:ext uri="{FF2B5EF4-FFF2-40B4-BE49-F238E27FC236}">
                <a16:creationId xmlns:a16="http://schemas.microsoft.com/office/drawing/2014/main" id="{6CAA3F67-63A3-E8F6-96E2-98F0C0B6DC72}"/>
              </a:ext>
            </a:extLst>
          </p:cNvPr>
          <p:cNvCxnSpPr>
            <a:cxnSpLocks/>
          </p:cNvCxnSpPr>
          <p:nvPr/>
        </p:nvCxnSpPr>
        <p:spPr>
          <a:xfrm rot="5400000">
            <a:off x="4446043" y="2732397"/>
            <a:ext cx="5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" name="Straight Connector 65">
            <a:extLst>
              <a:ext uri="{FF2B5EF4-FFF2-40B4-BE49-F238E27FC236}">
                <a16:creationId xmlns:a16="http://schemas.microsoft.com/office/drawing/2014/main" id="{D56D801E-313E-0814-633D-97A36715EBA6}"/>
              </a:ext>
            </a:extLst>
          </p:cNvPr>
          <p:cNvCxnSpPr>
            <a:cxnSpLocks/>
          </p:cNvCxnSpPr>
          <p:nvPr/>
        </p:nvCxnSpPr>
        <p:spPr>
          <a:xfrm rot="2100000">
            <a:off x="4381029" y="2689968"/>
            <a:ext cx="10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Straight Connector 66">
            <a:extLst>
              <a:ext uri="{FF2B5EF4-FFF2-40B4-BE49-F238E27FC236}">
                <a16:creationId xmlns:a16="http://schemas.microsoft.com/office/drawing/2014/main" id="{0586B1F5-0CF7-494A-9170-F8B782C571E3}"/>
              </a:ext>
            </a:extLst>
          </p:cNvPr>
          <p:cNvCxnSpPr>
            <a:cxnSpLocks/>
          </p:cNvCxnSpPr>
          <p:nvPr/>
        </p:nvCxnSpPr>
        <p:spPr>
          <a:xfrm rot="1980000">
            <a:off x="4379975" y="2546843"/>
            <a:ext cx="10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Straight Connector 67">
            <a:extLst>
              <a:ext uri="{FF2B5EF4-FFF2-40B4-BE49-F238E27FC236}">
                <a16:creationId xmlns:a16="http://schemas.microsoft.com/office/drawing/2014/main" id="{2F55D52B-E65B-1B47-06E2-E58F64EF3434}"/>
              </a:ext>
            </a:extLst>
          </p:cNvPr>
          <p:cNvCxnSpPr>
            <a:cxnSpLocks/>
          </p:cNvCxnSpPr>
          <p:nvPr/>
        </p:nvCxnSpPr>
        <p:spPr>
          <a:xfrm rot="8700000">
            <a:off x="4374304" y="2497659"/>
            <a:ext cx="10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Straight Connector 68">
            <a:extLst>
              <a:ext uri="{FF2B5EF4-FFF2-40B4-BE49-F238E27FC236}">
                <a16:creationId xmlns:a16="http://schemas.microsoft.com/office/drawing/2014/main" id="{79157E77-E3FA-3F23-3AAC-FC5ED92B27DA}"/>
              </a:ext>
            </a:extLst>
          </p:cNvPr>
          <p:cNvCxnSpPr>
            <a:cxnSpLocks/>
          </p:cNvCxnSpPr>
          <p:nvPr/>
        </p:nvCxnSpPr>
        <p:spPr>
          <a:xfrm rot="8700000">
            <a:off x="4381029" y="2635969"/>
            <a:ext cx="10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Straight Connector 69">
            <a:extLst>
              <a:ext uri="{FF2B5EF4-FFF2-40B4-BE49-F238E27FC236}">
                <a16:creationId xmlns:a16="http://schemas.microsoft.com/office/drawing/2014/main" id="{201BCD84-9FDE-2E55-74F2-40F87D2371BC}"/>
              </a:ext>
            </a:extLst>
          </p:cNvPr>
          <p:cNvCxnSpPr>
            <a:cxnSpLocks/>
          </p:cNvCxnSpPr>
          <p:nvPr/>
        </p:nvCxnSpPr>
        <p:spPr>
          <a:xfrm>
            <a:off x="4501304" y="2664285"/>
            <a:ext cx="14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Straight Connector 70">
            <a:extLst>
              <a:ext uri="{FF2B5EF4-FFF2-40B4-BE49-F238E27FC236}">
                <a16:creationId xmlns:a16="http://schemas.microsoft.com/office/drawing/2014/main" id="{C2AE3B0E-6CDF-C398-1176-479F82989E5C}"/>
              </a:ext>
            </a:extLst>
          </p:cNvPr>
          <p:cNvCxnSpPr>
            <a:cxnSpLocks/>
          </p:cNvCxnSpPr>
          <p:nvPr/>
        </p:nvCxnSpPr>
        <p:spPr>
          <a:xfrm rot="5400000">
            <a:off x="4133521" y="1319441"/>
            <a:ext cx="34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Straight Connector 71">
            <a:extLst>
              <a:ext uri="{FF2B5EF4-FFF2-40B4-BE49-F238E27FC236}">
                <a16:creationId xmlns:a16="http://schemas.microsoft.com/office/drawing/2014/main" id="{DF47C4DF-0976-3A0E-F8CE-5DF2A7C1D94D}"/>
              </a:ext>
            </a:extLst>
          </p:cNvPr>
          <p:cNvCxnSpPr>
            <a:cxnSpLocks/>
          </p:cNvCxnSpPr>
          <p:nvPr/>
        </p:nvCxnSpPr>
        <p:spPr>
          <a:xfrm rot="5400000">
            <a:off x="4234179" y="1324415"/>
            <a:ext cx="34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Straight Connector 72">
            <a:extLst>
              <a:ext uri="{FF2B5EF4-FFF2-40B4-BE49-F238E27FC236}">
                <a16:creationId xmlns:a16="http://schemas.microsoft.com/office/drawing/2014/main" id="{56DD3D8E-CA46-66F3-421F-561E6E2CAEB8}"/>
              </a:ext>
            </a:extLst>
          </p:cNvPr>
          <p:cNvCxnSpPr>
            <a:cxnSpLocks/>
          </p:cNvCxnSpPr>
          <p:nvPr/>
        </p:nvCxnSpPr>
        <p:spPr>
          <a:xfrm>
            <a:off x="4234491" y="1148765"/>
            <a:ext cx="23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Straight Connector 73">
            <a:extLst>
              <a:ext uri="{FF2B5EF4-FFF2-40B4-BE49-F238E27FC236}">
                <a16:creationId xmlns:a16="http://schemas.microsoft.com/office/drawing/2014/main" id="{576CBE12-C8EB-5091-DD03-5B53A10403B6}"/>
              </a:ext>
            </a:extLst>
          </p:cNvPr>
          <p:cNvCxnSpPr>
            <a:cxnSpLocks/>
          </p:cNvCxnSpPr>
          <p:nvPr/>
        </p:nvCxnSpPr>
        <p:spPr>
          <a:xfrm rot="5400000">
            <a:off x="4195256" y="1173625"/>
            <a:ext cx="7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Straight Connector 74">
            <a:extLst>
              <a:ext uri="{FF2B5EF4-FFF2-40B4-BE49-F238E27FC236}">
                <a16:creationId xmlns:a16="http://schemas.microsoft.com/office/drawing/2014/main" id="{6963C77B-4E41-4556-481E-4A1D90CD080A}"/>
              </a:ext>
            </a:extLst>
          </p:cNvPr>
          <p:cNvCxnSpPr>
            <a:cxnSpLocks/>
          </p:cNvCxnSpPr>
          <p:nvPr/>
        </p:nvCxnSpPr>
        <p:spPr>
          <a:xfrm rot="5400000">
            <a:off x="4438173" y="1127106"/>
            <a:ext cx="7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2" name="Group 178">
            <a:extLst>
              <a:ext uri="{FF2B5EF4-FFF2-40B4-BE49-F238E27FC236}">
                <a16:creationId xmlns:a16="http://schemas.microsoft.com/office/drawing/2014/main" id="{5FAFE86D-2EE4-63A0-5013-EF7963D54FA4}"/>
              </a:ext>
            </a:extLst>
          </p:cNvPr>
          <p:cNvGrpSpPr/>
          <p:nvPr/>
        </p:nvGrpSpPr>
        <p:grpSpPr>
          <a:xfrm>
            <a:off x="4227072" y="1689119"/>
            <a:ext cx="433936" cy="67401"/>
            <a:chOff x="5452606" y="3362029"/>
            <a:chExt cx="433936" cy="67401"/>
          </a:xfrm>
        </p:grpSpPr>
        <p:sp>
          <p:nvSpPr>
            <p:cNvPr id="243" name="Isosceles Triangle 78">
              <a:extLst>
                <a:ext uri="{FF2B5EF4-FFF2-40B4-BE49-F238E27FC236}">
                  <a16:creationId xmlns:a16="http://schemas.microsoft.com/office/drawing/2014/main" id="{78C11193-FFA1-A599-E6BB-6F7EB108819F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5798841" y="3341730"/>
              <a:ext cx="67401" cy="108000"/>
            </a:xfrm>
            <a:prstGeom prst="triangl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>
                <a:solidFill>
                  <a:schemeClr val="tx1"/>
                </a:solidFill>
              </a:endParaRPr>
            </a:p>
          </p:txBody>
        </p:sp>
        <p:cxnSp>
          <p:nvCxnSpPr>
            <p:cNvPr id="244" name="Straight Connector 79">
              <a:extLst>
                <a:ext uri="{FF2B5EF4-FFF2-40B4-BE49-F238E27FC236}">
                  <a16:creationId xmlns:a16="http://schemas.microsoft.com/office/drawing/2014/main" id="{0F82B704-89B6-C3C1-1638-4261C03909E0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5452606" y="3397200"/>
              <a:ext cx="32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45" name="Straight Connector 86">
            <a:extLst>
              <a:ext uri="{FF2B5EF4-FFF2-40B4-BE49-F238E27FC236}">
                <a16:creationId xmlns:a16="http://schemas.microsoft.com/office/drawing/2014/main" id="{7960D1C4-66E4-7771-F985-6003531E1D9A}"/>
              </a:ext>
            </a:extLst>
          </p:cNvPr>
          <p:cNvCxnSpPr>
            <a:cxnSpLocks/>
          </p:cNvCxnSpPr>
          <p:nvPr/>
        </p:nvCxnSpPr>
        <p:spPr>
          <a:xfrm rot="10800000">
            <a:off x="4234491" y="2180204"/>
            <a:ext cx="10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6" name="Straight Connector 87">
            <a:extLst>
              <a:ext uri="{FF2B5EF4-FFF2-40B4-BE49-F238E27FC236}">
                <a16:creationId xmlns:a16="http://schemas.microsoft.com/office/drawing/2014/main" id="{3D2C0916-2B74-1F12-C58B-4FB170ECE7E1}"/>
              </a:ext>
            </a:extLst>
          </p:cNvPr>
          <p:cNvCxnSpPr>
            <a:cxnSpLocks/>
          </p:cNvCxnSpPr>
          <p:nvPr/>
        </p:nvCxnSpPr>
        <p:spPr>
          <a:xfrm rot="5400000">
            <a:off x="4274163" y="2186351"/>
            <a:ext cx="14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Straight Connector 69">
            <a:extLst>
              <a:ext uri="{FF2B5EF4-FFF2-40B4-BE49-F238E27FC236}">
                <a16:creationId xmlns:a16="http://schemas.microsoft.com/office/drawing/2014/main" id="{201BCD84-9FDE-2E55-74F2-40F87D2371BC}"/>
              </a:ext>
            </a:extLst>
          </p:cNvPr>
          <p:cNvCxnSpPr>
            <a:cxnSpLocks/>
          </p:cNvCxnSpPr>
          <p:nvPr/>
        </p:nvCxnSpPr>
        <p:spPr>
          <a:xfrm>
            <a:off x="4697640" y="2170102"/>
            <a:ext cx="85337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8" name="Straight Connector 46">
            <a:extLst>
              <a:ext uri="{FF2B5EF4-FFF2-40B4-BE49-F238E27FC236}">
                <a16:creationId xmlns:a16="http://schemas.microsoft.com/office/drawing/2014/main" id="{F6C7F3EB-5E53-0960-A2A7-729DFB3C73E0}"/>
              </a:ext>
            </a:extLst>
          </p:cNvPr>
          <p:cNvCxnSpPr>
            <a:cxnSpLocks/>
          </p:cNvCxnSpPr>
          <p:nvPr/>
        </p:nvCxnSpPr>
        <p:spPr>
          <a:xfrm>
            <a:off x="5561679" y="1594385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Straight Connector 47">
            <a:extLst>
              <a:ext uri="{FF2B5EF4-FFF2-40B4-BE49-F238E27FC236}">
                <a16:creationId xmlns:a16="http://schemas.microsoft.com/office/drawing/2014/main" id="{88441F11-2800-D0D1-3A24-85DA914F0174}"/>
              </a:ext>
            </a:extLst>
          </p:cNvPr>
          <p:cNvCxnSpPr>
            <a:cxnSpLocks/>
          </p:cNvCxnSpPr>
          <p:nvPr/>
        </p:nvCxnSpPr>
        <p:spPr>
          <a:xfrm>
            <a:off x="5557686" y="2045595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Straight Connector 48">
            <a:extLst>
              <a:ext uri="{FF2B5EF4-FFF2-40B4-BE49-F238E27FC236}">
                <a16:creationId xmlns:a16="http://schemas.microsoft.com/office/drawing/2014/main" id="{582AD9CF-1084-E921-927D-0A812B8BB6C1}"/>
              </a:ext>
            </a:extLst>
          </p:cNvPr>
          <p:cNvCxnSpPr>
            <a:cxnSpLocks/>
          </p:cNvCxnSpPr>
          <p:nvPr/>
        </p:nvCxnSpPr>
        <p:spPr>
          <a:xfrm rot="5400000">
            <a:off x="5323686" y="1820007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Straight Connector 49">
            <a:extLst>
              <a:ext uri="{FF2B5EF4-FFF2-40B4-BE49-F238E27FC236}">
                <a16:creationId xmlns:a16="http://schemas.microsoft.com/office/drawing/2014/main" id="{AE011FB5-6D98-A03F-DFE2-18B20ED2B6DD}"/>
              </a:ext>
            </a:extLst>
          </p:cNvPr>
          <p:cNvCxnSpPr>
            <a:cxnSpLocks/>
          </p:cNvCxnSpPr>
          <p:nvPr/>
        </p:nvCxnSpPr>
        <p:spPr>
          <a:xfrm rot="5400000">
            <a:off x="5790070" y="1817979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Straight Connector 50">
            <a:extLst>
              <a:ext uri="{FF2B5EF4-FFF2-40B4-BE49-F238E27FC236}">
                <a16:creationId xmlns:a16="http://schemas.microsoft.com/office/drawing/2014/main" id="{8CA18838-F62A-BC18-0C52-E3FBC169D91B}"/>
              </a:ext>
            </a:extLst>
          </p:cNvPr>
          <p:cNvCxnSpPr>
            <a:cxnSpLocks/>
          </p:cNvCxnSpPr>
          <p:nvPr/>
        </p:nvCxnSpPr>
        <p:spPr>
          <a:xfrm>
            <a:off x="5559696" y="2046288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Straight Connector 51">
            <a:extLst>
              <a:ext uri="{FF2B5EF4-FFF2-40B4-BE49-F238E27FC236}">
                <a16:creationId xmlns:a16="http://schemas.microsoft.com/office/drawing/2014/main" id="{839CC48D-7C91-4F1E-D15F-AA02A0E3A996}"/>
              </a:ext>
            </a:extLst>
          </p:cNvPr>
          <p:cNvCxnSpPr>
            <a:cxnSpLocks/>
          </p:cNvCxnSpPr>
          <p:nvPr/>
        </p:nvCxnSpPr>
        <p:spPr>
          <a:xfrm>
            <a:off x="5557686" y="2506519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Straight Connector 52">
            <a:extLst>
              <a:ext uri="{FF2B5EF4-FFF2-40B4-BE49-F238E27FC236}">
                <a16:creationId xmlns:a16="http://schemas.microsoft.com/office/drawing/2014/main" id="{47648CDF-968F-56B1-3F46-2E1FC6306B40}"/>
              </a:ext>
            </a:extLst>
          </p:cNvPr>
          <p:cNvCxnSpPr>
            <a:cxnSpLocks/>
          </p:cNvCxnSpPr>
          <p:nvPr/>
        </p:nvCxnSpPr>
        <p:spPr>
          <a:xfrm rot="5400000">
            <a:off x="5323686" y="2280931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5" name="Straight Connector 53">
            <a:extLst>
              <a:ext uri="{FF2B5EF4-FFF2-40B4-BE49-F238E27FC236}">
                <a16:creationId xmlns:a16="http://schemas.microsoft.com/office/drawing/2014/main" id="{A3BA2A11-4573-DA42-92BA-222EF1C050D6}"/>
              </a:ext>
            </a:extLst>
          </p:cNvPr>
          <p:cNvCxnSpPr>
            <a:cxnSpLocks/>
          </p:cNvCxnSpPr>
          <p:nvPr/>
        </p:nvCxnSpPr>
        <p:spPr>
          <a:xfrm rot="5400000">
            <a:off x="5790070" y="2278903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Straight Connector 60">
            <a:extLst>
              <a:ext uri="{FF2B5EF4-FFF2-40B4-BE49-F238E27FC236}">
                <a16:creationId xmlns:a16="http://schemas.microsoft.com/office/drawing/2014/main" id="{216256D9-DB26-1D43-816E-5A613A721EA4}"/>
              </a:ext>
            </a:extLst>
          </p:cNvPr>
          <p:cNvCxnSpPr>
            <a:cxnSpLocks/>
          </p:cNvCxnSpPr>
          <p:nvPr/>
        </p:nvCxnSpPr>
        <p:spPr>
          <a:xfrm rot="5400000">
            <a:off x="5382693" y="2683903"/>
            <a:ext cx="34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Straight Connector 61">
            <a:extLst>
              <a:ext uri="{FF2B5EF4-FFF2-40B4-BE49-F238E27FC236}">
                <a16:creationId xmlns:a16="http://schemas.microsoft.com/office/drawing/2014/main" id="{6A22FAAD-18F8-35E1-FF2B-EEFB9E15A594}"/>
              </a:ext>
            </a:extLst>
          </p:cNvPr>
          <p:cNvCxnSpPr>
            <a:cxnSpLocks/>
          </p:cNvCxnSpPr>
          <p:nvPr/>
        </p:nvCxnSpPr>
        <p:spPr>
          <a:xfrm>
            <a:off x="5553693" y="2860049"/>
            <a:ext cx="25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Straight Connector 62">
            <a:extLst>
              <a:ext uri="{FF2B5EF4-FFF2-40B4-BE49-F238E27FC236}">
                <a16:creationId xmlns:a16="http://schemas.microsoft.com/office/drawing/2014/main" id="{7226D4E1-8CB5-4F92-1052-8C03D8E1CA2D}"/>
              </a:ext>
            </a:extLst>
          </p:cNvPr>
          <p:cNvCxnSpPr>
            <a:cxnSpLocks/>
          </p:cNvCxnSpPr>
          <p:nvPr/>
        </p:nvCxnSpPr>
        <p:spPr>
          <a:xfrm rot="5400000">
            <a:off x="5767646" y="2539903"/>
            <a:ext cx="5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Straight Connector 63">
            <a:extLst>
              <a:ext uri="{FF2B5EF4-FFF2-40B4-BE49-F238E27FC236}">
                <a16:creationId xmlns:a16="http://schemas.microsoft.com/office/drawing/2014/main" id="{B822D647-B84C-3D06-5E7C-0581148B1B96}"/>
              </a:ext>
            </a:extLst>
          </p:cNvPr>
          <p:cNvCxnSpPr>
            <a:cxnSpLocks/>
          </p:cNvCxnSpPr>
          <p:nvPr/>
        </p:nvCxnSpPr>
        <p:spPr>
          <a:xfrm rot="5400000">
            <a:off x="5772011" y="2683903"/>
            <a:ext cx="5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Straight Connector 64">
            <a:extLst>
              <a:ext uri="{FF2B5EF4-FFF2-40B4-BE49-F238E27FC236}">
                <a16:creationId xmlns:a16="http://schemas.microsoft.com/office/drawing/2014/main" id="{6CAA3F67-63A3-E8F6-96E2-98F0C0B6DC72}"/>
              </a:ext>
            </a:extLst>
          </p:cNvPr>
          <p:cNvCxnSpPr>
            <a:cxnSpLocks/>
          </p:cNvCxnSpPr>
          <p:nvPr/>
        </p:nvCxnSpPr>
        <p:spPr>
          <a:xfrm rot="5400000">
            <a:off x="5772473" y="2827903"/>
            <a:ext cx="5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1" name="Straight Connector 65">
            <a:extLst>
              <a:ext uri="{FF2B5EF4-FFF2-40B4-BE49-F238E27FC236}">
                <a16:creationId xmlns:a16="http://schemas.microsoft.com/office/drawing/2014/main" id="{D56D801E-313E-0814-633D-97A36715EBA6}"/>
              </a:ext>
            </a:extLst>
          </p:cNvPr>
          <p:cNvCxnSpPr>
            <a:cxnSpLocks/>
          </p:cNvCxnSpPr>
          <p:nvPr/>
        </p:nvCxnSpPr>
        <p:spPr>
          <a:xfrm rot="2100000">
            <a:off x="5707459" y="2785474"/>
            <a:ext cx="10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2" name="Straight Connector 66">
            <a:extLst>
              <a:ext uri="{FF2B5EF4-FFF2-40B4-BE49-F238E27FC236}">
                <a16:creationId xmlns:a16="http://schemas.microsoft.com/office/drawing/2014/main" id="{0586B1F5-0CF7-494A-9170-F8B782C571E3}"/>
              </a:ext>
            </a:extLst>
          </p:cNvPr>
          <p:cNvCxnSpPr>
            <a:cxnSpLocks/>
          </p:cNvCxnSpPr>
          <p:nvPr/>
        </p:nvCxnSpPr>
        <p:spPr>
          <a:xfrm rot="1980000">
            <a:off x="5706405" y="2642349"/>
            <a:ext cx="10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3" name="Straight Connector 67">
            <a:extLst>
              <a:ext uri="{FF2B5EF4-FFF2-40B4-BE49-F238E27FC236}">
                <a16:creationId xmlns:a16="http://schemas.microsoft.com/office/drawing/2014/main" id="{2F55D52B-E65B-1B47-06E2-E58F64EF3434}"/>
              </a:ext>
            </a:extLst>
          </p:cNvPr>
          <p:cNvCxnSpPr>
            <a:cxnSpLocks/>
          </p:cNvCxnSpPr>
          <p:nvPr/>
        </p:nvCxnSpPr>
        <p:spPr>
          <a:xfrm rot="8700000">
            <a:off x="5700734" y="2593165"/>
            <a:ext cx="10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4" name="Straight Connector 68">
            <a:extLst>
              <a:ext uri="{FF2B5EF4-FFF2-40B4-BE49-F238E27FC236}">
                <a16:creationId xmlns:a16="http://schemas.microsoft.com/office/drawing/2014/main" id="{79157E77-E3FA-3F23-3AAC-FC5ED92B27DA}"/>
              </a:ext>
            </a:extLst>
          </p:cNvPr>
          <p:cNvCxnSpPr>
            <a:cxnSpLocks/>
          </p:cNvCxnSpPr>
          <p:nvPr/>
        </p:nvCxnSpPr>
        <p:spPr>
          <a:xfrm rot="8700000">
            <a:off x="5707459" y="2731475"/>
            <a:ext cx="10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Straight Connector 69">
            <a:extLst>
              <a:ext uri="{FF2B5EF4-FFF2-40B4-BE49-F238E27FC236}">
                <a16:creationId xmlns:a16="http://schemas.microsoft.com/office/drawing/2014/main" id="{201BCD84-9FDE-2E55-74F2-40F87D2371BC}"/>
              </a:ext>
            </a:extLst>
          </p:cNvPr>
          <p:cNvCxnSpPr>
            <a:cxnSpLocks/>
          </p:cNvCxnSpPr>
          <p:nvPr/>
        </p:nvCxnSpPr>
        <p:spPr>
          <a:xfrm>
            <a:off x="5837629" y="2752581"/>
            <a:ext cx="14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Straight Connector 70">
            <a:extLst>
              <a:ext uri="{FF2B5EF4-FFF2-40B4-BE49-F238E27FC236}">
                <a16:creationId xmlns:a16="http://schemas.microsoft.com/office/drawing/2014/main" id="{C2AE3B0E-6CDF-C398-1176-479F82989E5C}"/>
              </a:ext>
            </a:extLst>
          </p:cNvPr>
          <p:cNvCxnSpPr>
            <a:cxnSpLocks/>
          </p:cNvCxnSpPr>
          <p:nvPr/>
        </p:nvCxnSpPr>
        <p:spPr>
          <a:xfrm rot="5400000">
            <a:off x="5459951" y="1414947"/>
            <a:ext cx="34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7" name="Straight Connector 71">
            <a:extLst>
              <a:ext uri="{FF2B5EF4-FFF2-40B4-BE49-F238E27FC236}">
                <a16:creationId xmlns:a16="http://schemas.microsoft.com/office/drawing/2014/main" id="{DF47C4DF-0976-3A0E-F8CE-5DF2A7C1D94D}"/>
              </a:ext>
            </a:extLst>
          </p:cNvPr>
          <p:cNvCxnSpPr>
            <a:cxnSpLocks/>
          </p:cNvCxnSpPr>
          <p:nvPr/>
        </p:nvCxnSpPr>
        <p:spPr>
          <a:xfrm rot="5400000">
            <a:off x="5560609" y="1419921"/>
            <a:ext cx="34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Straight Connector 72">
            <a:extLst>
              <a:ext uri="{FF2B5EF4-FFF2-40B4-BE49-F238E27FC236}">
                <a16:creationId xmlns:a16="http://schemas.microsoft.com/office/drawing/2014/main" id="{56DD3D8E-CA46-66F3-421F-561E6E2CAEB8}"/>
              </a:ext>
            </a:extLst>
          </p:cNvPr>
          <p:cNvCxnSpPr>
            <a:cxnSpLocks/>
          </p:cNvCxnSpPr>
          <p:nvPr/>
        </p:nvCxnSpPr>
        <p:spPr>
          <a:xfrm>
            <a:off x="5560921" y="1244271"/>
            <a:ext cx="23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9" name="Straight Connector 73">
            <a:extLst>
              <a:ext uri="{FF2B5EF4-FFF2-40B4-BE49-F238E27FC236}">
                <a16:creationId xmlns:a16="http://schemas.microsoft.com/office/drawing/2014/main" id="{576CBE12-C8EB-5091-DD03-5B53A10403B6}"/>
              </a:ext>
            </a:extLst>
          </p:cNvPr>
          <p:cNvCxnSpPr>
            <a:cxnSpLocks/>
          </p:cNvCxnSpPr>
          <p:nvPr/>
        </p:nvCxnSpPr>
        <p:spPr>
          <a:xfrm rot="5400000">
            <a:off x="5521686" y="1269131"/>
            <a:ext cx="7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0" name="Straight Connector 74">
            <a:extLst>
              <a:ext uri="{FF2B5EF4-FFF2-40B4-BE49-F238E27FC236}">
                <a16:creationId xmlns:a16="http://schemas.microsoft.com/office/drawing/2014/main" id="{6963C77B-4E41-4556-481E-4A1D90CD080A}"/>
              </a:ext>
            </a:extLst>
          </p:cNvPr>
          <p:cNvCxnSpPr>
            <a:cxnSpLocks/>
          </p:cNvCxnSpPr>
          <p:nvPr/>
        </p:nvCxnSpPr>
        <p:spPr>
          <a:xfrm rot="5400000">
            <a:off x="5764603" y="1222612"/>
            <a:ext cx="7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1" name="Group 178">
            <a:extLst>
              <a:ext uri="{FF2B5EF4-FFF2-40B4-BE49-F238E27FC236}">
                <a16:creationId xmlns:a16="http://schemas.microsoft.com/office/drawing/2014/main" id="{5FAFE86D-2EE4-63A0-5013-EF7963D54FA4}"/>
              </a:ext>
            </a:extLst>
          </p:cNvPr>
          <p:cNvGrpSpPr/>
          <p:nvPr/>
        </p:nvGrpSpPr>
        <p:grpSpPr>
          <a:xfrm>
            <a:off x="5573883" y="1676026"/>
            <a:ext cx="433936" cy="67401"/>
            <a:chOff x="5452606" y="3362029"/>
            <a:chExt cx="433936" cy="67401"/>
          </a:xfrm>
        </p:grpSpPr>
        <p:sp>
          <p:nvSpPr>
            <p:cNvPr id="272" name="Isosceles Triangle 78">
              <a:extLst>
                <a:ext uri="{FF2B5EF4-FFF2-40B4-BE49-F238E27FC236}">
                  <a16:creationId xmlns:a16="http://schemas.microsoft.com/office/drawing/2014/main" id="{78C11193-FFA1-A599-E6BB-6F7EB108819F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5798841" y="3341730"/>
              <a:ext cx="67401" cy="108000"/>
            </a:xfrm>
            <a:prstGeom prst="triangl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>
                <a:solidFill>
                  <a:schemeClr val="tx1"/>
                </a:solidFill>
              </a:endParaRPr>
            </a:p>
          </p:txBody>
        </p:sp>
        <p:cxnSp>
          <p:nvCxnSpPr>
            <p:cNvPr id="273" name="Straight Connector 79">
              <a:extLst>
                <a:ext uri="{FF2B5EF4-FFF2-40B4-BE49-F238E27FC236}">
                  <a16:creationId xmlns:a16="http://schemas.microsoft.com/office/drawing/2014/main" id="{0F82B704-89B6-C3C1-1638-4261C03909E0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5452606" y="3397200"/>
              <a:ext cx="32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4" name="Straight Connector 84">
            <a:extLst>
              <a:ext uri="{FF2B5EF4-FFF2-40B4-BE49-F238E27FC236}">
                <a16:creationId xmlns:a16="http://schemas.microsoft.com/office/drawing/2014/main" id="{E5FB9220-5753-969B-D50F-D65A8B40058F}"/>
              </a:ext>
            </a:extLst>
          </p:cNvPr>
          <p:cNvCxnSpPr>
            <a:cxnSpLocks/>
          </p:cNvCxnSpPr>
          <p:nvPr/>
        </p:nvCxnSpPr>
        <p:spPr>
          <a:xfrm rot="10800000">
            <a:off x="5568342" y="1933257"/>
            <a:ext cx="10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5" name="Straight Connector 85">
            <a:extLst>
              <a:ext uri="{FF2B5EF4-FFF2-40B4-BE49-F238E27FC236}">
                <a16:creationId xmlns:a16="http://schemas.microsoft.com/office/drawing/2014/main" id="{DCC1AA67-0980-FBE7-8E33-C512E404D520}"/>
              </a:ext>
            </a:extLst>
          </p:cNvPr>
          <p:cNvCxnSpPr>
            <a:cxnSpLocks/>
          </p:cNvCxnSpPr>
          <p:nvPr/>
        </p:nvCxnSpPr>
        <p:spPr>
          <a:xfrm rot="5400000">
            <a:off x="5608014" y="1939404"/>
            <a:ext cx="14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6" name="Straight Connector 86">
            <a:extLst>
              <a:ext uri="{FF2B5EF4-FFF2-40B4-BE49-F238E27FC236}">
                <a16:creationId xmlns:a16="http://schemas.microsoft.com/office/drawing/2014/main" id="{7960D1C4-66E4-7771-F985-6003531E1D9A}"/>
              </a:ext>
            </a:extLst>
          </p:cNvPr>
          <p:cNvCxnSpPr>
            <a:cxnSpLocks/>
          </p:cNvCxnSpPr>
          <p:nvPr/>
        </p:nvCxnSpPr>
        <p:spPr>
          <a:xfrm rot="10800000">
            <a:off x="5562489" y="2170110"/>
            <a:ext cx="10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7" name="Straight Connector 87">
            <a:extLst>
              <a:ext uri="{FF2B5EF4-FFF2-40B4-BE49-F238E27FC236}">
                <a16:creationId xmlns:a16="http://schemas.microsoft.com/office/drawing/2014/main" id="{3D2C0916-2B74-1F12-C58B-4FB170ECE7E1}"/>
              </a:ext>
            </a:extLst>
          </p:cNvPr>
          <p:cNvCxnSpPr>
            <a:cxnSpLocks/>
          </p:cNvCxnSpPr>
          <p:nvPr/>
        </p:nvCxnSpPr>
        <p:spPr>
          <a:xfrm rot="5400000">
            <a:off x="5602161" y="2176257"/>
            <a:ext cx="14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9" name="Group 179">
            <a:extLst>
              <a:ext uri="{FF2B5EF4-FFF2-40B4-BE49-F238E27FC236}">
                <a16:creationId xmlns:a16="http://schemas.microsoft.com/office/drawing/2014/main" id="{2E131FB2-6215-4B7E-CB42-071682EB692C}"/>
              </a:ext>
            </a:extLst>
          </p:cNvPr>
          <p:cNvGrpSpPr/>
          <p:nvPr/>
        </p:nvGrpSpPr>
        <p:grpSpPr>
          <a:xfrm rot="9180000">
            <a:off x="5551475" y="2260873"/>
            <a:ext cx="468000" cy="67401"/>
            <a:chOff x="5452606" y="3362029"/>
            <a:chExt cx="433936" cy="67401"/>
          </a:xfrm>
        </p:grpSpPr>
        <p:sp>
          <p:nvSpPr>
            <p:cNvPr id="280" name="Isosceles Triangle 180">
              <a:extLst>
                <a:ext uri="{FF2B5EF4-FFF2-40B4-BE49-F238E27FC236}">
                  <a16:creationId xmlns:a16="http://schemas.microsoft.com/office/drawing/2014/main" id="{87993DB9-6497-85C2-1B9C-80886AABBF1F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5798841" y="3341730"/>
              <a:ext cx="67401" cy="108000"/>
            </a:xfrm>
            <a:prstGeom prst="triangl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>
                <a:solidFill>
                  <a:schemeClr val="tx1"/>
                </a:solidFill>
              </a:endParaRPr>
            </a:p>
          </p:txBody>
        </p:sp>
        <p:cxnSp>
          <p:nvCxnSpPr>
            <p:cNvPr id="281" name="Straight Connector 181">
              <a:extLst>
                <a:ext uri="{FF2B5EF4-FFF2-40B4-BE49-F238E27FC236}">
                  <a16:creationId xmlns:a16="http://schemas.microsoft.com/office/drawing/2014/main" id="{A26C6043-8DF9-40AC-2203-15FF58745439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5452606" y="3397200"/>
              <a:ext cx="32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2" name="Isosceles Triangle 4">
            <a:extLst>
              <a:ext uri="{FF2B5EF4-FFF2-40B4-BE49-F238E27FC236}">
                <a16:creationId xmlns:a16="http://schemas.microsoft.com/office/drawing/2014/main" id="{9C89A2F3-375A-8559-4E18-9500998372D1}"/>
              </a:ext>
            </a:extLst>
          </p:cNvPr>
          <p:cNvSpPr>
            <a:spLocks noChangeAspect="1"/>
          </p:cNvSpPr>
          <p:nvPr/>
        </p:nvSpPr>
        <p:spPr>
          <a:xfrm rot="5400000">
            <a:off x="164353" y="5266770"/>
            <a:ext cx="216000" cy="226800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83" name="Straight Connector 7">
            <a:extLst>
              <a:ext uri="{FF2B5EF4-FFF2-40B4-BE49-F238E27FC236}">
                <a16:creationId xmlns:a16="http://schemas.microsoft.com/office/drawing/2014/main" id="{2A938457-1F2D-74AB-800D-3E5488BC28DA}"/>
              </a:ext>
            </a:extLst>
          </p:cNvPr>
          <p:cNvCxnSpPr>
            <a:cxnSpLocks/>
          </p:cNvCxnSpPr>
          <p:nvPr/>
        </p:nvCxnSpPr>
        <p:spPr>
          <a:xfrm>
            <a:off x="366703" y="5369396"/>
            <a:ext cx="90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4" name="Straight Connector 8">
            <a:extLst>
              <a:ext uri="{FF2B5EF4-FFF2-40B4-BE49-F238E27FC236}">
                <a16:creationId xmlns:a16="http://schemas.microsoft.com/office/drawing/2014/main" id="{2E87F371-58E3-B396-DDE0-2748895B48C8}"/>
              </a:ext>
            </a:extLst>
          </p:cNvPr>
          <p:cNvCxnSpPr>
            <a:cxnSpLocks/>
          </p:cNvCxnSpPr>
          <p:nvPr/>
        </p:nvCxnSpPr>
        <p:spPr>
          <a:xfrm rot="2700000">
            <a:off x="1188221" y="5536377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5" name="Straight Connector 10">
            <a:extLst>
              <a:ext uri="{FF2B5EF4-FFF2-40B4-BE49-F238E27FC236}">
                <a16:creationId xmlns:a16="http://schemas.microsoft.com/office/drawing/2014/main" id="{0DD67626-5C25-8179-2FF4-A31CE700AA8B}"/>
              </a:ext>
            </a:extLst>
          </p:cNvPr>
          <p:cNvCxnSpPr>
            <a:cxnSpLocks/>
          </p:cNvCxnSpPr>
          <p:nvPr/>
        </p:nvCxnSpPr>
        <p:spPr>
          <a:xfrm rot="8100000">
            <a:off x="1526445" y="5549105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6" name="Straight Connector 11">
            <a:extLst>
              <a:ext uri="{FF2B5EF4-FFF2-40B4-BE49-F238E27FC236}">
                <a16:creationId xmlns:a16="http://schemas.microsoft.com/office/drawing/2014/main" id="{6B755075-8B25-4D1B-74DC-C05DBE1DACA0}"/>
              </a:ext>
            </a:extLst>
          </p:cNvPr>
          <p:cNvCxnSpPr>
            <a:cxnSpLocks/>
          </p:cNvCxnSpPr>
          <p:nvPr/>
        </p:nvCxnSpPr>
        <p:spPr>
          <a:xfrm rot="2700000">
            <a:off x="1528257" y="5214328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7" name="Straight Connector 14">
            <a:extLst>
              <a:ext uri="{FF2B5EF4-FFF2-40B4-BE49-F238E27FC236}">
                <a16:creationId xmlns:a16="http://schemas.microsoft.com/office/drawing/2014/main" id="{117C604C-0C70-B65C-9647-C8CB14C8E3C7}"/>
              </a:ext>
            </a:extLst>
          </p:cNvPr>
          <p:cNvCxnSpPr>
            <a:cxnSpLocks/>
          </p:cNvCxnSpPr>
          <p:nvPr/>
        </p:nvCxnSpPr>
        <p:spPr>
          <a:xfrm rot="8100000">
            <a:off x="1200949" y="5214328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8" name="Straight Connector 15">
            <a:extLst>
              <a:ext uri="{FF2B5EF4-FFF2-40B4-BE49-F238E27FC236}">
                <a16:creationId xmlns:a16="http://schemas.microsoft.com/office/drawing/2014/main" id="{44D82989-97A8-FEC3-01EA-AD92B4D928DB}"/>
              </a:ext>
            </a:extLst>
          </p:cNvPr>
          <p:cNvCxnSpPr>
            <a:cxnSpLocks/>
          </p:cNvCxnSpPr>
          <p:nvPr/>
        </p:nvCxnSpPr>
        <p:spPr>
          <a:xfrm rot="5400000">
            <a:off x="1352324" y="5328126"/>
            <a:ext cx="48600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Straight Connector 16">
            <a:extLst>
              <a:ext uri="{FF2B5EF4-FFF2-40B4-BE49-F238E27FC236}">
                <a16:creationId xmlns:a16="http://schemas.microsoft.com/office/drawing/2014/main" id="{CB8B23A5-6378-F5E7-5528-D1EFF5426E5B}"/>
              </a:ext>
            </a:extLst>
          </p:cNvPr>
          <p:cNvCxnSpPr>
            <a:cxnSpLocks/>
          </p:cNvCxnSpPr>
          <p:nvPr/>
        </p:nvCxnSpPr>
        <p:spPr>
          <a:xfrm>
            <a:off x="1468982" y="5592107"/>
            <a:ext cx="25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Straight Connector 17">
            <a:extLst>
              <a:ext uri="{FF2B5EF4-FFF2-40B4-BE49-F238E27FC236}">
                <a16:creationId xmlns:a16="http://schemas.microsoft.com/office/drawing/2014/main" id="{1387DE40-7DBD-EC27-E739-ADEAEBEEC0FE}"/>
              </a:ext>
            </a:extLst>
          </p:cNvPr>
          <p:cNvCxnSpPr>
            <a:cxnSpLocks/>
          </p:cNvCxnSpPr>
          <p:nvPr/>
        </p:nvCxnSpPr>
        <p:spPr>
          <a:xfrm>
            <a:off x="1925908" y="5369396"/>
            <a:ext cx="1862836" cy="704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Straight Connector 18">
            <a:extLst>
              <a:ext uri="{FF2B5EF4-FFF2-40B4-BE49-F238E27FC236}">
                <a16:creationId xmlns:a16="http://schemas.microsoft.com/office/drawing/2014/main" id="{7BD2E771-74C8-AA12-59C5-D378CBED7A9F}"/>
              </a:ext>
            </a:extLst>
          </p:cNvPr>
          <p:cNvCxnSpPr>
            <a:cxnSpLocks/>
          </p:cNvCxnSpPr>
          <p:nvPr/>
        </p:nvCxnSpPr>
        <p:spPr>
          <a:xfrm>
            <a:off x="2291707" y="5046548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Straight Connector 19">
            <a:extLst>
              <a:ext uri="{FF2B5EF4-FFF2-40B4-BE49-F238E27FC236}">
                <a16:creationId xmlns:a16="http://schemas.microsoft.com/office/drawing/2014/main" id="{9A91F85F-A4AA-1D27-7307-03D8E2F13381}"/>
              </a:ext>
            </a:extLst>
          </p:cNvPr>
          <p:cNvCxnSpPr>
            <a:cxnSpLocks/>
          </p:cNvCxnSpPr>
          <p:nvPr/>
        </p:nvCxnSpPr>
        <p:spPr>
          <a:xfrm>
            <a:off x="2287714" y="5497758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Straight Connector 20">
            <a:extLst>
              <a:ext uri="{FF2B5EF4-FFF2-40B4-BE49-F238E27FC236}">
                <a16:creationId xmlns:a16="http://schemas.microsoft.com/office/drawing/2014/main" id="{69612FA0-4E78-B4E0-525C-B50CE1F9842F}"/>
              </a:ext>
            </a:extLst>
          </p:cNvPr>
          <p:cNvCxnSpPr>
            <a:cxnSpLocks/>
          </p:cNvCxnSpPr>
          <p:nvPr/>
        </p:nvCxnSpPr>
        <p:spPr>
          <a:xfrm rot="5400000">
            <a:off x="2053714" y="5272170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Straight Connector 21">
            <a:extLst>
              <a:ext uri="{FF2B5EF4-FFF2-40B4-BE49-F238E27FC236}">
                <a16:creationId xmlns:a16="http://schemas.microsoft.com/office/drawing/2014/main" id="{862AAD8B-D621-9544-44FD-D990CD35AF5B}"/>
              </a:ext>
            </a:extLst>
          </p:cNvPr>
          <p:cNvCxnSpPr>
            <a:cxnSpLocks/>
          </p:cNvCxnSpPr>
          <p:nvPr/>
        </p:nvCxnSpPr>
        <p:spPr>
          <a:xfrm rot="5400000">
            <a:off x="2520098" y="5270142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Straight Connector 22">
            <a:extLst>
              <a:ext uri="{FF2B5EF4-FFF2-40B4-BE49-F238E27FC236}">
                <a16:creationId xmlns:a16="http://schemas.microsoft.com/office/drawing/2014/main" id="{5EAE82F4-DA74-9F75-B82B-84B0C887CB69}"/>
              </a:ext>
            </a:extLst>
          </p:cNvPr>
          <p:cNvCxnSpPr>
            <a:cxnSpLocks/>
          </p:cNvCxnSpPr>
          <p:nvPr/>
        </p:nvCxnSpPr>
        <p:spPr>
          <a:xfrm rot="20460000">
            <a:off x="2283791" y="4751134"/>
            <a:ext cx="14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6" name="Straight Connector 23">
            <a:extLst>
              <a:ext uri="{FF2B5EF4-FFF2-40B4-BE49-F238E27FC236}">
                <a16:creationId xmlns:a16="http://schemas.microsoft.com/office/drawing/2014/main" id="{098CB079-C173-D626-49C2-9F73FCA3C35B}"/>
              </a:ext>
            </a:extLst>
          </p:cNvPr>
          <p:cNvCxnSpPr>
            <a:cxnSpLocks/>
          </p:cNvCxnSpPr>
          <p:nvPr/>
        </p:nvCxnSpPr>
        <p:spPr>
          <a:xfrm flipH="1" flipV="1">
            <a:off x="2287713" y="4774575"/>
            <a:ext cx="234001" cy="5140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7" name="Straight Connector 26">
            <a:extLst>
              <a:ext uri="{FF2B5EF4-FFF2-40B4-BE49-F238E27FC236}">
                <a16:creationId xmlns:a16="http://schemas.microsoft.com/office/drawing/2014/main" id="{2F02D500-EBF7-722B-1FE3-A596A80A40A7}"/>
              </a:ext>
            </a:extLst>
          </p:cNvPr>
          <p:cNvCxnSpPr>
            <a:cxnSpLocks/>
          </p:cNvCxnSpPr>
          <p:nvPr/>
        </p:nvCxnSpPr>
        <p:spPr>
          <a:xfrm flipV="1">
            <a:off x="2287713" y="4825984"/>
            <a:ext cx="234001" cy="3899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8" name="Straight Connector 30">
            <a:extLst>
              <a:ext uri="{FF2B5EF4-FFF2-40B4-BE49-F238E27FC236}">
                <a16:creationId xmlns:a16="http://schemas.microsoft.com/office/drawing/2014/main" id="{B84BE05A-2F69-F49A-5D66-60FAD9F47ABA}"/>
              </a:ext>
            </a:extLst>
          </p:cNvPr>
          <p:cNvCxnSpPr>
            <a:cxnSpLocks/>
          </p:cNvCxnSpPr>
          <p:nvPr/>
        </p:nvCxnSpPr>
        <p:spPr>
          <a:xfrm flipH="1" flipV="1">
            <a:off x="2287713" y="4866787"/>
            <a:ext cx="234001" cy="4959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9" name="Straight Connector 33">
            <a:extLst>
              <a:ext uri="{FF2B5EF4-FFF2-40B4-BE49-F238E27FC236}">
                <a16:creationId xmlns:a16="http://schemas.microsoft.com/office/drawing/2014/main" id="{487F3062-7928-A369-4E0A-C8C156C714B6}"/>
              </a:ext>
            </a:extLst>
          </p:cNvPr>
          <p:cNvCxnSpPr>
            <a:cxnSpLocks/>
          </p:cNvCxnSpPr>
          <p:nvPr/>
        </p:nvCxnSpPr>
        <p:spPr>
          <a:xfrm flipV="1">
            <a:off x="2289526" y="4916384"/>
            <a:ext cx="223093" cy="3796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0" name="Straight Connector 36">
            <a:extLst>
              <a:ext uri="{FF2B5EF4-FFF2-40B4-BE49-F238E27FC236}">
                <a16:creationId xmlns:a16="http://schemas.microsoft.com/office/drawing/2014/main" id="{83C151A7-1376-DC4D-EAAA-61A0E963305B}"/>
              </a:ext>
            </a:extLst>
          </p:cNvPr>
          <p:cNvCxnSpPr>
            <a:cxnSpLocks/>
          </p:cNvCxnSpPr>
          <p:nvPr/>
        </p:nvCxnSpPr>
        <p:spPr>
          <a:xfrm flipH="1" flipV="1">
            <a:off x="2289526" y="4954345"/>
            <a:ext cx="232188" cy="4586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1" name="Straight Connector 39">
            <a:extLst>
              <a:ext uri="{FF2B5EF4-FFF2-40B4-BE49-F238E27FC236}">
                <a16:creationId xmlns:a16="http://schemas.microsoft.com/office/drawing/2014/main" id="{73034265-9B2B-181A-3480-C54A201100BD}"/>
              </a:ext>
            </a:extLst>
          </p:cNvPr>
          <p:cNvCxnSpPr>
            <a:cxnSpLocks/>
          </p:cNvCxnSpPr>
          <p:nvPr/>
        </p:nvCxnSpPr>
        <p:spPr>
          <a:xfrm rot="20460000">
            <a:off x="2393156" y="5024692"/>
            <a:ext cx="14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Straight Connector 40">
            <a:extLst>
              <a:ext uri="{FF2B5EF4-FFF2-40B4-BE49-F238E27FC236}">
                <a16:creationId xmlns:a16="http://schemas.microsoft.com/office/drawing/2014/main" id="{B59DB170-067E-3C74-953D-125B6358B817}"/>
              </a:ext>
            </a:extLst>
          </p:cNvPr>
          <p:cNvCxnSpPr>
            <a:cxnSpLocks/>
          </p:cNvCxnSpPr>
          <p:nvPr/>
        </p:nvCxnSpPr>
        <p:spPr>
          <a:xfrm rot="5400000">
            <a:off x="2885840" y="5145056"/>
            <a:ext cx="43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3" name="Oval 41">
            <a:extLst>
              <a:ext uri="{FF2B5EF4-FFF2-40B4-BE49-F238E27FC236}">
                <a16:creationId xmlns:a16="http://schemas.microsoft.com/office/drawing/2014/main" id="{D6A5369E-1E74-D889-5E94-E48DBCD5E55A}"/>
              </a:ext>
            </a:extLst>
          </p:cNvPr>
          <p:cNvSpPr>
            <a:spLocks noChangeAspect="1"/>
          </p:cNvSpPr>
          <p:nvPr/>
        </p:nvSpPr>
        <p:spPr>
          <a:xfrm>
            <a:off x="2866535" y="4459871"/>
            <a:ext cx="470609" cy="468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04" name="Straight Connector 54">
            <a:extLst>
              <a:ext uri="{FF2B5EF4-FFF2-40B4-BE49-F238E27FC236}">
                <a16:creationId xmlns:a16="http://schemas.microsoft.com/office/drawing/2014/main" id="{80D6FA7D-411E-F95D-A671-348E1963429E}"/>
              </a:ext>
            </a:extLst>
          </p:cNvPr>
          <p:cNvCxnSpPr>
            <a:cxnSpLocks/>
          </p:cNvCxnSpPr>
          <p:nvPr/>
        </p:nvCxnSpPr>
        <p:spPr>
          <a:xfrm rot="5400000">
            <a:off x="2301042" y="5612142"/>
            <a:ext cx="21600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5" name="Straight Connector 55">
            <a:extLst>
              <a:ext uri="{FF2B5EF4-FFF2-40B4-BE49-F238E27FC236}">
                <a16:creationId xmlns:a16="http://schemas.microsoft.com/office/drawing/2014/main" id="{1242AC56-D590-0757-B0A6-A8B1CF35B5A9}"/>
              </a:ext>
            </a:extLst>
          </p:cNvPr>
          <p:cNvCxnSpPr>
            <a:cxnSpLocks/>
          </p:cNvCxnSpPr>
          <p:nvPr/>
        </p:nvCxnSpPr>
        <p:spPr>
          <a:xfrm>
            <a:off x="2425234" y="5721141"/>
            <a:ext cx="43200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6" name="Straight Connector 57">
            <a:extLst>
              <a:ext uri="{FF2B5EF4-FFF2-40B4-BE49-F238E27FC236}">
                <a16:creationId xmlns:a16="http://schemas.microsoft.com/office/drawing/2014/main" id="{F8AD7BAD-49A8-E26F-68A9-15FC40391C5E}"/>
              </a:ext>
            </a:extLst>
          </p:cNvPr>
          <p:cNvCxnSpPr>
            <a:cxnSpLocks/>
          </p:cNvCxnSpPr>
          <p:nvPr/>
        </p:nvCxnSpPr>
        <p:spPr>
          <a:xfrm rot="5400000">
            <a:off x="2762450" y="5596359"/>
            <a:ext cx="21600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Straight Connector 58">
            <a:extLst>
              <a:ext uri="{FF2B5EF4-FFF2-40B4-BE49-F238E27FC236}">
                <a16:creationId xmlns:a16="http://schemas.microsoft.com/office/drawing/2014/main" id="{3EAC3343-F1C1-B5FF-0C96-75DF06C25437}"/>
              </a:ext>
            </a:extLst>
          </p:cNvPr>
          <p:cNvCxnSpPr>
            <a:cxnSpLocks/>
          </p:cNvCxnSpPr>
          <p:nvPr/>
        </p:nvCxnSpPr>
        <p:spPr>
          <a:xfrm>
            <a:off x="2750896" y="5381833"/>
            <a:ext cx="115639" cy="1159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Straight Connector 75">
            <a:extLst>
              <a:ext uri="{FF2B5EF4-FFF2-40B4-BE49-F238E27FC236}">
                <a16:creationId xmlns:a16="http://schemas.microsoft.com/office/drawing/2014/main" id="{A6663D65-28BE-1A69-7A8C-1AF191A7C4D9}"/>
              </a:ext>
            </a:extLst>
          </p:cNvPr>
          <p:cNvCxnSpPr>
            <a:cxnSpLocks/>
            <a:stCxn id="479" idx="2"/>
          </p:cNvCxnSpPr>
          <p:nvPr/>
        </p:nvCxnSpPr>
        <p:spPr>
          <a:xfrm>
            <a:off x="6791988" y="5416241"/>
            <a:ext cx="1314332" cy="300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Straight Connector 76">
            <a:extLst>
              <a:ext uri="{FF2B5EF4-FFF2-40B4-BE49-F238E27FC236}">
                <a16:creationId xmlns:a16="http://schemas.microsoft.com/office/drawing/2014/main" id="{BFA8D516-6B03-052E-BBD5-05CBE27718AE}"/>
              </a:ext>
            </a:extLst>
          </p:cNvPr>
          <p:cNvCxnSpPr>
            <a:cxnSpLocks/>
          </p:cNvCxnSpPr>
          <p:nvPr/>
        </p:nvCxnSpPr>
        <p:spPr>
          <a:xfrm rot="5400000">
            <a:off x="1363472" y="5944423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Straight Arrow Connector 90">
            <a:extLst>
              <a:ext uri="{FF2B5EF4-FFF2-40B4-BE49-F238E27FC236}">
                <a16:creationId xmlns:a16="http://schemas.microsoft.com/office/drawing/2014/main" id="{8B13C938-A603-5D09-91DC-A7696B3858D1}"/>
              </a:ext>
            </a:extLst>
          </p:cNvPr>
          <p:cNvCxnSpPr>
            <a:cxnSpLocks/>
          </p:cNvCxnSpPr>
          <p:nvPr/>
        </p:nvCxnSpPr>
        <p:spPr>
          <a:xfrm rot="10800000">
            <a:off x="2986162" y="4592766"/>
            <a:ext cx="231354" cy="217328"/>
          </a:xfrm>
          <a:prstGeom prst="straightConnector1">
            <a:avLst/>
          </a:prstGeom>
          <a:ln w="127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" name="Straight Connector 91">
            <a:extLst>
              <a:ext uri="{FF2B5EF4-FFF2-40B4-BE49-F238E27FC236}">
                <a16:creationId xmlns:a16="http://schemas.microsoft.com/office/drawing/2014/main" id="{68C81D9D-A948-9024-C37F-6291C9C2AE74}"/>
              </a:ext>
            </a:extLst>
          </p:cNvPr>
          <p:cNvCxnSpPr>
            <a:cxnSpLocks/>
          </p:cNvCxnSpPr>
          <p:nvPr/>
        </p:nvCxnSpPr>
        <p:spPr>
          <a:xfrm>
            <a:off x="7254176" y="4594835"/>
            <a:ext cx="90" cy="81074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2" name="Oval 92">
            <a:extLst>
              <a:ext uri="{FF2B5EF4-FFF2-40B4-BE49-F238E27FC236}">
                <a16:creationId xmlns:a16="http://schemas.microsoft.com/office/drawing/2014/main" id="{14E3C4F8-5A22-3A16-97BB-49FDD774B580}"/>
              </a:ext>
            </a:extLst>
          </p:cNvPr>
          <p:cNvSpPr>
            <a:spLocks noChangeAspect="1"/>
          </p:cNvSpPr>
          <p:nvPr/>
        </p:nvSpPr>
        <p:spPr>
          <a:xfrm>
            <a:off x="7018871" y="4125650"/>
            <a:ext cx="470609" cy="4680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13" name="Straight Arrow Connector 93">
            <a:extLst>
              <a:ext uri="{FF2B5EF4-FFF2-40B4-BE49-F238E27FC236}">
                <a16:creationId xmlns:a16="http://schemas.microsoft.com/office/drawing/2014/main" id="{56ADAB08-B365-CFF2-F802-1268A627F1B5}"/>
              </a:ext>
            </a:extLst>
          </p:cNvPr>
          <p:cNvCxnSpPr>
            <a:cxnSpLocks/>
          </p:cNvCxnSpPr>
          <p:nvPr/>
        </p:nvCxnSpPr>
        <p:spPr>
          <a:xfrm rot="10800000">
            <a:off x="7138498" y="4258545"/>
            <a:ext cx="231354" cy="217328"/>
          </a:xfrm>
          <a:prstGeom prst="straightConnector1">
            <a:avLst/>
          </a:prstGeom>
          <a:ln w="127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4" name="Isosceles Triangle 173">
            <a:extLst>
              <a:ext uri="{FF2B5EF4-FFF2-40B4-BE49-F238E27FC236}">
                <a16:creationId xmlns:a16="http://schemas.microsoft.com/office/drawing/2014/main" id="{3E1D8BC2-E40B-6A2C-B742-1D8D693BFC17}"/>
              </a:ext>
            </a:extLst>
          </p:cNvPr>
          <p:cNvSpPr/>
          <p:nvPr/>
        </p:nvSpPr>
        <p:spPr>
          <a:xfrm rot="5400000">
            <a:off x="2642406" y="5321414"/>
            <a:ext cx="72000" cy="115370"/>
          </a:xfrm>
          <a:prstGeom prst="triangl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>
              <a:solidFill>
                <a:schemeClr val="tx1"/>
              </a:solidFill>
            </a:endParaRPr>
          </a:p>
        </p:txBody>
      </p:sp>
      <p:cxnSp>
        <p:nvCxnSpPr>
          <p:cNvPr id="315" name="Straight Connector 174">
            <a:extLst>
              <a:ext uri="{FF2B5EF4-FFF2-40B4-BE49-F238E27FC236}">
                <a16:creationId xmlns:a16="http://schemas.microsoft.com/office/drawing/2014/main" id="{41210DD3-778C-C344-7AA5-09DF563C6F4D}"/>
              </a:ext>
            </a:extLst>
          </p:cNvPr>
          <p:cNvCxnSpPr>
            <a:cxnSpLocks/>
          </p:cNvCxnSpPr>
          <p:nvPr/>
        </p:nvCxnSpPr>
        <p:spPr>
          <a:xfrm rot="10800000">
            <a:off x="2443181" y="5376440"/>
            <a:ext cx="18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6" name="Isosceles Triangle 176">
            <a:extLst>
              <a:ext uri="{FF2B5EF4-FFF2-40B4-BE49-F238E27FC236}">
                <a16:creationId xmlns:a16="http://schemas.microsoft.com/office/drawing/2014/main" id="{1A6163DC-4E3F-3FE4-B1B8-5AB59C46E0EF}"/>
              </a:ext>
            </a:extLst>
          </p:cNvPr>
          <p:cNvSpPr/>
          <p:nvPr/>
        </p:nvSpPr>
        <p:spPr>
          <a:xfrm rot="16200000">
            <a:off x="2334490" y="5325564"/>
            <a:ext cx="72000" cy="115370"/>
          </a:xfrm>
          <a:prstGeom prst="triangl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>
              <a:solidFill>
                <a:schemeClr val="tx1"/>
              </a:solidFill>
            </a:endParaRPr>
          </a:p>
        </p:txBody>
      </p:sp>
      <p:sp>
        <p:nvSpPr>
          <p:cNvPr id="317" name="Isosceles Triangle 177">
            <a:extLst>
              <a:ext uri="{FF2B5EF4-FFF2-40B4-BE49-F238E27FC236}">
                <a16:creationId xmlns:a16="http://schemas.microsoft.com/office/drawing/2014/main" id="{D3FCEF40-C251-FEF1-A646-CD57E2890234}"/>
              </a:ext>
            </a:extLst>
          </p:cNvPr>
          <p:cNvSpPr>
            <a:spLocks noChangeAspect="1"/>
          </p:cNvSpPr>
          <p:nvPr/>
        </p:nvSpPr>
        <p:spPr>
          <a:xfrm rot="16200000">
            <a:off x="2177013" y="5101765"/>
            <a:ext cx="108000" cy="113400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8" name="TextBox 31">
                <a:extLst>
                  <a:ext uri="{FF2B5EF4-FFF2-40B4-BE49-F238E27FC236}">
                    <a16:creationId xmlns:a16="http://schemas.microsoft.com/office/drawing/2014/main" id="{A839C401-2A10-2DBB-5853-C380D9FAAD71}"/>
                  </a:ext>
                </a:extLst>
              </p:cNvPr>
              <p:cNvSpPr txBox="1"/>
              <p:nvPr/>
            </p:nvSpPr>
            <p:spPr>
              <a:xfrm>
                <a:off x="1240713" y="4618121"/>
                <a:ext cx="60089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GB" sz="2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18" name="TextBox 31">
                <a:extLst>
                  <a:ext uri="{FF2B5EF4-FFF2-40B4-BE49-F238E27FC236}">
                    <a16:creationId xmlns:a16="http://schemas.microsoft.com/office/drawing/2014/main" id="{A839C401-2A10-2DBB-5853-C380D9FAAD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0713" y="4618121"/>
                <a:ext cx="600892" cy="40011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9" name="TextBox 32">
                <a:extLst>
                  <a:ext uri="{FF2B5EF4-FFF2-40B4-BE49-F238E27FC236}">
                    <a16:creationId xmlns:a16="http://schemas.microsoft.com/office/drawing/2014/main" id="{CEDE5C4B-4884-C0A6-74A8-60C032060CA2}"/>
                  </a:ext>
                </a:extLst>
              </p:cNvPr>
              <p:cNvSpPr txBox="1"/>
              <p:nvPr/>
            </p:nvSpPr>
            <p:spPr>
              <a:xfrm>
                <a:off x="2415265" y="4197261"/>
                <a:ext cx="60089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</m:oMath>
                  </m:oMathPara>
                </a14:m>
                <a:endParaRPr lang="en-GB" sz="2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19" name="TextBox 32">
                <a:extLst>
                  <a:ext uri="{FF2B5EF4-FFF2-40B4-BE49-F238E27FC236}">
                    <a16:creationId xmlns:a16="http://schemas.microsoft.com/office/drawing/2014/main" id="{CEDE5C4B-4884-C0A6-74A8-60C032060C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5265" y="4197261"/>
                <a:ext cx="600892" cy="4001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0" name="TextBox 34">
                <a:extLst>
                  <a:ext uri="{FF2B5EF4-FFF2-40B4-BE49-F238E27FC236}">
                    <a16:creationId xmlns:a16="http://schemas.microsoft.com/office/drawing/2014/main" id="{1850DABE-72C9-3791-35F6-30DFA0CF3C23}"/>
                  </a:ext>
                </a:extLst>
              </p:cNvPr>
              <p:cNvSpPr txBox="1"/>
              <p:nvPr/>
            </p:nvSpPr>
            <p:spPr>
              <a:xfrm>
                <a:off x="6640940" y="6248879"/>
                <a:ext cx="60089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𝟑</m:t>
                      </m:r>
                    </m:oMath>
                  </m:oMathPara>
                </a14:m>
                <a:endParaRPr lang="en-GB" sz="2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20" name="TextBox 34">
                <a:extLst>
                  <a:ext uri="{FF2B5EF4-FFF2-40B4-BE49-F238E27FC236}">
                    <a16:creationId xmlns:a16="http://schemas.microsoft.com/office/drawing/2014/main" id="{1850DABE-72C9-3791-35F6-30DFA0CF3C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0940" y="6248879"/>
                <a:ext cx="600892" cy="40011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1" name="TextBox 35">
                <a:extLst>
                  <a:ext uri="{FF2B5EF4-FFF2-40B4-BE49-F238E27FC236}">
                    <a16:creationId xmlns:a16="http://schemas.microsoft.com/office/drawing/2014/main" id="{2BD1AD9A-FBE1-97FC-2BBD-2E5EA4F51D13}"/>
                  </a:ext>
                </a:extLst>
              </p:cNvPr>
              <p:cNvSpPr txBox="1"/>
              <p:nvPr/>
            </p:nvSpPr>
            <p:spPr>
              <a:xfrm>
                <a:off x="6453105" y="4556220"/>
                <a:ext cx="60089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20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𝟒</m:t>
                      </m:r>
                    </m:oMath>
                  </m:oMathPara>
                </a14:m>
                <a:endParaRPr lang="en-GB" sz="20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21" name="TextBox 35">
                <a:extLst>
                  <a:ext uri="{FF2B5EF4-FFF2-40B4-BE49-F238E27FC236}">
                    <a16:creationId xmlns:a16="http://schemas.microsoft.com/office/drawing/2014/main" id="{2BD1AD9A-FBE1-97FC-2BBD-2E5EA4F51D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3105" y="4556220"/>
                <a:ext cx="600892" cy="40011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50" name="Straight Connector 69">
            <a:extLst>
              <a:ext uri="{FF2B5EF4-FFF2-40B4-BE49-F238E27FC236}">
                <a16:creationId xmlns:a16="http://schemas.microsoft.com/office/drawing/2014/main" id="{201BCD84-9FDE-2E55-74F2-40F87D2371BC}"/>
              </a:ext>
            </a:extLst>
          </p:cNvPr>
          <p:cNvCxnSpPr>
            <a:cxnSpLocks/>
          </p:cNvCxnSpPr>
          <p:nvPr/>
        </p:nvCxnSpPr>
        <p:spPr>
          <a:xfrm>
            <a:off x="4246924" y="5412268"/>
            <a:ext cx="124062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1" name="Straight Connector 46">
            <a:extLst>
              <a:ext uri="{FF2B5EF4-FFF2-40B4-BE49-F238E27FC236}">
                <a16:creationId xmlns:a16="http://schemas.microsoft.com/office/drawing/2014/main" id="{F6C7F3EB-5E53-0960-A2A7-729DFB3C73E0}"/>
              </a:ext>
            </a:extLst>
          </p:cNvPr>
          <p:cNvCxnSpPr>
            <a:cxnSpLocks/>
          </p:cNvCxnSpPr>
          <p:nvPr/>
        </p:nvCxnSpPr>
        <p:spPr>
          <a:xfrm>
            <a:off x="5498221" y="4836551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2" name="Straight Connector 47">
            <a:extLst>
              <a:ext uri="{FF2B5EF4-FFF2-40B4-BE49-F238E27FC236}">
                <a16:creationId xmlns:a16="http://schemas.microsoft.com/office/drawing/2014/main" id="{88441F11-2800-D0D1-3A24-85DA914F0174}"/>
              </a:ext>
            </a:extLst>
          </p:cNvPr>
          <p:cNvCxnSpPr>
            <a:cxnSpLocks/>
          </p:cNvCxnSpPr>
          <p:nvPr/>
        </p:nvCxnSpPr>
        <p:spPr>
          <a:xfrm>
            <a:off x="5494228" y="5287761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3" name="Straight Connector 48">
            <a:extLst>
              <a:ext uri="{FF2B5EF4-FFF2-40B4-BE49-F238E27FC236}">
                <a16:creationId xmlns:a16="http://schemas.microsoft.com/office/drawing/2014/main" id="{582AD9CF-1084-E921-927D-0A812B8BB6C1}"/>
              </a:ext>
            </a:extLst>
          </p:cNvPr>
          <p:cNvCxnSpPr>
            <a:cxnSpLocks/>
          </p:cNvCxnSpPr>
          <p:nvPr/>
        </p:nvCxnSpPr>
        <p:spPr>
          <a:xfrm rot="5400000">
            <a:off x="5260228" y="5062173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4" name="Straight Connector 49">
            <a:extLst>
              <a:ext uri="{FF2B5EF4-FFF2-40B4-BE49-F238E27FC236}">
                <a16:creationId xmlns:a16="http://schemas.microsoft.com/office/drawing/2014/main" id="{AE011FB5-6D98-A03F-DFE2-18B20ED2B6DD}"/>
              </a:ext>
            </a:extLst>
          </p:cNvPr>
          <p:cNvCxnSpPr>
            <a:cxnSpLocks/>
          </p:cNvCxnSpPr>
          <p:nvPr/>
        </p:nvCxnSpPr>
        <p:spPr>
          <a:xfrm rot="5400000">
            <a:off x="5726612" y="5060145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5" name="Straight Connector 50">
            <a:extLst>
              <a:ext uri="{FF2B5EF4-FFF2-40B4-BE49-F238E27FC236}">
                <a16:creationId xmlns:a16="http://schemas.microsoft.com/office/drawing/2014/main" id="{8CA18838-F62A-BC18-0C52-E3FBC169D91B}"/>
              </a:ext>
            </a:extLst>
          </p:cNvPr>
          <p:cNvCxnSpPr>
            <a:cxnSpLocks/>
          </p:cNvCxnSpPr>
          <p:nvPr/>
        </p:nvCxnSpPr>
        <p:spPr>
          <a:xfrm>
            <a:off x="5496238" y="5288454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6" name="Straight Connector 51">
            <a:extLst>
              <a:ext uri="{FF2B5EF4-FFF2-40B4-BE49-F238E27FC236}">
                <a16:creationId xmlns:a16="http://schemas.microsoft.com/office/drawing/2014/main" id="{839CC48D-7C91-4F1E-D15F-AA02A0E3A996}"/>
              </a:ext>
            </a:extLst>
          </p:cNvPr>
          <p:cNvCxnSpPr>
            <a:cxnSpLocks/>
          </p:cNvCxnSpPr>
          <p:nvPr/>
        </p:nvCxnSpPr>
        <p:spPr>
          <a:xfrm>
            <a:off x="5494228" y="5748685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7" name="Straight Connector 52">
            <a:extLst>
              <a:ext uri="{FF2B5EF4-FFF2-40B4-BE49-F238E27FC236}">
                <a16:creationId xmlns:a16="http://schemas.microsoft.com/office/drawing/2014/main" id="{47648CDF-968F-56B1-3F46-2E1FC6306B40}"/>
              </a:ext>
            </a:extLst>
          </p:cNvPr>
          <p:cNvCxnSpPr>
            <a:cxnSpLocks/>
          </p:cNvCxnSpPr>
          <p:nvPr/>
        </p:nvCxnSpPr>
        <p:spPr>
          <a:xfrm rot="5400000">
            <a:off x="5260228" y="5523097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8" name="Straight Connector 53">
            <a:extLst>
              <a:ext uri="{FF2B5EF4-FFF2-40B4-BE49-F238E27FC236}">
                <a16:creationId xmlns:a16="http://schemas.microsoft.com/office/drawing/2014/main" id="{A3BA2A11-4573-DA42-92BA-222EF1C050D6}"/>
              </a:ext>
            </a:extLst>
          </p:cNvPr>
          <p:cNvCxnSpPr>
            <a:cxnSpLocks/>
          </p:cNvCxnSpPr>
          <p:nvPr/>
        </p:nvCxnSpPr>
        <p:spPr>
          <a:xfrm rot="5400000">
            <a:off x="5726612" y="5521069"/>
            <a:ext cx="46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9" name="Straight Connector 60">
            <a:extLst>
              <a:ext uri="{FF2B5EF4-FFF2-40B4-BE49-F238E27FC236}">
                <a16:creationId xmlns:a16="http://schemas.microsoft.com/office/drawing/2014/main" id="{216256D9-DB26-1D43-816E-5A613A721EA4}"/>
              </a:ext>
            </a:extLst>
          </p:cNvPr>
          <p:cNvCxnSpPr>
            <a:cxnSpLocks/>
          </p:cNvCxnSpPr>
          <p:nvPr/>
        </p:nvCxnSpPr>
        <p:spPr>
          <a:xfrm rot="5400000">
            <a:off x="5319235" y="5926069"/>
            <a:ext cx="34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0" name="Straight Connector 61">
            <a:extLst>
              <a:ext uri="{FF2B5EF4-FFF2-40B4-BE49-F238E27FC236}">
                <a16:creationId xmlns:a16="http://schemas.microsoft.com/office/drawing/2014/main" id="{6A22FAAD-18F8-35E1-FF2B-EEFB9E15A594}"/>
              </a:ext>
            </a:extLst>
          </p:cNvPr>
          <p:cNvCxnSpPr>
            <a:cxnSpLocks/>
          </p:cNvCxnSpPr>
          <p:nvPr/>
        </p:nvCxnSpPr>
        <p:spPr>
          <a:xfrm>
            <a:off x="5490235" y="6102215"/>
            <a:ext cx="25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1" name="Straight Connector 62">
            <a:extLst>
              <a:ext uri="{FF2B5EF4-FFF2-40B4-BE49-F238E27FC236}">
                <a16:creationId xmlns:a16="http://schemas.microsoft.com/office/drawing/2014/main" id="{7226D4E1-8CB5-4F92-1052-8C03D8E1CA2D}"/>
              </a:ext>
            </a:extLst>
          </p:cNvPr>
          <p:cNvCxnSpPr>
            <a:cxnSpLocks/>
          </p:cNvCxnSpPr>
          <p:nvPr/>
        </p:nvCxnSpPr>
        <p:spPr>
          <a:xfrm rot="5400000">
            <a:off x="5704188" y="5782069"/>
            <a:ext cx="5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2" name="Straight Connector 63">
            <a:extLst>
              <a:ext uri="{FF2B5EF4-FFF2-40B4-BE49-F238E27FC236}">
                <a16:creationId xmlns:a16="http://schemas.microsoft.com/office/drawing/2014/main" id="{B822D647-B84C-3D06-5E7C-0581148B1B96}"/>
              </a:ext>
            </a:extLst>
          </p:cNvPr>
          <p:cNvCxnSpPr>
            <a:cxnSpLocks/>
          </p:cNvCxnSpPr>
          <p:nvPr/>
        </p:nvCxnSpPr>
        <p:spPr>
          <a:xfrm rot="5400000">
            <a:off x="5708553" y="5926069"/>
            <a:ext cx="5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3" name="Straight Connector 64">
            <a:extLst>
              <a:ext uri="{FF2B5EF4-FFF2-40B4-BE49-F238E27FC236}">
                <a16:creationId xmlns:a16="http://schemas.microsoft.com/office/drawing/2014/main" id="{6CAA3F67-63A3-E8F6-96E2-98F0C0B6DC72}"/>
              </a:ext>
            </a:extLst>
          </p:cNvPr>
          <p:cNvCxnSpPr>
            <a:cxnSpLocks/>
          </p:cNvCxnSpPr>
          <p:nvPr/>
        </p:nvCxnSpPr>
        <p:spPr>
          <a:xfrm rot="5400000">
            <a:off x="5709015" y="6070069"/>
            <a:ext cx="5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4" name="Straight Connector 65">
            <a:extLst>
              <a:ext uri="{FF2B5EF4-FFF2-40B4-BE49-F238E27FC236}">
                <a16:creationId xmlns:a16="http://schemas.microsoft.com/office/drawing/2014/main" id="{D56D801E-313E-0814-633D-97A36715EBA6}"/>
              </a:ext>
            </a:extLst>
          </p:cNvPr>
          <p:cNvCxnSpPr>
            <a:cxnSpLocks/>
          </p:cNvCxnSpPr>
          <p:nvPr/>
        </p:nvCxnSpPr>
        <p:spPr>
          <a:xfrm rot="2100000">
            <a:off x="5644001" y="6027640"/>
            <a:ext cx="10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5" name="Straight Connector 66">
            <a:extLst>
              <a:ext uri="{FF2B5EF4-FFF2-40B4-BE49-F238E27FC236}">
                <a16:creationId xmlns:a16="http://schemas.microsoft.com/office/drawing/2014/main" id="{0586B1F5-0CF7-494A-9170-F8B782C571E3}"/>
              </a:ext>
            </a:extLst>
          </p:cNvPr>
          <p:cNvCxnSpPr>
            <a:cxnSpLocks/>
          </p:cNvCxnSpPr>
          <p:nvPr/>
        </p:nvCxnSpPr>
        <p:spPr>
          <a:xfrm rot="1980000">
            <a:off x="5642947" y="5884515"/>
            <a:ext cx="10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6" name="Straight Connector 67">
            <a:extLst>
              <a:ext uri="{FF2B5EF4-FFF2-40B4-BE49-F238E27FC236}">
                <a16:creationId xmlns:a16="http://schemas.microsoft.com/office/drawing/2014/main" id="{2F55D52B-E65B-1B47-06E2-E58F64EF3434}"/>
              </a:ext>
            </a:extLst>
          </p:cNvPr>
          <p:cNvCxnSpPr>
            <a:cxnSpLocks/>
          </p:cNvCxnSpPr>
          <p:nvPr/>
        </p:nvCxnSpPr>
        <p:spPr>
          <a:xfrm rot="8700000">
            <a:off x="5637276" y="5835331"/>
            <a:ext cx="10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7" name="Straight Connector 68">
            <a:extLst>
              <a:ext uri="{FF2B5EF4-FFF2-40B4-BE49-F238E27FC236}">
                <a16:creationId xmlns:a16="http://schemas.microsoft.com/office/drawing/2014/main" id="{79157E77-E3FA-3F23-3AAC-FC5ED92B27DA}"/>
              </a:ext>
            </a:extLst>
          </p:cNvPr>
          <p:cNvCxnSpPr>
            <a:cxnSpLocks/>
          </p:cNvCxnSpPr>
          <p:nvPr/>
        </p:nvCxnSpPr>
        <p:spPr>
          <a:xfrm rot="8700000">
            <a:off x="5644001" y="5973641"/>
            <a:ext cx="10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8" name="Straight Connector 69">
            <a:extLst>
              <a:ext uri="{FF2B5EF4-FFF2-40B4-BE49-F238E27FC236}">
                <a16:creationId xmlns:a16="http://schemas.microsoft.com/office/drawing/2014/main" id="{201BCD84-9FDE-2E55-74F2-40F87D2371BC}"/>
              </a:ext>
            </a:extLst>
          </p:cNvPr>
          <p:cNvCxnSpPr>
            <a:cxnSpLocks/>
          </p:cNvCxnSpPr>
          <p:nvPr/>
        </p:nvCxnSpPr>
        <p:spPr>
          <a:xfrm>
            <a:off x="5774171" y="5994747"/>
            <a:ext cx="14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9" name="Straight Connector 70">
            <a:extLst>
              <a:ext uri="{FF2B5EF4-FFF2-40B4-BE49-F238E27FC236}">
                <a16:creationId xmlns:a16="http://schemas.microsoft.com/office/drawing/2014/main" id="{C2AE3B0E-6CDF-C398-1176-479F82989E5C}"/>
              </a:ext>
            </a:extLst>
          </p:cNvPr>
          <p:cNvCxnSpPr>
            <a:cxnSpLocks/>
          </p:cNvCxnSpPr>
          <p:nvPr/>
        </p:nvCxnSpPr>
        <p:spPr>
          <a:xfrm rot="5400000">
            <a:off x="5396493" y="4657113"/>
            <a:ext cx="34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0" name="Straight Connector 71">
            <a:extLst>
              <a:ext uri="{FF2B5EF4-FFF2-40B4-BE49-F238E27FC236}">
                <a16:creationId xmlns:a16="http://schemas.microsoft.com/office/drawing/2014/main" id="{DF47C4DF-0976-3A0E-F8CE-5DF2A7C1D94D}"/>
              </a:ext>
            </a:extLst>
          </p:cNvPr>
          <p:cNvCxnSpPr>
            <a:cxnSpLocks/>
          </p:cNvCxnSpPr>
          <p:nvPr/>
        </p:nvCxnSpPr>
        <p:spPr>
          <a:xfrm rot="5400000">
            <a:off x="5497151" y="4662087"/>
            <a:ext cx="34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1" name="Straight Connector 72">
            <a:extLst>
              <a:ext uri="{FF2B5EF4-FFF2-40B4-BE49-F238E27FC236}">
                <a16:creationId xmlns:a16="http://schemas.microsoft.com/office/drawing/2014/main" id="{56DD3D8E-CA46-66F3-421F-561E6E2CAEB8}"/>
              </a:ext>
            </a:extLst>
          </p:cNvPr>
          <p:cNvCxnSpPr>
            <a:cxnSpLocks/>
          </p:cNvCxnSpPr>
          <p:nvPr/>
        </p:nvCxnSpPr>
        <p:spPr>
          <a:xfrm>
            <a:off x="5497463" y="4486437"/>
            <a:ext cx="23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2" name="Straight Connector 73">
            <a:extLst>
              <a:ext uri="{FF2B5EF4-FFF2-40B4-BE49-F238E27FC236}">
                <a16:creationId xmlns:a16="http://schemas.microsoft.com/office/drawing/2014/main" id="{576CBE12-C8EB-5091-DD03-5B53A10403B6}"/>
              </a:ext>
            </a:extLst>
          </p:cNvPr>
          <p:cNvCxnSpPr>
            <a:cxnSpLocks/>
          </p:cNvCxnSpPr>
          <p:nvPr/>
        </p:nvCxnSpPr>
        <p:spPr>
          <a:xfrm rot="5400000">
            <a:off x="5458228" y="4511297"/>
            <a:ext cx="7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3" name="Straight Connector 74">
            <a:extLst>
              <a:ext uri="{FF2B5EF4-FFF2-40B4-BE49-F238E27FC236}">
                <a16:creationId xmlns:a16="http://schemas.microsoft.com/office/drawing/2014/main" id="{6963C77B-4E41-4556-481E-4A1D90CD080A}"/>
              </a:ext>
            </a:extLst>
          </p:cNvPr>
          <p:cNvCxnSpPr>
            <a:cxnSpLocks/>
          </p:cNvCxnSpPr>
          <p:nvPr/>
        </p:nvCxnSpPr>
        <p:spPr>
          <a:xfrm rot="5400000">
            <a:off x="5701145" y="4464778"/>
            <a:ext cx="72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4" name="Group 178">
            <a:extLst>
              <a:ext uri="{FF2B5EF4-FFF2-40B4-BE49-F238E27FC236}">
                <a16:creationId xmlns:a16="http://schemas.microsoft.com/office/drawing/2014/main" id="{5FAFE86D-2EE4-63A0-5013-EF7963D54FA4}"/>
              </a:ext>
            </a:extLst>
          </p:cNvPr>
          <p:cNvGrpSpPr/>
          <p:nvPr/>
        </p:nvGrpSpPr>
        <p:grpSpPr>
          <a:xfrm>
            <a:off x="5510425" y="4918192"/>
            <a:ext cx="433936" cy="67401"/>
            <a:chOff x="5452606" y="3362029"/>
            <a:chExt cx="433936" cy="67401"/>
          </a:xfrm>
        </p:grpSpPr>
        <p:sp>
          <p:nvSpPr>
            <p:cNvPr id="375" name="Isosceles Triangle 78">
              <a:extLst>
                <a:ext uri="{FF2B5EF4-FFF2-40B4-BE49-F238E27FC236}">
                  <a16:creationId xmlns:a16="http://schemas.microsoft.com/office/drawing/2014/main" id="{78C11193-FFA1-A599-E6BB-6F7EB108819F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5798841" y="3341730"/>
              <a:ext cx="67401" cy="108000"/>
            </a:xfrm>
            <a:prstGeom prst="triangl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>
                <a:solidFill>
                  <a:schemeClr val="tx1"/>
                </a:solidFill>
              </a:endParaRPr>
            </a:p>
          </p:txBody>
        </p:sp>
        <p:cxnSp>
          <p:nvCxnSpPr>
            <p:cNvPr id="376" name="Straight Connector 79">
              <a:extLst>
                <a:ext uri="{FF2B5EF4-FFF2-40B4-BE49-F238E27FC236}">
                  <a16:creationId xmlns:a16="http://schemas.microsoft.com/office/drawing/2014/main" id="{0F82B704-89B6-C3C1-1638-4261C03909E0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5452606" y="3397200"/>
              <a:ext cx="32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77" name="Straight Connector 84">
            <a:extLst>
              <a:ext uri="{FF2B5EF4-FFF2-40B4-BE49-F238E27FC236}">
                <a16:creationId xmlns:a16="http://schemas.microsoft.com/office/drawing/2014/main" id="{E5FB9220-5753-969B-D50F-D65A8B40058F}"/>
              </a:ext>
            </a:extLst>
          </p:cNvPr>
          <p:cNvCxnSpPr>
            <a:cxnSpLocks/>
          </p:cNvCxnSpPr>
          <p:nvPr/>
        </p:nvCxnSpPr>
        <p:spPr>
          <a:xfrm rot="10800000">
            <a:off x="5504884" y="5175423"/>
            <a:ext cx="10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8" name="Straight Connector 85">
            <a:extLst>
              <a:ext uri="{FF2B5EF4-FFF2-40B4-BE49-F238E27FC236}">
                <a16:creationId xmlns:a16="http://schemas.microsoft.com/office/drawing/2014/main" id="{DCC1AA67-0980-FBE7-8E33-C512E404D520}"/>
              </a:ext>
            </a:extLst>
          </p:cNvPr>
          <p:cNvCxnSpPr>
            <a:cxnSpLocks/>
          </p:cNvCxnSpPr>
          <p:nvPr/>
        </p:nvCxnSpPr>
        <p:spPr>
          <a:xfrm rot="5400000">
            <a:off x="5544556" y="5181570"/>
            <a:ext cx="14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9" name="Straight Connector 86">
            <a:extLst>
              <a:ext uri="{FF2B5EF4-FFF2-40B4-BE49-F238E27FC236}">
                <a16:creationId xmlns:a16="http://schemas.microsoft.com/office/drawing/2014/main" id="{7960D1C4-66E4-7771-F985-6003531E1D9A}"/>
              </a:ext>
            </a:extLst>
          </p:cNvPr>
          <p:cNvCxnSpPr>
            <a:cxnSpLocks/>
          </p:cNvCxnSpPr>
          <p:nvPr/>
        </p:nvCxnSpPr>
        <p:spPr>
          <a:xfrm rot="10800000">
            <a:off x="5499031" y="5412276"/>
            <a:ext cx="108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0" name="Straight Connector 87">
            <a:extLst>
              <a:ext uri="{FF2B5EF4-FFF2-40B4-BE49-F238E27FC236}">
                <a16:creationId xmlns:a16="http://schemas.microsoft.com/office/drawing/2014/main" id="{3D2C0916-2B74-1F12-C58B-4FB170ECE7E1}"/>
              </a:ext>
            </a:extLst>
          </p:cNvPr>
          <p:cNvCxnSpPr>
            <a:cxnSpLocks/>
          </p:cNvCxnSpPr>
          <p:nvPr/>
        </p:nvCxnSpPr>
        <p:spPr>
          <a:xfrm rot="5400000">
            <a:off x="5538703" y="5418423"/>
            <a:ext cx="14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1" name="Isosceles Triangle 88">
            <a:extLst>
              <a:ext uri="{FF2B5EF4-FFF2-40B4-BE49-F238E27FC236}">
                <a16:creationId xmlns:a16="http://schemas.microsoft.com/office/drawing/2014/main" id="{BA464EFB-8EA5-849C-090A-90F585E7AAFD}"/>
              </a:ext>
            </a:extLst>
          </p:cNvPr>
          <p:cNvSpPr>
            <a:spLocks noChangeAspect="1"/>
          </p:cNvSpPr>
          <p:nvPr/>
        </p:nvSpPr>
        <p:spPr>
          <a:xfrm rot="16200000">
            <a:off x="5375470" y="5592115"/>
            <a:ext cx="108000" cy="113400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82" name="Group 179">
            <a:extLst>
              <a:ext uri="{FF2B5EF4-FFF2-40B4-BE49-F238E27FC236}">
                <a16:creationId xmlns:a16="http://schemas.microsoft.com/office/drawing/2014/main" id="{2E131FB2-6215-4B7E-CB42-071682EB692C}"/>
              </a:ext>
            </a:extLst>
          </p:cNvPr>
          <p:cNvGrpSpPr/>
          <p:nvPr/>
        </p:nvGrpSpPr>
        <p:grpSpPr>
          <a:xfrm rot="9180000">
            <a:off x="5488017" y="5503039"/>
            <a:ext cx="468000" cy="67401"/>
            <a:chOff x="5452606" y="3362029"/>
            <a:chExt cx="433936" cy="67401"/>
          </a:xfrm>
        </p:grpSpPr>
        <p:sp>
          <p:nvSpPr>
            <p:cNvPr id="383" name="Isosceles Triangle 180">
              <a:extLst>
                <a:ext uri="{FF2B5EF4-FFF2-40B4-BE49-F238E27FC236}">
                  <a16:creationId xmlns:a16="http://schemas.microsoft.com/office/drawing/2014/main" id="{87993DB9-6497-85C2-1B9C-80886AABBF1F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5798841" y="3341730"/>
              <a:ext cx="67401" cy="108000"/>
            </a:xfrm>
            <a:prstGeom prst="triangl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>
                <a:solidFill>
                  <a:schemeClr val="tx1"/>
                </a:solidFill>
              </a:endParaRPr>
            </a:p>
          </p:txBody>
        </p:sp>
        <p:cxnSp>
          <p:nvCxnSpPr>
            <p:cNvPr id="384" name="Straight Connector 181">
              <a:extLst>
                <a:ext uri="{FF2B5EF4-FFF2-40B4-BE49-F238E27FC236}">
                  <a16:creationId xmlns:a16="http://schemas.microsoft.com/office/drawing/2014/main" id="{A26C6043-8DF9-40AC-2203-15FF58745439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5452606" y="3397200"/>
              <a:ext cx="32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8" name="Gruppo 167"/>
          <p:cNvGrpSpPr/>
          <p:nvPr/>
        </p:nvGrpSpPr>
        <p:grpSpPr>
          <a:xfrm>
            <a:off x="3659082" y="4391380"/>
            <a:ext cx="593451" cy="1673437"/>
            <a:chOff x="8095821" y="4623307"/>
            <a:chExt cx="593451" cy="1673437"/>
          </a:xfrm>
        </p:grpSpPr>
        <p:cxnSp>
          <p:nvCxnSpPr>
            <p:cNvPr id="385" name="Straight Connector 46">
              <a:extLst>
                <a:ext uri="{FF2B5EF4-FFF2-40B4-BE49-F238E27FC236}">
                  <a16:creationId xmlns:a16="http://schemas.microsoft.com/office/drawing/2014/main" id="{F6C7F3EB-5E53-0960-A2A7-729DFB3C73E0}"/>
                </a:ext>
              </a:extLst>
            </p:cNvPr>
            <p:cNvCxnSpPr>
              <a:cxnSpLocks/>
            </p:cNvCxnSpPr>
            <p:nvPr/>
          </p:nvCxnSpPr>
          <p:spPr>
            <a:xfrm>
              <a:off x="8221272" y="5031080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6" name="Straight Connector 47">
              <a:extLst>
                <a:ext uri="{FF2B5EF4-FFF2-40B4-BE49-F238E27FC236}">
                  <a16:creationId xmlns:a16="http://schemas.microsoft.com/office/drawing/2014/main" id="{88441F11-2800-D0D1-3A24-85DA914F0174}"/>
                </a:ext>
              </a:extLst>
            </p:cNvPr>
            <p:cNvCxnSpPr>
              <a:cxnSpLocks/>
            </p:cNvCxnSpPr>
            <p:nvPr/>
          </p:nvCxnSpPr>
          <p:spPr>
            <a:xfrm>
              <a:off x="8217279" y="5482290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7" name="Straight Connector 48">
              <a:extLst>
                <a:ext uri="{FF2B5EF4-FFF2-40B4-BE49-F238E27FC236}">
                  <a16:creationId xmlns:a16="http://schemas.microsoft.com/office/drawing/2014/main" id="{582AD9CF-1084-E921-927D-0A812B8BB6C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7983279" y="5256702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8" name="Straight Connector 49">
              <a:extLst>
                <a:ext uri="{FF2B5EF4-FFF2-40B4-BE49-F238E27FC236}">
                  <a16:creationId xmlns:a16="http://schemas.microsoft.com/office/drawing/2014/main" id="{AE011FB5-6D98-A03F-DFE2-18B20ED2B6D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449663" y="5254674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9" name="Straight Connector 50">
              <a:extLst>
                <a:ext uri="{FF2B5EF4-FFF2-40B4-BE49-F238E27FC236}">
                  <a16:creationId xmlns:a16="http://schemas.microsoft.com/office/drawing/2014/main" id="{8CA18838-F62A-BC18-0C52-E3FBC169D91B}"/>
                </a:ext>
              </a:extLst>
            </p:cNvPr>
            <p:cNvCxnSpPr>
              <a:cxnSpLocks/>
            </p:cNvCxnSpPr>
            <p:nvPr/>
          </p:nvCxnSpPr>
          <p:spPr>
            <a:xfrm>
              <a:off x="8219289" y="5482983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0" name="Straight Connector 51">
              <a:extLst>
                <a:ext uri="{FF2B5EF4-FFF2-40B4-BE49-F238E27FC236}">
                  <a16:creationId xmlns:a16="http://schemas.microsoft.com/office/drawing/2014/main" id="{839CC48D-7C91-4F1E-D15F-AA02A0E3A996}"/>
                </a:ext>
              </a:extLst>
            </p:cNvPr>
            <p:cNvCxnSpPr>
              <a:cxnSpLocks/>
            </p:cNvCxnSpPr>
            <p:nvPr/>
          </p:nvCxnSpPr>
          <p:spPr>
            <a:xfrm>
              <a:off x="8217279" y="5943214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1" name="Straight Connector 52">
              <a:extLst>
                <a:ext uri="{FF2B5EF4-FFF2-40B4-BE49-F238E27FC236}">
                  <a16:creationId xmlns:a16="http://schemas.microsoft.com/office/drawing/2014/main" id="{47648CDF-968F-56B1-3F46-2E1FC6306B4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7983279" y="5717626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2" name="Straight Connector 53">
              <a:extLst>
                <a:ext uri="{FF2B5EF4-FFF2-40B4-BE49-F238E27FC236}">
                  <a16:creationId xmlns:a16="http://schemas.microsoft.com/office/drawing/2014/main" id="{A3BA2A11-4573-DA42-92BA-222EF1C050D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449663" y="5715598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Straight Connector 60">
              <a:extLst>
                <a:ext uri="{FF2B5EF4-FFF2-40B4-BE49-F238E27FC236}">
                  <a16:creationId xmlns:a16="http://schemas.microsoft.com/office/drawing/2014/main" id="{216256D9-DB26-1D43-816E-5A613A721EA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042286" y="6120598"/>
              <a:ext cx="34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4" name="Straight Connector 61">
              <a:extLst>
                <a:ext uri="{FF2B5EF4-FFF2-40B4-BE49-F238E27FC236}">
                  <a16:creationId xmlns:a16="http://schemas.microsoft.com/office/drawing/2014/main" id="{6A22FAAD-18F8-35E1-FF2B-EEFB9E15A594}"/>
                </a:ext>
              </a:extLst>
            </p:cNvPr>
            <p:cNvCxnSpPr>
              <a:cxnSpLocks/>
            </p:cNvCxnSpPr>
            <p:nvPr/>
          </p:nvCxnSpPr>
          <p:spPr>
            <a:xfrm>
              <a:off x="8213286" y="6296744"/>
              <a:ext cx="25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5" name="Straight Connector 62">
              <a:extLst>
                <a:ext uri="{FF2B5EF4-FFF2-40B4-BE49-F238E27FC236}">
                  <a16:creationId xmlns:a16="http://schemas.microsoft.com/office/drawing/2014/main" id="{7226D4E1-8CB5-4F92-1052-8C03D8E1CA2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427239" y="5976598"/>
              <a:ext cx="5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6" name="Straight Connector 63">
              <a:extLst>
                <a:ext uri="{FF2B5EF4-FFF2-40B4-BE49-F238E27FC236}">
                  <a16:creationId xmlns:a16="http://schemas.microsoft.com/office/drawing/2014/main" id="{B822D647-B84C-3D06-5E7C-0581148B1B9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431604" y="6120598"/>
              <a:ext cx="5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7" name="Straight Connector 64">
              <a:extLst>
                <a:ext uri="{FF2B5EF4-FFF2-40B4-BE49-F238E27FC236}">
                  <a16:creationId xmlns:a16="http://schemas.microsoft.com/office/drawing/2014/main" id="{6CAA3F67-63A3-E8F6-96E2-98F0C0B6DC7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432066" y="6264598"/>
              <a:ext cx="5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8" name="Straight Connector 65">
              <a:extLst>
                <a:ext uri="{FF2B5EF4-FFF2-40B4-BE49-F238E27FC236}">
                  <a16:creationId xmlns:a16="http://schemas.microsoft.com/office/drawing/2014/main" id="{D56D801E-313E-0814-633D-97A36715EBA6}"/>
                </a:ext>
              </a:extLst>
            </p:cNvPr>
            <p:cNvCxnSpPr>
              <a:cxnSpLocks/>
            </p:cNvCxnSpPr>
            <p:nvPr/>
          </p:nvCxnSpPr>
          <p:spPr>
            <a:xfrm rot="2100000">
              <a:off x="8367052" y="6222169"/>
              <a:ext cx="10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9" name="Straight Connector 66">
              <a:extLst>
                <a:ext uri="{FF2B5EF4-FFF2-40B4-BE49-F238E27FC236}">
                  <a16:creationId xmlns:a16="http://schemas.microsoft.com/office/drawing/2014/main" id="{0586B1F5-0CF7-494A-9170-F8B782C571E3}"/>
                </a:ext>
              </a:extLst>
            </p:cNvPr>
            <p:cNvCxnSpPr>
              <a:cxnSpLocks/>
            </p:cNvCxnSpPr>
            <p:nvPr/>
          </p:nvCxnSpPr>
          <p:spPr>
            <a:xfrm rot="1980000">
              <a:off x="8365998" y="6079044"/>
              <a:ext cx="10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0" name="Straight Connector 67">
              <a:extLst>
                <a:ext uri="{FF2B5EF4-FFF2-40B4-BE49-F238E27FC236}">
                  <a16:creationId xmlns:a16="http://schemas.microsoft.com/office/drawing/2014/main" id="{2F55D52B-E65B-1B47-06E2-E58F64EF3434}"/>
                </a:ext>
              </a:extLst>
            </p:cNvPr>
            <p:cNvCxnSpPr>
              <a:cxnSpLocks/>
            </p:cNvCxnSpPr>
            <p:nvPr/>
          </p:nvCxnSpPr>
          <p:spPr>
            <a:xfrm rot="8700000">
              <a:off x="8360327" y="6029860"/>
              <a:ext cx="10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1" name="Straight Connector 68">
              <a:extLst>
                <a:ext uri="{FF2B5EF4-FFF2-40B4-BE49-F238E27FC236}">
                  <a16:creationId xmlns:a16="http://schemas.microsoft.com/office/drawing/2014/main" id="{79157E77-E3FA-3F23-3AAC-FC5ED92B27DA}"/>
                </a:ext>
              </a:extLst>
            </p:cNvPr>
            <p:cNvCxnSpPr>
              <a:cxnSpLocks/>
            </p:cNvCxnSpPr>
            <p:nvPr/>
          </p:nvCxnSpPr>
          <p:spPr>
            <a:xfrm rot="8700000">
              <a:off x="8367052" y="6168170"/>
              <a:ext cx="10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2" name="Straight Connector 69">
              <a:extLst>
                <a:ext uri="{FF2B5EF4-FFF2-40B4-BE49-F238E27FC236}">
                  <a16:creationId xmlns:a16="http://schemas.microsoft.com/office/drawing/2014/main" id="{201BCD84-9FDE-2E55-74F2-40F87D2371BC}"/>
                </a:ext>
              </a:extLst>
            </p:cNvPr>
            <p:cNvCxnSpPr>
              <a:cxnSpLocks/>
            </p:cNvCxnSpPr>
            <p:nvPr/>
          </p:nvCxnSpPr>
          <p:spPr>
            <a:xfrm>
              <a:off x="8497222" y="6189276"/>
              <a:ext cx="14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3" name="Straight Connector 70">
              <a:extLst>
                <a:ext uri="{FF2B5EF4-FFF2-40B4-BE49-F238E27FC236}">
                  <a16:creationId xmlns:a16="http://schemas.microsoft.com/office/drawing/2014/main" id="{C2AE3B0E-6CDF-C398-1176-479F82989E5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9544" y="4851642"/>
              <a:ext cx="34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4" name="Straight Connector 71">
              <a:extLst>
                <a:ext uri="{FF2B5EF4-FFF2-40B4-BE49-F238E27FC236}">
                  <a16:creationId xmlns:a16="http://schemas.microsoft.com/office/drawing/2014/main" id="{DF47C4DF-0976-3A0E-F8CE-5DF2A7C1D94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220202" y="4856616"/>
              <a:ext cx="34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5" name="Straight Connector 72">
              <a:extLst>
                <a:ext uri="{FF2B5EF4-FFF2-40B4-BE49-F238E27FC236}">
                  <a16:creationId xmlns:a16="http://schemas.microsoft.com/office/drawing/2014/main" id="{56DD3D8E-CA46-66F3-421F-561E6E2CAEB8}"/>
                </a:ext>
              </a:extLst>
            </p:cNvPr>
            <p:cNvCxnSpPr>
              <a:cxnSpLocks/>
            </p:cNvCxnSpPr>
            <p:nvPr/>
          </p:nvCxnSpPr>
          <p:spPr>
            <a:xfrm>
              <a:off x="8220514" y="4680966"/>
              <a:ext cx="23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6" name="Straight Connector 73">
              <a:extLst>
                <a:ext uri="{FF2B5EF4-FFF2-40B4-BE49-F238E27FC236}">
                  <a16:creationId xmlns:a16="http://schemas.microsoft.com/office/drawing/2014/main" id="{576CBE12-C8EB-5091-DD03-5B53A10403B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81279" y="4705826"/>
              <a:ext cx="7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7" name="Straight Connector 74">
              <a:extLst>
                <a:ext uri="{FF2B5EF4-FFF2-40B4-BE49-F238E27FC236}">
                  <a16:creationId xmlns:a16="http://schemas.microsoft.com/office/drawing/2014/main" id="{6963C77B-4E41-4556-481E-4A1D90CD080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424196" y="4659307"/>
              <a:ext cx="7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8" name="Group 178">
              <a:extLst>
                <a:ext uri="{FF2B5EF4-FFF2-40B4-BE49-F238E27FC236}">
                  <a16:creationId xmlns:a16="http://schemas.microsoft.com/office/drawing/2014/main" id="{5FAFE86D-2EE4-63A0-5013-EF7963D54FA4}"/>
                </a:ext>
              </a:extLst>
            </p:cNvPr>
            <p:cNvGrpSpPr/>
            <p:nvPr/>
          </p:nvGrpSpPr>
          <p:grpSpPr>
            <a:xfrm>
              <a:off x="8233476" y="5112721"/>
              <a:ext cx="433936" cy="67401"/>
              <a:chOff x="5452606" y="3362029"/>
              <a:chExt cx="433936" cy="67401"/>
            </a:xfrm>
          </p:grpSpPr>
          <p:sp>
            <p:nvSpPr>
              <p:cNvPr id="409" name="Isosceles Triangle 78">
                <a:extLst>
                  <a:ext uri="{FF2B5EF4-FFF2-40B4-BE49-F238E27FC236}">
                    <a16:creationId xmlns:a16="http://schemas.microsoft.com/office/drawing/2014/main" id="{78C11193-FFA1-A599-E6BB-6F7EB108819F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5798841" y="3341730"/>
                <a:ext cx="67401" cy="108000"/>
              </a:xfrm>
              <a:prstGeom prst="triangl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410" name="Straight Connector 79">
                <a:extLst>
                  <a:ext uri="{FF2B5EF4-FFF2-40B4-BE49-F238E27FC236}">
                    <a16:creationId xmlns:a16="http://schemas.microsoft.com/office/drawing/2014/main" id="{0F82B704-89B6-C3C1-1638-4261C03909E0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452606" y="3397200"/>
                <a:ext cx="32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1" name="Straight Connector 84">
              <a:extLst>
                <a:ext uri="{FF2B5EF4-FFF2-40B4-BE49-F238E27FC236}">
                  <a16:creationId xmlns:a16="http://schemas.microsoft.com/office/drawing/2014/main" id="{E5FB9220-5753-969B-D50F-D65A8B40058F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8227935" y="5369952"/>
              <a:ext cx="10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2" name="Straight Connector 85">
              <a:extLst>
                <a:ext uri="{FF2B5EF4-FFF2-40B4-BE49-F238E27FC236}">
                  <a16:creationId xmlns:a16="http://schemas.microsoft.com/office/drawing/2014/main" id="{DCC1AA67-0980-FBE7-8E33-C512E404D52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267607" y="5376099"/>
              <a:ext cx="14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3" name="Straight Connector 86">
              <a:extLst>
                <a:ext uri="{FF2B5EF4-FFF2-40B4-BE49-F238E27FC236}">
                  <a16:creationId xmlns:a16="http://schemas.microsoft.com/office/drawing/2014/main" id="{7960D1C4-66E4-7771-F985-6003531E1D9A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8222082" y="5606805"/>
              <a:ext cx="10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4" name="Straight Connector 87">
              <a:extLst>
                <a:ext uri="{FF2B5EF4-FFF2-40B4-BE49-F238E27FC236}">
                  <a16:creationId xmlns:a16="http://schemas.microsoft.com/office/drawing/2014/main" id="{3D2C0916-2B74-1F12-C58B-4FB170ECE7E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261754" y="5612952"/>
              <a:ext cx="14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5" name="Isosceles Triangle 88">
              <a:extLst>
                <a:ext uri="{FF2B5EF4-FFF2-40B4-BE49-F238E27FC236}">
                  <a16:creationId xmlns:a16="http://schemas.microsoft.com/office/drawing/2014/main" id="{BA464EFB-8EA5-849C-090A-90F585E7AAFD}"/>
                </a:ext>
              </a:extLst>
            </p:cNvPr>
            <p:cNvSpPr>
              <a:spLocks noChangeAspect="1"/>
            </p:cNvSpPr>
            <p:nvPr/>
          </p:nvSpPr>
          <p:spPr>
            <a:xfrm rot="16200000">
              <a:off x="8098521" y="5786644"/>
              <a:ext cx="108000" cy="113400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416" name="Group 179">
              <a:extLst>
                <a:ext uri="{FF2B5EF4-FFF2-40B4-BE49-F238E27FC236}">
                  <a16:creationId xmlns:a16="http://schemas.microsoft.com/office/drawing/2014/main" id="{2E131FB2-6215-4B7E-CB42-071682EB692C}"/>
                </a:ext>
              </a:extLst>
            </p:cNvPr>
            <p:cNvGrpSpPr/>
            <p:nvPr/>
          </p:nvGrpSpPr>
          <p:grpSpPr>
            <a:xfrm rot="9180000">
              <a:off x="8211068" y="5697568"/>
              <a:ext cx="468000" cy="67401"/>
              <a:chOff x="5452606" y="3362029"/>
              <a:chExt cx="433936" cy="67401"/>
            </a:xfrm>
          </p:grpSpPr>
          <p:sp>
            <p:nvSpPr>
              <p:cNvPr id="417" name="Isosceles Triangle 180">
                <a:extLst>
                  <a:ext uri="{FF2B5EF4-FFF2-40B4-BE49-F238E27FC236}">
                    <a16:creationId xmlns:a16="http://schemas.microsoft.com/office/drawing/2014/main" id="{87993DB9-6497-85C2-1B9C-80886AABBF1F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5798841" y="3341730"/>
                <a:ext cx="67401" cy="108000"/>
              </a:xfrm>
              <a:prstGeom prst="triangl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418" name="Straight Connector 181">
                <a:extLst>
                  <a:ext uri="{FF2B5EF4-FFF2-40B4-BE49-F238E27FC236}">
                    <a16:creationId xmlns:a16="http://schemas.microsoft.com/office/drawing/2014/main" id="{A26C6043-8DF9-40AC-2203-15FF58745439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452606" y="3397200"/>
                <a:ext cx="32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419" name="Straight Connector 7">
            <a:extLst>
              <a:ext uri="{FF2B5EF4-FFF2-40B4-BE49-F238E27FC236}">
                <a16:creationId xmlns:a16="http://schemas.microsoft.com/office/drawing/2014/main" id="{2A938457-1F2D-74AB-800D-3E5488BC28DA}"/>
              </a:ext>
            </a:extLst>
          </p:cNvPr>
          <p:cNvCxnSpPr>
            <a:cxnSpLocks/>
          </p:cNvCxnSpPr>
          <p:nvPr/>
        </p:nvCxnSpPr>
        <p:spPr>
          <a:xfrm flipH="1">
            <a:off x="5358957" y="2399785"/>
            <a:ext cx="194411" cy="267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2" name="Straight Connector 7">
            <a:extLst>
              <a:ext uri="{FF2B5EF4-FFF2-40B4-BE49-F238E27FC236}">
                <a16:creationId xmlns:a16="http://schemas.microsoft.com/office/drawing/2014/main" id="{2A938457-1F2D-74AB-800D-3E5488BC28DA}"/>
              </a:ext>
            </a:extLst>
          </p:cNvPr>
          <p:cNvCxnSpPr>
            <a:cxnSpLocks/>
          </p:cNvCxnSpPr>
          <p:nvPr/>
        </p:nvCxnSpPr>
        <p:spPr>
          <a:xfrm flipH="1">
            <a:off x="4827239" y="2920802"/>
            <a:ext cx="531756" cy="20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4" name="Straight Connector 7">
            <a:extLst>
              <a:ext uri="{FF2B5EF4-FFF2-40B4-BE49-F238E27FC236}">
                <a16:creationId xmlns:a16="http://schemas.microsoft.com/office/drawing/2014/main" id="{2A938457-1F2D-74AB-800D-3E5488BC28DA}"/>
              </a:ext>
            </a:extLst>
          </p:cNvPr>
          <p:cNvCxnSpPr>
            <a:cxnSpLocks/>
          </p:cNvCxnSpPr>
          <p:nvPr/>
        </p:nvCxnSpPr>
        <p:spPr>
          <a:xfrm>
            <a:off x="5358958" y="2396544"/>
            <a:ext cx="2556" cy="52425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8" name="Isosceles Triangle 88">
            <a:extLst>
              <a:ext uri="{FF2B5EF4-FFF2-40B4-BE49-F238E27FC236}">
                <a16:creationId xmlns:a16="http://schemas.microsoft.com/office/drawing/2014/main" id="{BA464EFB-8EA5-849C-090A-90F585E7AAFD}"/>
              </a:ext>
            </a:extLst>
          </p:cNvPr>
          <p:cNvSpPr>
            <a:spLocks noChangeAspect="1"/>
          </p:cNvSpPr>
          <p:nvPr/>
        </p:nvSpPr>
        <p:spPr>
          <a:xfrm rot="16200000">
            <a:off x="4716576" y="2864307"/>
            <a:ext cx="108000" cy="113400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33" name="Group 86">
            <a:extLst>
              <a:ext uri="{FF2B5EF4-FFF2-40B4-BE49-F238E27FC236}">
                <a16:creationId xmlns:a16="http://schemas.microsoft.com/office/drawing/2014/main" id="{E800CE8E-5479-3E40-20D6-30577564BC02}"/>
              </a:ext>
            </a:extLst>
          </p:cNvPr>
          <p:cNvGrpSpPr>
            <a:grpSpLocks noChangeAspect="1"/>
          </p:cNvGrpSpPr>
          <p:nvPr/>
        </p:nvGrpSpPr>
        <p:grpSpPr>
          <a:xfrm>
            <a:off x="4903822" y="2690517"/>
            <a:ext cx="303329" cy="460569"/>
            <a:chOff x="2892205" y="2811902"/>
            <a:chExt cx="513400" cy="779537"/>
          </a:xfrm>
        </p:grpSpPr>
        <p:grpSp>
          <p:nvGrpSpPr>
            <p:cNvPr id="434" name="Group 87">
              <a:extLst>
                <a:ext uri="{FF2B5EF4-FFF2-40B4-BE49-F238E27FC236}">
                  <a16:creationId xmlns:a16="http://schemas.microsoft.com/office/drawing/2014/main" id="{512EE502-77DF-028D-6E32-8569B7B8E4AE}"/>
                </a:ext>
              </a:extLst>
            </p:cNvPr>
            <p:cNvGrpSpPr/>
            <p:nvPr/>
          </p:nvGrpSpPr>
          <p:grpSpPr>
            <a:xfrm>
              <a:off x="2892205" y="2822404"/>
              <a:ext cx="513400" cy="769035"/>
              <a:chOff x="3560700" y="3101049"/>
              <a:chExt cx="513400" cy="769035"/>
            </a:xfrm>
          </p:grpSpPr>
          <p:sp>
            <p:nvSpPr>
              <p:cNvPr id="438" name="Arc 91">
                <a:extLst>
                  <a:ext uri="{FF2B5EF4-FFF2-40B4-BE49-F238E27FC236}">
                    <a16:creationId xmlns:a16="http://schemas.microsoft.com/office/drawing/2014/main" id="{CE4B6EC4-B7B8-E97A-181E-0EED492D3D8B}"/>
                  </a:ext>
                </a:extLst>
              </p:cNvPr>
              <p:cNvSpPr/>
              <p:nvPr/>
            </p:nvSpPr>
            <p:spPr>
              <a:xfrm>
                <a:off x="3570100" y="3101049"/>
                <a:ext cx="504000" cy="287295"/>
              </a:xfrm>
              <a:prstGeom prst="arc">
                <a:avLst>
                  <a:gd name="adj1" fmla="val 1409453"/>
                  <a:gd name="adj2" fmla="val 9638587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39" name="Arc 92">
                <a:extLst>
                  <a:ext uri="{FF2B5EF4-FFF2-40B4-BE49-F238E27FC236}">
                    <a16:creationId xmlns:a16="http://schemas.microsoft.com/office/drawing/2014/main" id="{CB385AA8-7577-BC65-CFDB-9E31464AA945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0800000">
                <a:off x="3560700" y="3582789"/>
                <a:ext cx="504000" cy="287295"/>
              </a:xfrm>
              <a:prstGeom prst="arc">
                <a:avLst>
                  <a:gd name="adj1" fmla="val 1409453"/>
                  <a:gd name="adj2" fmla="val 9638587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435" name="Group 88">
              <a:extLst>
                <a:ext uri="{FF2B5EF4-FFF2-40B4-BE49-F238E27FC236}">
                  <a16:creationId xmlns:a16="http://schemas.microsoft.com/office/drawing/2014/main" id="{29AB3657-03D7-ACF5-29ED-90B10EAD181C}"/>
                </a:ext>
              </a:extLst>
            </p:cNvPr>
            <p:cNvGrpSpPr>
              <a:grpSpLocks noChangeAspect="1"/>
            </p:cNvGrpSpPr>
            <p:nvPr/>
          </p:nvGrpSpPr>
          <p:grpSpPr>
            <a:xfrm rot="17863229">
              <a:off x="2811091" y="3120054"/>
              <a:ext cx="720000" cy="103696"/>
              <a:chOff x="5452606" y="3362029"/>
              <a:chExt cx="433936" cy="67401"/>
            </a:xfrm>
          </p:grpSpPr>
          <p:sp>
            <p:nvSpPr>
              <p:cNvPr id="436" name="Isosceles Triangle 89">
                <a:extLst>
                  <a:ext uri="{FF2B5EF4-FFF2-40B4-BE49-F238E27FC236}">
                    <a16:creationId xmlns:a16="http://schemas.microsoft.com/office/drawing/2014/main" id="{64AAF6CC-38B8-2D3B-C152-84AA23EDA648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5798841" y="3341730"/>
                <a:ext cx="67401" cy="108000"/>
              </a:xfrm>
              <a:prstGeom prst="triangl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437" name="Straight Connector 90">
                <a:extLst>
                  <a:ext uri="{FF2B5EF4-FFF2-40B4-BE49-F238E27FC236}">
                    <a16:creationId xmlns:a16="http://schemas.microsoft.com/office/drawing/2014/main" id="{6D0336E7-9681-147A-B1A6-6E4D9B05E71D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452606" y="3397200"/>
                <a:ext cx="32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41" name="Group 86">
            <a:extLst>
              <a:ext uri="{FF2B5EF4-FFF2-40B4-BE49-F238E27FC236}">
                <a16:creationId xmlns:a16="http://schemas.microsoft.com/office/drawing/2014/main" id="{E800CE8E-5479-3E40-20D6-30577564BC02}"/>
              </a:ext>
            </a:extLst>
          </p:cNvPr>
          <p:cNvGrpSpPr>
            <a:grpSpLocks noChangeAspect="1"/>
          </p:cNvGrpSpPr>
          <p:nvPr/>
        </p:nvGrpSpPr>
        <p:grpSpPr>
          <a:xfrm>
            <a:off x="3504477" y="1929704"/>
            <a:ext cx="303329" cy="460569"/>
            <a:chOff x="2892205" y="2811902"/>
            <a:chExt cx="513400" cy="779537"/>
          </a:xfrm>
        </p:grpSpPr>
        <p:grpSp>
          <p:nvGrpSpPr>
            <p:cNvPr id="442" name="Group 87">
              <a:extLst>
                <a:ext uri="{FF2B5EF4-FFF2-40B4-BE49-F238E27FC236}">
                  <a16:creationId xmlns:a16="http://schemas.microsoft.com/office/drawing/2014/main" id="{512EE502-77DF-028D-6E32-8569B7B8E4AE}"/>
                </a:ext>
              </a:extLst>
            </p:cNvPr>
            <p:cNvGrpSpPr/>
            <p:nvPr/>
          </p:nvGrpSpPr>
          <p:grpSpPr>
            <a:xfrm>
              <a:off x="2892205" y="2822404"/>
              <a:ext cx="513400" cy="769035"/>
              <a:chOff x="3560700" y="3101049"/>
              <a:chExt cx="513400" cy="769035"/>
            </a:xfrm>
          </p:grpSpPr>
          <p:sp>
            <p:nvSpPr>
              <p:cNvPr id="446" name="Arc 91">
                <a:extLst>
                  <a:ext uri="{FF2B5EF4-FFF2-40B4-BE49-F238E27FC236}">
                    <a16:creationId xmlns:a16="http://schemas.microsoft.com/office/drawing/2014/main" id="{CE4B6EC4-B7B8-E97A-181E-0EED492D3D8B}"/>
                  </a:ext>
                </a:extLst>
              </p:cNvPr>
              <p:cNvSpPr/>
              <p:nvPr/>
            </p:nvSpPr>
            <p:spPr>
              <a:xfrm>
                <a:off x="3570100" y="3101049"/>
                <a:ext cx="504000" cy="287295"/>
              </a:xfrm>
              <a:prstGeom prst="arc">
                <a:avLst>
                  <a:gd name="adj1" fmla="val 1409453"/>
                  <a:gd name="adj2" fmla="val 9638587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47" name="Arc 92">
                <a:extLst>
                  <a:ext uri="{FF2B5EF4-FFF2-40B4-BE49-F238E27FC236}">
                    <a16:creationId xmlns:a16="http://schemas.microsoft.com/office/drawing/2014/main" id="{CB385AA8-7577-BC65-CFDB-9E31464AA945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0800000">
                <a:off x="3560700" y="3582789"/>
                <a:ext cx="504000" cy="287295"/>
              </a:xfrm>
              <a:prstGeom prst="arc">
                <a:avLst>
                  <a:gd name="adj1" fmla="val 1409453"/>
                  <a:gd name="adj2" fmla="val 9638587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443" name="Group 88">
              <a:extLst>
                <a:ext uri="{FF2B5EF4-FFF2-40B4-BE49-F238E27FC236}">
                  <a16:creationId xmlns:a16="http://schemas.microsoft.com/office/drawing/2014/main" id="{29AB3657-03D7-ACF5-29ED-90B10EAD181C}"/>
                </a:ext>
              </a:extLst>
            </p:cNvPr>
            <p:cNvGrpSpPr>
              <a:grpSpLocks noChangeAspect="1"/>
            </p:cNvGrpSpPr>
            <p:nvPr/>
          </p:nvGrpSpPr>
          <p:grpSpPr>
            <a:xfrm rot="17863229">
              <a:off x="2811091" y="3120054"/>
              <a:ext cx="720000" cy="103696"/>
              <a:chOff x="5452606" y="3362029"/>
              <a:chExt cx="433936" cy="67401"/>
            </a:xfrm>
          </p:grpSpPr>
          <p:sp>
            <p:nvSpPr>
              <p:cNvPr id="444" name="Isosceles Triangle 89">
                <a:extLst>
                  <a:ext uri="{FF2B5EF4-FFF2-40B4-BE49-F238E27FC236}">
                    <a16:creationId xmlns:a16="http://schemas.microsoft.com/office/drawing/2014/main" id="{64AAF6CC-38B8-2D3B-C152-84AA23EDA648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5798841" y="3341730"/>
                <a:ext cx="67401" cy="108000"/>
              </a:xfrm>
              <a:prstGeom prst="triangl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445" name="Straight Connector 90">
                <a:extLst>
                  <a:ext uri="{FF2B5EF4-FFF2-40B4-BE49-F238E27FC236}">
                    <a16:creationId xmlns:a16="http://schemas.microsoft.com/office/drawing/2014/main" id="{6D0336E7-9681-147A-B1A6-6E4D9B05E71D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452606" y="3397200"/>
                <a:ext cx="32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49" name="Group 45">
            <a:extLst>
              <a:ext uri="{FF2B5EF4-FFF2-40B4-BE49-F238E27FC236}">
                <a16:creationId xmlns:a16="http://schemas.microsoft.com/office/drawing/2014/main" id="{EC06410F-D467-032A-322F-C1803F43DD8D}"/>
              </a:ext>
            </a:extLst>
          </p:cNvPr>
          <p:cNvGrpSpPr>
            <a:grpSpLocks noChangeAspect="1"/>
          </p:cNvGrpSpPr>
          <p:nvPr/>
        </p:nvGrpSpPr>
        <p:grpSpPr>
          <a:xfrm>
            <a:off x="8148487" y="4038548"/>
            <a:ext cx="684104" cy="2016000"/>
            <a:chOff x="3714180" y="2353011"/>
            <a:chExt cx="727466" cy="2143786"/>
          </a:xfrm>
        </p:grpSpPr>
        <p:sp>
          <p:nvSpPr>
            <p:cNvPr id="450" name="Arc 46">
              <a:extLst>
                <a:ext uri="{FF2B5EF4-FFF2-40B4-BE49-F238E27FC236}">
                  <a16:creationId xmlns:a16="http://schemas.microsoft.com/office/drawing/2014/main" id="{677F707E-1912-6EFF-8590-74F2546524B7}"/>
                </a:ext>
              </a:extLst>
            </p:cNvPr>
            <p:cNvSpPr>
              <a:spLocks/>
            </p:cNvSpPr>
            <p:nvPr/>
          </p:nvSpPr>
          <p:spPr>
            <a:xfrm rot="10800000">
              <a:off x="3714180" y="2353011"/>
              <a:ext cx="720000" cy="864000"/>
            </a:xfrm>
            <a:prstGeom prst="arc">
              <a:avLst>
                <a:gd name="adj1" fmla="val 115277"/>
                <a:gd name="adj2" fmla="val 10729593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1" name="Arc 47">
              <a:extLst>
                <a:ext uri="{FF2B5EF4-FFF2-40B4-BE49-F238E27FC236}">
                  <a16:creationId xmlns:a16="http://schemas.microsoft.com/office/drawing/2014/main" id="{C75CDFD1-B727-81AB-94B7-53977777839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21646" y="3094244"/>
              <a:ext cx="720000" cy="864000"/>
            </a:xfrm>
            <a:prstGeom prst="arc">
              <a:avLst>
                <a:gd name="adj1" fmla="val 115277"/>
                <a:gd name="adj2" fmla="val 10729593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452" name="Straight Connector 48">
              <a:extLst>
                <a:ext uri="{FF2B5EF4-FFF2-40B4-BE49-F238E27FC236}">
                  <a16:creationId xmlns:a16="http://schemas.microsoft.com/office/drawing/2014/main" id="{61A4F007-4697-6724-07A8-247F97C47501}"/>
                </a:ext>
              </a:extLst>
            </p:cNvPr>
            <p:cNvCxnSpPr>
              <a:cxnSpLocks/>
              <a:stCxn id="450" idx="0"/>
              <a:endCxn id="451" idx="2"/>
            </p:cNvCxnSpPr>
            <p:nvPr/>
          </p:nvCxnSpPr>
          <p:spPr>
            <a:xfrm>
              <a:off x="3714321" y="2772939"/>
              <a:ext cx="7377" cy="76067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3" name="Straight Connector 49">
              <a:extLst>
                <a:ext uri="{FF2B5EF4-FFF2-40B4-BE49-F238E27FC236}">
                  <a16:creationId xmlns:a16="http://schemas.microsoft.com/office/drawing/2014/main" id="{909BB043-C5BD-6DDA-F88F-471C13FC99DB}"/>
                </a:ext>
              </a:extLst>
            </p:cNvPr>
            <p:cNvCxnSpPr>
              <a:cxnSpLocks/>
              <a:endCxn id="451" idx="0"/>
            </p:cNvCxnSpPr>
            <p:nvPr/>
          </p:nvCxnSpPr>
          <p:spPr>
            <a:xfrm>
              <a:off x="4434457" y="2765566"/>
              <a:ext cx="7048" cy="77275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4" name="Straight Connector 50">
              <a:extLst>
                <a:ext uri="{FF2B5EF4-FFF2-40B4-BE49-F238E27FC236}">
                  <a16:creationId xmlns:a16="http://schemas.microsoft.com/office/drawing/2014/main" id="{5F2339BE-8AC4-EBE0-FF72-3E705C33AC25}"/>
                </a:ext>
              </a:extLst>
            </p:cNvPr>
            <p:cNvCxnSpPr>
              <a:cxnSpLocks/>
            </p:cNvCxnSpPr>
            <p:nvPr/>
          </p:nvCxnSpPr>
          <p:spPr>
            <a:xfrm>
              <a:off x="4077957" y="3956797"/>
              <a:ext cx="7377" cy="540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6" name="Group 45">
            <a:extLst>
              <a:ext uri="{FF2B5EF4-FFF2-40B4-BE49-F238E27FC236}">
                <a16:creationId xmlns:a16="http://schemas.microsoft.com/office/drawing/2014/main" id="{EC06410F-D467-032A-322F-C1803F43DD8D}"/>
              </a:ext>
            </a:extLst>
          </p:cNvPr>
          <p:cNvGrpSpPr>
            <a:grpSpLocks noChangeAspect="1"/>
          </p:cNvGrpSpPr>
          <p:nvPr/>
        </p:nvGrpSpPr>
        <p:grpSpPr>
          <a:xfrm>
            <a:off x="4469302" y="3393846"/>
            <a:ext cx="684104" cy="2016000"/>
            <a:chOff x="3714180" y="2353011"/>
            <a:chExt cx="727466" cy="2143786"/>
          </a:xfrm>
        </p:grpSpPr>
        <p:sp>
          <p:nvSpPr>
            <p:cNvPr id="457" name="Arc 46">
              <a:extLst>
                <a:ext uri="{FF2B5EF4-FFF2-40B4-BE49-F238E27FC236}">
                  <a16:creationId xmlns:a16="http://schemas.microsoft.com/office/drawing/2014/main" id="{677F707E-1912-6EFF-8590-74F2546524B7}"/>
                </a:ext>
              </a:extLst>
            </p:cNvPr>
            <p:cNvSpPr>
              <a:spLocks/>
            </p:cNvSpPr>
            <p:nvPr/>
          </p:nvSpPr>
          <p:spPr>
            <a:xfrm rot="10800000">
              <a:off x="3714180" y="2353011"/>
              <a:ext cx="720000" cy="864000"/>
            </a:xfrm>
            <a:prstGeom prst="arc">
              <a:avLst>
                <a:gd name="adj1" fmla="val 115277"/>
                <a:gd name="adj2" fmla="val 10729593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8" name="Arc 47">
              <a:extLst>
                <a:ext uri="{FF2B5EF4-FFF2-40B4-BE49-F238E27FC236}">
                  <a16:creationId xmlns:a16="http://schemas.microsoft.com/office/drawing/2014/main" id="{C75CDFD1-B727-81AB-94B7-53977777839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21646" y="3094244"/>
              <a:ext cx="720000" cy="864000"/>
            </a:xfrm>
            <a:prstGeom prst="arc">
              <a:avLst>
                <a:gd name="adj1" fmla="val 115277"/>
                <a:gd name="adj2" fmla="val 10729593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459" name="Straight Connector 48">
              <a:extLst>
                <a:ext uri="{FF2B5EF4-FFF2-40B4-BE49-F238E27FC236}">
                  <a16:creationId xmlns:a16="http://schemas.microsoft.com/office/drawing/2014/main" id="{61A4F007-4697-6724-07A8-247F97C47501}"/>
                </a:ext>
              </a:extLst>
            </p:cNvPr>
            <p:cNvCxnSpPr>
              <a:cxnSpLocks/>
              <a:stCxn id="457" idx="0"/>
              <a:endCxn id="458" idx="2"/>
            </p:cNvCxnSpPr>
            <p:nvPr/>
          </p:nvCxnSpPr>
          <p:spPr>
            <a:xfrm>
              <a:off x="3714321" y="2772939"/>
              <a:ext cx="7377" cy="76067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0" name="Straight Connector 49">
              <a:extLst>
                <a:ext uri="{FF2B5EF4-FFF2-40B4-BE49-F238E27FC236}">
                  <a16:creationId xmlns:a16="http://schemas.microsoft.com/office/drawing/2014/main" id="{909BB043-C5BD-6DDA-F88F-471C13FC99DB}"/>
                </a:ext>
              </a:extLst>
            </p:cNvPr>
            <p:cNvCxnSpPr>
              <a:cxnSpLocks/>
              <a:endCxn id="458" idx="0"/>
            </p:cNvCxnSpPr>
            <p:nvPr/>
          </p:nvCxnSpPr>
          <p:spPr>
            <a:xfrm>
              <a:off x="4434457" y="2765566"/>
              <a:ext cx="7048" cy="77275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1" name="Straight Connector 50">
              <a:extLst>
                <a:ext uri="{FF2B5EF4-FFF2-40B4-BE49-F238E27FC236}">
                  <a16:creationId xmlns:a16="http://schemas.microsoft.com/office/drawing/2014/main" id="{5F2339BE-8AC4-EBE0-FF72-3E705C33AC25}"/>
                </a:ext>
              </a:extLst>
            </p:cNvPr>
            <p:cNvCxnSpPr>
              <a:cxnSpLocks/>
            </p:cNvCxnSpPr>
            <p:nvPr/>
          </p:nvCxnSpPr>
          <p:spPr>
            <a:xfrm>
              <a:off x="4077957" y="3956797"/>
              <a:ext cx="7377" cy="540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6" name="Group 1">
            <a:extLst>
              <a:ext uri="{FF2B5EF4-FFF2-40B4-BE49-F238E27FC236}">
                <a16:creationId xmlns:a16="http://schemas.microsoft.com/office/drawing/2014/main" id="{62838B1A-BFC4-05CE-71B6-CE471CFCB51E}"/>
              </a:ext>
            </a:extLst>
          </p:cNvPr>
          <p:cNvGrpSpPr/>
          <p:nvPr/>
        </p:nvGrpSpPr>
        <p:grpSpPr>
          <a:xfrm rot="10800000">
            <a:off x="6321379" y="5035217"/>
            <a:ext cx="470609" cy="752896"/>
            <a:chOff x="4619482" y="3227084"/>
            <a:chExt cx="470609" cy="752896"/>
          </a:xfrm>
        </p:grpSpPr>
        <p:sp>
          <p:nvSpPr>
            <p:cNvPr id="479" name="Oval 45">
              <a:extLst>
                <a:ext uri="{FF2B5EF4-FFF2-40B4-BE49-F238E27FC236}">
                  <a16:creationId xmlns:a16="http://schemas.microsoft.com/office/drawing/2014/main" id="{42391543-0F91-C3A0-A929-67C8801DB2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19482" y="3364956"/>
              <a:ext cx="470609" cy="4680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0" name="Arc 56">
              <a:extLst>
                <a:ext uri="{FF2B5EF4-FFF2-40B4-BE49-F238E27FC236}">
                  <a16:creationId xmlns:a16="http://schemas.microsoft.com/office/drawing/2014/main" id="{5AE89661-892C-5161-8E42-615796B53EA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92786" y="3656794"/>
              <a:ext cx="324000" cy="323186"/>
            </a:xfrm>
            <a:prstGeom prst="arc">
              <a:avLst>
                <a:gd name="adj1" fmla="val 11704957"/>
                <a:gd name="adj2" fmla="val 20551465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1" name="Arc 59">
              <a:extLst>
                <a:ext uri="{FF2B5EF4-FFF2-40B4-BE49-F238E27FC236}">
                  <a16:creationId xmlns:a16="http://schemas.microsoft.com/office/drawing/2014/main" id="{A40FCA53-E855-57A6-6755-A051EE3D5F7A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4687575" y="3227084"/>
              <a:ext cx="324000" cy="323186"/>
            </a:xfrm>
            <a:prstGeom prst="arc">
              <a:avLst>
                <a:gd name="adj1" fmla="val 11704957"/>
                <a:gd name="adj2" fmla="val 20551465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483" name="Straight Connector 75">
            <a:extLst>
              <a:ext uri="{FF2B5EF4-FFF2-40B4-BE49-F238E27FC236}">
                <a16:creationId xmlns:a16="http://schemas.microsoft.com/office/drawing/2014/main" id="{A6663D65-28BE-1A69-7A8C-1AF191A7C4D9}"/>
              </a:ext>
            </a:extLst>
          </p:cNvPr>
          <p:cNvCxnSpPr>
            <a:cxnSpLocks/>
            <a:endCxn id="479" idx="6"/>
          </p:cNvCxnSpPr>
          <p:nvPr/>
        </p:nvCxnSpPr>
        <p:spPr>
          <a:xfrm>
            <a:off x="5966181" y="5412268"/>
            <a:ext cx="355198" cy="397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14453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3737" y="338137"/>
            <a:ext cx="5135993" cy="5815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2099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9" name="Gruppo 468"/>
          <p:cNvGrpSpPr/>
          <p:nvPr/>
        </p:nvGrpSpPr>
        <p:grpSpPr>
          <a:xfrm>
            <a:off x="835951" y="459663"/>
            <a:ext cx="10977635" cy="5815013"/>
            <a:chOff x="835951" y="459663"/>
            <a:chExt cx="10977635" cy="5815013"/>
          </a:xfrm>
        </p:grpSpPr>
        <p:grpSp>
          <p:nvGrpSpPr>
            <p:cNvPr id="3" name="Gruppo 2"/>
            <p:cNvGrpSpPr/>
            <p:nvPr/>
          </p:nvGrpSpPr>
          <p:grpSpPr>
            <a:xfrm>
              <a:off x="836551" y="1706073"/>
              <a:ext cx="5965851" cy="1913637"/>
              <a:chOff x="158502" y="895763"/>
              <a:chExt cx="7847358" cy="2255323"/>
            </a:xfrm>
          </p:grpSpPr>
          <p:sp>
            <p:nvSpPr>
              <p:cNvPr id="5" name="Isosceles Triangle 4">
                <a:extLst>
                  <a:ext uri="{FF2B5EF4-FFF2-40B4-BE49-F238E27FC236}">
                    <a16:creationId xmlns:a16="http://schemas.microsoft.com/office/drawing/2014/main" id="{9C89A2F3-375A-8559-4E18-9500998372D1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163902" y="2058639"/>
                <a:ext cx="216000" cy="226800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8" name="Straight Connector 7">
                <a:extLst>
                  <a:ext uri="{FF2B5EF4-FFF2-40B4-BE49-F238E27FC236}">
                    <a16:creationId xmlns:a16="http://schemas.microsoft.com/office/drawing/2014/main" id="{2A938457-1F2D-74AB-800D-3E5488BC28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6252" y="2161265"/>
                <a:ext cx="900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2E87F371-58E3-B396-DDE0-2748895B48C8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>
                <a:off x="1187770" y="2328246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0DD67626-5C25-8179-2FF4-A31CE700AA8B}"/>
                  </a:ext>
                </a:extLst>
              </p:cNvPr>
              <p:cNvCxnSpPr>
                <a:cxnSpLocks/>
              </p:cNvCxnSpPr>
              <p:nvPr/>
            </p:nvCxnSpPr>
            <p:spPr>
              <a:xfrm rot="8100000">
                <a:off x="1525994" y="2340974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6B755075-8B25-4D1B-74DC-C05DBE1DACA0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>
                <a:off x="1527806" y="2006197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117C604C-0C70-B65C-9647-C8CB14C8E3C7}"/>
                  </a:ext>
                </a:extLst>
              </p:cNvPr>
              <p:cNvCxnSpPr>
                <a:cxnSpLocks/>
              </p:cNvCxnSpPr>
              <p:nvPr/>
            </p:nvCxnSpPr>
            <p:spPr>
              <a:xfrm rot="8100000">
                <a:off x="1200498" y="2006197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44D82989-97A8-FEC3-01EA-AD92B4D928D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351873" y="2119995"/>
                <a:ext cx="486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CB8B23A5-6378-F5E7-5528-D1EFF5426E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68531" y="2383976"/>
                <a:ext cx="252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1387DE40-7DBD-EC27-E739-ADEAEBEEC0F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927125" y="2177146"/>
                <a:ext cx="2307366" cy="44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7BD2E771-74C8-AA12-59C5-D378CBED7A9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91256" y="1838417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9A91F85F-A4AA-1D27-7307-03D8E2F133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87263" y="2289627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69612FA0-4E78-B4E0-525C-B50CE1F9842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2053263" y="2064039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862AAD8B-D621-9544-44FD-D990CD35AF5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2519647" y="2062011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5EAE82F4-DA74-9F75-B82B-84B0C887CB69}"/>
                  </a:ext>
                </a:extLst>
              </p:cNvPr>
              <p:cNvCxnSpPr>
                <a:cxnSpLocks/>
              </p:cNvCxnSpPr>
              <p:nvPr/>
            </p:nvCxnSpPr>
            <p:spPr>
              <a:xfrm rot="-1140000">
                <a:off x="2283340" y="1543003"/>
                <a:ext cx="14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098CB079-C173-D626-49C2-9F73FCA3C35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287262" y="1566444"/>
                <a:ext cx="234001" cy="5140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2F02D500-EBF7-722B-1FE3-A596A80A40A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287262" y="1617853"/>
                <a:ext cx="234001" cy="3899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B84BE05A-2F69-F49A-5D66-60FAD9F47AB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287262" y="1658656"/>
                <a:ext cx="234001" cy="4959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487F3062-7928-A369-4E0A-C8C156C714B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289075" y="1708253"/>
                <a:ext cx="223093" cy="3796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83C151A7-1376-DC4D-EAAA-61A0E963305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289075" y="1746214"/>
                <a:ext cx="232188" cy="45864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73034265-9B2B-181A-3480-C54A201100BD}"/>
                  </a:ext>
                </a:extLst>
              </p:cNvPr>
              <p:cNvCxnSpPr>
                <a:cxnSpLocks/>
              </p:cNvCxnSpPr>
              <p:nvPr/>
            </p:nvCxnSpPr>
            <p:spPr>
              <a:xfrm rot="-1140000">
                <a:off x="2392705" y="1816561"/>
                <a:ext cx="14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B59DB170-067E-3C74-953D-125B6358B81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2885389" y="1936925"/>
                <a:ext cx="432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D6A5369E-1E74-D889-5E94-E48DBCD5E55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866084" y="1251740"/>
                <a:ext cx="470609" cy="46800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80D6FA7D-411E-F95D-A671-348E1963429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2300591" y="2404011"/>
                <a:ext cx="216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1242AC56-D590-0757-B0A6-A8B1CF35B5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24783" y="2513010"/>
                <a:ext cx="432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F8AD7BAD-49A8-E26F-68A9-15FC40391C5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2761999" y="2388228"/>
                <a:ext cx="216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3EAC3343-F1C1-B5FF-0C96-75DF06C254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50445" y="2173702"/>
                <a:ext cx="115639" cy="115925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A6663D65-28BE-1A69-7A8C-1AF191A7C4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20825" y="2170102"/>
                <a:ext cx="1985035" cy="569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BFA8D516-6B03-052E-BBD5-05CBE27718A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363021" y="2736292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Arrow Connector 90">
                <a:extLst>
                  <a:ext uri="{FF2B5EF4-FFF2-40B4-BE49-F238E27FC236}">
                    <a16:creationId xmlns:a16="http://schemas.microsoft.com/office/drawing/2014/main" id="{8B13C938-A603-5D09-91DC-A7696B3858D1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2985711" y="1384635"/>
                <a:ext cx="231354" cy="217328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>
                <a:extLst>
                  <a:ext uri="{FF2B5EF4-FFF2-40B4-BE49-F238E27FC236}">
                    <a16:creationId xmlns:a16="http://schemas.microsoft.com/office/drawing/2014/main" id="{68C81D9D-A948-9024-C37F-6291C9C2AE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83151" y="1364948"/>
                <a:ext cx="90" cy="81074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id="{14E3C4F8-5A22-3A16-97BB-49FDD774B58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047846" y="895763"/>
                <a:ext cx="470609" cy="46800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94" name="Straight Arrow Connector 93">
                <a:extLst>
                  <a:ext uri="{FF2B5EF4-FFF2-40B4-BE49-F238E27FC236}">
                    <a16:creationId xmlns:a16="http://schemas.microsoft.com/office/drawing/2014/main" id="{56ADAB08-B365-CFF2-F802-1268A627F1B5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7167473" y="1028658"/>
                <a:ext cx="231354" cy="217328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4" name="Isosceles Triangle 173">
                <a:extLst>
                  <a:ext uri="{FF2B5EF4-FFF2-40B4-BE49-F238E27FC236}">
                    <a16:creationId xmlns:a16="http://schemas.microsoft.com/office/drawing/2014/main" id="{3E1D8BC2-E40B-6A2C-B742-1D8D693BFC17}"/>
                  </a:ext>
                </a:extLst>
              </p:cNvPr>
              <p:cNvSpPr/>
              <p:nvPr/>
            </p:nvSpPr>
            <p:spPr>
              <a:xfrm rot="5400000">
                <a:off x="2641955" y="2113283"/>
                <a:ext cx="72000" cy="115370"/>
              </a:xfrm>
              <a:prstGeom prst="triangl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75" name="Straight Connector 174">
                <a:extLst>
                  <a:ext uri="{FF2B5EF4-FFF2-40B4-BE49-F238E27FC236}">
                    <a16:creationId xmlns:a16="http://schemas.microsoft.com/office/drawing/2014/main" id="{41210DD3-778C-C344-7AA5-09DF563C6F4D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2442730" y="2168309"/>
                <a:ext cx="180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7" name="Isosceles Triangle 176">
                <a:extLst>
                  <a:ext uri="{FF2B5EF4-FFF2-40B4-BE49-F238E27FC236}">
                    <a16:creationId xmlns:a16="http://schemas.microsoft.com/office/drawing/2014/main" id="{1A6163DC-4E3F-3FE4-B1B8-5AB59C46E0EF}"/>
                  </a:ext>
                </a:extLst>
              </p:cNvPr>
              <p:cNvSpPr/>
              <p:nvPr/>
            </p:nvSpPr>
            <p:spPr>
              <a:xfrm rot="16200000">
                <a:off x="2334039" y="2117433"/>
                <a:ext cx="72000" cy="115370"/>
              </a:xfrm>
              <a:prstGeom prst="triangl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tx1"/>
                  </a:solidFill>
                </a:endParaRPr>
              </a:p>
            </p:txBody>
          </p:sp>
          <p:sp>
            <p:nvSpPr>
              <p:cNvPr id="178" name="Isosceles Triangle 177">
                <a:extLst>
                  <a:ext uri="{FF2B5EF4-FFF2-40B4-BE49-F238E27FC236}">
                    <a16:creationId xmlns:a16="http://schemas.microsoft.com/office/drawing/2014/main" id="{D3FCEF40-C251-FEF1-A646-CD57E2890234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6200000">
                <a:off x="2176562" y="1893634"/>
                <a:ext cx="108000" cy="113400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219" name="Straight Connector 46">
                <a:extLst>
                  <a:ext uri="{FF2B5EF4-FFF2-40B4-BE49-F238E27FC236}">
                    <a16:creationId xmlns:a16="http://schemas.microsoft.com/office/drawing/2014/main" id="{F6C7F3EB-5E53-0960-A2A7-729DFB3C73E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35249" y="1498879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47">
                <a:extLst>
                  <a:ext uri="{FF2B5EF4-FFF2-40B4-BE49-F238E27FC236}">
                    <a16:creationId xmlns:a16="http://schemas.microsoft.com/office/drawing/2014/main" id="{88441F11-2800-D0D1-3A24-85DA914F01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31256" y="1950089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48">
                <a:extLst>
                  <a:ext uri="{FF2B5EF4-FFF2-40B4-BE49-F238E27FC236}">
                    <a16:creationId xmlns:a16="http://schemas.microsoft.com/office/drawing/2014/main" id="{582AD9CF-1084-E921-927D-0A812B8BB6C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3997256" y="1724501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49">
                <a:extLst>
                  <a:ext uri="{FF2B5EF4-FFF2-40B4-BE49-F238E27FC236}">
                    <a16:creationId xmlns:a16="http://schemas.microsoft.com/office/drawing/2014/main" id="{AE011FB5-6D98-A03F-DFE2-18B20ED2B6D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463640" y="1722473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Straight Connector 50">
                <a:extLst>
                  <a:ext uri="{FF2B5EF4-FFF2-40B4-BE49-F238E27FC236}">
                    <a16:creationId xmlns:a16="http://schemas.microsoft.com/office/drawing/2014/main" id="{8CA18838-F62A-BC18-0C52-E3FBC169D9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33266" y="1950782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Straight Connector 51">
                <a:extLst>
                  <a:ext uri="{FF2B5EF4-FFF2-40B4-BE49-F238E27FC236}">
                    <a16:creationId xmlns:a16="http://schemas.microsoft.com/office/drawing/2014/main" id="{839CC48D-7C91-4F1E-D15F-AA02A0E3A9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31256" y="2411013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Straight Connector 52">
                <a:extLst>
                  <a:ext uri="{FF2B5EF4-FFF2-40B4-BE49-F238E27FC236}">
                    <a16:creationId xmlns:a16="http://schemas.microsoft.com/office/drawing/2014/main" id="{47648CDF-968F-56B1-3F46-2E1FC6306B4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3997256" y="2185425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Straight Connector 53">
                <a:extLst>
                  <a:ext uri="{FF2B5EF4-FFF2-40B4-BE49-F238E27FC236}">
                    <a16:creationId xmlns:a16="http://schemas.microsoft.com/office/drawing/2014/main" id="{A3BA2A11-4573-DA42-92BA-222EF1C050D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463640" y="2183397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Straight Connector 60">
                <a:extLst>
                  <a:ext uri="{FF2B5EF4-FFF2-40B4-BE49-F238E27FC236}">
                    <a16:creationId xmlns:a16="http://schemas.microsoft.com/office/drawing/2014/main" id="{216256D9-DB26-1D43-816E-5A613A721EA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056263" y="2588397"/>
                <a:ext cx="342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Straight Connector 61">
                <a:extLst>
                  <a:ext uri="{FF2B5EF4-FFF2-40B4-BE49-F238E27FC236}">
                    <a16:creationId xmlns:a16="http://schemas.microsoft.com/office/drawing/2014/main" id="{6A22FAAD-18F8-35E1-FF2B-EEFB9E15A5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27263" y="2764543"/>
                <a:ext cx="252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Straight Connector 62">
                <a:extLst>
                  <a:ext uri="{FF2B5EF4-FFF2-40B4-BE49-F238E27FC236}">
                    <a16:creationId xmlns:a16="http://schemas.microsoft.com/office/drawing/2014/main" id="{7226D4E1-8CB5-4F92-1052-8C03D8E1CA2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441216" y="2444397"/>
                <a:ext cx="5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Straight Connector 63">
                <a:extLst>
                  <a:ext uri="{FF2B5EF4-FFF2-40B4-BE49-F238E27FC236}">
                    <a16:creationId xmlns:a16="http://schemas.microsoft.com/office/drawing/2014/main" id="{B822D647-B84C-3D06-5E7C-0581148B1B9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445581" y="2588397"/>
                <a:ext cx="5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Straight Connector 64">
                <a:extLst>
                  <a:ext uri="{FF2B5EF4-FFF2-40B4-BE49-F238E27FC236}">
                    <a16:creationId xmlns:a16="http://schemas.microsoft.com/office/drawing/2014/main" id="{6CAA3F67-63A3-E8F6-96E2-98F0C0B6DC7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446043" y="2732397"/>
                <a:ext cx="5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Straight Connector 65">
                <a:extLst>
                  <a:ext uri="{FF2B5EF4-FFF2-40B4-BE49-F238E27FC236}">
                    <a16:creationId xmlns:a16="http://schemas.microsoft.com/office/drawing/2014/main" id="{D56D801E-313E-0814-633D-97A36715EBA6}"/>
                  </a:ext>
                </a:extLst>
              </p:cNvPr>
              <p:cNvCxnSpPr>
                <a:cxnSpLocks/>
              </p:cNvCxnSpPr>
              <p:nvPr/>
            </p:nvCxnSpPr>
            <p:spPr>
              <a:xfrm rot="2100000">
                <a:off x="4381029" y="2689968"/>
                <a:ext cx="10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Straight Connector 66">
                <a:extLst>
                  <a:ext uri="{FF2B5EF4-FFF2-40B4-BE49-F238E27FC236}">
                    <a16:creationId xmlns:a16="http://schemas.microsoft.com/office/drawing/2014/main" id="{0586B1F5-0CF7-494A-9170-F8B782C571E3}"/>
                  </a:ext>
                </a:extLst>
              </p:cNvPr>
              <p:cNvCxnSpPr>
                <a:cxnSpLocks/>
              </p:cNvCxnSpPr>
              <p:nvPr/>
            </p:nvCxnSpPr>
            <p:spPr>
              <a:xfrm rot="1980000">
                <a:off x="4379975" y="2546843"/>
                <a:ext cx="10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Straight Connector 67">
                <a:extLst>
                  <a:ext uri="{FF2B5EF4-FFF2-40B4-BE49-F238E27FC236}">
                    <a16:creationId xmlns:a16="http://schemas.microsoft.com/office/drawing/2014/main" id="{2F55D52B-E65B-1B47-06E2-E58F64EF3434}"/>
                  </a:ext>
                </a:extLst>
              </p:cNvPr>
              <p:cNvCxnSpPr>
                <a:cxnSpLocks/>
              </p:cNvCxnSpPr>
              <p:nvPr/>
            </p:nvCxnSpPr>
            <p:spPr>
              <a:xfrm rot="8700000">
                <a:off x="4374304" y="2497659"/>
                <a:ext cx="10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Straight Connector 68">
                <a:extLst>
                  <a:ext uri="{FF2B5EF4-FFF2-40B4-BE49-F238E27FC236}">
                    <a16:creationId xmlns:a16="http://schemas.microsoft.com/office/drawing/2014/main" id="{79157E77-E3FA-3F23-3AAC-FC5ED92B27DA}"/>
                  </a:ext>
                </a:extLst>
              </p:cNvPr>
              <p:cNvCxnSpPr>
                <a:cxnSpLocks/>
              </p:cNvCxnSpPr>
              <p:nvPr/>
            </p:nvCxnSpPr>
            <p:spPr>
              <a:xfrm rot="8700000">
                <a:off x="4381029" y="2635969"/>
                <a:ext cx="10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Straight Connector 69">
                <a:extLst>
                  <a:ext uri="{FF2B5EF4-FFF2-40B4-BE49-F238E27FC236}">
                    <a16:creationId xmlns:a16="http://schemas.microsoft.com/office/drawing/2014/main" id="{201BCD84-9FDE-2E55-74F2-40F87D2371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1304" y="2664285"/>
                <a:ext cx="14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Straight Connector 70">
                <a:extLst>
                  <a:ext uri="{FF2B5EF4-FFF2-40B4-BE49-F238E27FC236}">
                    <a16:creationId xmlns:a16="http://schemas.microsoft.com/office/drawing/2014/main" id="{C2AE3B0E-6CDF-C398-1176-479F82989E5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133521" y="1319441"/>
                <a:ext cx="342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" name="Straight Connector 71">
                <a:extLst>
                  <a:ext uri="{FF2B5EF4-FFF2-40B4-BE49-F238E27FC236}">
                    <a16:creationId xmlns:a16="http://schemas.microsoft.com/office/drawing/2014/main" id="{DF47C4DF-0976-3A0E-F8CE-5DF2A7C1D94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234179" y="1324415"/>
                <a:ext cx="342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Straight Connector 72">
                <a:extLst>
                  <a:ext uri="{FF2B5EF4-FFF2-40B4-BE49-F238E27FC236}">
                    <a16:creationId xmlns:a16="http://schemas.microsoft.com/office/drawing/2014/main" id="{56DD3D8E-CA46-66F3-421F-561E6E2CAE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34491" y="1148765"/>
                <a:ext cx="23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Straight Connector 73">
                <a:extLst>
                  <a:ext uri="{FF2B5EF4-FFF2-40B4-BE49-F238E27FC236}">
                    <a16:creationId xmlns:a16="http://schemas.microsoft.com/office/drawing/2014/main" id="{576CBE12-C8EB-5091-DD03-5B53A10403B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195256" y="1173625"/>
                <a:ext cx="72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Straight Connector 74">
                <a:extLst>
                  <a:ext uri="{FF2B5EF4-FFF2-40B4-BE49-F238E27FC236}">
                    <a16:creationId xmlns:a16="http://schemas.microsoft.com/office/drawing/2014/main" id="{6963C77B-4E41-4556-481E-4A1D90CD080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438173" y="1127106"/>
                <a:ext cx="72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42" name="Group 178">
                <a:extLst>
                  <a:ext uri="{FF2B5EF4-FFF2-40B4-BE49-F238E27FC236}">
                    <a16:creationId xmlns:a16="http://schemas.microsoft.com/office/drawing/2014/main" id="{5FAFE86D-2EE4-63A0-5013-EF7963D54FA4}"/>
                  </a:ext>
                </a:extLst>
              </p:cNvPr>
              <p:cNvGrpSpPr/>
              <p:nvPr/>
            </p:nvGrpSpPr>
            <p:grpSpPr>
              <a:xfrm>
                <a:off x="4227072" y="1689119"/>
                <a:ext cx="433936" cy="67401"/>
                <a:chOff x="5452606" y="3362029"/>
                <a:chExt cx="433936" cy="67401"/>
              </a:xfrm>
            </p:grpSpPr>
            <p:sp>
              <p:nvSpPr>
                <p:cNvPr id="243" name="Isosceles Triangle 78">
                  <a:extLst>
                    <a:ext uri="{FF2B5EF4-FFF2-40B4-BE49-F238E27FC236}">
                      <a16:creationId xmlns:a16="http://schemas.microsoft.com/office/drawing/2014/main" id="{78C11193-FFA1-A599-E6BB-6F7EB108819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>
                  <a:off x="5798841" y="3341730"/>
                  <a:ext cx="67401" cy="108000"/>
                </a:xfrm>
                <a:prstGeom prst="triangle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05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244" name="Straight Connector 79">
                  <a:extLst>
                    <a:ext uri="{FF2B5EF4-FFF2-40B4-BE49-F238E27FC236}">
                      <a16:creationId xmlns:a16="http://schemas.microsoft.com/office/drawing/2014/main" id="{0F82B704-89B6-C3C1-1638-4261C03909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800000">
                  <a:off x="5452606" y="3397200"/>
                  <a:ext cx="324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45" name="Straight Connector 86">
                <a:extLst>
                  <a:ext uri="{FF2B5EF4-FFF2-40B4-BE49-F238E27FC236}">
                    <a16:creationId xmlns:a16="http://schemas.microsoft.com/office/drawing/2014/main" id="{7960D1C4-66E4-7771-F985-6003531E1D9A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4234491" y="2180204"/>
                <a:ext cx="10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" name="Straight Connector 87">
                <a:extLst>
                  <a:ext uri="{FF2B5EF4-FFF2-40B4-BE49-F238E27FC236}">
                    <a16:creationId xmlns:a16="http://schemas.microsoft.com/office/drawing/2014/main" id="{3D2C0916-2B74-1F12-C58B-4FB170ECE7E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4274163" y="2186351"/>
                <a:ext cx="14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Straight Connector 69">
                <a:extLst>
                  <a:ext uri="{FF2B5EF4-FFF2-40B4-BE49-F238E27FC236}">
                    <a16:creationId xmlns:a16="http://schemas.microsoft.com/office/drawing/2014/main" id="{201BCD84-9FDE-2E55-74F2-40F87D2371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97640" y="2170102"/>
                <a:ext cx="85337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" name="Straight Connector 46">
                <a:extLst>
                  <a:ext uri="{FF2B5EF4-FFF2-40B4-BE49-F238E27FC236}">
                    <a16:creationId xmlns:a16="http://schemas.microsoft.com/office/drawing/2014/main" id="{F6C7F3EB-5E53-0960-A2A7-729DFB3C73E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61679" y="1594385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" name="Straight Connector 47">
                <a:extLst>
                  <a:ext uri="{FF2B5EF4-FFF2-40B4-BE49-F238E27FC236}">
                    <a16:creationId xmlns:a16="http://schemas.microsoft.com/office/drawing/2014/main" id="{88441F11-2800-D0D1-3A24-85DA914F01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57686" y="2045595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" name="Straight Connector 48">
                <a:extLst>
                  <a:ext uri="{FF2B5EF4-FFF2-40B4-BE49-F238E27FC236}">
                    <a16:creationId xmlns:a16="http://schemas.microsoft.com/office/drawing/2014/main" id="{582AD9CF-1084-E921-927D-0A812B8BB6C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323686" y="1820007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" name="Straight Connector 49">
                <a:extLst>
                  <a:ext uri="{FF2B5EF4-FFF2-40B4-BE49-F238E27FC236}">
                    <a16:creationId xmlns:a16="http://schemas.microsoft.com/office/drawing/2014/main" id="{AE011FB5-6D98-A03F-DFE2-18B20ED2B6D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790070" y="1817979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2" name="Straight Connector 50">
                <a:extLst>
                  <a:ext uri="{FF2B5EF4-FFF2-40B4-BE49-F238E27FC236}">
                    <a16:creationId xmlns:a16="http://schemas.microsoft.com/office/drawing/2014/main" id="{8CA18838-F62A-BC18-0C52-E3FBC169D9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59696" y="2046288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" name="Straight Connector 51">
                <a:extLst>
                  <a:ext uri="{FF2B5EF4-FFF2-40B4-BE49-F238E27FC236}">
                    <a16:creationId xmlns:a16="http://schemas.microsoft.com/office/drawing/2014/main" id="{839CC48D-7C91-4F1E-D15F-AA02A0E3A9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57686" y="2506519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" name="Straight Connector 52">
                <a:extLst>
                  <a:ext uri="{FF2B5EF4-FFF2-40B4-BE49-F238E27FC236}">
                    <a16:creationId xmlns:a16="http://schemas.microsoft.com/office/drawing/2014/main" id="{47648CDF-968F-56B1-3F46-2E1FC6306B4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323686" y="2280931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Straight Connector 53">
                <a:extLst>
                  <a:ext uri="{FF2B5EF4-FFF2-40B4-BE49-F238E27FC236}">
                    <a16:creationId xmlns:a16="http://schemas.microsoft.com/office/drawing/2014/main" id="{A3BA2A11-4573-DA42-92BA-222EF1C050D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790070" y="2278903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" name="Straight Connector 60">
                <a:extLst>
                  <a:ext uri="{FF2B5EF4-FFF2-40B4-BE49-F238E27FC236}">
                    <a16:creationId xmlns:a16="http://schemas.microsoft.com/office/drawing/2014/main" id="{216256D9-DB26-1D43-816E-5A613A721EA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382693" y="2683903"/>
                <a:ext cx="342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" name="Straight Connector 61">
                <a:extLst>
                  <a:ext uri="{FF2B5EF4-FFF2-40B4-BE49-F238E27FC236}">
                    <a16:creationId xmlns:a16="http://schemas.microsoft.com/office/drawing/2014/main" id="{6A22FAAD-18F8-35E1-FF2B-EEFB9E15A5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53693" y="2860049"/>
                <a:ext cx="252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" name="Straight Connector 62">
                <a:extLst>
                  <a:ext uri="{FF2B5EF4-FFF2-40B4-BE49-F238E27FC236}">
                    <a16:creationId xmlns:a16="http://schemas.microsoft.com/office/drawing/2014/main" id="{7226D4E1-8CB5-4F92-1052-8C03D8E1CA2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767646" y="2539903"/>
                <a:ext cx="5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" name="Straight Connector 63">
                <a:extLst>
                  <a:ext uri="{FF2B5EF4-FFF2-40B4-BE49-F238E27FC236}">
                    <a16:creationId xmlns:a16="http://schemas.microsoft.com/office/drawing/2014/main" id="{B822D647-B84C-3D06-5E7C-0581148B1B9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772011" y="2683903"/>
                <a:ext cx="5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" name="Straight Connector 64">
                <a:extLst>
                  <a:ext uri="{FF2B5EF4-FFF2-40B4-BE49-F238E27FC236}">
                    <a16:creationId xmlns:a16="http://schemas.microsoft.com/office/drawing/2014/main" id="{6CAA3F67-63A3-E8F6-96E2-98F0C0B6DC7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772473" y="2827903"/>
                <a:ext cx="5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" name="Straight Connector 65">
                <a:extLst>
                  <a:ext uri="{FF2B5EF4-FFF2-40B4-BE49-F238E27FC236}">
                    <a16:creationId xmlns:a16="http://schemas.microsoft.com/office/drawing/2014/main" id="{D56D801E-313E-0814-633D-97A36715EBA6}"/>
                  </a:ext>
                </a:extLst>
              </p:cNvPr>
              <p:cNvCxnSpPr>
                <a:cxnSpLocks/>
              </p:cNvCxnSpPr>
              <p:nvPr/>
            </p:nvCxnSpPr>
            <p:spPr>
              <a:xfrm rot="2100000">
                <a:off x="5707459" y="2785474"/>
                <a:ext cx="10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2" name="Straight Connector 66">
                <a:extLst>
                  <a:ext uri="{FF2B5EF4-FFF2-40B4-BE49-F238E27FC236}">
                    <a16:creationId xmlns:a16="http://schemas.microsoft.com/office/drawing/2014/main" id="{0586B1F5-0CF7-494A-9170-F8B782C571E3}"/>
                  </a:ext>
                </a:extLst>
              </p:cNvPr>
              <p:cNvCxnSpPr>
                <a:cxnSpLocks/>
              </p:cNvCxnSpPr>
              <p:nvPr/>
            </p:nvCxnSpPr>
            <p:spPr>
              <a:xfrm rot="1980000">
                <a:off x="5706405" y="2642349"/>
                <a:ext cx="10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3" name="Straight Connector 67">
                <a:extLst>
                  <a:ext uri="{FF2B5EF4-FFF2-40B4-BE49-F238E27FC236}">
                    <a16:creationId xmlns:a16="http://schemas.microsoft.com/office/drawing/2014/main" id="{2F55D52B-E65B-1B47-06E2-E58F64EF3434}"/>
                  </a:ext>
                </a:extLst>
              </p:cNvPr>
              <p:cNvCxnSpPr>
                <a:cxnSpLocks/>
              </p:cNvCxnSpPr>
              <p:nvPr/>
            </p:nvCxnSpPr>
            <p:spPr>
              <a:xfrm rot="8700000">
                <a:off x="5700734" y="2593165"/>
                <a:ext cx="10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4" name="Straight Connector 68">
                <a:extLst>
                  <a:ext uri="{FF2B5EF4-FFF2-40B4-BE49-F238E27FC236}">
                    <a16:creationId xmlns:a16="http://schemas.microsoft.com/office/drawing/2014/main" id="{79157E77-E3FA-3F23-3AAC-FC5ED92B27DA}"/>
                  </a:ext>
                </a:extLst>
              </p:cNvPr>
              <p:cNvCxnSpPr>
                <a:cxnSpLocks/>
              </p:cNvCxnSpPr>
              <p:nvPr/>
            </p:nvCxnSpPr>
            <p:spPr>
              <a:xfrm rot="8700000">
                <a:off x="5707459" y="2731475"/>
                <a:ext cx="10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5" name="Straight Connector 69">
                <a:extLst>
                  <a:ext uri="{FF2B5EF4-FFF2-40B4-BE49-F238E27FC236}">
                    <a16:creationId xmlns:a16="http://schemas.microsoft.com/office/drawing/2014/main" id="{201BCD84-9FDE-2E55-74F2-40F87D2371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37629" y="2752581"/>
                <a:ext cx="14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6" name="Straight Connector 70">
                <a:extLst>
                  <a:ext uri="{FF2B5EF4-FFF2-40B4-BE49-F238E27FC236}">
                    <a16:creationId xmlns:a16="http://schemas.microsoft.com/office/drawing/2014/main" id="{C2AE3B0E-6CDF-C398-1176-479F82989E5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459951" y="1414947"/>
                <a:ext cx="342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7" name="Straight Connector 71">
                <a:extLst>
                  <a:ext uri="{FF2B5EF4-FFF2-40B4-BE49-F238E27FC236}">
                    <a16:creationId xmlns:a16="http://schemas.microsoft.com/office/drawing/2014/main" id="{DF47C4DF-0976-3A0E-F8CE-5DF2A7C1D94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560609" y="1419921"/>
                <a:ext cx="342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8" name="Straight Connector 72">
                <a:extLst>
                  <a:ext uri="{FF2B5EF4-FFF2-40B4-BE49-F238E27FC236}">
                    <a16:creationId xmlns:a16="http://schemas.microsoft.com/office/drawing/2014/main" id="{56DD3D8E-CA46-66F3-421F-561E6E2CAE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60921" y="1244271"/>
                <a:ext cx="23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" name="Straight Connector 73">
                <a:extLst>
                  <a:ext uri="{FF2B5EF4-FFF2-40B4-BE49-F238E27FC236}">
                    <a16:creationId xmlns:a16="http://schemas.microsoft.com/office/drawing/2014/main" id="{576CBE12-C8EB-5091-DD03-5B53A10403B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521686" y="1269131"/>
                <a:ext cx="72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" name="Straight Connector 74">
                <a:extLst>
                  <a:ext uri="{FF2B5EF4-FFF2-40B4-BE49-F238E27FC236}">
                    <a16:creationId xmlns:a16="http://schemas.microsoft.com/office/drawing/2014/main" id="{6963C77B-4E41-4556-481E-4A1D90CD080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764603" y="1222612"/>
                <a:ext cx="72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1" name="Group 178">
                <a:extLst>
                  <a:ext uri="{FF2B5EF4-FFF2-40B4-BE49-F238E27FC236}">
                    <a16:creationId xmlns:a16="http://schemas.microsoft.com/office/drawing/2014/main" id="{5FAFE86D-2EE4-63A0-5013-EF7963D54FA4}"/>
                  </a:ext>
                </a:extLst>
              </p:cNvPr>
              <p:cNvGrpSpPr/>
              <p:nvPr/>
            </p:nvGrpSpPr>
            <p:grpSpPr>
              <a:xfrm>
                <a:off x="5573883" y="1676026"/>
                <a:ext cx="433936" cy="67401"/>
                <a:chOff x="5452606" y="3362029"/>
                <a:chExt cx="433936" cy="67401"/>
              </a:xfrm>
            </p:grpSpPr>
            <p:sp>
              <p:nvSpPr>
                <p:cNvPr id="272" name="Isosceles Triangle 78">
                  <a:extLst>
                    <a:ext uri="{FF2B5EF4-FFF2-40B4-BE49-F238E27FC236}">
                      <a16:creationId xmlns:a16="http://schemas.microsoft.com/office/drawing/2014/main" id="{78C11193-FFA1-A599-E6BB-6F7EB108819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>
                  <a:off x="5798841" y="3341730"/>
                  <a:ext cx="67401" cy="108000"/>
                </a:xfrm>
                <a:prstGeom prst="triangle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05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273" name="Straight Connector 79">
                  <a:extLst>
                    <a:ext uri="{FF2B5EF4-FFF2-40B4-BE49-F238E27FC236}">
                      <a16:creationId xmlns:a16="http://schemas.microsoft.com/office/drawing/2014/main" id="{0F82B704-89B6-C3C1-1638-4261C03909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800000">
                  <a:off x="5452606" y="3397200"/>
                  <a:ext cx="324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74" name="Straight Connector 84">
                <a:extLst>
                  <a:ext uri="{FF2B5EF4-FFF2-40B4-BE49-F238E27FC236}">
                    <a16:creationId xmlns:a16="http://schemas.microsoft.com/office/drawing/2014/main" id="{E5FB9220-5753-969B-D50F-D65A8B40058F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568342" y="1933257"/>
                <a:ext cx="10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Straight Connector 85">
                <a:extLst>
                  <a:ext uri="{FF2B5EF4-FFF2-40B4-BE49-F238E27FC236}">
                    <a16:creationId xmlns:a16="http://schemas.microsoft.com/office/drawing/2014/main" id="{DCC1AA67-0980-FBE7-8E33-C512E404D52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608014" y="1939404"/>
                <a:ext cx="14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6" name="Straight Connector 86">
                <a:extLst>
                  <a:ext uri="{FF2B5EF4-FFF2-40B4-BE49-F238E27FC236}">
                    <a16:creationId xmlns:a16="http://schemas.microsoft.com/office/drawing/2014/main" id="{7960D1C4-66E4-7771-F985-6003531E1D9A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562489" y="2170110"/>
                <a:ext cx="10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7" name="Straight Connector 87">
                <a:extLst>
                  <a:ext uri="{FF2B5EF4-FFF2-40B4-BE49-F238E27FC236}">
                    <a16:creationId xmlns:a16="http://schemas.microsoft.com/office/drawing/2014/main" id="{3D2C0916-2B74-1F12-C58B-4FB170ECE7E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602161" y="2176257"/>
                <a:ext cx="14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79" name="Group 179">
                <a:extLst>
                  <a:ext uri="{FF2B5EF4-FFF2-40B4-BE49-F238E27FC236}">
                    <a16:creationId xmlns:a16="http://schemas.microsoft.com/office/drawing/2014/main" id="{2E131FB2-6215-4B7E-CB42-071682EB692C}"/>
                  </a:ext>
                </a:extLst>
              </p:cNvPr>
              <p:cNvGrpSpPr/>
              <p:nvPr/>
            </p:nvGrpSpPr>
            <p:grpSpPr>
              <a:xfrm rot="9180000">
                <a:off x="5551475" y="2260873"/>
                <a:ext cx="468000" cy="67401"/>
                <a:chOff x="5452606" y="3362029"/>
                <a:chExt cx="433936" cy="67401"/>
              </a:xfrm>
            </p:grpSpPr>
            <p:sp>
              <p:nvSpPr>
                <p:cNvPr id="280" name="Isosceles Triangle 180">
                  <a:extLst>
                    <a:ext uri="{FF2B5EF4-FFF2-40B4-BE49-F238E27FC236}">
                      <a16:creationId xmlns:a16="http://schemas.microsoft.com/office/drawing/2014/main" id="{87993DB9-6497-85C2-1B9C-80886AABBF1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>
                  <a:off x="5798841" y="3341730"/>
                  <a:ext cx="67401" cy="108000"/>
                </a:xfrm>
                <a:prstGeom prst="triangle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05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281" name="Straight Connector 181">
                  <a:extLst>
                    <a:ext uri="{FF2B5EF4-FFF2-40B4-BE49-F238E27FC236}">
                      <a16:creationId xmlns:a16="http://schemas.microsoft.com/office/drawing/2014/main" id="{A26C6043-8DF9-40AC-2203-15FF5874543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800000">
                  <a:off x="5452606" y="3397200"/>
                  <a:ext cx="324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19" name="Straight Connector 7">
                <a:extLst>
                  <a:ext uri="{FF2B5EF4-FFF2-40B4-BE49-F238E27FC236}">
                    <a16:creationId xmlns:a16="http://schemas.microsoft.com/office/drawing/2014/main" id="{2A938457-1F2D-74AB-800D-3E5488BC28D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358957" y="2399785"/>
                <a:ext cx="194411" cy="267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2" name="Straight Connector 7">
                <a:extLst>
                  <a:ext uri="{FF2B5EF4-FFF2-40B4-BE49-F238E27FC236}">
                    <a16:creationId xmlns:a16="http://schemas.microsoft.com/office/drawing/2014/main" id="{2A938457-1F2D-74AB-800D-3E5488BC28D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827239" y="2920802"/>
                <a:ext cx="531756" cy="20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4" name="Straight Connector 7">
                <a:extLst>
                  <a:ext uri="{FF2B5EF4-FFF2-40B4-BE49-F238E27FC236}">
                    <a16:creationId xmlns:a16="http://schemas.microsoft.com/office/drawing/2014/main" id="{2A938457-1F2D-74AB-800D-3E5488BC28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58958" y="2396544"/>
                <a:ext cx="2556" cy="52425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8" name="Isosceles Triangle 88">
                <a:extLst>
                  <a:ext uri="{FF2B5EF4-FFF2-40B4-BE49-F238E27FC236}">
                    <a16:creationId xmlns:a16="http://schemas.microsoft.com/office/drawing/2014/main" id="{BA464EFB-8EA5-849C-090A-90F585E7AAFD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6200000">
                <a:off x="4716576" y="2864307"/>
                <a:ext cx="108000" cy="113400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433" name="Group 86">
                <a:extLst>
                  <a:ext uri="{FF2B5EF4-FFF2-40B4-BE49-F238E27FC236}">
                    <a16:creationId xmlns:a16="http://schemas.microsoft.com/office/drawing/2014/main" id="{E800CE8E-5479-3E40-20D6-30577564BC0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4903822" y="2690517"/>
                <a:ext cx="303329" cy="460569"/>
                <a:chOff x="2892205" y="2811902"/>
                <a:chExt cx="513400" cy="779537"/>
              </a:xfrm>
            </p:grpSpPr>
            <p:grpSp>
              <p:nvGrpSpPr>
                <p:cNvPr id="434" name="Group 87">
                  <a:extLst>
                    <a:ext uri="{FF2B5EF4-FFF2-40B4-BE49-F238E27FC236}">
                      <a16:creationId xmlns:a16="http://schemas.microsoft.com/office/drawing/2014/main" id="{512EE502-77DF-028D-6E32-8569B7B8E4AE}"/>
                    </a:ext>
                  </a:extLst>
                </p:cNvPr>
                <p:cNvGrpSpPr/>
                <p:nvPr/>
              </p:nvGrpSpPr>
              <p:grpSpPr>
                <a:xfrm>
                  <a:off x="2892205" y="2822404"/>
                  <a:ext cx="513400" cy="769035"/>
                  <a:chOff x="3560700" y="3101049"/>
                  <a:chExt cx="513400" cy="769035"/>
                </a:xfrm>
              </p:grpSpPr>
              <p:sp>
                <p:nvSpPr>
                  <p:cNvPr id="438" name="Arc 91">
                    <a:extLst>
                      <a:ext uri="{FF2B5EF4-FFF2-40B4-BE49-F238E27FC236}">
                        <a16:creationId xmlns:a16="http://schemas.microsoft.com/office/drawing/2014/main" id="{CE4B6EC4-B7B8-E97A-181E-0EED492D3D8B}"/>
                      </a:ext>
                    </a:extLst>
                  </p:cNvPr>
                  <p:cNvSpPr/>
                  <p:nvPr/>
                </p:nvSpPr>
                <p:spPr>
                  <a:xfrm>
                    <a:off x="3570100" y="3101049"/>
                    <a:ext cx="504000" cy="287295"/>
                  </a:xfrm>
                  <a:prstGeom prst="arc">
                    <a:avLst>
                      <a:gd name="adj1" fmla="val 1409453"/>
                      <a:gd name="adj2" fmla="val 9638587"/>
                    </a:avLst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39" name="Arc 92">
                    <a:extLst>
                      <a:ext uri="{FF2B5EF4-FFF2-40B4-BE49-F238E27FC236}">
                        <a16:creationId xmlns:a16="http://schemas.microsoft.com/office/drawing/2014/main" id="{CB385AA8-7577-BC65-CFDB-9E31464AA94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10800000">
                    <a:off x="3560700" y="3582789"/>
                    <a:ext cx="504000" cy="287295"/>
                  </a:xfrm>
                  <a:prstGeom prst="arc">
                    <a:avLst>
                      <a:gd name="adj1" fmla="val 1409453"/>
                      <a:gd name="adj2" fmla="val 9638587"/>
                    </a:avLst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  <p:grpSp>
              <p:nvGrpSpPr>
                <p:cNvPr id="435" name="Group 88">
                  <a:extLst>
                    <a:ext uri="{FF2B5EF4-FFF2-40B4-BE49-F238E27FC236}">
                      <a16:creationId xmlns:a16="http://schemas.microsoft.com/office/drawing/2014/main" id="{29AB3657-03D7-ACF5-29ED-90B10EAD181C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 rot="17863229">
                  <a:off x="2811091" y="3120054"/>
                  <a:ext cx="720000" cy="103696"/>
                  <a:chOff x="5452606" y="3362029"/>
                  <a:chExt cx="433936" cy="67401"/>
                </a:xfrm>
              </p:grpSpPr>
              <p:sp>
                <p:nvSpPr>
                  <p:cNvPr id="436" name="Isosceles Triangle 89">
                    <a:extLst>
                      <a:ext uri="{FF2B5EF4-FFF2-40B4-BE49-F238E27FC236}">
                        <a16:creationId xmlns:a16="http://schemas.microsoft.com/office/drawing/2014/main" id="{64AAF6CC-38B8-2D3B-C152-84AA23EDA64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5400000">
                    <a:off x="5798841" y="3341730"/>
                    <a:ext cx="67401" cy="108000"/>
                  </a:xfrm>
                  <a:prstGeom prst="triangle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050">
                      <a:solidFill>
                        <a:schemeClr val="tx1"/>
                      </a:solidFill>
                    </a:endParaRPr>
                  </a:p>
                </p:txBody>
              </p:sp>
              <p:cxnSp>
                <p:nvCxnSpPr>
                  <p:cNvPr id="437" name="Straight Connector 90">
                    <a:extLst>
                      <a:ext uri="{FF2B5EF4-FFF2-40B4-BE49-F238E27FC236}">
                        <a16:creationId xmlns:a16="http://schemas.microsoft.com/office/drawing/2014/main" id="{6D0336E7-9681-147A-B1A6-6E4D9B05E71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0800000">
                    <a:off x="5452606" y="3397200"/>
                    <a:ext cx="324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41" name="Group 86">
                <a:extLst>
                  <a:ext uri="{FF2B5EF4-FFF2-40B4-BE49-F238E27FC236}">
                    <a16:creationId xmlns:a16="http://schemas.microsoft.com/office/drawing/2014/main" id="{E800CE8E-5479-3E40-20D6-30577564BC0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3504477" y="1929704"/>
                <a:ext cx="303329" cy="460569"/>
                <a:chOff x="2892205" y="2811902"/>
                <a:chExt cx="513400" cy="779537"/>
              </a:xfrm>
            </p:grpSpPr>
            <p:grpSp>
              <p:nvGrpSpPr>
                <p:cNvPr id="442" name="Group 87">
                  <a:extLst>
                    <a:ext uri="{FF2B5EF4-FFF2-40B4-BE49-F238E27FC236}">
                      <a16:creationId xmlns:a16="http://schemas.microsoft.com/office/drawing/2014/main" id="{512EE502-77DF-028D-6E32-8569B7B8E4AE}"/>
                    </a:ext>
                  </a:extLst>
                </p:cNvPr>
                <p:cNvGrpSpPr/>
                <p:nvPr/>
              </p:nvGrpSpPr>
              <p:grpSpPr>
                <a:xfrm>
                  <a:off x="2892205" y="2822404"/>
                  <a:ext cx="513400" cy="769035"/>
                  <a:chOff x="3560700" y="3101049"/>
                  <a:chExt cx="513400" cy="769035"/>
                </a:xfrm>
              </p:grpSpPr>
              <p:sp>
                <p:nvSpPr>
                  <p:cNvPr id="446" name="Arc 91">
                    <a:extLst>
                      <a:ext uri="{FF2B5EF4-FFF2-40B4-BE49-F238E27FC236}">
                        <a16:creationId xmlns:a16="http://schemas.microsoft.com/office/drawing/2014/main" id="{CE4B6EC4-B7B8-E97A-181E-0EED492D3D8B}"/>
                      </a:ext>
                    </a:extLst>
                  </p:cNvPr>
                  <p:cNvSpPr/>
                  <p:nvPr/>
                </p:nvSpPr>
                <p:spPr>
                  <a:xfrm>
                    <a:off x="3570100" y="3101049"/>
                    <a:ext cx="504000" cy="287295"/>
                  </a:xfrm>
                  <a:prstGeom prst="arc">
                    <a:avLst>
                      <a:gd name="adj1" fmla="val 1409453"/>
                      <a:gd name="adj2" fmla="val 9638587"/>
                    </a:avLst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  <p:sp>
                <p:nvSpPr>
                  <p:cNvPr id="447" name="Arc 92">
                    <a:extLst>
                      <a:ext uri="{FF2B5EF4-FFF2-40B4-BE49-F238E27FC236}">
                        <a16:creationId xmlns:a16="http://schemas.microsoft.com/office/drawing/2014/main" id="{CB385AA8-7577-BC65-CFDB-9E31464AA945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10800000">
                    <a:off x="3560700" y="3582789"/>
                    <a:ext cx="504000" cy="287295"/>
                  </a:xfrm>
                  <a:prstGeom prst="arc">
                    <a:avLst>
                      <a:gd name="adj1" fmla="val 1409453"/>
                      <a:gd name="adj2" fmla="val 9638587"/>
                    </a:avLst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/>
                  </a:p>
                </p:txBody>
              </p:sp>
            </p:grpSp>
            <p:grpSp>
              <p:nvGrpSpPr>
                <p:cNvPr id="443" name="Group 88">
                  <a:extLst>
                    <a:ext uri="{FF2B5EF4-FFF2-40B4-BE49-F238E27FC236}">
                      <a16:creationId xmlns:a16="http://schemas.microsoft.com/office/drawing/2014/main" id="{29AB3657-03D7-ACF5-29ED-90B10EAD181C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 rot="17863229">
                  <a:off x="2811091" y="3120054"/>
                  <a:ext cx="720000" cy="103696"/>
                  <a:chOff x="5452606" y="3362029"/>
                  <a:chExt cx="433936" cy="67401"/>
                </a:xfrm>
              </p:grpSpPr>
              <p:sp>
                <p:nvSpPr>
                  <p:cNvPr id="444" name="Isosceles Triangle 89">
                    <a:extLst>
                      <a:ext uri="{FF2B5EF4-FFF2-40B4-BE49-F238E27FC236}">
                        <a16:creationId xmlns:a16="http://schemas.microsoft.com/office/drawing/2014/main" id="{64AAF6CC-38B8-2D3B-C152-84AA23EDA64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5400000">
                    <a:off x="5798841" y="3341730"/>
                    <a:ext cx="67401" cy="108000"/>
                  </a:xfrm>
                  <a:prstGeom prst="triangle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050">
                      <a:solidFill>
                        <a:schemeClr val="tx1"/>
                      </a:solidFill>
                    </a:endParaRPr>
                  </a:p>
                </p:txBody>
              </p:sp>
              <p:cxnSp>
                <p:nvCxnSpPr>
                  <p:cNvPr id="445" name="Straight Connector 90">
                    <a:extLst>
                      <a:ext uri="{FF2B5EF4-FFF2-40B4-BE49-F238E27FC236}">
                        <a16:creationId xmlns:a16="http://schemas.microsoft.com/office/drawing/2014/main" id="{6D0336E7-9681-147A-B1A6-6E4D9B05E71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0800000">
                    <a:off x="5452606" y="3397200"/>
                    <a:ext cx="324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pic>
          <p:nvPicPr>
            <p:cNvPr id="420" name="Immagine 41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77593" y="459663"/>
              <a:ext cx="5135993" cy="5815013"/>
            </a:xfrm>
            <a:prstGeom prst="rect">
              <a:avLst/>
            </a:prstGeom>
          </p:spPr>
        </p:pic>
        <p:grpSp>
          <p:nvGrpSpPr>
            <p:cNvPr id="468" name="Gruppo 467"/>
            <p:cNvGrpSpPr/>
            <p:nvPr/>
          </p:nvGrpSpPr>
          <p:grpSpPr>
            <a:xfrm>
              <a:off x="835951" y="3754902"/>
              <a:ext cx="6250724" cy="1884201"/>
              <a:chOff x="835951" y="3754902"/>
              <a:chExt cx="6250724" cy="1884201"/>
            </a:xfrm>
          </p:grpSpPr>
          <p:sp>
            <p:nvSpPr>
              <p:cNvPr id="282" name="Isosceles Triangle 4">
                <a:extLst>
                  <a:ext uri="{FF2B5EF4-FFF2-40B4-BE49-F238E27FC236}">
                    <a16:creationId xmlns:a16="http://schemas.microsoft.com/office/drawing/2014/main" id="{9C89A2F3-375A-8559-4E18-9500998372D1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855056" y="4939328"/>
                <a:ext cx="138401" cy="176611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283" name="Straight Connector 7">
                <a:extLst>
                  <a:ext uri="{FF2B5EF4-FFF2-40B4-BE49-F238E27FC236}">
                    <a16:creationId xmlns:a16="http://schemas.microsoft.com/office/drawing/2014/main" id="{2A938457-1F2D-74AB-800D-3E5488BC28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7728" y="5020730"/>
                <a:ext cx="700838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" name="Straight Connector 8">
                <a:extLst>
                  <a:ext uri="{FF2B5EF4-FFF2-40B4-BE49-F238E27FC236}">
                    <a16:creationId xmlns:a16="http://schemas.microsoft.com/office/drawing/2014/main" id="{2E87F371-58E3-B396-DDE0-2748895B48C8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>
                <a:off x="1669734" y="5127723"/>
                <a:ext cx="29987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Straight Connector 10">
                <a:extLst>
                  <a:ext uri="{FF2B5EF4-FFF2-40B4-BE49-F238E27FC236}">
                    <a16:creationId xmlns:a16="http://schemas.microsoft.com/office/drawing/2014/main" id="{0DD67626-5C25-8179-2FF4-A31CE700AA8B}"/>
                  </a:ext>
                </a:extLst>
              </p:cNvPr>
              <p:cNvCxnSpPr>
                <a:cxnSpLocks/>
              </p:cNvCxnSpPr>
              <p:nvPr/>
            </p:nvCxnSpPr>
            <p:spPr>
              <a:xfrm rot="8100000">
                <a:off x="1900829" y="5135878"/>
                <a:ext cx="36443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Straight Connector 11">
                <a:extLst>
                  <a:ext uri="{FF2B5EF4-FFF2-40B4-BE49-F238E27FC236}">
                    <a16:creationId xmlns:a16="http://schemas.microsoft.com/office/drawing/2014/main" id="{6B755075-8B25-4D1B-74DC-C05DBE1DACA0}"/>
                  </a:ext>
                </a:extLst>
              </p:cNvPr>
              <p:cNvCxnSpPr>
                <a:cxnSpLocks/>
              </p:cNvCxnSpPr>
              <p:nvPr/>
            </p:nvCxnSpPr>
            <p:spPr>
              <a:xfrm rot="2700000">
                <a:off x="1934523" y="4921371"/>
                <a:ext cx="29987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Straight Connector 14">
                <a:extLst>
                  <a:ext uri="{FF2B5EF4-FFF2-40B4-BE49-F238E27FC236}">
                    <a16:creationId xmlns:a16="http://schemas.microsoft.com/office/drawing/2014/main" id="{117C604C-0C70-B65C-9647-C8CB14C8E3C7}"/>
                  </a:ext>
                </a:extLst>
              </p:cNvPr>
              <p:cNvCxnSpPr>
                <a:cxnSpLocks/>
              </p:cNvCxnSpPr>
              <p:nvPr/>
            </p:nvCxnSpPr>
            <p:spPr>
              <a:xfrm rot="8100000">
                <a:off x="1647362" y="4921371"/>
                <a:ext cx="36443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8" name="Straight Connector 15">
                <a:extLst>
                  <a:ext uri="{FF2B5EF4-FFF2-40B4-BE49-F238E27FC236}">
                    <a16:creationId xmlns:a16="http://schemas.microsoft.com/office/drawing/2014/main" id="{44D82989-97A8-FEC3-01EA-AD92B4D928D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798764" y="4994287"/>
                <a:ext cx="311403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9" name="Straight Connector 16">
                <a:extLst>
                  <a:ext uri="{FF2B5EF4-FFF2-40B4-BE49-F238E27FC236}">
                    <a16:creationId xmlns:a16="http://schemas.microsoft.com/office/drawing/2014/main" id="{CB8B23A5-6378-F5E7-5528-D1EFF5426E5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56082" y="5163432"/>
                <a:ext cx="196235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Straight Connector 17">
                <a:extLst>
                  <a:ext uri="{FF2B5EF4-FFF2-40B4-BE49-F238E27FC236}">
                    <a16:creationId xmlns:a16="http://schemas.microsoft.com/office/drawing/2014/main" id="{1387DE40-7DBD-EC27-E739-ADEAEBEEC0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11894" y="5020730"/>
                <a:ext cx="1450607" cy="451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Straight Connector 18">
                <a:extLst>
                  <a:ext uri="{FF2B5EF4-FFF2-40B4-BE49-F238E27FC236}">
                    <a16:creationId xmlns:a16="http://schemas.microsoft.com/office/drawing/2014/main" id="{7BD2E771-74C8-AA12-59C5-D378CBED7A9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96745" y="4813866"/>
                <a:ext cx="36443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Straight Connector 19">
                <a:extLst>
                  <a:ext uri="{FF2B5EF4-FFF2-40B4-BE49-F238E27FC236}">
                    <a16:creationId xmlns:a16="http://schemas.microsoft.com/office/drawing/2014/main" id="{9A91F85F-A4AA-1D27-7307-03D8E2F133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93636" y="5102978"/>
                <a:ext cx="36443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Straight Connector 20">
                <a:extLst>
                  <a:ext uri="{FF2B5EF4-FFF2-40B4-BE49-F238E27FC236}">
                    <a16:creationId xmlns:a16="http://schemas.microsoft.com/office/drawing/2014/main" id="{69612FA0-4E78-B4E0-525C-B50CE1F9842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2343701" y="4958433"/>
                <a:ext cx="29987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Straight Connector 21">
                <a:extLst>
                  <a:ext uri="{FF2B5EF4-FFF2-40B4-BE49-F238E27FC236}">
                    <a16:creationId xmlns:a16="http://schemas.microsoft.com/office/drawing/2014/main" id="{862AAD8B-D621-9544-44FD-D990CD35AF5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2706878" y="4957133"/>
                <a:ext cx="29987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Straight Connector 22">
                <a:extLst>
                  <a:ext uri="{FF2B5EF4-FFF2-40B4-BE49-F238E27FC236}">
                    <a16:creationId xmlns:a16="http://schemas.microsoft.com/office/drawing/2014/main" id="{5EAE82F4-DA74-9F75-B82B-84B0C887CB69}"/>
                  </a:ext>
                </a:extLst>
              </p:cNvPr>
              <p:cNvCxnSpPr>
                <a:cxnSpLocks/>
              </p:cNvCxnSpPr>
              <p:nvPr/>
            </p:nvCxnSpPr>
            <p:spPr>
              <a:xfrm rot="20460000">
                <a:off x="2490581" y="4624581"/>
                <a:ext cx="11213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Straight Connector 23">
                <a:extLst>
                  <a:ext uri="{FF2B5EF4-FFF2-40B4-BE49-F238E27FC236}">
                    <a16:creationId xmlns:a16="http://schemas.microsoft.com/office/drawing/2014/main" id="{098CB079-C173-D626-49C2-9F73FCA3C35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493635" y="4639600"/>
                <a:ext cx="182219" cy="3294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Straight Connector 26">
                <a:extLst>
                  <a:ext uri="{FF2B5EF4-FFF2-40B4-BE49-F238E27FC236}">
                    <a16:creationId xmlns:a16="http://schemas.microsoft.com/office/drawing/2014/main" id="{2F02D500-EBF7-722B-1FE3-A596A80A40A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93635" y="4672540"/>
                <a:ext cx="182219" cy="2498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8" name="Straight Connector 30">
                <a:extLst>
                  <a:ext uri="{FF2B5EF4-FFF2-40B4-BE49-F238E27FC236}">
                    <a16:creationId xmlns:a16="http://schemas.microsoft.com/office/drawing/2014/main" id="{B84BE05A-2F69-F49A-5D66-60FAD9F47AB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493635" y="4698685"/>
                <a:ext cx="182219" cy="3177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9" name="Straight Connector 33">
                <a:extLst>
                  <a:ext uri="{FF2B5EF4-FFF2-40B4-BE49-F238E27FC236}">
                    <a16:creationId xmlns:a16="http://schemas.microsoft.com/office/drawing/2014/main" id="{487F3062-7928-A369-4E0A-C8C156C714B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495047" y="4730464"/>
                <a:ext cx="173724" cy="2432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0" name="Straight Connector 36">
                <a:extLst>
                  <a:ext uri="{FF2B5EF4-FFF2-40B4-BE49-F238E27FC236}">
                    <a16:creationId xmlns:a16="http://schemas.microsoft.com/office/drawing/2014/main" id="{83C151A7-1376-DC4D-EAAA-61A0E963305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495047" y="4754787"/>
                <a:ext cx="180807" cy="2938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1" name="Straight Connector 39">
                <a:extLst>
                  <a:ext uri="{FF2B5EF4-FFF2-40B4-BE49-F238E27FC236}">
                    <a16:creationId xmlns:a16="http://schemas.microsoft.com/office/drawing/2014/main" id="{73034265-9B2B-181A-3480-C54A201100BD}"/>
                  </a:ext>
                </a:extLst>
              </p:cNvPr>
              <p:cNvCxnSpPr>
                <a:cxnSpLocks/>
              </p:cNvCxnSpPr>
              <p:nvPr/>
            </p:nvCxnSpPr>
            <p:spPr>
              <a:xfrm rot="20460000">
                <a:off x="2575744" y="4799862"/>
                <a:ext cx="11213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2" name="Straight Connector 40">
                <a:extLst>
                  <a:ext uri="{FF2B5EF4-FFF2-40B4-BE49-F238E27FC236}">
                    <a16:creationId xmlns:a16="http://schemas.microsoft.com/office/drawing/2014/main" id="{B59DB170-067E-3C74-953D-125B6358B81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2989201" y="4876985"/>
                <a:ext cx="276803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3" name="Oval 41">
                <a:extLst>
                  <a:ext uri="{FF2B5EF4-FFF2-40B4-BE49-F238E27FC236}">
                    <a16:creationId xmlns:a16="http://schemas.microsoft.com/office/drawing/2014/main" id="{D6A5369E-1E74-D889-5E94-E48DBCD5E55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44369" y="4437955"/>
                <a:ext cx="366467" cy="29987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304" name="Straight Connector 54">
                <a:extLst>
                  <a:ext uri="{FF2B5EF4-FFF2-40B4-BE49-F238E27FC236}">
                    <a16:creationId xmlns:a16="http://schemas.microsoft.com/office/drawing/2014/main" id="{80D6FA7D-411E-F95D-A671-348E1963429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2518914" y="5176269"/>
                <a:ext cx="138401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Straight Connector 55">
                <a:extLst>
                  <a:ext uri="{FF2B5EF4-FFF2-40B4-BE49-F238E27FC236}">
                    <a16:creationId xmlns:a16="http://schemas.microsoft.com/office/drawing/2014/main" id="{1242AC56-D590-0757-B0A6-A8B1CF35B5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00724" y="5246110"/>
                <a:ext cx="336402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6" name="Straight Connector 57">
                <a:extLst>
                  <a:ext uri="{FF2B5EF4-FFF2-40B4-BE49-F238E27FC236}">
                    <a16:creationId xmlns:a16="http://schemas.microsoft.com/office/drawing/2014/main" id="{F8AD7BAD-49A8-E26F-68A9-15FC40391C5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2878217" y="5166156"/>
                <a:ext cx="138401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7" name="Straight Connector 58">
                <a:extLst>
                  <a:ext uri="{FF2B5EF4-FFF2-40B4-BE49-F238E27FC236}">
                    <a16:creationId xmlns:a16="http://schemas.microsoft.com/office/drawing/2014/main" id="{3EAC3343-F1C1-B5FF-0C96-75DF06C254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54320" y="5028699"/>
                <a:ext cx="90049" cy="74279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" name="Straight Connector 76">
                <a:extLst>
                  <a:ext uri="{FF2B5EF4-FFF2-40B4-BE49-F238E27FC236}">
                    <a16:creationId xmlns:a16="http://schemas.microsoft.com/office/drawing/2014/main" id="{BFA8D516-6B03-052E-BBD5-05CBE27718A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1806203" y="5389177"/>
                <a:ext cx="29987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0" name="Straight Arrow Connector 90">
                <a:extLst>
                  <a:ext uri="{FF2B5EF4-FFF2-40B4-BE49-F238E27FC236}">
                    <a16:creationId xmlns:a16="http://schemas.microsoft.com/office/drawing/2014/main" id="{8B13C938-A603-5D09-91DC-A7696B3858D1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3037523" y="4523107"/>
                <a:ext cx="180157" cy="139252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Straight Connector 91">
                <a:extLst>
                  <a:ext uri="{FF2B5EF4-FFF2-40B4-BE49-F238E27FC236}">
                    <a16:creationId xmlns:a16="http://schemas.microsoft.com/office/drawing/2014/main" id="{68C81D9D-A948-9024-C37F-6291C9C2AE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61063" y="4524432"/>
                <a:ext cx="70" cy="51948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2" name="Oval 92">
                <a:extLst>
                  <a:ext uri="{FF2B5EF4-FFF2-40B4-BE49-F238E27FC236}">
                    <a16:creationId xmlns:a16="http://schemas.microsoft.com/office/drawing/2014/main" id="{14E3C4F8-5A22-3A16-97BB-49FDD774B58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177829" y="4223803"/>
                <a:ext cx="366467" cy="29987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313" name="Straight Arrow Connector 93">
                <a:extLst>
                  <a:ext uri="{FF2B5EF4-FFF2-40B4-BE49-F238E27FC236}">
                    <a16:creationId xmlns:a16="http://schemas.microsoft.com/office/drawing/2014/main" id="{56ADAB08-B365-CFF2-F802-1268A627F1B5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6270984" y="4308955"/>
                <a:ext cx="180157" cy="139252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4" name="Isosceles Triangle 173">
                <a:extLst>
                  <a:ext uri="{FF2B5EF4-FFF2-40B4-BE49-F238E27FC236}">
                    <a16:creationId xmlns:a16="http://schemas.microsoft.com/office/drawing/2014/main" id="{3E1D8BC2-E40B-6A2C-B742-1D8D693BFC17}"/>
                  </a:ext>
                </a:extLst>
              </p:cNvPr>
              <p:cNvSpPr/>
              <p:nvPr/>
            </p:nvSpPr>
            <p:spPr>
              <a:xfrm rot="5400000">
                <a:off x="2774804" y="4982028"/>
                <a:ext cx="46134" cy="89840"/>
              </a:xfrm>
              <a:prstGeom prst="triangl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315" name="Straight Connector 174">
                <a:extLst>
                  <a:ext uri="{FF2B5EF4-FFF2-40B4-BE49-F238E27FC236}">
                    <a16:creationId xmlns:a16="http://schemas.microsoft.com/office/drawing/2014/main" id="{41210DD3-778C-C344-7AA5-09DF563C6F4D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2614699" y="5025244"/>
                <a:ext cx="140168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6" name="Isosceles Triangle 176">
                <a:extLst>
                  <a:ext uri="{FF2B5EF4-FFF2-40B4-BE49-F238E27FC236}">
                    <a16:creationId xmlns:a16="http://schemas.microsoft.com/office/drawing/2014/main" id="{1A6163DC-4E3F-3FE4-B1B8-5AB59C46E0EF}"/>
                  </a:ext>
                </a:extLst>
              </p:cNvPr>
              <p:cNvSpPr/>
              <p:nvPr/>
            </p:nvSpPr>
            <p:spPr>
              <a:xfrm rot="16200000">
                <a:off x="2535027" y="4984687"/>
                <a:ext cx="46134" cy="89840"/>
              </a:xfrm>
              <a:prstGeom prst="triangl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tx1"/>
                  </a:solidFill>
                </a:endParaRPr>
              </a:p>
            </p:txBody>
          </p:sp>
          <p:sp>
            <p:nvSpPr>
              <p:cNvPr id="317" name="Isosceles Triangle 177">
                <a:extLst>
                  <a:ext uri="{FF2B5EF4-FFF2-40B4-BE49-F238E27FC236}">
                    <a16:creationId xmlns:a16="http://schemas.microsoft.com/office/drawing/2014/main" id="{D3FCEF40-C251-FEF1-A646-CD57E2890234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6200000">
                <a:off x="2414882" y="4841424"/>
                <a:ext cx="69201" cy="88306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350" name="Straight Connector 69">
                <a:extLst>
                  <a:ext uri="{FF2B5EF4-FFF2-40B4-BE49-F238E27FC236}">
                    <a16:creationId xmlns:a16="http://schemas.microsoft.com/office/drawing/2014/main" id="{201BCD84-9FDE-2E55-74F2-40F87D2371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19290" y="5048200"/>
                <a:ext cx="966088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48" name="Gruppo 447"/>
              <p:cNvGrpSpPr/>
              <p:nvPr/>
            </p:nvGrpSpPr>
            <p:grpSpPr>
              <a:xfrm>
                <a:off x="5544859" y="4566853"/>
                <a:ext cx="462126" cy="1072250"/>
                <a:chOff x="5588810" y="5561032"/>
                <a:chExt cx="462126" cy="1072250"/>
              </a:xfrm>
            </p:grpSpPr>
            <p:cxnSp>
              <p:nvCxnSpPr>
                <p:cNvPr id="351" name="Straight Connector 46">
                  <a:extLst>
                    <a:ext uri="{FF2B5EF4-FFF2-40B4-BE49-F238E27FC236}">
                      <a16:creationId xmlns:a16="http://schemas.microsoft.com/office/drawing/2014/main" id="{F6C7F3EB-5E53-0960-A2A7-729DFB3C73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86500" y="5822311"/>
                  <a:ext cx="364436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2" name="Straight Connector 47">
                  <a:extLst>
                    <a:ext uri="{FF2B5EF4-FFF2-40B4-BE49-F238E27FC236}">
                      <a16:creationId xmlns:a16="http://schemas.microsoft.com/office/drawing/2014/main" id="{88441F11-2800-D0D1-3A24-85DA914F01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83390" y="6111423"/>
                  <a:ext cx="364436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3" name="Straight Connector 48">
                  <a:extLst>
                    <a:ext uri="{FF2B5EF4-FFF2-40B4-BE49-F238E27FC236}">
                      <a16:creationId xmlns:a16="http://schemas.microsoft.com/office/drawing/2014/main" id="{582AD9CF-1084-E921-927D-0A812B8BB6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5533455" y="5966878"/>
                  <a:ext cx="29987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4" name="Straight Connector 49">
                  <a:extLst>
                    <a:ext uri="{FF2B5EF4-FFF2-40B4-BE49-F238E27FC236}">
                      <a16:creationId xmlns:a16="http://schemas.microsoft.com/office/drawing/2014/main" id="{AE011FB5-6D98-A03F-DFE2-18B20ED2B6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5896633" y="5965578"/>
                  <a:ext cx="29987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5" name="Straight Connector 50">
                  <a:extLst>
                    <a:ext uri="{FF2B5EF4-FFF2-40B4-BE49-F238E27FC236}">
                      <a16:creationId xmlns:a16="http://schemas.microsoft.com/office/drawing/2014/main" id="{8CA18838-F62A-BC18-0C52-E3FBC169D9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84955" y="6111867"/>
                  <a:ext cx="364436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6" name="Straight Connector 51">
                  <a:extLst>
                    <a:ext uri="{FF2B5EF4-FFF2-40B4-BE49-F238E27FC236}">
                      <a16:creationId xmlns:a16="http://schemas.microsoft.com/office/drawing/2014/main" id="{839CC48D-7C91-4F1E-D15F-AA02A0E3A9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83390" y="6406759"/>
                  <a:ext cx="364436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7" name="Straight Connector 52">
                  <a:extLst>
                    <a:ext uri="{FF2B5EF4-FFF2-40B4-BE49-F238E27FC236}">
                      <a16:creationId xmlns:a16="http://schemas.microsoft.com/office/drawing/2014/main" id="{47648CDF-968F-56B1-3F46-2E1FC6306B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5533455" y="6262214"/>
                  <a:ext cx="29987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8" name="Straight Connector 53">
                  <a:extLst>
                    <a:ext uri="{FF2B5EF4-FFF2-40B4-BE49-F238E27FC236}">
                      <a16:creationId xmlns:a16="http://schemas.microsoft.com/office/drawing/2014/main" id="{A3BA2A11-4573-DA42-92BA-222EF1C050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5896633" y="6260914"/>
                  <a:ext cx="29987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9" name="Straight Connector 60">
                  <a:extLst>
                    <a:ext uri="{FF2B5EF4-FFF2-40B4-BE49-F238E27FC236}">
                      <a16:creationId xmlns:a16="http://schemas.microsoft.com/office/drawing/2014/main" id="{216256D9-DB26-1D43-816E-5A613A721E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5570713" y="6520417"/>
                  <a:ext cx="219136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0" name="Straight Connector 61">
                  <a:extLst>
                    <a:ext uri="{FF2B5EF4-FFF2-40B4-BE49-F238E27FC236}">
                      <a16:creationId xmlns:a16="http://schemas.microsoft.com/office/drawing/2014/main" id="{6A22FAAD-18F8-35E1-FF2B-EEFB9E15A59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80281" y="6633282"/>
                  <a:ext cx="196235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1" name="Straight Connector 62">
                  <a:extLst>
                    <a:ext uri="{FF2B5EF4-FFF2-40B4-BE49-F238E27FC236}">
                      <a16:creationId xmlns:a16="http://schemas.microsoft.com/office/drawing/2014/main" id="{7226D4E1-8CB5-4F92-1052-8C03D8E1CA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5850613" y="6428149"/>
                  <a:ext cx="346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2" name="Straight Connector 63">
                  <a:extLst>
                    <a:ext uri="{FF2B5EF4-FFF2-40B4-BE49-F238E27FC236}">
                      <a16:creationId xmlns:a16="http://schemas.microsoft.com/office/drawing/2014/main" id="{B822D647-B84C-3D06-5E7C-0581148B1B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5854012" y="6520417"/>
                  <a:ext cx="346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3" name="Straight Connector 64">
                  <a:extLst>
                    <a:ext uri="{FF2B5EF4-FFF2-40B4-BE49-F238E27FC236}">
                      <a16:creationId xmlns:a16="http://schemas.microsoft.com/office/drawing/2014/main" id="{6CAA3F67-63A3-E8F6-96E2-98F0C0B6DC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5854372" y="6612684"/>
                  <a:ext cx="346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4" name="Straight Connector 65">
                  <a:extLst>
                    <a:ext uri="{FF2B5EF4-FFF2-40B4-BE49-F238E27FC236}">
                      <a16:creationId xmlns:a16="http://schemas.microsoft.com/office/drawing/2014/main" id="{D56D801E-313E-0814-633D-97A36715EBA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00000">
                  <a:off x="5800020" y="6585498"/>
                  <a:ext cx="84101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5" name="Straight Connector 66">
                  <a:extLst>
                    <a:ext uri="{FF2B5EF4-FFF2-40B4-BE49-F238E27FC236}">
                      <a16:creationId xmlns:a16="http://schemas.microsoft.com/office/drawing/2014/main" id="{0586B1F5-0CF7-494A-9170-F8B782C571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980000">
                  <a:off x="5799199" y="6493791"/>
                  <a:ext cx="84101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6" name="Straight Connector 67">
                  <a:extLst>
                    <a:ext uri="{FF2B5EF4-FFF2-40B4-BE49-F238E27FC236}">
                      <a16:creationId xmlns:a16="http://schemas.microsoft.com/office/drawing/2014/main" id="{2F55D52B-E65B-1B47-06E2-E58F64EF34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8700000">
                  <a:off x="5794783" y="6462277"/>
                  <a:ext cx="84101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7" name="Straight Connector 68">
                  <a:extLst>
                    <a:ext uri="{FF2B5EF4-FFF2-40B4-BE49-F238E27FC236}">
                      <a16:creationId xmlns:a16="http://schemas.microsoft.com/office/drawing/2014/main" id="{79157E77-E3FA-3F23-3AAC-FC5ED92B27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8700000">
                  <a:off x="5800020" y="6550899"/>
                  <a:ext cx="84101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8" name="Straight Connector 69">
                  <a:extLst>
                    <a:ext uri="{FF2B5EF4-FFF2-40B4-BE49-F238E27FC236}">
                      <a16:creationId xmlns:a16="http://schemas.microsoft.com/office/drawing/2014/main" id="{201BCD84-9FDE-2E55-74F2-40F87D2371B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901384" y="6564422"/>
                  <a:ext cx="11213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9" name="Straight Connector 70">
                  <a:extLst>
                    <a:ext uri="{FF2B5EF4-FFF2-40B4-BE49-F238E27FC236}">
                      <a16:creationId xmlns:a16="http://schemas.microsoft.com/office/drawing/2014/main" id="{C2AE3B0E-6CDF-C398-1176-479F82989E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5630874" y="5707337"/>
                  <a:ext cx="219136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0" name="Straight Connector 71">
                  <a:extLst>
                    <a:ext uri="{FF2B5EF4-FFF2-40B4-BE49-F238E27FC236}">
                      <a16:creationId xmlns:a16="http://schemas.microsoft.com/office/drawing/2014/main" id="{DF47C4DF-0976-3A0E-F8CE-5DF2A7C1D94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5709258" y="5710524"/>
                  <a:ext cx="219136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1" name="Straight Connector 72">
                  <a:extLst>
                    <a:ext uri="{FF2B5EF4-FFF2-40B4-BE49-F238E27FC236}">
                      <a16:creationId xmlns:a16="http://schemas.microsoft.com/office/drawing/2014/main" id="{56DD3D8E-CA46-66F3-421F-561E6E2CAE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85909" y="5597977"/>
                  <a:ext cx="182218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2" name="Straight Connector 73">
                  <a:extLst>
                    <a:ext uri="{FF2B5EF4-FFF2-40B4-BE49-F238E27FC236}">
                      <a16:creationId xmlns:a16="http://schemas.microsoft.com/office/drawing/2014/main" id="{576CBE12-C8EB-5091-DD03-5B53A10403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5660323" y="5613906"/>
                  <a:ext cx="4613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3" name="Straight Connector 74">
                  <a:extLst>
                    <a:ext uri="{FF2B5EF4-FFF2-40B4-BE49-F238E27FC236}">
                      <a16:creationId xmlns:a16="http://schemas.microsoft.com/office/drawing/2014/main" id="{6963C77B-4E41-4556-481E-4A1D90CD08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5849485" y="5584099"/>
                  <a:ext cx="4613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74" name="Group 178">
                  <a:extLst>
                    <a:ext uri="{FF2B5EF4-FFF2-40B4-BE49-F238E27FC236}">
                      <a16:creationId xmlns:a16="http://schemas.microsoft.com/office/drawing/2014/main" id="{5FAFE86D-2EE4-63A0-5013-EF7963D54FA4}"/>
                    </a:ext>
                  </a:extLst>
                </p:cNvPr>
                <p:cNvGrpSpPr/>
                <p:nvPr/>
              </p:nvGrpSpPr>
              <p:grpSpPr>
                <a:xfrm>
                  <a:off x="5696003" y="5874622"/>
                  <a:ext cx="337910" cy="43187"/>
                  <a:chOff x="5452606" y="3362029"/>
                  <a:chExt cx="433936" cy="67401"/>
                </a:xfrm>
              </p:grpSpPr>
              <p:sp>
                <p:nvSpPr>
                  <p:cNvPr id="375" name="Isosceles Triangle 78">
                    <a:extLst>
                      <a:ext uri="{FF2B5EF4-FFF2-40B4-BE49-F238E27FC236}">
                        <a16:creationId xmlns:a16="http://schemas.microsoft.com/office/drawing/2014/main" id="{78C11193-FFA1-A599-E6BB-6F7EB108819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5400000">
                    <a:off x="5798841" y="3341730"/>
                    <a:ext cx="67401" cy="108000"/>
                  </a:xfrm>
                  <a:prstGeom prst="triangle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050">
                      <a:solidFill>
                        <a:schemeClr val="tx1"/>
                      </a:solidFill>
                    </a:endParaRPr>
                  </a:p>
                </p:txBody>
              </p:sp>
              <p:cxnSp>
                <p:nvCxnSpPr>
                  <p:cNvPr id="376" name="Straight Connector 79">
                    <a:extLst>
                      <a:ext uri="{FF2B5EF4-FFF2-40B4-BE49-F238E27FC236}">
                        <a16:creationId xmlns:a16="http://schemas.microsoft.com/office/drawing/2014/main" id="{0F82B704-89B6-C3C1-1638-4261C03909E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0800000">
                    <a:off x="5452606" y="3397200"/>
                    <a:ext cx="324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77" name="Straight Connector 84">
                  <a:extLst>
                    <a:ext uri="{FF2B5EF4-FFF2-40B4-BE49-F238E27FC236}">
                      <a16:creationId xmlns:a16="http://schemas.microsoft.com/office/drawing/2014/main" id="{E5FB9220-5753-969B-D50F-D65A8B40058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800000">
                  <a:off x="5691688" y="6039443"/>
                  <a:ext cx="84101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8" name="Straight Connector 85">
                  <a:extLst>
                    <a:ext uri="{FF2B5EF4-FFF2-40B4-BE49-F238E27FC236}">
                      <a16:creationId xmlns:a16="http://schemas.microsoft.com/office/drawing/2014/main" id="{DCC1AA67-0980-FBE7-8E33-C512E404D5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5732514" y="6043381"/>
                  <a:ext cx="92268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9" name="Straight Connector 86">
                  <a:extLst>
                    <a:ext uri="{FF2B5EF4-FFF2-40B4-BE49-F238E27FC236}">
                      <a16:creationId xmlns:a16="http://schemas.microsoft.com/office/drawing/2014/main" id="{7960D1C4-66E4-7771-F985-6003531E1D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800000">
                  <a:off x="5687130" y="6191205"/>
                  <a:ext cx="84101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0" name="Straight Connector 87">
                  <a:extLst>
                    <a:ext uri="{FF2B5EF4-FFF2-40B4-BE49-F238E27FC236}">
                      <a16:creationId xmlns:a16="http://schemas.microsoft.com/office/drawing/2014/main" id="{3D2C0916-2B74-1F12-C58B-4FB170ECE7E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5727956" y="6195144"/>
                  <a:ext cx="92268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81" name="Isosceles Triangle 88">
                  <a:extLst>
                    <a:ext uri="{FF2B5EF4-FFF2-40B4-BE49-F238E27FC236}">
                      <a16:creationId xmlns:a16="http://schemas.microsoft.com/office/drawing/2014/main" id="{BA464EFB-8EA5-849C-090A-90F585E7AAF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6200000">
                  <a:off x="5598362" y="6298614"/>
                  <a:ext cx="69201" cy="88306"/>
                </a:xfrm>
                <a:prstGeom prst="triangl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grpSp>
              <p:nvGrpSpPr>
                <p:cNvPr id="382" name="Group 179">
                  <a:extLst>
                    <a:ext uri="{FF2B5EF4-FFF2-40B4-BE49-F238E27FC236}">
                      <a16:creationId xmlns:a16="http://schemas.microsoft.com/office/drawing/2014/main" id="{2E131FB2-6215-4B7E-CB42-071682EB692C}"/>
                    </a:ext>
                  </a:extLst>
                </p:cNvPr>
                <p:cNvGrpSpPr/>
                <p:nvPr/>
              </p:nvGrpSpPr>
              <p:grpSpPr>
                <a:xfrm rot="9180000">
                  <a:off x="5678554" y="6249362"/>
                  <a:ext cx="364436" cy="43187"/>
                  <a:chOff x="5452606" y="3362029"/>
                  <a:chExt cx="433936" cy="67401"/>
                </a:xfrm>
              </p:grpSpPr>
              <p:sp>
                <p:nvSpPr>
                  <p:cNvPr id="383" name="Isosceles Triangle 180">
                    <a:extLst>
                      <a:ext uri="{FF2B5EF4-FFF2-40B4-BE49-F238E27FC236}">
                        <a16:creationId xmlns:a16="http://schemas.microsoft.com/office/drawing/2014/main" id="{87993DB9-6497-85C2-1B9C-80886AABBF1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5400000">
                    <a:off x="5798841" y="3341730"/>
                    <a:ext cx="67401" cy="108000"/>
                  </a:xfrm>
                  <a:prstGeom prst="triangle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050">
                      <a:solidFill>
                        <a:schemeClr val="tx1"/>
                      </a:solidFill>
                    </a:endParaRPr>
                  </a:p>
                </p:txBody>
              </p:sp>
              <p:cxnSp>
                <p:nvCxnSpPr>
                  <p:cNvPr id="384" name="Straight Connector 181">
                    <a:extLst>
                      <a:ext uri="{FF2B5EF4-FFF2-40B4-BE49-F238E27FC236}">
                        <a16:creationId xmlns:a16="http://schemas.microsoft.com/office/drawing/2014/main" id="{A26C6043-8DF9-40AC-2203-15FF5874543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0800000">
                    <a:off x="5452606" y="3397200"/>
                    <a:ext cx="324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68" name="Gruppo 167"/>
              <p:cNvGrpSpPr/>
              <p:nvPr/>
            </p:nvGrpSpPr>
            <p:grpSpPr>
              <a:xfrm>
                <a:off x="3561532" y="4394069"/>
                <a:ext cx="462125" cy="1072250"/>
                <a:chOff x="8095821" y="4623307"/>
                <a:chExt cx="593451" cy="1673437"/>
              </a:xfrm>
            </p:grpSpPr>
            <p:cxnSp>
              <p:nvCxnSpPr>
                <p:cNvPr id="385" name="Straight Connector 46">
                  <a:extLst>
                    <a:ext uri="{FF2B5EF4-FFF2-40B4-BE49-F238E27FC236}">
                      <a16:creationId xmlns:a16="http://schemas.microsoft.com/office/drawing/2014/main" id="{F6C7F3EB-5E53-0960-A2A7-729DFB3C73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21272" y="5031080"/>
                  <a:ext cx="468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6" name="Straight Connector 47">
                  <a:extLst>
                    <a:ext uri="{FF2B5EF4-FFF2-40B4-BE49-F238E27FC236}">
                      <a16:creationId xmlns:a16="http://schemas.microsoft.com/office/drawing/2014/main" id="{88441F11-2800-D0D1-3A24-85DA914F01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17279" y="5482290"/>
                  <a:ext cx="468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7" name="Straight Connector 48">
                  <a:extLst>
                    <a:ext uri="{FF2B5EF4-FFF2-40B4-BE49-F238E27FC236}">
                      <a16:creationId xmlns:a16="http://schemas.microsoft.com/office/drawing/2014/main" id="{582AD9CF-1084-E921-927D-0A812B8BB6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7983279" y="5256702"/>
                  <a:ext cx="468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8" name="Straight Connector 49">
                  <a:extLst>
                    <a:ext uri="{FF2B5EF4-FFF2-40B4-BE49-F238E27FC236}">
                      <a16:creationId xmlns:a16="http://schemas.microsoft.com/office/drawing/2014/main" id="{AE011FB5-6D98-A03F-DFE2-18B20ED2B6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8449663" y="5254674"/>
                  <a:ext cx="468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9" name="Straight Connector 50">
                  <a:extLst>
                    <a:ext uri="{FF2B5EF4-FFF2-40B4-BE49-F238E27FC236}">
                      <a16:creationId xmlns:a16="http://schemas.microsoft.com/office/drawing/2014/main" id="{8CA18838-F62A-BC18-0C52-E3FBC169D9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19289" y="5482983"/>
                  <a:ext cx="468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0" name="Straight Connector 51">
                  <a:extLst>
                    <a:ext uri="{FF2B5EF4-FFF2-40B4-BE49-F238E27FC236}">
                      <a16:creationId xmlns:a16="http://schemas.microsoft.com/office/drawing/2014/main" id="{839CC48D-7C91-4F1E-D15F-AA02A0E3A9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17279" y="5943214"/>
                  <a:ext cx="468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1" name="Straight Connector 52">
                  <a:extLst>
                    <a:ext uri="{FF2B5EF4-FFF2-40B4-BE49-F238E27FC236}">
                      <a16:creationId xmlns:a16="http://schemas.microsoft.com/office/drawing/2014/main" id="{47648CDF-968F-56B1-3F46-2E1FC6306B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7983279" y="5717626"/>
                  <a:ext cx="468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2" name="Straight Connector 53">
                  <a:extLst>
                    <a:ext uri="{FF2B5EF4-FFF2-40B4-BE49-F238E27FC236}">
                      <a16:creationId xmlns:a16="http://schemas.microsoft.com/office/drawing/2014/main" id="{A3BA2A11-4573-DA42-92BA-222EF1C050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8449663" y="5715598"/>
                  <a:ext cx="468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3" name="Straight Connector 60">
                  <a:extLst>
                    <a:ext uri="{FF2B5EF4-FFF2-40B4-BE49-F238E27FC236}">
                      <a16:creationId xmlns:a16="http://schemas.microsoft.com/office/drawing/2014/main" id="{216256D9-DB26-1D43-816E-5A613A721E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8042286" y="6120598"/>
                  <a:ext cx="342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4" name="Straight Connector 61">
                  <a:extLst>
                    <a:ext uri="{FF2B5EF4-FFF2-40B4-BE49-F238E27FC236}">
                      <a16:creationId xmlns:a16="http://schemas.microsoft.com/office/drawing/2014/main" id="{6A22FAAD-18F8-35E1-FF2B-EEFB9E15A59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13286" y="6296744"/>
                  <a:ext cx="252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5" name="Straight Connector 62">
                  <a:extLst>
                    <a:ext uri="{FF2B5EF4-FFF2-40B4-BE49-F238E27FC236}">
                      <a16:creationId xmlns:a16="http://schemas.microsoft.com/office/drawing/2014/main" id="{7226D4E1-8CB5-4F92-1052-8C03D8E1CA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8427239" y="5976598"/>
                  <a:ext cx="54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6" name="Straight Connector 63">
                  <a:extLst>
                    <a:ext uri="{FF2B5EF4-FFF2-40B4-BE49-F238E27FC236}">
                      <a16:creationId xmlns:a16="http://schemas.microsoft.com/office/drawing/2014/main" id="{B822D647-B84C-3D06-5E7C-0581148B1B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8431604" y="6120598"/>
                  <a:ext cx="54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7" name="Straight Connector 64">
                  <a:extLst>
                    <a:ext uri="{FF2B5EF4-FFF2-40B4-BE49-F238E27FC236}">
                      <a16:creationId xmlns:a16="http://schemas.microsoft.com/office/drawing/2014/main" id="{6CAA3F67-63A3-E8F6-96E2-98F0C0B6DC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8432066" y="6264598"/>
                  <a:ext cx="54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8" name="Straight Connector 65">
                  <a:extLst>
                    <a:ext uri="{FF2B5EF4-FFF2-40B4-BE49-F238E27FC236}">
                      <a16:creationId xmlns:a16="http://schemas.microsoft.com/office/drawing/2014/main" id="{D56D801E-313E-0814-633D-97A36715EBA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2100000">
                  <a:off x="8367052" y="6222169"/>
                  <a:ext cx="108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9" name="Straight Connector 66">
                  <a:extLst>
                    <a:ext uri="{FF2B5EF4-FFF2-40B4-BE49-F238E27FC236}">
                      <a16:creationId xmlns:a16="http://schemas.microsoft.com/office/drawing/2014/main" id="{0586B1F5-0CF7-494A-9170-F8B782C571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980000">
                  <a:off x="8365998" y="6079044"/>
                  <a:ext cx="108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0" name="Straight Connector 67">
                  <a:extLst>
                    <a:ext uri="{FF2B5EF4-FFF2-40B4-BE49-F238E27FC236}">
                      <a16:creationId xmlns:a16="http://schemas.microsoft.com/office/drawing/2014/main" id="{2F55D52B-E65B-1B47-06E2-E58F64EF34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8700000">
                  <a:off x="8360327" y="6029860"/>
                  <a:ext cx="108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1" name="Straight Connector 68">
                  <a:extLst>
                    <a:ext uri="{FF2B5EF4-FFF2-40B4-BE49-F238E27FC236}">
                      <a16:creationId xmlns:a16="http://schemas.microsoft.com/office/drawing/2014/main" id="{79157E77-E3FA-3F23-3AAC-FC5ED92B27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8700000">
                  <a:off x="8367052" y="6168170"/>
                  <a:ext cx="108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2" name="Straight Connector 69">
                  <a:extLst>
                    <a:ext uri="{FF2B5EF4-FFF2-40B4-BE49-F238E27FC236}">
                      <a16:creationId xmlns:a16="http://schemas.microsoft.com/office/drawing/2014/main" id="{201BCD84-9FDE-2E55-74F2-40F87D2371B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97222" y="6189276"/>
                  <a:ext cx="144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3" name="Straight Connector 70">
                  <a:extLst>
                    <a:ext uri="{FF2B5EF4-FFF2-40B4-BE49-F238E27FC236}">
                      <a16:creationId xmlns:a16="http://schemas.microsoft.com/office/drawing/2014/main" id="{C2AE3B0E-6CDF-C398-1176-479F82989E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8119544" y="4851642"/>
                  <a:ext cx="342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4" name="Straight Connector 71">
                  <a:extLst>
                    <a:ext uri="{FF2B5EF4-FFF2-40B4-BE49-F238E27FC236}">
                      <a16:creationId xmlns:a16="http://schemas.microsoft.com/office/drawing/2014/main" id="{DF47C4DF-0976-3A0E-F8CE-5DF2A7C1D94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8220202" y="4856616"/>
                  <a:ext cx="342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5" name="Straight Connector 72">
                  <a:extLst>
                    <a:ext uri="{FF2B5EF4-FFF2-40B4-BE49-F238E27FC236}">
                      <a16:creationId xmlns:a16="http://schemas.microsoft.com/office/drawing/2014/main" id="{56DD3D8E-CA46-66F3-421F-561E6E2CAEB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20514" y="4680966"/>
                  <a:ext cx="234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6" name="Straight Connector 73">
                  <a:extLst>
                    <a:ext uri="{FF2B5EF4-FFF2-40B4-BE49-F238E27FC236}">
                      <a16:creationId xmlns:a16="http://schemas.microsoft.com/office/drawing/2014/main" id="{576CBE12-C8EB-5091-DD03-5B53A10403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8181279" y="4705826"/>
                  <a:ext cx="72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7" name="Straight Connector 74">
                  <a:extLst>
                    <a:ext uri="{FF2B5EF4-FFF2-40B4-BE49-F238E27FC236}">
                      <a16:creationId xmlns:a16="http://schemas.microsoft.com/office/drawing/2014/main" id="{6963C77B-4E41-4556-481E-4A1D90CD08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8424196" y="4659307"/>
                  <a:ext cx="72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08" name="Group 178">
                  <a:extLst>
                    <a:ext uri="{FF2B5EF4-FFF2-40B4-BE49-F238E27FC236}">
                      <a16:creationId xmlns:a16="http://schemas.microsoft.com/office/drawing/2014/main" id="{5FAFE86D-2EE4-63A0-5013-EF7963D54FA4}"/>
                    </a:ext>
                  </a:extLst>
                </p:cNvPr>
                <p:cNvGrpSpPr/>
                <p:nvPr/>
              </p:nvGrpSpPr>
              <p:grpSpPr>
                <a:xfrm>
                  <a:off x="8233476" y="5112721"/>
                  <a:ext cx="433936" cy="67401"/>
                  <a:chOff x="5452606" y="3362029"/>
                  <a:chExt cx="433936" cy="67401"/>
                </a:xfrm>
              </p:grpSpPr>
              <p:sp>
                <p:nvSpPr>
                  <p:cNvPr id="409" name="Isosceles Triangle 78">
                    <a:extLst>
                      <a:ext uri="{FF2B5EF4-FFF2-40B4-BE49-F238E27FC236}">
                        <a16:creationId xmlns:a16="http://schemas.microsoft.com/office/drawing/2014/main" id="{78C11193-FFA1-A599-E6BB-6F7EB108819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5400000">
                    <a:off x="5798841" y="3341730"/>
                    <a:ext cx="67401" cy="108000"/>
                  </a:xfrm>
                  <a:prstGeom prst="triangle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050">
                      <a:solidFill>
                        <a:schemeClr val="tx1"/>
                      </a:solidFill>
                    </a:endParaRPr>
                  </a:p>
                </p:txBody>
              </p:sp>
              <p:cxnSp>
                <p:nvCxnSpPr>
                  <p:cNvPr id="410" name="Straight Connector 79">
                    <a:extLst>
                      <a:ext uri="{FF2B5EF4-FFF2-40B4-BE49-F238E27FC236}">
                        <a16:creationId xmlns:a16="http://schemas.microsoft.com/office/drawing/2014/main" id="{0F82B704-89B6-C3C1-1638-4261C03909E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0800000">
                    <a:off x="5452606" y="3397200"/>
                    <a:ext cx="324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11" name="Straight Connector 84">
                  <a:extLst>
                    <a:ext uri="{FF2B5EF4-FFF2-40B4-BE49-F238E27FC236}">
                      <a16:creationId xmlns:a16="http://schemas.microsoft.com/office/drawing/2014/main" id="{E5FB9220-5753-969B-D50F-D65A8B40058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800000">
                  <a:off x="8227935" y="5369952"/>
                  <a:ext cx="108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2" name="Straight Connector 85">
                  <a:extLst>
                    <a:ext uri="{FF2B5EF4-FFF2-40B4-BE49-F238E27FC236}">
                      <a16:creationId xmlns:a16="http://schemas.microsoft.com/office/drawing/2014/main" id="{DCC1AA67-0980-FBE7-8E33-C512E404D5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8267607" y="5376099"/>
                  <a:ext cx="144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3" name="Straight Connector 86">
                  <a:extLst>
                    <a:ext uri="{FF2B5EF4-FFF2-40B4-BE49-F238E27FC236}">
                      <a16:creationId xmlns:a16="http://schemas.microsoft.com/office/drawing/2014/main" id="{7960D1C4-66E4-7771-F985-6003531E1D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800000">
                  <a:off x="8222082" y="5606805"/>
                  <a:ext cx="108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4" name="Straight Connector 87">
                  <a:extLst>
                    <a:ext uri="{FF2B5EF4-FFF2-40B4-BE49-F238E27FC236}">
                      <a16:creationId xmlns:a16="http://schemas.microsoft.com/office/drawing/2014/main" id="{3D2C0916-2B74-1F12-C58B-4FB170ECE7E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8261754" y="5612952"/>
                  <a:ext cx="144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15" name="Isosceles Triangle 88">
                  <a:extLst>
                    <a:ext uri="{FF2B5EF4-FFF2-40B4-BE49-F238E27FC236}">
                      <a16:creationId xmlns:a16="http://schemas.microsoft.com/office/drawing/2014/main" id="{BA464EFB-8EA5-849C-090A-90F585E7AAFD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6200000">
                  <a:off x="8098521" y="5786644"/>
                  <a:ext cx="108000" cy="113400"/>
                </a:xfrm>
                <a:prstGeom prst="triangl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grpSp>
              <p:nvGrpSpPr>
                <p:cNvPr id="416" name="Group 179">
                  <a:extLst>
                    <a:ext uri="{FF2B5EF4-FFF2-40B4-BE49-F238E27FC236}">
                      <a16:creationId xmlns:a16="http://schemas.microsoft.com/office/drawing/2014/main" id="{2E131FB2-6215-4B7E-CB42-071682EB692C}"/>
                    </a:ext>
                  </a:extLst>
                </p:cNvPr>
                <p:cNvGrpSpPr/>
                <p:nvPr/>
              </p:nvGrpSpPr>
              <p:grpSpPr>
                <a:xfrm rot="9180000">
                  <a:off x="8211068" y="5697568"/>
                  <a:ext cx="468000" cy="67401"/>
                  <a:chOff x="5452606" y="3362029"/>
                  <a:chExt cx="433936" cy="67401"/>
                </a:xfrm>
              </p:grpSpPr>
              <p:sp>
                <p:nvSpPr>
                  <p:cNvPr id="417" name="Isosceles Triangle 180">
                    <a:extLst>
                      <a:ext uri="{FF2B5EF4-FFF2-40B4-BE49-F238E27FC236}">
                        <a16:creationId xmlns:a16="http://schemas.microsoft.com/office/drawing/2014/main" id="{87993DB9-6497-85C2-1B9C-80886AABBF1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5400000">
                    <a:off x="5798841" y="3341730"/>
                    <a:ext cx="67401" cy="108000"/>
                  </a:xfrm>
                  <a:prstGeom prst="triangle">
                    <a:avLst/>
                  </a:prstGeom>
                  <a:solidFill>
                    <a:schemeClr val="tx1"/>
                  </a:solid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1050">
                      <a:solidFill>
                        <a:schemeClr val="tx1"/>
                      </a:solidFill>
                    </a:endParaRPr>
                  </a:p>
                </p:txBody>
              </p:sp>
              <p:cxnSp>
                <p:nvCxnSpPr>
                  <p:cNvPr id="418" name="Straight Connector 181">
                    <a:extLst>
                      <a:ext uri="{FF2B5EF4-FFF2-40B4-BE49-F238E27FC236}">
                        <a16:creationId xmlns:a16="http://schemas.microsoft.com/office/drawing/2014/main" id="{A26C6043-8DF9-40AC-2203-15FF5874543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0800000">
                    <a:off x="5452606" y="3397200"/>
                    <a:ext cx="324000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56" name="Group 45">
                <a:extLst>
                  <a:ext uri="{FF2B5EF4-FFF2-40B4-BE49-F238E27FC236}">
                    <a16:creationId xmlns:a16="http://schemas.microsoft.com/office/drawing/2014/main" id="{EC06410F-D467-032A-322F-C1803F43DD8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4192457" y="3754902"/>
                <a:ext cx="532718" cy="1291746"/>
                <a:chOff x="3714180" y="2353011"/>
                <a:chExt cx="727466" cy="2143786"/>
              </a:xfrm>
            </p:grpSpPr>
            <p:sp>
              <p:nvSpPr>
                <p:cNvPr id="457" name="Arc 46">
                  <a:extLst>
                    <a:ext uri="{FF2B5EF4-FFF2-40B4-BE49-F238E27FC236}">
                      <a16:creationId xmlns:a16="http://schemas.microsoft.com/office/drawing/2014/main" id="{677F707E-1912-6EFF-8590-74F2546524B7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10800000">
                  <a:off x="3714180" y="2353011"/>
                  <a:ext cx="720000" cy="864000"/>
                </a:xfrm>
                <a:prstGeom prst="arc">
                  <a:avLst>
                    <a:gd name="adj1" fmla="val 115277"/>
                    <a:gd name="adj2" fmla="val 10729593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58" name="Arc 47">
                  <a:extLst>
                    <a:ext uri="{FF2B5EF4-FFF2-40B4-BE49-F238E27FC236}">
                      <a16:creationId xmlns:a16="http://schemas.microsoft.com/office/drawing/2014/main" id="{C75CDFD1-B727-81AB-94B7-539777778392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3721646" y="3094244"/>
                  <a:ext cx="720000" cy="864000"/>
                </a:xfrm>
                <a:prstGeom prst="arc">
                  <a:avLst>
                    <a:gd name="adj1" fmla="val 115277"/>
                    <a:gd name="adj2" fmla="val 10729593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cxnSp>
              <p:nvCxnSpPr>
                <p:cNvPr id="459" name="Straight Connector 48">
                  <a:extLst>
                    <a:ext uri="{FF2B5EF4-FFF2-40B4-BE49-F238E27FC236}">
                      <a16:creationId xmlns:a16="http://schemas.microsoft.com/office/drawing/2014/main" id="{61A4F007-4697-6724-07A8-247F97C47501}"/>
                    </a:ext>
                  </a:extLst>
                </p:cNvPr>
                <p:cNvCxnSpPr>
                  <a:cxnSpLocks/>
                  <a:stCxn id="457" idx="0"/>
                  <a:endCxn id="458" idx="2"/>
                </p:cNvCxnSpPr>
                <p:nvPr/>
              </p:nvCxnSpPr>
              <p:spPr>
                <a:xfrm>
                  <a:off x="3714321" y="2772939"/>
                  <a:ext cx="7377" cy="760678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0" name="Straight Connector 49">
                  <a:extLst>
                    <a:ext uri="{FF2B5EF4-FFF2-40B4-BE49-F238E27FC236}">
                      <a16:creationId xmlns:a16="http://schemas.microsoft.com/office/drawing/2014/main" id="{909BB043-C5BD-6DDA-F88F-471C13FC99DB}"/>
                    </a:ext>
                  </a:extLst>
                </p:cNvPr>
                <p:cNvCxnSpPr>
                  <a:cxnSpLocks/>
                  <a:endCxn id="458" idx="0"/>
                </p:cNvCxnSpPr>
                <p:nvPr/>
              </p:nvCxnSpPr>
              <p:spPr>
                <a:xfrm>
                  <a:off x="4434457" y="2765566"/>
                  <a:ext cx="7048" cy="77275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1" name="Straight Connector 50">
                  <a:extLst>
                    <a:ext uri="{FF2B5EF4-FFF2-40B4-BE49-F238E27FC236}">
                      <a16:creationId xmlns:a16="http://schemas.microsoft.com/office/drawing/2014/main" id="{5F2339BE-8AC4-EBE0-FF72-3E705C33AC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77957" y="3956797"/>
                  <a:ext cx="7377" cy="540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6" name="Group 1">
                <a:extLst>
                  <a:ext uri="{FF2B5EF4-FFF2-40B4-BE49-F238E27FC236}">
                    <a16:creationId xmlns:a16="http://schemas.microsoft.com/office/drawing/2014/main" id="{62838B1A-BFC4-05CE-71B6-CE471CFCB51E}"/>
                  </a:ext>
                </a:extLst>
              </p:cNvPr>
              <p:cNvGrpSpPr/>
              <p:nvPr/>
            </p:nvGrpSpPr>
            <p:grpSpPr>
              <a:xfrm rot="10800000">
                <a:off x="4991804" y="4807198"/>
                <a:ext cx="366467" cy="482416"/>
                <a:chOff x="4619482" y="3227084"/>
                <a:chExt cx="470609" cy="752896"/>
              </a:xfrm>
            </p:grpSpPr>
            <p:sp>
              <p:nvSpPr>
                <p:cNvPr id="479" name="Oval 45">
                  <a:extLst>
                    <a:ext uri="{FF2B5EF4-FFF2-40B4-BE49-F238E27FC236}">
                      <a16:creationId xmlns:a16="http://schemas.microsoft.com/office/drawing/2014/main" id="{42391543-0F91-C3A0-A929-67C8801DB2C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619482" y="3364956"/>
                  <a:ext cx="470609" cy="468000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80" name="Arc 56">
                  <a:extLst>
                    <a:ext uri="{FF2B5EF4-FFF2-40B4-BE49-F238E27FC236}">
                      <a16:creationId xmlns:a16="http://schemas.microsoft.com/office/drawing/2014/main" id="{5AE89661-892C-5161-8E42-615796B53EA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692786" y="3656794"/>
                  <a:ext cx="324000" cy="323186"/>
                </a:xfrm>
                <a:prstGeom prst="arc">
                  <a:avLst>
                    <a:gd name="adj1" fmla="val 11704957"/>
                    <a:gd name="adj2" fmla="val 20551465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81" name="Arc 59">
                  <a:extLst>
                    <a:ext uri="{FF2B5EF4-FFF2-40B4-BE49-F238E27FC236}">
                      <a16:creationId xmlns:a16="http://schemas.microsoft.com/office/drawing/2014/main" id="{A40FCA53-E855-57A6-6755-A051EE3D5F7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0800000">
                  <a:off x="4687575" y="3227084"/>
                  <a:ext cx="324000" cy="323186"/>
                </a:xfrm>
                <a:prstGeom prst="arc">
                  <a:avLst>
                    <a:gd name="adj1" fmla="val 11704957"/>
                    <a:gd name="adj2" fmla="val 20551465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cxnSp>
            <p:nvCxnSpPr>
              <p:cNvPr id="483" name="Straight Connector 75">
                <a:extLst>
                  <a:ext uri="{FF2B5EF4-FFF2-40B4-BE49-F238E27FC236}">
                    <a16:creationId xmlns:a16="http://schemas.microsoft.com/office/drawing/2014/main" id="{A6663D65-28BE-1A69-7A8C-1AF191A7C4D9}"/>
                  </a:ext>
                </a:extLst>
              </p:cNvPr>
              <p:cNvCxnSpPr>
                <a:cxnSpLocks/>
                <a:endCxn id="479" idx="6"/>
              </p:cNvCxnSpPr>
              <p:nvPr/>
            </p:nvCxnSpPr>
            <p:spPr>
              <a:xfrm>
                <a:off x="5358090" y="5048200"/>
                <a:ext cx="276596" cy="254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6" name="Straight Connector 75">
                <a:extLst>
                  <a:ext uri="{FF2B5EF4-FFF2-40B4-BE49-F238E27FC236}">
                    <a16:creationId xmlns:a16="http://schemas.microsoft.com/office/drawing/2014/main" id="{A6663D65-28BE-1A69-7A8C-1AF191A7C4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89215" y="5046548"/>
                <a:ext cx="1097460" cy="708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CasellaDiTesto 1"/>
          <p:cNvSpPr txBox="1"/>
          <p:nvPr/>
        </p:nvSpPr>
        <p:spPr>
          <a:xfrm>
            <a:off x="835951" y="310551"/>
            <a:ext cx="1726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Da esercitazione</a:t>
            </a:r>
          </a:p>
        </p:txBody>
      </p:sp>
    </p:spTree>
    <p:extLst>
      <p:ext uri="{BB962C8B-B14F-4D97-AF65-F5344CB8AC3E}">
        <p14:creationId xmlns:p14="http://schemas.microsoft.com/office/powerpoint/2010/main" val="20007901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9C89A2F3-375A-8559-4E18-9500998372D1}"/>
              </a:ext>
            </a:extLst>
          </p:cNvPr>
          <p:cNvSpPr>
            <a:spLocks noChangeAspect="1"/>
          </p:cNvSpPr>
          <p:nvPr/>
        </p:nvSpPr>
        <p:spPr>
          <a:xfrm rot="5400000">
            <a:off x="831124" y="2702780"/>
            <a:ext cx="183276" cy="172422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A938457-1F2D-74AB-800D-3E5488BC28DA}"/>
              </a:ext>
            </a:extLst>
          </p:cNvPr>
          <p:cNvCxnSpPr>
            <a:cxnSpLocks/>
          </p:cNvCxnSpPr>
          <p:nvPr/>
        </p:nvCxnSpPr>
        <p:spPr>
          <a:xfrm>
            <a:off x="994490" y="2779849"/>
            <a:ext cx="68421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E87F371-58E3-B396-DDE0-2748895B48C8}"/>
              </a:ext>
            </a:extLst>
          </p:cNvPr>
          <p:cNvCxnSpPr>
            <a:cxnSpLocks/>
          </p:cNvCxnSpPr>
          <p:nvPr/>
        </p:nvCxnSpPr>
        <p:spPr>
          <a:xfrm rot="2700000">
            <a:off x="1598385" y="2921532"/>
            <a:ext cx="39709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DD67626-5C25-8179-2FF4-A31CE700AA8B}"/>
              </a:ext>
            </a:extLst>
          </p:cNvPr>
          <p:cNvCxnSpPr>
            <a:cxnSpLocks/>
          </p:cNvCxnSpPr>
          <p:nvPr/>
        </p:nvCxnSpPr>
        <p:spPr>
          <a:xfrm rot="8100000">
            <a:off x="1876169" y="2932332"/>
            <a:ext cx="35579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B755075-8B25-4D1B-74DC-C05DBE1DACA0}"/>
              </a:ext>
            </a:extLst>
          </p:cNvPr>
          <p:cNvCxnSpPr>
            <a:cxnSpLocks/>
          </p:cNvCxnSpPr>
          <p:nvPr/>
        </p:nvCxnSpPr>
        <p:spPr>
          <a:xfrm rot="2700000">
            <a:off x="1856893" y="2648274"/>
            <a:ext cx="39709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17C604C-0C70-B65C-9647-C8CB14C8E3C7}"/>
              </a:ext>
            </a:extLst>
          </p:cNvPr>
          <p:cNvCxnSpPr>
            <a:cxnSpLocks/>
          </p:cNvCxnSpPr>
          <p:nvPr/>
        </p:nvCxnSpPr>
        <p:spPr>
          <a:xfrm rot="8100000">
            <a:off x="1628715" y="2648274"/>
            <a:ext cx="35579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4D82989-97A8-FEC3-01EA-AD92B4D928DB}"/>
              </a:ext>
            </a:extLst>
          </p:cNvPr>
          <p:cNvCxnSpPr>
            <a:cxnSpLocks/>
          </p:cNvCxnSpPr>
          <p:nvPr/>
        </p:nvCxnSpPr>
        <p:spPr>
          <a:xfrm rot="5400000">
            <a:off x="1722348" y="2744831"/>
            <a:ext cx="41237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B8B23A5-6378-F5E7-5528-D1EFF5426E5B}"/>
              </a:ext>
            </a:extLst>
          </p:cNvPr>
          <p:cNvCxnSpPr>
            <a:cxnSpLocks/>
          </p:cNvCxnSpPr>
          <p:nvPr/>
        </p:nvCxnSpPr>
        <p:spPr>
          <a:xfrm>
            <a:off x="1832483" y="2968819"/>
            <a:ext cx="19158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387DE40-7DBD-EC27-E739-ADEAEBEEC0FE}"/>
              </a:ext>
            </a:extLst>
          </p:cNvPr>
          <p:cNvCxnSpPr>
            <a:cxnSpLocks/>
          </p:cNvCxnSpPr>
          <p:nvPr/>
        </p:nvCxnSpPr>
        <p:spPr>
          <a:xfrm flipV="1">
            <a:off x="2181123" y="2788540"/>
            <a:ext cx="1169484" cy="516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BD2E771-74C8-AA12-59C5-D378CBED7A9F}"/>
              </a:ext>
            </a:extLst>
          </p:cNvPr>
          <p:cNvCxnSpPr>
            <a:cxnSpLocks/>
          </p:cNvCxnSpPr>
          <p:nvPr/>
        </p:nvCxnSpPr>
        <p:spPr>
          <a:xfrm>
            <a:off x="2457949" y="2505913"/>
            <a:ext cx="35579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A91F85F-A4AA-1D27-7307-03D8E2F13381}"/>
              </a:ext>
            </a:extLst>
          </p:cNvPr>
          <p:cNvCxnSpPr>
            <a:cxnSpLocks/>
          </p:cNvCxnSpPr>
          <p:nvPr/>
        </p:nvCxnSpPr>
        <p:spPr>
          <a:xfrm>
            <a:off x="2454914" y="2888764"/>
            <a:ext cx="35579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9612FA0-4E78-B4E0-525C-B50CE1F9842F}"/>
              </a:ext>
            </a:extLst>
          </p:cNvPr>
          <p:cNvCxnSpPr>
            <a:cxnSpLocks/>
          </p:cNvCxnSpPr>
          <p:nvPr/>
        </p:nvCxnSpPr>
        <p:spPr>
          <a:xfrm rot="5400000">
            <a:off x="2256365" y="2697353"/>
            <a:ext cx="39709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62AAD8B-D621-9544-44FD-D990CD35AF5B}"/>
              </a:ext>
            </a:extLst>
          </p:cNvPr>
          <p:cNvCxnSpPr>
            <a:cxnSpLocks/>
          </p:cNvCxnSpPr>
          <p:nvPr/>
        </p:nvCxnSpPr>
        <p:spPr>
          <a:xfrm rot="5400000">
            <a:off x="2610927" y="2695632"/>
            <a:ext cx="39709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EAE82F4-DA74-9F75-B82B-84B0C887CB69}"/>
              </a:ext>
            </a:extLst>
          </p:cNvPr>
          <p:cNvCxnSpPr>
            <a:cxnSpLocks/>
          </p:cNvCxnSpPr>
          <p:nvPr/>
        </p:nvCxnSpPr>
        <p:spPr>
          <a:xfrm rot="20460000">
            <a:off x="2451931" y="2255255"/>
            <a:ext cx="10947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98CB079-C173-D626-49C2-9F73FCA3C35B}"/>
              </a:ext>
            </a:extLst>
          </p:cNvPr>
          <p:cNvCxnSpPr>
            <a:cxnSpLocks/>
          </p:cNvCxnSpPr>
          <p:nvPr/>
        </p:nvCxnSpPr>
        <p:spPr>
          <a:xfrm flipH="1" flipV="1">
            <a:off x="2454913" y="2275144"/>
            <a:ext cx="177896" cy="4362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F02D500-EBF7-722B-1FE3-A596A80A40A7}"/>
              </a:ext>
            </a:extLst>
          </p:cNvPr>
          <p:cNvCxnSpPr>
            <a:cxnSpLocks/>
          </p:cNvCxnSpPr>
          <p:nvPr/>
        </p:nvCxnSpPr>
        <p:spPr>
          <a:xfrm flipV="1">
            <a:off x="2454913" y="2318765"/>
            <a:ext cx="177896" cy="3308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B84BE05A-2F69-F49A-5D66-60FAD9F47ABA}"/>
              </a:ext>
            </a:extLst>
          </p:cNvPr>
          <p:cNvCxnSpPr>
            <a:cxnSpLocks/>
          </p:cNvCxnSpPr>
          <p:nvPr/>
        </p:nvCxnSpPr>
        <p:spPr>
          <a:xfrm flipH="1" flipV="1">
            <a:off x="2454913" y="2353386"/>
            <a:ext cx="177896" cy="4208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87F3062-7928-A369-4E0A-C8C156C714B6}"/>
              </a:ext>
            </a:extLst>
          </p:cNvPr>
          <p:cNvCxnSpPr>
            <a:cxnSpLocks/>
          </p:cNvCxnSpPr>
          <p:nvPr/>
        </p:nvCxnSpPr>
        <p:spPr>
          <a:xfrm flipV="1">
            <a:off x="2456291" y="2395469"/>
            <a:ext cx="169604" cy="3221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83C151A7-1376-DC4D-EAAA-61A0E963305B}"/>
              </a:ext>
            </a:extLst>
          </p:cNvPr>
          <p:cNvCxnSpPr>
            <a:cxnSpLocks/>
          </p:cNvCxnSpPr>
          <p:nvPr/>
        </p:nvCxnSpPr>
        <p:spPr>
          <a:xfrm flipH="1" flipV="1">
            <a:off x="2456291" y="2427679"/>
            <a:ext cx="176518" cy="3891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3034265-9B2B-181A-3480-C54A201100BD}"/>
              </a:ext>
            </a:extLst>
          </p:cNvPr>
          <p:cNvCxnSpPr>
            <a:cxnSpLocks/>
          </p:cNvCxnSpPr>
          <p:nvPr/>
        </p:nvCxnSpPr>
        <p:spPr>
          <a:xfrm rot="20460000">
            <a:off x="2535075" y="2487368"/>
            <a:ext cx="10947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B59DB170-067E-3C74-953D-125B6358B817}"/>
              </a:ext>
            </a:extLst>
          </p:cNvPr>
          <p:cNvCxnSpPr>
            <a:cxnSpLocks/>
          </p:cNvCxnSpPr>
          <p:nvPr/>
        </p:nvCxnSpPr>
        <p:spPr>
          <a:xfrm rot="5400000">
            <a:off x="2890567" y="2589497"/>
            <a:ext cx="3665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>
            <a:extLst>
              <a:ext uri="{FF2B5EF4-FFF2-40B4-BE49-F238E27FC236}">
                <a16:creationId xmlns:a16="http://schemas.microsoft.com/office/drawing/2014/main" id="{D6A5369E-1E74-D889-5E94-E48DBCD5E55A}"/>
              </a:ext>
            </a:extLst>
          </p:cNvPr>
          <p:cNvSpPr>
            <a:spLocks noChangeAspect="1"/>
          </p:cNvSpPr>
          <p:nvPr/>
        </p:nvSpPr>
        <p:spPr>
          <a:xfrm>
            <a:off x="2894955" y="2008119"/>
            <a:ext cx="357774" cy="39709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80D6FA7D-411E-F95D-A671-348E1963429E}"/>
              </a:ext>
            </a:extLst>
          </p:cNvPr>
          <p:cNvCxnSpPr>
            <a:cxnSpLocks/>
          </p:cNvCxnSpPr>
          <p:nvPr/>
        </p:nvCxnSpPr>
        <p:spPr>
          <a:xfrm rot="5400000">
            <a:off x="2455514" y="2985818"/>
            <a:ext cx="18327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1242AC56-D590-0757-B0A6-A8B1CF35B5A9}"/>
              </a:ext>
            </a:extLst>
          </p:cNvPr>
          <p:cNvCxnSpPr>
            <a:cxnSpLocks/>
          </p:cNvCxnSpPr>
          <p:nvPr/>
        </p:nvCxnSpPr>
        <p:spPr>
          <a:xfrm>
            <a:off x="2559461" y="3078304"/>
            <a:ext cx="328422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F8AD7BAD-49A8-E26F-68A9-15FC40391C5E}"/>
              </a:ext>
            </a:extLst>
          </p:cNvPr>
          <p:cNvCxnSpPr>
            <a:cxnSpLocks/>
          </p:cNvCxnSpPr>
          <p:nvPr/>
        </p:nvCxnSpPr>
        <p:spPr>
          <a:xfrm rot="5400000">
            <a:off x="2806293" y="2972427"/>
            <a:ext cx="18327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3EAC3343-F1C1-B5FF-0C96-75DF06C25437}"/>
              </a:ext>
            </a:extLst>
          </p:cNvPr>
          <p:cNvCxnSpPr>
            <a:cxnSpLocks/>
          </p:cNvCxnSpPr>
          <p:nvPr/>
        </p:nvCxnSpPr>
        <p:spPr>
          <a:xfrm>
            <a:off x="2807042" y="2790402"/>
            <a:ext cx="87913" cy="9836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A6663D65-28BE-1A69-7A8C-1AF191A7C4D9}"/>
              </a:ext>
            </a:extLst>
          </p:cNvPr>
          <p:cNvCxnSpPr>
            <a:cxnSpLocks/>
          </p:cNvCxnSpPr>
          <p:nvPr/>
        </p:nvCxnSpPr>
        <p:spPr>
          <a:xfrm>
            <a:off x="6022229" y="2790345"/>
            <a:ext cx="780173" cy="183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BFA8D516-6B03-052E-BBD5-05CBE27718AE}"/>
              </a:ext>
            </a:extLst>
          </p:cNvPr>
          <p:cNvCxnSpPr>
            <a:cxnSpLocks/>
          </p:cNvCxnSpPr>
          <p:nvPr/>
        </p:nvCxnSpPr>
        <p:spPr>
          <a:xfrm rot="5400000">
            <a:off x="1731618" y="3267758"/>
            <a:ext cx="39709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8B13C938-A603-5D09-91DC-A7696B3858D1}"/>
              </a:ext>
            </a:extLst>
          </p:cNvPr>
          <p:cNvCxnSpPr>
            <a:cxnSpLocks/>
          </p:cNvCxnSpPr>
          <p:nvPr/>
        </p:nvCxnSpPr>
        <p:spPr>
          <a:xfrm rot="10800000">
            <a:off x="2985900" y="2120880"/>
            <a:ext cx="175884" cy="184402"/>
          </a:xfrm>
          <a:prstGeom prst="straightConnector1">
            <a:avLst/>
          </a:prstGeom>
          <a:ln w="127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po 9"/>
          <p:cNvGrpSpPr/>
          <p:nvPr/>
        </p:nvGrpSpPr>
        <p:grpSpPr>
          <a:xfrm>
            <a:off x="4705787" y="1690184"/>
            <a:ext cx="357774" cy="1086021"/>
            <a:chOff x="6074084" y="1706073"/>
            <a:chExt cx="357774" cy="1086021"/>
          </a:xfrm>
        </p:grpSpPr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68C81D9D-A948-9024-C37F-6291C9C2AE74}"/>
                </a:ext>
              </a:extLst>
            </p:cNvPr>
            <p:cNvCxnSpPr>
              <a:cxnSpLocks/>
            </p:cNvCxnSpPr>
            <p:nvPr/>
          </p:nvCxnSpPr>
          <p:spPr>
            <a:xfrm>
              <a:off x="6252972" y="2104176"/>
              <a:ext cx="68" cy="68791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14E3C4F8-5A22-3A16-97BB-49FDD774B58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4084" y="1706073"/>
              <a:ext cx="357774" cy="39709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94" name="Straight Arrow Connector 93">
              <a:extLst>
                <a:ext uri="{FF2B5EF4-FFF2-40B4-BE49-F238E27FC236}">
                  <a16:creationId xmlns:a16="http://schemas.microsoft.com/office/drawing/2014/main" id="{56ADAB08-B365-CFF2-F802-1268A627F1B5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6165029" y="1818834"/>
              <a:ext cx="175884" cy="18440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4" name="Isosceles Triangle 173">
            <a:extLst>
              <a:ext uri="{FF2B5EF4-FFF2-40B4-BE49-F238E27FC236}">
                <a16:creationId xmlns:a16="http://schemas.microsoft.com/office/drawing/2014/main" id="{3E1D8BC2-E40B-6A2C-B742-1D8D693BFC17}"/>
              </a:ext>
            </a:extLst>
          </p:cNvPr>
          <p:cNvSpPr/>
          <p:nvPr/>
        </p:nvSpPr>
        <p:spPr>
          <a:xfrm rot="5400000">
            <a:off x="2721386" y="2744228"/>
            <a:ext cx="61092" cy="87709"/>
          </a:xfrm>
          <a:prstGeom prst="triangl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>
              <a:solidFill>
                <a:schemeClr val="tx1"/>
              </a:solidFill>
            </a:endParaRPr>
          </a:p>
        </p:txBody>
      </p:sp>
      <p:cxnSp>
        <p:nvCxnSpPr>
          <p:cNvPr id="175" name="Straight Connector 174">
            <a:extLst>
              <a:ext uri="{FF2B5EF4-FFF2-40B4-BE49-F238E27FC236}">
                <a16:creationId xmlns:a16="http://schemas.microsoft.com/office/drawing/2014/main" id="{41210DD3-778C-C344-7AA5-09DF563C6F4D}"/>
              </a:ext>
            </a:extLst>
          </p:cNvPr>
          <p:cNvCxnSpPr>
            <a:cxnSpLocks/>
          </p:cNvCxnSpPr>
          <p:nvPr/>
        </p:nvCxnSpPr>
        <p:spPr>
          <a:xfrm rot="10800000">
            <a:off x="2573105" y="2785826"/>
            <a:ext cx="13684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Isosceles Triangle 176">
            <a:extLst>
              <a:ext uri="{FF2B5EF4-FFF2-40B4-BE49-F238E27FC236}">
                <a16:creationId xmlns:a16="http://schemas.microsoft.com/office/drawing/2014/main" id="{1A6163DC-4E3F-3FE4-B1B8-5AB59C46E0EF}"/>
              </a:ext>
            </a:extLst>
          </p:cNvPr>
          <p:cNvSpPr/>
          <p:nvPr/>
        </p:nvSpPr>
        <p:spPr>
          <a:xfrm rot="16200000">
            <a:off x="2487297" y="2747749"/>
            <a:ext cx="61092" cy="87709"/>
          </a:xfrm>
          <a:prstGeom prst="triangl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>
              <a:solidFill>
                <a:schemeClr val="tx1"/>
              </a:solidFill>
            </a:endParaRPr>
          </a:p>
        </p:txBody>
      </p:sp>
      <p:sp>
        <p:nvSpPr>
          <p:cNvPr id="178" name="Isosceles Triangle 177">
            <a:extLst>
              <a:ext uri="{FF2B5EF4-FFF2-40B4-BE49-F238E27FC236}">
                <a16:creationId xmlns:a16="http://schemas.microsoft.com/office/drawing/2014/main" id="{D3FCEF40-C251-FEF1-A646-CD57E2890234}"/>
              </a:ext>
            </a:extLst>
          </p:cNvPr>
          <p:cNvSpPr>
            <a:spLocks noChangeAspect="1"/>
          </p:cNvSpPr>
          <p:nvPr/>
        </p:nvSpPr>
        <p:spPr>
          <a:xfrm rot="16200000">
            <a:off x="2365989" y="2557769"/>
            <a:ext cx="91638" cy="86211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" name="Gruppo 3"/>
          <p:cNvGrpSpPr/>
          <p:nvPr/>
        </p:nvGrpSpPr>
        <p:grpSpPr>
          <a:xfrm>
            <a:off x="3352783" y="1863106"/>
            <a:ext cx="362007" cy="1419908"/>
            <a:chOff x="3929628" y="1871821"/>
            <a:chExt cx="362007" cy="1419908"/>
          </a:xfrm>
        </p:grpSpPr>
        <p:cxnSp>
          <p:nvCxnSpPr>
            <p:cNvPr id="219" name="Straight Connector 46">
              <a:extLst>
                <a:ext uri="{FF2B5EF4-FFF2-40B4-BE49-F238E27FC236}">
                  <a16:creationId xmlns:a16="http://schemas.microsoft.com/office/drawing/2014/main" id="{F6C7F3EB-5E53-0960-A2A7-729DFB3C73E0}"/>
                </a:ext>
              </a:extLst>
            </p:cNvPr>
            <p:cNvCxnSpPr>
              <a:cxnSpLocks/>
            </p:cNvCxnSpPr>
            <p:nvPr/>
          </p:nvCxnSpPr>
          <p:spPr>
            <a:xfrm>
              <a:off x="3935844" y="2217816"/>
              <a:ext cx="3557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47">
              <a:extLst>
                <a:ext uri="{FF2B5EF4-FFF2-40B4-BE49-F238E27FC236}">
                  <a16:creationId xmlns:a16="http://schemas.microsoft.com/office/drawing/2014/main" id="{88441F11-2800-D0D1-3A24-85DA914F0174}"/>
                </a:ext>
              </a:extLst>
            </p:cNvPr>
            <p:cNvCxnSpPr>
              <a:cxnSpLocks/>
            </p:cNvCxnSpPr>
            <p:nvPr/>
          </p:nvCxnSpPr>
          <p:spPr>
            <a:xfrm>
              <a:off x="3932809" y="2600666"/>
              <a:ext cx="3557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48">
              <a:extLst>
                <a:ext uri="{FF2B5EF4-FFF2-40B4-BE49-F238E27FC236}">
                  <a16:creationId xmlns:a16="http://schemas.microsoft.com/office/drawing/2014/main" id="{582AD9CF-1084-E921-927D-0A812B8BB6C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734260" y="2409256"/>
              <a:ext cx="39709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49">
              <a:extLst>
                <a:ext uri="{FF2B5EF4-FFF2-40B4-BE49-F238E27FC236}">
                  <a16:creationId xmlns:a16="http://schemas.microsoft.com/office/drawing/2014/main" id="{AE011FB5-6D98-A03F-DFE2-18B20ED2B6D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088823" y="2407535"/>
              <a:ext cx="39709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50">
              <a:extLst>
                <a:ext uri="{FF2B5EF4-FFF2-40B4-BE49-F238E27FC236}">
                  <a16:creationId xmlns:a16="http://schemas.microsoft.com/office/drawing/2014/main" id="{8CA18838-F62A-BC18-0C52-E3FBC169D91B}"/>
                </a:ext>
              </a:extLst>
            </p:cNvPr>
            <p:cNvCxnSpPr>
              <a:cxnSpLocks/>
            </p:cNvCxnSpPr>
            <p:nvPr/>
          </p:nvCxnSpPr>
          <p:spPr>
            <a:xfrm>
              <a:off x="3934337" y="2601254"/>
              <a:ext cx="3557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51">
              <a:extLst>
                <a:ext uri="{FF2B5EF4-FFF2-40B4-BE49-F238E27FC236}">
                  <a16:creationId xmlns:a16="http://schemas.microsoft.com/office/drawing/2014/main" id="{839CC48D-7C91-4F1E-D15F-AA02A0E3A996}"/>
                </a:ext>
              </a:extLst>
            </p:cNvPr>
            <p:cNvCxnSpPr>
              <a:cxnSpLocks/>
            </p:cNvCxnSpPr>
            <p:nvPr/>
          </p:nvCxnSpPr>
          <p:spPr>
            <a:xfrm>
              <a:off x="3932809" y="2991760"/>
              <a:ext cx="3557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52">
              <a:extLst>
                <a:ext uri="{FF2B5EF4-FFF2-40B4-BE49-F238E27FC236}">
                  <a16:creationId xmlns:a16="http://schemas.microsoft.com/office/drawing/2014/main" id="{47648CDF-968F-56B1-3F46-2E1FC6306B4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734260" y="2800349"/>
              <a:ext cx="39709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53">
              <a:extLst>
                <a:ext uri="{FF2B5EF4-FFF2-40B4-BE49-F238E27FC236}">
                  <a16:creationId xmlns:a16="http://schemas.microsoft.com/office/drawing/2014/main" id="{A3BA2A11-4573-DA42-92BA-222EF1C050D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088823" y="2798628"/>
              <a:ext cx="39709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60">
              <a:extLst>
                <a:ext uri="{FF2B5EF4-FFF2-40B4-BE49-F238E27FC236}">
                  <a16:creationId xmlns:a16="http://schemas.microsoft.com/office/drawing/2014/main" id="{216256D9-DB26-1D43-816E-5A613A721EA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784680" y="3142270"/>
              <a:ext cx="29018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61">
              <a:extLst>
                <a:ext uri="{FF2B5EF4-FFF2-40B4-BE49-F238E27FC236}">
                  <a16:creationId xmlns:a16="http://schemas.microsoft.com/office/drawing/2014/main" id="{6A22FAAD-18F8-35E1-FF2B-EEFB9E15A594}"/>
                </a:ext>
              </a:extLst>
            </p:cNvPr>
            <p:cNvCxnSpPr>
              <a:cxnSpLocks/>
            </p:cNvCxnSpPr>
            <p:nvPr/>
          </p:nvCxnSpPr>
          <p:spPr>
            <a:xfrm>
              <a:off x="3929773" y="3291729"/>
              <a:ext cx="19158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62">
              <a:extLst>
                <a:ext uri="{FF2B5EF4-FFF2-40B4-BE49-F238E27FC236}">
                  <a16:creationId xmlns:a16="http://schemas.microsoft.com/office/drawing/2014/main" id="{7226D4E1-8CB5-4F92-1052-8C03D8E1CA2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090045" y="3020086"/>
              <a:ext cx="4581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63">
              <a:extLst>
                <a:ext uri="{FF2B5EF4-FFF2-40B4-BE49-F238E27FC236}">
                  <a16:creationId xmlns:a16="http://schemas.microsoft.com/office/drawing/2014/main" id="{B822D647-B84C-3D06-5E7C-0581148B1B9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093364" y="3142270"/>
              <a:ext cx="4581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Straight Connector 64">
              <a:extLst>
                <a:ext uri="{FF2B5EF4-FFF2-40B4-BE49-F238E27FC236}">
                  <a16:creationId xmlns:a16="http://schemas.microsoft.com/office/drawing/2014/main" id="{6CAA3F67-63A3-E8F6-96E2-98F0C0B6DC7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093715" y="3264453"/>
              <a:ext cx="4581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Straight Connector 65">
              <a:extLst>
                <a:ext uri="{FF2B5EF4-FFF2-40B4-BE49-F238E27FC236}">
                  <a16:creationId xmlns:a16="http://schemas.microsoft.com/office/drawing/2014/main" id="{D56D801E-313E-0814-633D-97A36715EBA6}"/>
                </a:ext>
              </a:extLst>
            </p:cNvPr>
            <p:cNvCxnSpPr>
              <a:cxnSpLocks/>
            </p:cNvCxnSpPr>
            <p:nvPr/>
          </p:nvCxnSpPr>
          <p:spPr>
            <a:xfrm rot="2100000">
              <a:off x="4046672" y="3228452"/>
              <a:ext cx="8210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Straight Connector 66">
              <a:extLst>
                <a:ext uri="{FF2B5EF4-FFF2-40B4-BE49-F238E27FC236}">
                  <a16:creationId xmlns:a16="http://schemas.microsoft.com/office/drawing/2014/main" id="{0586B1F5-0CF7-494A-9170-F8B782C571E3}"/>
                </a:ext>
              </a:extLst>
            </p:cNvPr>
            <p:cNvCxnSpPr>
              <a:cxnSpLocks/>
            </p:cNvCxnSpPr>
            <p:nvPr/>
          </p:nvCxnSpPr>
          <p:spPr>
            <a:xfrm rot="1980000">
              <a:off x="4045870" y="3107011"/>
              <a:ext cx="8210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Straight Connector 67">
              <a:extLst>
                <a:ext uri="{FF2B5EF4-FFF2-40B4-BE49-F238E27FC236}">
                  <a16:creationId xmlns:a16="http://schemas.microsoft.com/office/drawing/2014/main" id="{2F55D52B-E65B-1B47-06E2-E58F64EF3434}"/>
                </a:ext>
              </a:extLst>
            </p:cNvPr>
            <p:cNvCxnSpPr>
              <a:cxnSpLocks/>
            </p:cNvCxnSpPr>
            <p:nvPr/>
          </p:nvCxnSpPr>
          <p:spPr>
            <a:xfrm rot="8700000">
              <a:off x="4041559" y="3065279"/>
              <a:ext cx="8210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Straight Connector 68">
              <a:extLst>
                <a:ext uri="{FF2B5EF4-FFF2-40B4-BE49-F238E27FC236}">
                  <a16:creationId xmlns:a16="http://schemas.microsoft.com/office/drawing/2014/main" id="{79157E77-E3FA-3F23-3AAC-FC5ED92B27DA}"/>
                </a:ext>
              </a:extLst>
            </p:cNvPr>
            <p:cNvCxnSpPr>
              <a:cxnSpLocks/>
            </p:cNvCxnSpPr>
            <p:nvPr/>
          </p:nvCxnSpPr>
          <p:spPr>
            <a:xfrm rot="8700000">
              <a:off x="4046672" y="3182634"/>
              <a:ext cx="8210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Straight Connector 69">
              <a:extLst>
                <a:ext uri="{FF2B5EF4-FFF2-40B4-BE49-F238E27FC236}">
                  <a16:creationId xmlns:a16="http://schemas.microsoft.com/office/drawing/2014/main" id="{201BCD84-9FDE-2E55-74F2-40F87D2371BC}"/>
                </a:ext>
              </a:extLst>
            </p:cNvPr>
            <p:cNvCxnSpPr>
              <a:cxnSpLocks/>
            </p:cNvCxnSpPr>
            <p:nvPr/>
          </p:nvCxnSpPr>
          <p:spPr>
            <a:xfrm>
              <a:off x="4138109" y="3206660"/>
              <a:ext cx="10947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70">
              <a:extLst>
                <a:ext uri="{FF2B5EF4-FFF2-40B4-BE49-F238E27FC236}">
                  <a16:creationId xmlns:a16="http://schemas.microsoft.com/office/drawing/2014/main" id="{C2AE3B0E-6CDF-C398-1176-479F82989E5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843414" y="2065563"/>
              <a:ext cx="29018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71">
              <a:extLst>
                <a:ext uri="{FF2B5EF4-FFF2-40B4-BE49-F238E27FC236}">
                  <a16:creationId xmlns:a16="http://schemas.microsoft.com/office/drawing/2014/main" id="{DF47C4DF-0976-3A0E-F8CE-5DF2A7C1D94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919938" y="2069783"/>
              <a:ext cx="29018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72">
              <a:extLst>
                <a:ext uri="{FF2B5EF4-FFF2-40B4-BE49-F238E27FC236}">
                  <a16:creationId xmlns:a16="http://schemas.microsoft.com/office/drawing/2014/main" id="{56DD3D8E-CA46-66F3-421F-561E6E2CAEB8}"/>
                </a:ext>
              </a:extLst>
            </p:cNvPr>
            <p:cNvCxnSpPr>
              <a:cxnSpLocks/>
            </p:cNvCxnSpPr>
            <p:nvPr/>
          </p:nvCxnSpPr>
          <p:spPr>
            <a:xfrm>
              <a:off x="3935268" y="1920745"/>
              <a:ext cx="177895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73">
              <a:extLst>
                <a:ext uri="{FF2B5EF4-FFF2-40B4-BE49-F238E27FC236}">
                  <a16:creationId xmlns:a16="http://schemas.microsoft.com/office/drawing/2014/main" id="{576CBE12-C8EB-5091-DD03-5B53A10403B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902263" y="1941838"/>
              <a:ext cx="6109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74">
              <a:extLst>
                <a:ext uri="{FF2B5EF4-FFF2-40B4-BE49-F238E27FC236}">
                  <a16:creationId xmlns:a16="http://schemas.microsoft.com/office/drawing/2014/main" id="{6963C77B-4E41-4556-481E-4A1D90CD080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086937" y="1902367"/>
              <a:ext cx="6109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2" name="Group 178">
              <a:extLst>
                <a:ext uri="{FF2B5EF4-FFF2-40B4-BE49-F238E27FC236}">
                  <a16:creationId xmlns:a16="http://schemas.microsoft.com/office/drawing/2014/main" id="{5FAFE86D-2EE4-63A0-5013-EF7963D54FA4}"/>
                </a:ext>
              </a:extLst>
            </p:cNvPr>
            <p:cNvGrpSpPr/>
            <p:nvPr/>
          </p:nvGrpSpPr>
          <p:grpSpPr>
            <a:xfrm>
              <a:off x="3929628" y="2379234"/>
              <a:ext cx="329894" cy="57190"/>
              <a:chOff x="5452606" y="3362029"/>
              <a:chExt cx="433936" cy="67401"/>
            </a:xfrm>
          </p:grpSpPr>
          <p:sp>
            <p:nvSpPr>
              <p:cNvPr id="243" name="Isosceles Triangle 78">
                <a:extLst>
                  <a:ext uri="{FF2B5EF4-FFF2-40B4-BE49-F238E27FC236}">
                    <a16:creationId xmlns:a16="http://schemas.microsoft.com/office/drawing/2014/main" id="{78C11193-FFA1-A599-E6BB-6F7EB108819F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5798841" y="3341730"/>
                <a:ext cx="67401" cy="108000"/>
              </a:xfrm>
              <a:prstGeom prst="triangl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44" name="Straight Connector 79">
                <a:extLst>
                  <a:ext uri="{FF2B5EF4-FFF2-40B4-BE49-F238E27FC236}">
                    <a16:creationId xmlns:a16="http://schemas.microsoft.com/office/drawing/2014/main" id="{0F82B704-89B6-C3C1-1638-4261C03909E0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452606" y="3397200"/>
                <a:ext cx="32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45" name="Straight Connector 86">
              <a:extLst>
                <a:ext uri="{FF2B5EF4-FFF2-40B4-BE49-F238E27FC236}">
                  <a16:creationId xmlns:a16="http://schemas.microsoft.com/office/drawing/2014/main" id="{7960D1C4-66E4-7771-F985-6003531E1D9A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3935268" y="2795919"/>
              <a:ext cx="8210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87">
              <a:extLst>
                <a:ext uri="{FF2B5EF4-FFF2-40B4-BE49-F238E27FC236}">
                  <a16:creationId xmlns:a16="http://schemas.microsoft.com/office/drawing/2014/main" id="{3D2C0916-2B74-1F12-C58B-4FB170ECE7E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959073" y="2801134"/>
              <a:ext cx="12218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47" name="Straight Connector 69">
            <a:extLst>
              <a:ext uri="{FF2B5EF4-FFF2-40B4-BE49-F238E27FC236}">
                <a16:creationId xmlns:a16="http://schemas.microsoft.com/office/drawing/2014/main" id="{201BCD84-9FDE-2E55-74F2-40F87D2371BC}"/>
              </a:ext>
            </a:extLst>
          </p:cNvPr>
          <p:cNvCxnSpPr>
            <a:cxnSpLocks/>
          </p:cNvCxnSpPr>
          <p:nvPr/>
        </p:nvCxnSpPr>
        <p:spPr>
          <a:xfrm flipV="1">
            <a:off x="3710526" y="2772082"/>
            <a:ext cx="1946521" cy="1512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uppo 12"/>
          <p:cNvGrpSpPr/>
          <p:nvPr/>
        </p:nvGrpSpPr>
        <p:grpSpPr>
          <a:xfrm>
            <a:off x="5658191" y="1933123"/>
            <a:ext cx="363548" cy="1419908"/>
            <a:chOff x="4936488" y="1952858"/>
            <a:chExt cx="363548" cy="1419908"/>
          </a:xfrm>
        </p:grpSpPr>
        <p:cxnSp>
          <p:nvCxnSpPr>
            <p:cNvPr id="248" name="Straight Connector 46">
              <a:extLst>
                <a:ext uri="{FF2B5EF4-FFF2-40B4-BE49-F238E27FC236}">
                  <a16:creationId xmlns:a16="http://schemas.microsoft.com/office/drawing/2014/main" id="{F6C7F3EB-5E53-0960-A2A7-729DFB3C73E0}"/>
                </a:ext>
              </a:extLst>
            </p:cNvPr>
            <p:cNvCxnSpPr>
              <a:cxnSpLocks/>
            </p:cNvCxnSpPr>
            <p:nvPr/>
          </p:nvCxnSpPr>
          <p:spPr>
            <a:xfrm>
              <a:off x="4944245" y="2298852"/>
              <a:ext cx="3557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47">
              <a:extLst>
                <a:ext uri="{FF2B5EF4-FFF2-40B4-BE49-F238E27FC236}">
                  <a16:creationId xmlns:a16="http://schemas.microsoft.com/office/drawing/2014/main" id="{88441F11-2800-D0D1-3A24-85DA914F0174}"/>
                </a:ext>
              </a:extLst>
            </p:cNvPr>
            <p:cNvCxnSpPr>
              <a:cxnSpLocks/>
            </p:cNvCxnSpPr>
            <p:nvPr/>
          </p:nvCxnSpPr>
          <p:spPr>
            <a:xfrm>
              <a:off x="4941210" y="2681703"/>
              <a:ext cx="3557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48">
              <a:extLst>
                <a:ext uri="{FF2B5EF4-FFF2-40B4-BE49-F238E27FC236}">
                  <a16:creationId xmlns:a16="http://schemas.microsoft.com/office/drawing/2014/main" id="{582AD9CF-1084-E921-927D-0A812B8BB6C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742661" y="2490292"/>
              <a:ext cx="39709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49">
              <a:extLst>
                <a:ext uri="{FF2B5EF4-FFF2-40B4-BE49-F238E27FC236}">
                  <a16:creationId xmlns:a16="http://schemas.microsoft.com/office/drawing/2014/main" id="{AE011FB5-6D98-A03F-DFE2-18B20ED2B6D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097224" y="2488571"/>
              <a:ext cx="39709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50">
              <a:extLst>
                <a:ext uri="{FF2B5EF4-FFF2-40B4-BE49-F238E27FC236}">
                  <a16:creationId xmlns:a16="http://schemas.microsoft.com/office/drawing/2014/main" id="{8CA18838-F62A-BC18-0C52-E3FBC169D91B}"/>
                </a:ext>
              </a:extLst>
            </p:cNvPr>
            <p:cNvCxnSpPr>
              <a:cxnSpLocks/>
            </p:cNvCxnSpPr>
            <p:nvPr/>
          </p:nvCxnSpPr>
          <p:spPr>
            <a:xfrm>
              <a:off x="4942738" y="2682291"/>
              <a:ext cx="3557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51">
              <a:extLst>
                <a:ext uri="{FF2B5EF4-FFF2-40B4-BE49-F238E27FC236}">
                  <a16:creationId xmlns:a16="http://schemas.microsoft.com/office/drawing/2014/main" id="{839CC48D-7C91-4F1E-D15F-AA02A0E3A996}"/>
                </a:ext>
              </a:extLst>
            </p:cNvPr>
            <p:cNvCxnSpPr>
              <a:cxnSpLocks/>
            </p:cNvCxnSpPr>
            <p:nvPr/>
          </p:nvCxnSpPr>
          <p:spPr>
            <a:xfrm>
              <a:off x="4941210" y="3072796"/>
              <a:ext cx="3557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52">
              <a:extLst>
                <a:ext uri="{FF2B5EF4-FFF2-40B4-BE49-F238E27FC236}">
                  <a16:creationId xmlns:a16="http://schemas.microsoft.com/office/drawing/2014/main" id="{47648CDF-968F-56B1-3F46-2E1FC6306B4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742661" y="2881385"/>
              <a:ext cx="39709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53">
              <a:extLst>
                <a:ext uri="{FF2B5EF4-FFF2-40B4-BE49-F238E27FC236}">
                  <a16:creationId xmlns:a16="http://schemas.microsoft.com/office/drawing/2014/main" id="{A3BA2A11-4573-DA42-92BA-222EF1C050D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097224" y="2879664"/>
              <a:ext cx="39709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Straight Connector 60">
              <a:extLst>
                <a:ext uri="{FF2B5EF4-FFF2-40B4-BE49-F238E27FC236}">
                  <a16:creationId xmlns:a16="http://schemas.microsoft.com/office/drawing/2014/main" id="{216256D9-DB26-1D43-816E-5A613A721EA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793081" y="3223306"/>
              <a:ext cx="29018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61">
              <a:extLst>
                <a:ext uri="{FF2B5EF4-FFF2-40B4-BE49-F238E27FC236}">
                  <a16:creationId xmlns:a16="http://schemas.microsoft.com/office/drawing/2014/main" id="{6A22FAAD-18F8-35E1-FF2B-EEFB9E15A594}"/>
                </a:ext>
              </a:extLst>
            </p:cNvPr>
            <p:cNvCxnSpPr>
              <a:cxnSpLocks/>
            </p:cNvCxnSpPr>
            <p:nvPr/>
          </p:nvCxnSpPr>
          <p:spPr>
            <a:xfrm>
              <a:off x="4938174" y="3372766"/>
              <a:ext cx="19158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62">
              <a:extLst>
                <a:ext uri="{FF2B5EF4-FFF2-40B4-BE49-F238E27FC236}">
                  <a16:creationId xmlns:a16="http://schemas.microsoft.com/office/drawing/2014/main" id="{7226D4E1-8CB5-4F92-1052-8C03D8E1CA2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098446" y="3101122"/>
              <a:ext cx="4581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63">
              <a:extLst>
                <a:ext uri="{FF2B5EF4-FFF2-40B4-BE49-F238E27FC236}">
                  <a16:creationId xmlns:a16="http://schemas.microsoft.com/office/drawing/2014/main" id="{B822D647-B84C-3D06-5E7C-0581148B1B9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101765" y="3223306"/>
              <a:ext cx="4581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64">
              <a:extLst>
                <a:ext uri="{FF2B5EF4-FFF2-40B4-BE49-F238E27FC236}">
                  <a16:creationId xmlns:a16="http://schemas.microsoft.com/office/drawing/2014/main" id="{6CAA3F67-63A3-E8F6-96E2-98F0C0B6DC7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102116" y="3345490"/>
              <a:ext cx="4581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65">
              <a:extLst>
                <a:ext uri="{FF2B5EF4-FFF2-40B4-BE49-F238E27FC236}">
                  <a16:creationId xmlns:a16="http://schemas.microsoft.com/office/drawing/2014/main" id="{D56D801E-313E-0814-633D-97A36715EBA6}"/>
                </a:ext>
              </a:extLst>
            </p:cNvPr>
            <p:cNvCxnSpPr>
              <a:cxnSpLocks/>
            </p:cNvCxnSpPr>
            <p:nvPr/>
          </p:nvCxnSpPr>
          <p:spPr>
            <a:xfrm rot="2100000">
              <a:off x="5055073" y="3309489"/>
              <a:ext cx="8210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66">
              <a:extLst>
                <a:ext uri="{FF2B5EF4-FFF2-40B4-BE49-F238E27FC236}">
                  <a16:creationId xmlns:a16="http://schemas.microsoft.com/office/drawing/2014/main" id="{0586B1F5-0CF7-494A-9170-F8B782C571E3}"/>
                </a:ext>
              </a:extLst>
            </p:cNvPr>
            <p:cNvCxnSpPr>
              <a:cxnSpLocks/>
            </p:cNvCxnSpPr>
            <p:nvPr/>
          </p:nvCxnSpPr>
          <p:spPr>
            <a:xfrm rot="1980000">
              <a:off x="5054271" y="3188048"/>
              <a:ext cx="8210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Straight Connector 67">
              <a:extLst>
                <a:ext uri="{FF2B5EF4-FFF2-40B4-BE49-F238E27FC236}">
                  <a16:creationId xmlns:a16="http://schemas.microsoft.com/office/drawing/2014/main" id="{2F55D52B-E65B-1B47-06E2-E58F64EF3434}"/>
                </a:ext>
              </a:extLst>
            </p:cNvPr>
            <p:cNvCxnSpPr>
              <a:cxnSpLocks/>
            </p:cNvCxnSpPr>
            <p:nvPr/>
          </p:nvCxnSpPr>
          <p:spPr>
            <a:xfrm rot="8700000">
              <a:off x="5049960" y="3146315"/>
              <a:ext cx="8210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68">
              <a:extLst>
                <a:ext uri="{FF2B5EF4-FFF2-40B4-BE49-F238E27FC236}">
                  <a16:creationId xmlns:a16="http://schemas.microsoft.com/office/drawing/2014/main" id="{79157E77-E3FA-3F23-3AAC-FC5ED92B27DA}"/>
                </a:ext>
              </a:extLst>
            </p:cNvPr>
            <p:cNvCxnSpPr>
              <a:cxnSpLocks/>
            </p:cNvCxnSpPr>
            <p:nvPr/>
          </p:nvCxnSpPr>
          <p:spPr>
            <a:xfrm rot="8700000">
              <a:off x="5055073" y="3263671"/>
              <a:ext cx="8210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69">
              <a:extLst>
                <a:ext uri="{FF2B5EF4-FFF2-40B4-BE49-F238E27FC236}">
                  <a16:creationId xmlns:a16="http://schemas.microsoft.com/office/drawing/2014/main" id="{201BCD84-9FDE-2E55-74F2-40F87D2371BC}"/>
                </a:ext>
              </a:extLst>
            </p:cNvPr>
            <p:cNvCxnSpPr>
              <a:cxnSpLocks/>
            </p:cNvCxnSpPr>
            <p:nvPr/>
          </p:nvCxnSpPr>
          <p:spPr>
            <a:xfrm>
              <a:off x="5154033" y="3281579"/>
              <a:ext cx="10947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70">
              <a:extLst>
                <a:ext uri="{FF2B5EF4-FFF2-40B4-BE49-F238E27FC236}">
                  <a16:creationId xmlns:a16="http://schemas.microsoft.com/office/drawing/2014/main" id="{C2AE3B0E-6CDF-C398-1176-479F82989E5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851815" y="2146600"/>
              <a:ext cx="29018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71">
              <a:extLst>
                <a:ext uri="{FF2B5EF4-FFF2-40B4-BE49-F238E27FC236}">
                  <a16:creationId xmlns:a16="http://schemas.microsoft.com/office/drawing/2014/main" id="{DF47C4DF-0976-3A0E-F8CE-5DF2A7C1D94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928339" y="2150820"/>
              <a:ext cx="29018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72">
              <a:extLst>
                <a:ext uri="{FF2B5EF4-FFF2-40B4-BE49-F238E27FC236}">
                  <a16:creationId xmlns:a16="http://schemas.microsoft.com/office/drawing/2014/main" id="{56DD3D8E-CA46-66F3-421F-561E6E2CAEB8}"/>
                </a:ext>
              </a:extLst>
            </p:cNvPr>
            <p:cNvCxnSpPr>
              <a:cxnSpLocks/>
            </p:cNvCxnSpPr>
            <p:nvPr/>
          </p:nvCxnSpPr>
          <p:spPr>
            <a:xfrm>
              <a:off x="4943669" y="2001781"/>
              <a:ext cx="177895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Straight Connector 73">
              <a:extLst>
                <a:ext uri="{FF2B5EF4-FFF2-40B4-BE49-F238E27FC236}">
                  <a16:creationId xmlns:a16="http://schemas.microsoft.com/office/drawing/2014/main" id="{576CBE12-C8EB-5091-DD03-5B53A10403B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910664" y="2022875"/>
              <a:ext cx="6109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74">
              <a:extLst>
                <a:ext uri="{FF2B5EF4-FFF2-40B4-BE49-F238E27FC236}">
                  <a16:creationId xmlns:a16="http://schemas.microsoft.com/office/drawing/2014/main" id="{6963C77B-4E41-4556-481E-4A1D90CD080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095338" y="1983404"/>
              <a:ext cx="6109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1" name="Group 178">
              <a:extLst>
                <a:ext uri="{FF2B5EF4-FFF2-40B4-BE49-F238E27FC236}">
                  <a16:creationId xmlns:a16="http://schemas.microsoft.com/office/drawing/2014/main" id="{5FAFE86D-2EE4-63A0-5013-EF7963D54FA4}"/>
                </a:ext>
              </a:extLst>
            </p:cNvPr>
            <p:cNvGrpSpPr/>
            <p:nvPr/>
          </p:nvGrpSpPr>
          <p:grpSpPr>
            <a:xfrm>
              <a:off x="4953523" y="2368125"/>
              <a:ext cx="329894" cy="57190"/>
              <a:chOff x="5452606" y="3362029"/>
              <a:chExt cx="433936" cy="67401"/>
            </a:xfrm>
          </p:grpSpPr>
          <p:sp>
            <p:nvSpPr>
              <p:cNvPr id="272" name="Isosceles Triangle 78">
                <a:extLst>
                  <a:ext uri="{FF2B5EF4-FFF2-40B4-BE49-F238E27FC236}">
                    <a16:creationId xmlns:a16="http://schemas.microsoft.com/office/drawing/2014/main" id="{78C11193-FFA1-A599-E6BB-6F7EB108819F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5798841" y="3341730"/>
                <a:ext cx="67401" cy="108000"/>
              </a:xfrm>
              <a:prstGeom prst="triangl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73" name="Straight Connector 79">
                <a:extLst>
                  <a:ext uri="{FF2B5EF4-FFF2-40B4-BE49-F238E27FC236}">
                    <a16:creationId xmlns:a16="http://schemas.microsoft.com/office/drawing/2014/main" id="{0F82B704-89B6-C3C1-1638-4261C03909E0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452606" y="3397200"/>
                <a:ext cx="32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4" name="Straight Connector 84">
              <a:extLst>
                <a:ext uri="{FF2B5EF4-FFF2-40B4-BE49-F238E27FC236}">
                  <a16:creationId xmlns:a16="http://schemas.microsoft.com/office/drawing/2014/main" id="{E5FB9220-5753-969B-D50F-D65A8B40058F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4949311" y="2586385"/>
              <a:ext cx="8210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Straight Connector 85">
              <a:extLst>
                <a:ext uri="{FF2B5EF4-FFF2-40B4-BE49-F238E27FC236}">
                  <a16:creationId xmlns:a16="http://schemas.microsoft.com/office/drawing/2014/main" id="{DCC1AA67-0980-FBE7-8E33-C512E404D52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973116" y="2591600"/>
              <a:ext cx="12218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Straight Connector 86">
              <a:extLst>
                <a:ext uri="{FF2B5EF4-FFF2-40B4-BE49-F238E27FC236}">
                  <a16:creationId xmlns:a16="http://schemas.microsoft.com/office/drawing/2014/main" id="{7960D1C4-66E4-7771-F985-6003531E1D9A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4944861" y="2787354"/>
              <a:ext cx="8210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Straight Connector 87">
              <a:extLst>
                <a:ext uri="{FF2B5EF4-FFF2-40B4-BE49-F238E27FC236}">
                  <a16:creationId xmlns:a16="http://schemas.microsoft.com/office/drawing/2014/main" id="{3D2C0916-2B74-1F12-C58B-4FB170ECE7E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968667" y="2792570"/>
              <a:ext cx="12218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9" name="Group 179">
              <a:extLst>
                <a:ext uri="{FF2B5EF4-FFF2-40B4-BE49-F238E27FC236}">
                  <a16:creationId xmlns:a16="http://schemas.microsoft.com/office/drawing/2014/main" id="{2E131FB2-6215-4B7E-CB42-071682EB692C}"/>
                </a:ext>
              </a:extLst>
            </p:cNvPr>
            <p:cNvGrpSpPr/>
            <p:nvPr/>
          </p:nvGrpSpPr>
          <p:grpSpPr>
            <a:xfrm rot="9180000">
              <a:off x="4936488" y="2864366"/>
              <a:ext cx="355791" cy="57190"/>
              <a:chOff x="5452606" y="3362029"/>
              <a:chExt cx="433936" cy="67401"/>
            </a:xfrm>
          </p:grpSpPr>
          <p:sp>
            <p:nvSpPr>
              <p:cNvPr id="280" name="Isosceles Triangle 180">
                <a:extLst>
                  <a:ext uri="{FF2B5EF4-FFF2-40B4-BE49-F238E27FC236}">
                    <a16:creationId xmlns:a16="http://schemas.microsoft.com/office/drawing/2014/main" id="{87993DB9-6497-85C2-1B9C-80886AABBF1F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5798841" y="3341730"/>
                <a:ext cx="67401" cy="108000"/>
              </a:xfrm>
              <a:prstGeom prst="triangl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81" name="Straight Connector 181">
                <a:extLst>
                  <a:ext uri="{FF2B5EF4-FFF2-40B4-BE49-F238E27FC236}">
                    <a16:creationId xmlns:a16="http://schemas.microsoft.com/office/drawing/2014/main" id="{A26C6043-8DF9-40AC-2203-15FF58745439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452606" y="3397200"/>
                <a:ext cx="32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Gruppo 13"/>
          <p:cNvGrpSpPr/>
          <p:nvPr/>
        </p:nvGrpSpPr>
        <p:grpSpPr>
          <a:xfrm>
            <a:off x="5024494" y="2952503"/>
            <a:ext cx="638213" cy="640227"/>
            <a:chOff x="4299714" y="2979483"/>
            <a:chExt cx="638213" cy="640227"/>
          </a:xfrm>
        </p:grpSpPr>
        <p:cxnSp>
          <p:nvCxnSpPr>
            <p:cNvPr id="419" name="Straight Connector 7">
              <a:extLst>
                <a:ext uri="{FF2B5EF4-FFF2-40B4-BE49-F238E27FC236}">
                  <a16:creationId xmlns:a16="http://schemas.microsoft.com/office/drawing/2014/main" id="{2A938457-1F2D-74AB-800D-3E5488BC28D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790129" y="2982233"/>
              <a:ext cx="147798" cy="226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2" name="Straight Connector 7">
              <a:extLst>
                <a:ext uri="{FF2B5EF4-FFF2-40B4-BE49-F238E27FC236}">
                  <a16:creationId xmlns:a16="http://schemas.microsoft.com/office/drawing/2014/main" id="{2A938457-1F2D-74AB-800D-3E5488BC28D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85897" y="3424314"/>
              <a:ext cx="404261" cy="17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4" name="Straight Connector 7">
              <a:extLst>
                <a:ext uri="{FF2B5EF4-FFF2-40B4-BE49-F238E27FC236}">
                  <a16:creationId xmlns:a16="http://schemas.microsoft.com/office/drawing/2014/main" id="{2A938457-1F2D-74AB-800D-3E5488BC28DA}"/>
                </a:ext>
              </a:extLst>
            </p:cNvPr>
            <p:cNvCxnSpPr>
              <a:cxnSpLocks/>
            </p:cNvCxnSpPr>
            <p:nvPr/>
          </p:nvCxnSpPr>
          <p:spPr>
            <a:xfrm>
              <a:off x="4790129" y="2979483"/>
              <a:ext cx="1943" cy="44483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8" name="Isosceles Triangle 88">
              <a:extLst>
                <a:ext uri="{FF2B5EF4-FFF2-40B4-BE49-F238E27FC236}">
                  <a16:creationId xmlns:a16="http://schemas.microsoft.com/office/drawing/2014/main" id="{BA464EFB-8EA5-849C-090A-90F585E7AAFD}"/>
                </a:ext>
              </a:extLst>
            </p:cNvPr>
            <p:cNvSpPr>
              <a:spLocks noChangeAspect="1"/>
            </p:cNvSpPr>
            <p:nvPr/>
          </p:nvSpPr>
          <p:spPr>
            <a:xfrm rot="16200000">
              <a:off x="4297001" y="3381383"/>
              <a:ext cx="91638" cy="86211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433" name="Group 86">
              <a:extLst>
                <a:ext uri="{FF2B5EF4-FFF2-40B4-BE49-F238E27FC236}">
                  <a16:creationId xmlns:a16="http://schemas.microsoft.com/office/drawing/2014/main" id="{E800CE8E-5479-3E40-20D6-30577564BC0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44118" y="3228918"/>
              <a:ext cx="230602" cy="390792"/>
              <a:chOff x="2892205" y="2811902"/>
              <a:chExt cx="513400" cy="779537"/>
            </a:xfrm>
          </p:grpSpPr>
          <p:grpSp>
            <p:nvGrpSpPr>
              <p:cNvPr id="434" name="Group 87">
                <a:extLst>
                  <a:ext uri="{FF2B5EF4-FFF2-40B4-BE49-F238E27FC236}">
                    <a16:creationId xmlns:a16="http://schemas.microsoft.com/office/drawing/2014/main" id="{512EE502-77DF-028D-6E32-8569B7B8E4AE}"/>
                  </a:ext>
                </a:extLst>
              </p:cNvPr>
              <p:cNvGrpSpPr/>
              <p:nvPr/>
            </p:nvGrpSpPr>
            <p:grpSpPr>
              <a:xfrm>
                <a:off x="2892205" y="2822404"/>
                <a:ext cx="513400" cy="769035"/>
                <a:chOff x="3560700" y="3101049"/>
                <a:chExt cx="513400" cy="769035"/>
              </a:xfrm>
            </p:grpSpPr>
            <p:sp>
              <p:nvSpPr>
                <p:cNvPr id="438" name="Arc 91">
                  <a:extLst>
                    <a:ext uri="{FF2B5EF4-FFF2-40B4-BE49-F238E27FC236}">
                      <a16:creationId xmlns:a16="http://schemas.microsoft.com/office/drawing/2014/main" id="{CE4B6EC4-B7B8-E97A-181E-0EED492D3D8B}"/>
                    </a:ext>
                  </a:extLst>
                </p:cNvPr>
                <p:cNvSpPr/>
                <p:nvPr/>
              </p:nvSpPr>
              <p:spPr>
                <a:xfrm>
                  <a:off x="3570100" y="3101049"/>
                  <a:ext cx="504000" cy="287295"/>
                </a:xfrm>
                <a:prstGeom prst="arc">
                  <a:avLst>
                    <a:gd name="adj1" fmla="val 1409453"/>
                    <a:gd name="adj2" fmla="val 9638587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39" name="Arc 92">
                  <a:extLst>
                    <a:ext uri="{FF2B5EF4-FFF2-40B4-BE49-F238E27FC236}">
                      <a16:creationId xmlns:a16="http://schemas.microsoft.com/office/drawing/2014/main" id="{CB385AA8-7577-BC65-CFDB-9E31464AA94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10800000">
                  <a:off x="3560700" y="3582789"/>
                  <a:ext cx="504000" cy="287295"/>
                </a:xfrm>
                <a:prstGeom prst="arc">
                  <a:avLst>
                    <a:gd name="adj1" fmla="val 1409453"/>
                    <a:gd name="adj2" fmla="val 9638587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435" name="Group 88">
                <a:extLst>
                  <a:ext uri="{FF2B5EF4-FFF2-40B4-BE49-F238E27FC236}">
                    <a16:creationId xmlns:a16="http://schemas.microsoft.com/office/drawing/2014/main" id="{29AB3657-03D7-ACF5-29ED-90B10EAD181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 rot="17863229">
                <a:off x="2811091" y="3120054"/>
                <a:ext cx="720000" cy="103696"/>
                <a:chOff x="5452606" y="3362029"/>
                <a:chExt cx="433936" cy="67401"/>
              </a:xfrm>
            </p:grpSpPr>
            <p:sp>
              <p:nvSpPr>
                <p:cNvPr id="436" name="Isosceles Triangle 89">
                  <a:extLst>
                    <a:ext uri="{FF2B5EF4-FFF2-40B4-BE49-F238E27FC236}">
                      <a16:creationId xmlns:a16="http://schemas.microsoft.com/office/drawing/2014/main" id="{64AAF6CC-38B8-2D3B-C152-84AA23EDA64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>
                  <a:off x="5798841" y="3341730"/>
                  <a:ext cx="67401" cy="108000"/>
                </a:xfrm>
                <a:prstGeom prst="triangle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05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437" name="Straight Connector 90">
                  <a:extLst>
                    <a:ext uri="{FF2B5EF4-FFF2-40B4-BE49-F238E27FC236}">
                      <a16:creationId xmlns:a16="http://schemas.microsoft.com/office/drawing/2014/main" id="{6D0336E7-9681-147A-B1A6-6E4D9B05E7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800000">
                  <a:off x="5452606" y="3397200"/>
                  <a:ext cx="324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441" name="Group 86">
            <a:extLst>
              <a:ext uri="{FF2B5EF4-FFF2-40B4-BE49-F238E27FC236}">
                <a16:creationId xmlns:a16="http://schemas.microsoft.com/office/drawing/2014/main" id="{E800CE8E-5479-3E40-20D6-30577564BC02}"/>
              </a:ext>
            </a:extLst>
          </p:cNvPr>
          <p:cNvGrpSpPr>
            <a:grpSpLocks noChangeAspect="1"/>
          </p:cNvGrpSpPr>
          <p:nvPr/>
        </p:nvGrpSpPr>
        <p:grpSpPr>
          <a:xfrm>
            <a:off x="4001526" y="2582252"/>
            <a:ext cx="230602" cy="390792"/>
            <a:chOff x="2892205" y="2811902"/>
            <a:chExt cx="513400" cy="779537"/>
          </a:xfrm>
        </p:grpSpPr>
        <p:grpSp>
          <p:nvGrpSpPr>
            <p:cNvPr id="442" name="Group 87">
              <a:extLst>
                <a:ext uri="{FF2B5EF4-FFF2-40B4-BE49-F238E27FC236}">
                  <a16:creationId xmlns:a16="http://schemas.microsoft.com/office/drawing/2014/main" id="{512EE502-77DF-028D-6E32-8569B7B8E4AE}"/>
                </a:ext>
              </a:extLst>
            </p:cNvPr>
            <p:cNvGrpSpPr/>
            <p:nvPr/>
          </p:nvGrpSpPr>
          <p:grpSpPr>
            <a:xfrm>
              <a:off x="2892205" y="2822404"/>
              <a:ext cx="513400" cy="769035"/>
              <a:chOff x="3560700" y="3101049"/>
              <a:chExt cx="513400" cy="769035"/>
            </a:xfrm>
          </p:grpSpPr>
          <p:sp>
            <p:nvSpPr>
              <p:cNvPr id="446" name="Arc 91">
                <a:extLst>
                  <a:ext uri="{FF2B5EF4-FFF2-40B4-BE49-F238E27FC236}">
                    <a16:creationId xmlns:a16="http://schemas.microsoft.com/office/drawing/2014/main" id="{CE4B6EC4-B7B8-E97A-181E-0EED492D3D8B}"/>
                  </a:ext>
                </a:extLst>
              </p:cNvPr>
              <p:cNvSpPr/>
              <p:nvPr/>
            </p:nvSpPr>
            <p:spPr>
              <a:xfrm>
                <a:off x="3570100" y="3101049"/>
                <a:ext cx="504000" cy="287295"/>
              </a:xfrm>
              <a:prstGeom prst="arc">
                <a:avLst>
                  <a:gd name="adj1" fmla="val 1409453"/>
                  <a:gd name="adj2" fmla="val 9638587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47" name="Arc 92">
                <a:extLst>
                  <a:ext uri="{FF2B5EF4-FFF2-40B4-BE49-F238E27FC236}">
                    <a16:creationId xmlns:a16="http://schemas.microsoft.com/office/drawing/2014/main" id="{CB385AA8-7577-BC65-CFDB-9E31464AA945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0800000">
                <a:off x="3560700" y="3582789"/>
                <a:ext cx="504000" cy="287295"/>
              </a:xfrm>
              <a:prstGeom prst="arc">
                <a:avLst>
                  <a:gd name="adj1" fmla="val 1409453"/>
                  <a:gd name="adj2" fmla="val 9638587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443" name="Group 88">
              <a:extLst>
                <a:ext uri="{FF2B5EF4-FFF2-40B4-BE49-F238E27FC236}">
                  <a16:creationId xmlns:a16="http://schemas.microsoft.com/office/drawing/2014/main" id="{29AB3657-03D7-ACF5-29ED-90B10EAD181C}"/>
                </a:ext>
              </a:extLst>
            </p:cNvPr>
            <p:cNvGrpSpPr>
              <a:grpSpLocks noChangeAspect="1"/>
            </p:cNvGrpSpPr>
            <p:nvPr/>
          </p:nvGrpSpPr>
          <p:grpSpPr>
            <a:xfrm rot="17863229">
              <a:off x="2811091" y="3120054"/>
              <a:ext cx="720000" cy="103696"/>
              <a:chOff x="5452606" y="3362029"/>
              <a:chExt cx="433936" cy="67401"/>
            </a:xfrm>
          </p:grpSpPr>
          <p:sp>
            <p:nvSpPr>
              <p:cNvPr id="444" name="Isosceles Triangle 89">
                <a:extLst>
                  <a:ext uri="{FF2B5EF4-FFF2-40B4-BE49-F238E27FC236}">
                    <a16:creationId xmlns:a16="http://schemas.microsoft.com/office/drawing/2014/main" id="{64AAF6CC-38B8-2D3B-C152-84AA23EDA648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5798841" y="3341730"/>
                <a:ext cx="67401" cy="108000"/>
              </a:xfrm>
              <a:prstGeom prst="triangl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445" name="Straight Connector 90">
                <a:extLst>
                  <a:ext uri="{FF2B5EF4-FFF2-40B4-BE49-F238E27FC236}">
                    <a16:creationId xmlns:a16="http://schemas.microsoft.com/office/drawing/2014/main" id="{6D0336E7-9681-147A-B1A6-6E4D9B05E71D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452606" y="3397200"/>
                <a:ext cx="32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20" name="Immagine 4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7593" y="459663"/>
            <a:ext cx="5135993" cy="5815013"/>
          </a:xfrm>
          <a:prstGeom prst="rect">
            <a:avLst/>
          </a:prstGeom>
        </p:spPr>
      </p:pic>
      <p:grpSp>
        <p:nvGrpSpPr>
          <p:cNvPr id="468" name="Gruppo 467"/>
          <p:cNvGrpSpPr/>
          <p:nvPr/>
        </p:nvGrpSpPr>
        <p:grpSpPr>
          <a:xfrm>
            <a:off x="835951" y="3754902"/>
            <a:ext cx="6250724" cy="1884201"/>
            <a:chOff x="835951" y="3754902"/>
            <a:chExt cx="6250724" cy="1884201"/>
          </a:xfrm>
        </p:grpSpPr>
        <p:sp>
          <p:nvSpPr>
            <p:cNvPr id="282" name="Isosceles Triangle 4">
              <a:extLst>
                <a:ext uri="{FF2B5EF4-FFF2-40B4-BE49-F238E27FC236}">
                  <a16:creationId xmlns:a16="http://schemas.microsoft.com/office/drawing/2014/main" id="{9C89A2F3-375A-8559-4E18-9500998372D1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855056" y="4939328"/>
              <a:ext cx="138401" cy="176611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83" name="Straight Connector 7">
              <a:extLst>
                <a:ext uri="{FF2B5EF4-FFF2-40B4-BE49-F238E27FC236}">
                  <a16:creationId xmlns:a16="http://schemas.microsoft.com/office/drawing/2014/main" id="{2A938457-1F2D-74AB-800D-3E5488BC28DA}"/>
                </a:ext>
              </a:extLst>
            </p:cNvPr>
            <p:cNvCxnSpPr>
              <a:cxnSpLocks/>
            </p:cNvCxnSpPr>
            <p:nvPr/>
          </p:nvCxnSpPr>
          <p:spPr>
            <a:xfrm>
              <a:off x="997728" y="5020730"/>
              <a:ext cx="70083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Straight Connector 8">
              <a:extLst>
                <a:ext uri="{FF2B5EF4-FFF2-40B4-BE49-F238E27FC236}">
                  <a16:creationId xmlns:a16="http://schemas.microsoft.com/office/drawing/2014/main" id="{2E87F371-58E3-B396-DDE0-2748895B48C8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1669734" y="5127723"/>
              <a:ext cx="29987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Straight Connector 10">
              <a:extLst>
                <a:ext uri="{FF2B5EF4-FFF2-40B4-BE49-F238E27FC236}">
                  <a16:creationId xmlns:a16="http://schemas.microsoft.com/office/drawing/2014/main" id="{0DD67626-5C25-8179-2FF4-A31CE700AA8B}"/>
                </a:ext>
              </a:extLst>
            </p:cNvPr>
            <p:cNvCxnSpPr>
              <a:cxnSpLocks/>
            </p:cNvCxnSpPr>
            <p:nvPr/>
          </p:nvCxnSpPr>
          <p:spPr>
            <a:xfrm rot="8100000">
              <a:off x="1900829" y="5135878"/>
              <a:ext cx="36443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Straight Connector 11">
              <a:extLst>
                <a:ext uri="{FF2B5EF4-FFF2-40B4-BE49-F238E27FC236}">
                  <a16:creationId xmlns:a16="http://schemas.microsoft.com/office/drawing/2014/main" id="{6B755075-8B25-4D1B-74DC-C05DBE1DACA0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1934523" y="4921371"/>
              <a:ext cx="29987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Straight Connector 14">
              <a:extLst>
                <a:ext uri="{FF2B5EF4-FFF2-40B4-BE49-F238E27FC236}">
                  <a16:creationId xmlns:a16="http://schemas.microsoft.com/office/drawing/2014/main" id="{117C604C-0C70-B65C-9647-C8CB14C8E3C7}"/>
                </a:ext>
              </a:extLst>
            </p:cNvPr>
            <p:cNvCxnSpPr>
              <a:cxnSpLocks/>
            </p:cNvCxnSpPr>
            <p:nvPr/>
          </p:nvCxnSpPr>
          <p:spPr>
            <a:xfrm rot="8100000">
              <a:off x="1647362" y="4921371"/>
              <a:ext cx="36443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Straight Connector 15">
              <a:extLst>
                <a:ext uri="{FF2B5EF4-FFF2-40B4-BE49-F238E27FC236}">
                  <a16:creationId xmlns:a16="http://schemas.microsoft.com/office/drawing/2014/main" id="{44D82989-97A8-FEC3-01EA-AD92B4D928DB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798764" y="4994287"/>
              <a:ext cx="311403" cy="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16">
              <a:extLst>
                <a:ext uri="{FF2B5EF4-FFF2-40B4-BE49-F238E27FC236}">
                  <a16:creationId xmlns:a16="http://schemas.microsoft.com/office/drawing/2014/main" id="{CB8B23A5-6378-F5E7-5528-D1EFF5426E5B}"/>
                </a:ext>
              </a:extLst>
            </p:cNvPr>
            <p:cNvCxnSpPr>
              <a:cxnSpLocks/>
            </p:cNvCxnSpPr>
            <p:nvPr/>
          </p:nvCxnSpPr>
          <p:spPr>
            <a:xfrm>
              <a:off x="1856082" y="5163432"/>
              <a:ext cx="196235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Straight Connector 17">
              <a:extLst>
                <a:ext uri="{FF2B5EF4-FFF2-40B4-BE49-F238E27FC236}">
                  <a16:creationId xmlns:a16="http://schemas.microsoft.com/office/drawing/2014/main" id="{1387DE40-7DBD-EC27-E739-ADEAEBEEC0FE}"/>
                </a:ext>
              </a:extLst>
            </p:cNvPr>
            <p:cNvCxnSpPr>
              <a:cxnSpLocks/>
            </p:cNvCxnSpPr>
            <p:nvPr/>
          </p:nvCxnSpPr>
          <p:spPr>
            <a:xfrm>
              <a:off x="2211894" y="5020730"/>
              <a:ext cx="1450607" cy="451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Straight Connector 18">
              <a:extLst>
                <a:ext uri="{FF2B5EF4-FFF2-40B4-BE49-F238E27FC236}">
                  <a16:creationId xmlns:a16="http://schemas.microsoft.com/office/drawing/2014/main" id="{7BD2E771-74C8-AA12-59C5-D378CBED7A9F}"/>
                </a:ext>
              </a:extLst>
            </p:cNvPr>
            <p:cNvCxnSpPr>
              <a:cxnSpLocks/>
            </p:cNvCxnSpPr>
            <p:nvPr/>
          </p:nvCxnSpPr>
          <p:spPr>
            <a:xfrm>
              <a:off x="2496745" y="4813866"/>
              <a:ext cx="36443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19">
              <a:extLst>
                <a:ext uri="{FF2B5EF4-FFF2-40B4-BE49-F238E27FC236}">
                  <a16:creationId xmlns:a16="http://schemas.microsoft.com/office/drawing/2014/main" id="{9A91F85F-A4AA-1D27-7307-03D8E2F13381}"/>
                </a:ext>
              </a:extLst>
            </p:cNvPr>
            <p:cNvCxnSpPr>
              <a:cxnSpLocks/>
            </p:cNvCxnSpPr>
            <p:nvPr/>
          </p:nvCxnSpPr>
          <p:spPr>
            <a:xfrm>
              <a:off x="2493636" y="5102978"/>
              <a:ext cx="36443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Straight Connector 20">
              <a:extLst>
                <a:ext uri="{FF2B5EF4-FFF2-40B4-BE49-F238E27FC236}">
                  <a16:creationId xmlns:a16="http://schemas.microsoft.com/office/drawing/2014/main" id="{69612FA0-4E78-B4E0-525C-B50CE1F9842F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343701" y="4958433"/>
              <a:ext cx="29987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1">
              <a:extLst>
                <a:ext uri="{FF2B5EF4-FFF2-40B4-BE49-F238E27FC236}">
                  <a16:creationId xmlns:a16="http://schemas.microsoft.com/office/drawing/2014/main" id="{862AAD8B-D621-9544-44FD-D990CD35AF5B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706878" y="4957133"/>
              <a:ext cx="29987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Straight Connector 22">
              <a:extLst>
                <a:ext uri="{FF2B5EF4-FFF2-40B4-BE49-F238E27FC236}">
                  <a16:creationId xmlns:a16="http://schemas.microsoft.com/office/drawing/2014/main" id="{5EAE82F4-DA74-9F75-B82B-84B0C887CB69}"/>
                </a:ext>
              </a:extLst>
            </p:cNvPr>
            <p:cNvCxnSpPr>
              <a:cxnSpLocks/>
            </p:cNvCxnSpPr>
            <p:nvPr/>
          </p:nvCxnSpPr>
          <p:spPr>
            <a:xfrm rot="20460000">
              <a:off x="2490581" y="4624581"/>
              <a:ext cx="11213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Straight Connector 23">
              <a:extLst>
                <a:ext uri="{FF2B5EF4-FFF2-40B4-BE49-F238E27FC236}">
                  <a16:creationId xmlns:a16="http://schemas.microsoft.com/office/drawing/2014/main" id="{098CB079-C173-D626-49C2-9F73FCA3C35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493635" y="4639600"/>
              <a:ext cx="182219" cy="3294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Straight Connector 26">
              <a:extLst>
                <a:ext uri="{FF2B5EF4-FFF2-40B4-BE49-F238E27FC236}">
                  <a16:creationId xmlns:a16="http://schemas.microsoft.com/office/drawing/2014/main" id="{2F02D500-EBF7-722B-1FE3-A596A80A40A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93635" y="4672540"/>
              <a:ext cx="182219" cy="2498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30">
              <a:extLst>
                <a:ext uri="{FF2B5EF4-FFF2-40B4-BE49-F238E27FC236}">
                  <a16:creationId xmlns:a16="http://schemas.microsoft.com/office/drawing/2014/main" id="{B84BE05A-2F69-F49A-5D66-60FAD9F47AB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493635" y="4698685"/>
              <a:ext cx="182219" cy="3177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33">
              <a:extLst>
                <a:ext uri="{FF2B5EF4-FFF2-40B4-BE49-F238E27FC236}">
                  <a16:creationId xmlns:a16="http://schemas.microsoft.com/office/drawing/2014/main" id="{487F3062-7928-A369-4E0A-C8C156C714B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95047" y="4730464"/>
              <a:ext cx="173724" cy="2432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Straight Connector 36">
              <a:extLst>
                <a:ext uri="{FF2B5EF4-FFF2-40B4-BE49-F238E27FC236}">
                  <a16:creationId xmlns:a16="http://schemas.microsoft.com/office/drawing/2014/main" id="{83C151A7-1376-DC4D-EAAA-61A0E963305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495047" y="4754787"/>
              <a:ext cx="180807" cy="2938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Straight Connector 39">
              <a:extLst>
                <a:ext uri="{FF2B5EF4-FFF2-40B4-BE49-F238E27FC236}">
                  <a16:creationId xmlns:a16="http://schemas.microsoft.com/office/drawing/2014/main" id="{73034265-9B2B-181A-3480-C54A201100BD}"/>
                </a:ext>
              </a:extLst>
            </p:cNvPr>
            <p:cNvCxnSpPr>
              <a:cxnSpLocks/>
            </p:cNvCxnSpPr>
            <p:nvPr/>
          </p:nvCxnSpPr>
          <p:spPr>
            <a:xfrm rot="20460000">
              <a:off x="2575744" y="4799862"/>
              <a:ext cx="11213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40">
              <a:extLst>
                <a:ext uri="{FF2B5EF4-FFF2-40B4-BE49-F238E27FC236}">
                  <a16:creationId xmlns:a16="http://schemas.microsoft.com/office/drawing/2014/main" id="{B59DB170-067E-3C74-953D-125B6358B817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989201" y="4876985"/>
              <a:ext cx="276803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3" name="Oval 41">
              <a:extLst>
                <a:ext uri="{FF2B5EF4-FFF2-40B4-BE49-F238E27FC236}">
                  <a16:creationId xmlns:a16="http://schemas.microsoft.com/office/drawing/2014/main" id="{D6A5369E-1E74-D889-5E94-E48DBCD5E55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944369" y="4437955"/>
              <a:ext cx="366467" cy="29987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304" name="Straight Connector 54">
              <a:extLst>
                <a:ext uri="{FF2B5EF4-FFF2-40B4-BE49-F238E27FC236}">
                  <a16:creationId xmlns:a16="http://schemas.microsoft.com/office/drawing/2014/main" id="{80D6FA7D-411E-F95D-A671-348E1963429E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518914" y="5176269"/>
              <a:ext cx="138401" cy="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Straight Connector 55">
              <a:extLst>
                <a:ext uri="{FF2B5EF4-FFF2-40B4-BE49-F238E27FC236}">
                  <a16:creationId xmlns:a16="http://schemas.microsoft.com/office/drawing/2014/main" id="{1242AC56-D590-0757-B0A6-A8B1CF35B5A9}"/>
                </a:ext>
              </a:extLst>
            </p:cNvPr>
            <p:cNvCxnSpPr>
              <a:cxnSpLocks/>
            </p:cNvCxnSpPr>
            <p:nvPr/>
          </p:nvCxnSpPr>
          <p:spPr>
            <a:xfrm>
              <a:off x="2600724" y="5246110"/>
              <a:ext cx="336402" cy="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Straight Connector 57">
              <a:extLst>
                <a:ext uri="{FF2B5EF4-FFF2-40B4-BE49-F238E27FC236}">
                  <a16:creationId xmlns:a16="http://schemas.microsoft.com/office/drawing/2014/main" id="{F8AD7BAD-49A8-E26F-68A9-15FC40391C5E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878217" y="5166156"/>
              <a:ext cx="138401" cy="0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58">
              <a:extLst>
                <a:ext uri="{FF2B5EF4-FFF2-40B4-BE49-F238E27FC236}">
                  <a16:creationId xmlns:a16="http://schemas.microsoft.com/office/drawing/2014/main" id="{3EAC3343-F1C1-B5FF-0C96-75DF06C25437}"/>
                </a:ext>
              </a:extLst>
            </p:cNvPr>
            <p:cNvCxnSpPr>
              <a:cxnSpLocks/>
            </p:cNvCxnSpPr>
            <p:nvPr/>
          </p:nvCxnSpPr>
          <p:spPr>
            <a:xfrm>
              <a:off x="2854320" y="5028699"/>
              <a:ext cx="90049" cy="74279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Straight Connector 76">
              <a:extLst>
                <a:ext uri="{FF2B5EF4-FFF2-40B4-BE49-F238E27FC236}">
                  <a16:creationId xmlns:a16="http://schemas.microsoft.com/office/drawing/2014/main" id="{BFA8D516-6B03-052E-BBD5-05CBE27718AE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806203" y="5389177"/>
              <a:ext cx="29987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Straight Arrow Connector 90">
              <a:extLst>
                <a:ext uri="{FF2B5EF4-FFF2-40B4-BE49-F238E27FC236}">
                  <a16:creationId xmlns:a16="http://schemas.microsoft.com/office/drawing/2014/main" id="{8B13C938-A603-5D09-91DC-A7696B3858D1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3037523" y="4523107"/>
              <a:ext cx="180157" cy="13925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Straight Connector 91">
              <a:extLst>
                <a:ext uri="{FF2B5EF4-FFF2-40B4-BE49-F238E27FC236}">
                  <a16:creationId xmlns:a16="http://schemas.microsoft.com/office/drawing/2014/main" id="{68C81D9D-A948-9024-C37F-6291C9C2AE74}"/>
                </a:ext>
              </a:extLst>
            </p:cNvPr>
            <p:cNvCxnSpPr>
              <a:cxnSpLocks/>
            </p:cNvCxnSpPr>
            <p:nvPr/>
          </p:nvCxnSpPr>
          <p:spPr>
            <a:xfrm>
              <a:off x="6361063" y="4524432"/>
              <a:ext cx="70" cy="51948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2" name="Oval 92">
              <a:extLst>
                <a:ext uri="{FF2B5EF4-FFF2-40B4-BE49-F238E27FC236}">
                  <a16:creationId xmlns:a16="http://schemas.microsoft.com/office/drawing/2014/main" id="{14E3C4F8-5A22-3A16-97BB-49FDD774B58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177829" y="4223803"/>
              <a:ext cx="366467" cy="29987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313" name="Straight Arrow Connector 93">
              <a:extLst>
                <a:ext uri="{FF2B5EF4-FFF2-40B4-BE49-F238E27FC236}">
                  <a16:creationId xmlns:a16="http://schemas.microsoft.com/office/drawing/2014/main" id="{56ADAB08-B365-CFF2-F802-1268A627F1B5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6270984" y="4308955"/>
              <a:ext cx="180157" cy="13925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4" name="Isosceles Triangle 173">
              <a:extLst>
                <a:ext uri="{FF2B5EF4-FFF2-40B4-BE49-F238E27FC236}">
                  <a16:creationId xmlns:a16="http://schemas.microsoft.com/office/drawing/2014/main" id="{3E1D8BC2-E40B-6A2C-B742-1D8D693BFC17}"/>
                </a:ext>
              </a:extLst>
            </p:cNvPr>
            <p:cNvSpPr/>
            <p:nvPr/>
          </p:nvSpPr>
          <p:spPr>
            <a:xfrm rot="5400000">
              <a:off x="2774804" y="4982028"/>
              <a:ext cx="46134" cy="89840"/>
            </a:xfrm>
            <a:prstGeom prst="triangl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>
                <a:solidFill>
                  <a:schemeClr val="tx1"/>
                </a:solidFill>
              </a:endParaRPr>
            </a:p>
          </p:txBody>
        </p:sp>
        <p:cxnSp>
          <p:nvCxnSpPr>
            <p:cNvPr id="315" name="Straight Connector 174">
              <a:extLst>
                <a:ext uri="{FF2B5EF4-FFF2-40B4-BE49-F238E27FC236}">
                  <a16:creationId xmlns:a16="http://schemas.microsoft.com/office/drawing/2014/main" id="{41210DD3-778C-C344-7AA5-09DF563C6F4D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2614699" y="5025244"/>
              <a:ext cx="14016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6" name="Isosceles Triangle 176">
              <a:extLst>
                <a:ext uri="{FF2B5EF4-FFF2-40B4-BE49-F238E27FC236}">
                  <a16:creationId xmlns:a16="http://schemas.microsoft.com/office/drawing/2014/main" id="{1A6163DC-4E3F-3FE4-B1B8-5AB59C46E0EF}"/>
                </a:ext>
              </a:extLst>
            </p:cNvPr>
            <p:cNvSpPr/>
            <p:nvPr/>
          </p:nvSpPr>
          <p:spPr>
            <a:xfrm rot="16200000">
              <a:off x="2535027" y="4984687"/>
              <a:ext cx="46134" cy="89840"/>
            </a:xfrm>
            <a:prstGeom prst="triangl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>
                <a:solidFill>
                  <a:schemeClr val="tx1"/>
                </a:solidFill>
              </a:endParaRPr>
            </a:p>
          </p:txBody>
        </p:sp>
        <p:sp>
          <p:nvSpPr>
            <p:cNvPr id="317" name="Isosceles Triangle 177">
              <a:extLst>
                <a:ext uri="{FF2B5EF4-FFF2-40B4-BE49-F238E27FC236}">
                  <a16:creationId xmlns:a16="http://schemas.microsoft.com/office/drawing/2014/main" id="{D3FCEF40-C251-FEF1-A646-CD57E2890234}"/>
                </a:ext>
              </a:extLst>
            </p:cNvPr>
            <p:cNvSpPr>
              <a:spLocks noChangeAspect="1"/>
            </p:cNvSpPr>
            <p:nvPr/>
          </p:nvSpPr>
          <p:spPr>
            <a:xfrm rot="16200000">
              <a:off x="2414882" y="4841424"/>
              <a:ext cx="69201" cy="88306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350" name="Straight Connector 69">
              <a:extLst>
                <a:ext uri="{FF2B5EF4-FFF2-40B4-BE49-F238E27FC236}">
                  <a16:creationId xmlns:a16="http://schemas.microsoft.com/office/drawing/2014/main" id="{201BCD84-9FDE-2E55-74F2-40F87D2371BC}"/>
                </a:ext>
              </a:extLst>
            </p:cNvPr>
            <p:cNvCxnSpPr>
              <a:cxnSpLocks/>
            </p:cNvCxnSpPr>
            <p:nvPr/>
          </p:nvCxnSpPr>
          <p:spPr>
            <a:xfrm>
              <a:off x="4019290" y="5048200"/>
              <a:ext cx="96608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8" name="Gruppo 447"/>
            <p:cNvGrpSpPr/>
            <p:nvPr/>
          </p:nvGrpSpPr>
          <p:grpSpPr>
            <a:xfrm>
              <a:off x="5544859" y="4566853"/>
              <a:ext cx="462126" cy="1072250"/>
              <a:chOff x="5588810" y="5561032"/>
              <a:chExt cx="462126" cy="1072250"/>
            </a:xfrm>
          </p:grpSpPr>
          <p:cxnSp>
            <p:nvCxnSpPr>
              <p:cNvPr id="351" name="Straight Connector 46">
                <a:extLst>
                  <a:ext uri="{FF2B5EF4-FFF2-40B4-BE49-F238E27FC236}">
                    <a16:creationId xmlns:a16="http://schemas.microsoft.com/office/drawing/2014/main" id="{F6C7F3EB-5E53-0960-A2A7-729DFB3C73E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86500" y="5822311"/>
                <a:ext cx="36443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2" name="Straight Connector 47">
                <a:extLst>
                  <a:ext uri="{FF2B5EF4-FFF2-40B4-BE49-F238E27FC236}">
                    <a16:creationId xmlns:a16="http://schemas.microsoft.com/office/drawing/2014/main" id="{88441F11-2800-D0D1-3A24-85DA914F01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83390" y="6111423"/>
                <a:ext cx="36443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3" name="Straight Connector 48">
                <a:extLst>
                  <a:ext uri="{FF2B5EF4-FFF2-40B4-BE49-F238E27FC236}">
                    <a16:creationId xmlns:a16="http://schemas.microsoft.com/office/drawing/2014/main" id="{582AD9CF-1084-E921-927D-0A812B8BB6C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533455" y="5966878"/>
                <a:ext cx="29987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4" name="Straight Connector 49">
                <a:extLst>
                  <a:ext uri="{FF2B5EF4-FFF2-40B4-BE49-F238E27FC236}">
                    <a16:creationId xmlns:a16="http://schemas.microsoft.com/office/drawing/2014/main" id="{AE011FB5-6D98-A03F-DFE2-18B20ED2B6D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896633" y="5965578"/>
                <a:ext cx="29987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5" name="Straight Connector 50">
                <a:extLst>
                  <a:ext uri="{FF2B5EF4-FFF2-40B4-BE49-F238E27FC236}">
                    <a16:creationId xmlns:a16="http://schemas.microsoft.com/office/drawing/2014/main" id="{8CA18838-F62A-BC18-0C52-E3FBC169D9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84955" y="6111867"/>
                <a:ext cx="36443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6" name="Straight Connector 51">
                <a:extLst>
                  <a:ext uri="{FF2B5EF4-FFF2-40B4-BE49-F238E27FC236}">
                    <a16:creationId xmlns:a16="http://schemas.microsoft.com/office/drawing/2014/main" id="{839CC48D-7C91-4F1E-D15F-AA02A0E3A9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83390" y="6406759"/>
                <a:ext cx="36443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7" name="Straight Connector 52">
                <a:extLst>
                  <a:ext uri="{FF2B5EF4-FFF2-40B4-BE49-F238E27FC236}">
                    <a16:creationId xmlns:a16="http://schemas.microsoft.com/office/drawing/2014/main" id="{47648CDF-968F-56B1-3F46-2E1FC6306B4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533455" y="6262214"/>
                <a:ext cx="29987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8" name="Straight Connector 53">
                <a:extLst>
                  <a:ext uri="{FF2B5EF4-FFF2-40B4-BE49-F238E27FC236}">
                    <a16:creationId xmlns:a16="http://schemas.microsoft.com/office/drawing/2014/main" id="{A3BA2A11-4573-DA42-92BA-222EF1C050D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896633" y="6260914"/>
                <a:ext cx="29987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9" name="Straight Connector 60">
                <a:extLst>
                  <a:ext uri="{FF2B5EF4-FFF2-40B4-BE49-F238E27FC236}">
                    <a16:creationId xmlns:a16="http://schemas.microsoft.com/office/drawing/2014/main" id="{216256D9-DB26-1D43-816E-5A613A721EA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570713" y="6520417"/>
                <a:ext cx="21913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0" name="Straight Connector 61">
                <a:extLst>
                  <a:ext uri="{FF2B5EF4-FFF2-40B4-BE49-F238E27FC236}">
                    <a16:creationId xmlns:a16="http://schemas.microsoft.com/office/drawing/2014/main" id="{6A22FAAD-18F8-35E1-FF2B-EEFB9E15A5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80281" y="6633282"/>
                <a:ext cx="196235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1" name="Straight Connector 62">
                <a:extLst>
                  <a:ext uri="{FF2B5EF4-FFF2-40B4-BE49-F238E27FC236}">
                    <a16:creationId xmlns:a16="http://schemas.microsoft.com/office/drawing/2014/main" id="{7226D4E1-8CB5-4F92-1052-8C03D8E1CA2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850613" y="6428149"/>
                <a:ext cx="346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2" name="Straight Connector 63">
                <a:extLst>
                  <a:ext uri="{FF2B5EF4-FFF2-40B4-BE49-F238E27FC236}">
                    <a16:creationId xmlns:a16="http://schemas.microsoft.com/office/drawing/2014/main" id="{B822D647-B84C-3D06-5E7C-0581148B1B9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854012" y="6520417"/>
                <a:ext cx="346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Straight Connector 64">
                <a:extLst>
                  <a:ext uri="{FF2B5EF4-FFF2-40B4-BE49-F238E27FC236}">
                    <a16:creationId xmlns:a16="http://schemas.microsoft.com/office/drawing/2014/main" id="{6CAA3F67-63A3-E8F6-96E2-98F0C0B6DC7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854372" y="6612684"/>
                <a:ext cx="346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4" name="Straight Connector 65">
                <a:extLst>
                  <a:ext uri="{FF2B5EF4-FFF2-40B4-BE49-F238E27FC236}">
                    <a16:creationId xmlns:a16="http://schemas.microsoft.com/office/drawing/2014/main" id="{D56D801E-313E-0814-633D-97A36715EBA6}"/>
                  </a:ext>
                </a:extLst>
              </p:cNvPr>
              <p:cNvCxnSpPr>
                <a:cxnSpLocks/>
              </p:cNvCxnSpPr>
              <p:nvPr/>
            </p:nvCxnSpPr>
            <p:spPr>
              <a:xfrm rot="2100000">
                <a:off x="5800020" y="6585498"/>
                <a:ext cx="8410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Straight Connector 66">
                <a:extLst>
                  <a:ext uri="{FF2B5EF4-FFF2-40B4-BE49-F238E27FC236}">
                    <a16:creationId xmlns:a16="http://schemas.microsoft.com/office/drawing/2014/main" id="{0586B1F5-0CF7-494A-9170-F8B782C571E3}"/>
                  </a:ext>
                </a:extLst>
              </p:cNvPr>
              <p:cNvCxnSpPr>
                <a:cxnSpLocks/>
              </p:cNvCxnSpPr>
              <p:nvPr/>
            </p:nvCxnSpPr>
            <p:spPr>
              <a:xfrm rot="1980000">
                <a:off x="5799199" y="6493791"/>
                <a:ext cx="8410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Straight Connector 67">
                <a:extLst>
                  <a:ext uri="{FF2B5EF4-FFF2-40B4-BE49-F238E27FC236}">
                    <a16:creationId xmlns:a16="http://schemas.microsoft.com/office/drawing/2014/main" id="{2F55D52B-E65B-1B47-06E2-E58F64EF3434}"/>
                  </a:ext>
                </a:extLst>
              </p:cNvPr>
              <p:cNvCxnSpPr>
                <a:cxnSpLocks/>
              </p:cNvCxnSpPr>
              <p:nvPr/>
            </p:nvCxnSpPr>
            <p:spPr>
              <a:xfrm rot="8700000">
                <a:off x="5794783" y="6462277"/>
                <a:ext cx="8410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Straight Connector 68">
                <a:extLst>
                  <a:ext uri="{FF2B5EF4-FFF2-40B4-BE49-F238E27FC236}">
                    <a16:creationId xmlns:a16="http://schemas.microsoft.com/office/drawing/2014/main" id="{79157E77-E3FA-3F23-3AAC-FC5ED92B27DA}"/>
                  </a:ext>
                </a:extLst>
              </p:cNvPr>
              <p:cNvCxnSpPr>
                <a:cxnSpLocks/>
              </p:cNvCxnSpPr>
              <p:nvPr/>
            </p:nvCxnSpPr>
            <p:spPr>
              <a:xfrm rot="8700000">
                <a:off x="5800020" y="6550899"/>
                <a:ext cx="8410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8" name="Straight Connector 69">
                <a:extLst>
                  <a:ext uri="{FF2B5EF4-FFF2-40B4-BE49-F238E27FC236}">
                    <a16:creationId xmlns:a16="http://schemas.microsoft.com/office/drawing/2014/main" id="{201BCD84-9FDE-2E55-74F2-40F87D2371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01384" y="6564422"/>
                <a:ext cx="11213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9" name="Straight Connector 70">
                <a:extLst>
                  <a:ext uri="{FF2B5EF4-FFF2-40B4-BE49-F238E27FC236}">
                    <a16:creationId xmlns:a16="http://schemas.microsoft.com/office/drawing/2014/main" id="{C2AE3B0E-6CDF-C398-1176-479F82989E5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630874" y="5707337"/>
                <a:ext cx="21913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0" name="Straight Connector 71">
                <a:extLst>
                  <a:ext uri="{FF2B5EF4-FFF2-40B4-BE49-F238E27FC236}">
                    <a16:creationId xmlns:a16="http://schemas.microsoft.com/office/drawing/2014/main" id="{DF47C4DF-0976-3A0E-F8CE-5DF2A7C1D94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709258" y="5710524"/>
                <a:ext cx="21913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1" name="Straight Connector 72">
                <a:extLst>
                  <a:ext uri="{FF2B5EF4-FFF2-40B4-BE49-F238E27FC236}">
                    <a16:creationId xmlns:a16="http://schemas.microsoft.com/office/drawing/2014/main" id="{56DD3D8E-CA46-66F3-421F-561E6E2CAE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85909" y="5597977"/>
                <a:ext cx="182218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2" name="Straight Connector 73">
                <a:extLst>
                  <a:ext uri="{FF2B5EF4-FFF2-40B4-BE49-F238E27FC236}">
                    <a16:creationId xmlns:a16="http://schemas.microsoft.com/office/drawing/2014/main" id="{576CBE12-C8EB-5091-DD03-5B53A10403B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660323" y="5613906"/>
                <a:ext cx="4613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3" name="Straight Connector 74">
                <a:extLst>
                  <a:ext uri="{FF2B5EF4-FFF2-40B4-BE49-F238E27FC236}">
                    <a16:creationId xmlns:a16="http://schemas.microsoft.com/office/drawing/2014/main" id="{6963C77B-4E41-4556-481E-4A1D90CD080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849485" y="5584099"/>
                <a:ext cx="46134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74" name="Group 178">
                <a:extLst>
                  <a:ext uri="{FF2B5EF4-FFF2-40B4-BE49-F238E27FC236}">
                    <a16:creationId xmlns:a16="http://schemas.microsoft.com/office/drawing/2014/main" id="{5FAFE86D-2EE4-63A0-5013-EF7963D54FA4}"/>
                  </a:ext>
                </a:extLst>
              </p:cNvPr>
              <p:cNvGrpSpPr/>
              <p:nvPr/>
            </p:nvGrpSpPr>
            <p:grpSpPr>
              <a:xfrm>
                <a:off x="5696003" y="5874622"/>
                <a:ext cx="337910" cy="43187"/>
                <a:chOff x="5452606" y="3362029"/>
                <a:chExt cx="433936" cy="67401"/>
              </a:xfrm>
            </p:grpSpPr>
            <p:sp>
              <p:nvSpPr>
                <p:cNvPr id="375" name="Isosceles Triangle 78">
                  <a:extLst>
                    <a:ext uri="{FF2B5EF4-FFF2-40B4-BE49-F238E27FC236}">
                      <a16:creationId xmlns:a16="http://schemas.microsoft.com/office/drawing/2014/main" id="{78C11193-FFA1-A599-E6BB-6F7EB108819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>
                  <a:off x="5798841" y="3341730"/>
                  <a:ext cx="67401" cy="108000"/>
                </a:xfrm>
                <a:prstGeom prst="triangle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05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376" name="Straight Connector 79">
                  <a:extLst>
                    <a:ext uri="{FF2B5EF4-FFF2-40B4-BE49-F238E27FC236}">
                      <a16:creationId xmlns:a16="http://schemas.microsoft.com/office/drawing/2014/main" id="{0F82B704-89B6-C3C1-1638-4261C03909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800000">
                  <a:off x="5452606" y="3397200"/>
                  <a:ext cx="324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77" name="Straight Connector 84">
                <a:extLst>
                  <a:ext uri="{FF2B5EF4-FFF2-40B4-BE49-F238E27FC236}">
                    <a16:creationId xmlns:a16="http://schemas.microsoft.com/office/drawing/2014/main" id="{E5FB9220-5753-969B-D50F-D65A8B40058F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691688" y="6039443"/>
                <a:ext cx="8410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8" name="Straight Connector 85">
                <a:extLst>
                  <a:ext uri="{FF2B5EF4-FFF2-40B4-BE49-F238E27FC236}">
                    <a16:creationId xmlns:a16="http://schemas.microsoft.com/office/drawing/2014/main" id="{DCC1AA67-0980-FBE7-8E33-C512E404D52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732514" y="6043381"/>
                <a:ext cx="92268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9" name="Straight Connector 86">
                <a:extLst>
                  <a:ext uri="{FF2B5EF4-FFF2-40B4-BE49-F238E27FC236}">
                    <a16:creationId xmlns:a16="http://schemas.microsoft.com/office/drawing/2014/main" id="{7960D1C4-66E4-7771-F985-6003531E1D9A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687130" y="6191205"/>
                <a:ext cx="8410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0" name="Straight Connector 87">
                <a:extLst>
                  <a:ext uri="{FF2B5EF4-FFF2-40B4-BE49-F238E27FC236}">
                    <a16:creationId xmlns:a16="http://schemas.microsoft.com/office/drawing/2014/main" id="{3D2C0916-2B74-1F12-C58B-4FB170ECE7E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5727956" y="6195144"/>
                <a:ext cx="92268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1" name="Isosceles Triangle 88">
                <a:extLst>
                  <a:ext uri="{FF2B5EF4-FFF2-40B4-BE49-F238E27FC236}">
                    <a16:creationId xmlns:a16="http://schemas.microsoft.com/office/drawing/2014/main" id="{BA464EFB-8EA5-849C-090A-90F585E7AAFD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6200000">
                <a:off x="5598362" y="6298614"/>
                <a:ext cx="69201" cy="88306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382" name="Group 179">
                <a:extLst>
                  <a:ext uri="{FF2B5EF4-FFF2-40B4-BE49-F238E27FC236}">
                    <a16:creationId xmlns:a16="http://schemas.microsoft.com/office/drawing/2014/main" id="{2E131FB2-6215-4B7E-CB42-071682EB692C}"/>
                  </a:ext>
                </a:extLst>
              </p:cNvPr>
              <p:cNvGrpSpPr/>
              <p:nvPr/>
            </p:nvGrpSpPr>
            <p:grpSpPr>
              <a:xfrm rot="9180000">
                <a:off x="5678554" y="6249362"/>
                <a:ext cx="364436" cy="43187"/>
                <a:chOff x="5452606" y="3362029"/>
                <a:chExt cx="433936" cy="67401"/>
              </a:xfrm>
            </p:grpSpPr>
            <p:sp>
              <p:nvSpPr>
                <p:cNvPr id="383" name="Isosceles Triangle 180">
                  <a:extLst>
                    <a:ext uri="{FF2B5EF4-FFF2-40B4-BE49-F238E27FC236}">
                      <a16:creationId xmlns:a16="http://schemas.microsoft.com/office/drawing/2014/main" id="{87993DB9-6497-85C2-1B9C-80886AABBF1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>
                  <a:off x="5798841" y="3341730"/>
                  <a:ext cx="67401" cy="108000"/>
                </a:xfrm>
                <a:prstGeom prst="triangle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05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384" name="Straight Connector 181">
                  <a:extLst>
                    <a:ext uri="{FF2B5EF4-FFF2-40B4-BE49-F238E27FC236}">
                      <a16:creationId xmlns:a16="http://schemas.microsoft.com/office/drawing/2014/main" id="{A26C6043-8DF9-40AC-2203-15FF5874543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800000">
                  <a:off x="5452606" y="3397200"/>
                  <a:ext cx="324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68" name="Gruppo 167"/>
            <p:cNvGrpSpPr/>
            <p:nvPr/>
          </p:nvGrpSpPr>
          <p:grpSpPr>
            <a:xfrm>
              <a:off x="3561532" y="4394069"/>
              <a:ext cx="462125" cy="1072250"/>
              <a:chOff x="8095821" y="4623307"/>
              <a:chExt cx="593451" cy="1673437"/>
            </a:xfrm>
          </p:grpSpPr>
          <p:cxnSp>
            <p:nvCxnSpPr>
              <p:cNvPr id="385" name="Straight Connector 46">
                <a:extLst>
                  <a:ext uri="{FF2B5EF4-FFF2-40B4-BE49-F238E27FC236}">
                    <a16:creationId xmlns:a16="http://schemas.microsoft.com/office/drawing/2014/main" id="{F6C7F3EB-5E53-0960-A2A7-729DFB3C73E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21272" y="5031080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6" name="Straight Connector 47">
                <a:extLst>
                  <a:ext uri="{FF2B5EF4-FFF2-40B4-BE49-F238E27FC236}">
                    <a16:creationId xmlns:a16="http://schemas.microsoft.com/office/drawing/2014/main" id="{88441F11-2800-D0D1-3A24-85DA914F01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17279" y="5482290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7" name="Straight Connector 48">
                <a:extLst>
                  <a:ext uri="{FF2B5EF4-FFF2-40B4-BE49-F238E27FC236}">
                    <a16:creationId xmlns:a16="http://schemas.microsoft.com/office/drawing/2014/main" id="{582AD9CF-1084-E921-927D-0A812B8BB6C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7983279" y="5256702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8" name="Straight Connector 49">
                <a:extLst>
                  <a:ext uri="{FF2B5EF4-FFF2-40B4-BE49-F238E27FC236}">
                    <a16:creationId xmlns:a16="http://schemas.microsoft.com/office/drawing/2014/main" id="{AE011FB5-6D98-A03F-DFE2-18B20ED2B6D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449663" y="5254674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9" name="Straight Connector 50">
                <a:extLst>
                  <a:ext uri="{FF2B5EF4-FFF2-40B4-BE49-F238E27FC236}">
                    <a16:creationId xmlns:a16="http://schemas.microsoft.com/office/drawing/2014/main" id="{8CA18838-F62A-BC18-0C52-E3FBC169D9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19289" y="5482983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0" name="Straight Connector 51">
                <a:extLst>
                  <a:ext uri="{FF2B5EF4-FFF2-40B4-BE49-F238E27FC236}">
                    <a16:creationId xmlns:a16="http://schemas.microsoft.com/office/drawing/2014/main" id="{839CC48D-7C91-4F1E-D15F-AA02A0E3A9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17279" y="5943214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1" name="Straight Connector 52">
                <a:extLst>
                  <a:ext uri="{FF2B5EF4-FFF2-40B4-BE49-F238E27FC236}">
                    <a16:creationId xmlns:a16="http://schemas.microsoft.com/office/drawing/2014/main" id="{47648CDF-968F-56B1-3F46-2E1FC6306B4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7983279" y="5717626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2" name="Straight Connector 53">
                <a:extLst>
                  <a:ext uri="{FF2B5EF4-FFF2-40B4-BE49-F238E27FC236}">
                    <a16:creationId xmlns:a16="http://schemas.microsoft.com/office/drawing/2014/main" id="{A3BA2A11-4573-DA42-92BA-222EF1C050D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449663" y="5715598"/>
                <a:ext cx="46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3" name="Straight Connector 60">
                <a:extLst>
                  <a:ext uri="{FF2B5EF4-FFF2-40B4-BE49-F238E27FC236}">
                    <a16:creationId xmlns:a16="http://schemas.microsoft.com/office/drawing/2014/main" id="{216256D9-DB26-1D43-816E-5A613A721EA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042286" y="6120598"/>
                <a:ext cx="342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4" name="Straight Connector 61">
                <a:extLst>
                  <a:ext uri="{FF2B5EF4-FFF2-40B4-BE49-F238E27FC236}">
                    <a16:creationId xmlns:a16="http://schemas.microsoft.com/office/drawing/2014/main" id="{6A22FAAD-18F8-35E1-FF2B-EEFB9E15A5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13286" y="6296744"/>
                <a:ext cx="252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5" name="Straight Connector 62">
                <a:extLst>
                  <a:ext uri="{FF2B5EF4-FFF2-40B4-BE49-F238E27FC236}">
                    <a16:creationId xmlns:a16="http://schemas.microsoft.com/office/drawing/2014/main" id="{7226D4E1-8CB5-4F92-1052-8C03D8E1CA2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427239" y="5976598"/>
                <a:ext cx="5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6" name="Straight Connector 63">
                <a:extLst>
                  <a:ext uri="{FF2B5EF4-FFF2-40B4-BE49-F238E27FC236}">
                    <a16:creationId xmlns:a16="http://schemas.microsoft.com/office/drawing/2014/main" id="{B822D647-B84C-3D06-5E7C-0581148B1B9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431604" y="6120598"/>
                <a:ext cx="5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7" name="Straight Connector 64">
                <a:extLst>
                  <a:ext uri="{FF2B5EF4-FFF2-40B4-BE49-F238E27FC236}">
                    <a16:creationId xmlns:a16="http://schemas.microsoft.com/office/drawing/2014/main" id="{6CAA3F67-63A3-E8F6-96E2-98F0C0B6DC7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432066" y="6264598"/>
                <a:ext cx="5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8" name="Straight Connector 65">
                <a:extLst>
                  <a:ext uri="{FF2B5EF4-FFF2-40B4-BE49-F238E27FC236}">
                    <a16:creationId xmlns:a16="http://schemas.microsoft.com/office/drawing/2014/main" id="{D56D801E-313E-0814-633D-97A36715EBA6}"/>
                  </a:ext>
                </a:extLst>
              </p:cNvPr>
              <p:cNvCxnSpPr>
                <a:cxnSpLocks/>
              </p:cNvCxnSpPr>
              <p:nvPr/>
            </p:nvCxnSpPr>
            <p:spPr>
              <a:xfrm rot="2100000">
                <a:off x="8367052" y="6222169"/>
                <a:ext cx="10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9" name="Straight Connector 66">
                <a:extLst>
                  <a:ext uri="{FF2B5EF4-FFF2-40B4-BE49-F238E27FC236}">
                    <a16:creationId xmlns:a16="http://schemas.microsoft.com/office/drawing/2014/main" id="{0586B1F5-0CF7-494A-9170-F8B782C571E3}"/>
                  </a:ext>
                </a:extLst>
              </p:cNvPr>
              <p:cNvCxnSpPr>
                <a:cxnSpLocks/>
              </p:cNvCxnSpPr>
              <p:nvPr/>
            </p:nvCxnSpPr>
            <p:spPr>
              <a:xfrm rot="1980000">
                <a:off x="8365998" y="6079044"/>
                <a:ext cx="10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0" name="Straight Connector 67">
                <a:extLst>
                  <a:ext uri="{FF2B5EF4-FFF2-40B4-BE49-F238E27FC236}">
                    <a16:creationId xmlns:a16="http://schemas.microsoft.com/office/drawing/2014/main" id="{2F55D52B-E65B-1B47-06E2-E58F64EF3434}"/>
                  </a:ext>
                </a:extLst>
              </p:cNvPr>
              <p:cNvCxnSpPr>
                <a:cxnSpLocks/>
              </p:cNvCxnSpPr>
              <p:nvPr/>
            </p:nvCxnSpPr>
            <p:spPr>
              <a:xfrm rot="8700000">
                <a:off x="8360327" y="6029860"/>
                <a:ext cx="10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1" name="Straight Connector 68">
                <a:extLst>
                  <a:ext uri="{FF2B5EF4-FFF2-40B4-BE49-F238E27FC236}">
                    <a16:creationId xmlns:a16="http://schemas.microsoft.com/office/drawing/2014/main" id="{79157E77-E3FA-3F23-3AAC-FC5ED92B27DA}"/>
                  </a:ext>
                </a:extLst>
              </p:cNvPr>
              <p:cNvCxnSpPr>
                <a:cxnSpLocks/>
              </p:cNvCxnSpPr>
              <p:nvPr/>
            </p:nvCxnSpPr>
            <p:spPr>
              <a:xfrm rot="8700000">
                <a:off x="8367052" y="6168170"/>
                <a:ext cx="10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2" name="Straight Connector 69">
                <a:extLst>
                  <a:ext uri="{FF2B5EF4-FFF2-40B4-BE49-F238E27FC236}">
                    <a16:creationId xmlns:a16="http://schemas.microsoft.com/office/drawing/2014/main" id="{201BCD84-9FDE-2E55-74F2-40F87D2371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97222" y="6189276"/>
                <a:ext cx="14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3" name="Straight Connector 70">
                <a:extLst>
                  <a:ext uri="{FF2B5EF4-FFF2-40B4-BE49-F238E27FC236}">
                    <a16:creationId xmlns:a16="http://schemas.microsoft.com/office/drawing/2014/main" id="{C2AE3B0E-6CDF-C398-1176-479F82989E5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119544" y="4851642"/>
                <a:ext cx="342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4" name="Straight Connector 71">
                <a:extLst>
                  <a:ext uri="{FF2B5EF4-FFF2-40B4-BE49-F238E27FC236}">
                    <a16:creationId xmlns:a16="http://schemas.microsoft.com/office/drawing/2014/main" id="{DF47C4DF-0976-3A0E-F8CE-5DF2A7C1D94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220202" y="4856616"/>
                <a:ext cx="342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5" name="Straight Connector 72">
                <a:extLst>
                  <a:ext uri="{FF2B5EF4-FFF2-40B4-BE49-F238E27FC236}">
                    <a16:creationId xmlns:a16="http://schemas.microsoft.com/office/drawing/2014/main" id="{56DD3D8E-CA46-66F3-421F-561E6E2CAE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20514" y="4680966"/>
                <a:ext cx="23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6" name="Straight Connector 73">
                <a:extLst>
                  <a:ext uri="{FF2B5EF4-FFF2-40B4-BE49-F238E27FC236}">
                    <a16:creationId xmlns:a16="http://schemas.microsoft.com/office/drawing/2014/main" id="{576CBE12-C8EB-5091-DD03-5B53A10403B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181279" y="4705826"/>
                <a:ext cx="72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7" name="Straight Connector 74">
                <a:extLst>
                  <a:ext uri="{FF2B5EF4-FFF2-40B4-BE49-F238E27FC236}">
                    <a16:creationId xmlns:a16="http://schemas.microsoft.com/office/drawing/2014/main" id="{6963C77B-4E41-4556-481E-4A1D90CD080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424196" y="4659307"/>
                <a:ext cx="72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08" name="Group 178">
                <a:extLst>
                  <a:ext uri="{FF2B5EF4-FFF2-40B4-BE49-F238E27FC236}">
                    <a16:creationId xmlns:a16="http://schemas.microsoft.com/office/drawing/2014/main" id="{5FAFE86D-2EE4-63A0-5013-EF7963D54FA4}"/>
                  </a:ext>
                </a:extLst>
              </p:cNvPr>
              <p:cNvGrpSpPr/>
              <p:nvPr/>
            </p:nvGrpSpPr>
            <p:grpSpPr>
              <a:xfrm>
                <a:off x="8233476" y="5112721"/>
                <a:ext cx="433936" cy="67401"/>
                <a:chOff x="5452606" y="3362029"/>
                <a:chExt cx="433936" cy="67401"/>
              </a:xfrm>
            </p:grpSpPr>
            <p:sp>
              <p:nvSpPr>
                <p:cNvPr id="409" name="Isosceles Triangle 78">
                  <a:extLst>
                    <a:ext uri="{FF2B5EF4-FFF2-40B4-BE49-F238E27FC236}">
                      <a16:creationId xmlns:a16="http://schemas.microsoft.com/office/drawing/2014/main" id="{78C11193-FFA1-A599-E6BB-6F7EB108819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>
                  <a:off x="5798841" y="3341730"/>
                  <a:ext cx="67401" cy="108000"/>
                </a:xfrm>
                <a:prstGeom prst="triangle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05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410" name="Straight Connector 79">
                  <a:extLst>
                    <a:ext uri="{FF2B5EF4-FFF2-40B4-BE49-F238E27FC236}">
                      <a16:creationId xmlns:a16="http://schemas.microsoft.com/office/drawing/2014/main" id="{0F82B704-89B6-C3C1-1638-4261C03909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800000">
                  <a:off x="5452606" y="3397200"/>
                  <a:ext cx="324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11" name="Straight Connector 84">
                <a:extLst>
                  <a:ext uri="{FF2B5EF4-FFF2-40B4-BE49-F238E27FC236}">
                    <a16:creationId xmlns:a16="http://schemas.microsoft.com/office/drawing/2014/main" id="{E5FB9220-5753-969B-D50F-D65A8B40058F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8227935" y="5369952"/>
                <a:ext cx="10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2" name="Straight Connector 85">
                <a:extLst>
                  <a:ext uri="{FF2B5EF4-FFF2-40B4-BE49-F238E27FC236}">
                    <a16:creationId xmlns:a16="http://schemas.microsoft.com/office/drawing/2014/main" id="{DCC1AA67-0980-FBE7-8E33-C512E404D52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267607" y="5376099"/>
                <a:ext cx="14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3" name="Straight Connector 86">
                <a:extLst>
                  <a:ext uri="{FF2B5EF4-FFF2-40B4-BE49-F238E27FC236}">
                    <a16:creationId xmlns:a16="http://schemas.microsoft.com/office/drawing/2014/main" id="{7960D1C4-66E4-7771-F985-6003531E1D9A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8222082" y="5606805"/>
                <a:ext cx="108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4" name="Straight Connector 87">
                <a:extLst>
                  <a:ext uri="{FF2B5EF4-FFF2-40B4-BE49-F238E27FC236}">
                    <a16:creationId xmlns:a16="http://schemas.microsoft.com/office/drawing/2014/main" id="{3D2C0916-2B74-1F12-C58B-4FB170ECE7E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8261754" y="5612952"/>
                <a:ext cx="14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5" name="Isosceles Triangle 88">
                <a:extLst>
                  <a:ext uri="{FF2B5EF4-FFF2-40B4-BE49-F238E27FC236}">
                    <a16:creationId xmlns:a16="http://schemas.microsoft.com/office/drawing/2014/main" id="{BA464EFB-8EA5-849C-090A-90F585E7AAFD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6200000">
                <a:off x="8098521" y="5786644"/>
                <a:ext cx="108000" cy="113400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416" name="Group 179">
                <a:extLst>
                  <a:ext uri="{FF2B5EF4-FFF2-40B4-BE49-F238E27FC236}">
                    <a16:creationId xmlns:a16="http://schemas.microsoft.com/office/drawing/2014/main" id="{2E131FB2-6215-4B7E-CB42-071682EB692C}"/>
                  </a:ext>
                </a:extLst>
              </p:cNvPr>
              <p:cNvGrpSpPr/>
              <p:nvPr/>
            </p:nvGrpSpPr>
            <p:grpSpPr>
              <a:xfrm rot="9180000">
                <a:off x="8211068" y="5697568"/>
                <a:ext cx="468000" cy="67401"/>
                <a:chOff x="5452606" y="3362029"/>
                <a:chExt cx="433936" cy="67401"/>
              </a:xfrm>
            </p:grpSpPr>
            <p:sp>
              <p:nvSpPr>
                <p:cNvPr id="417" name="Isosceles Triangle 180">
                  <a:extLst>
                    <a:ext uri="{FF2B5EF4-FFF2-40B4-BE49-F238E27FC236}">
                      <a16:creationId xmlns:a16="http://schemas.microsoft.com/office/drawing/2014/main" id="{87993DB9-6497-85C2-1B9C-80886AABBF1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5400000">
                  <a:off x="5798841" y="3341730"/>
                  <a:ext cx="67401" cy="108000"/>
                </a:xfrm>
                <a:prstGeom prst="triangle">
                  <a:avLst/>
                </a:prstGeom>
                <a:solidFill>
                  <a:schemeClr val="tx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sz="105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418" name="Straight Connector 181">
                  <a:extLst>
                    <a:ext uri="{FF2B5EF4-FFF2-40B4-BE49-F238E27FC236}">
                      <a16:creationId xmlns:a16="http://schemas.microsoft.com/office/drawing/2014/main" id="{A26C6043-8DF9-40AC-2203-15FF5874543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800000">
                  <a:off x="5452606" y="3397200"/>
                  <a:ext cx="324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56" name="Group 45">
              <a:extLst>
                <a:ext uri="{FF2B5EF4-FFF2-40B4-BE49-F238E27FC236}">
                  <a16:creationId xmlns:a16="http://schemas.microsoft.com/office/drawing/2014/main" id="{EC06410F-D467-032A-322F-C1803F43DD8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92457" y="3754902"/>
              <a:ext cx="532718" cy="1291746"/>
              <a:chOff x="3714180" y="2353011"/>
              <a:chExt cx="727466" cy="2143786"/>
            </a:xfrm>
          </p:grpSpPr>
          <p:sp>
            <p:nvSpPr>
              <p:cNvPr id="457" name="Arc 46">
                <a:extLst>
                  <a:ext uri="{FF2B5EF4-FFF2-40B4-BE49-F238E27FC236}">
                    <a16:creationId xmlns:a16="http://schemas.microsoft.com/office/drawing/2014/main" id="{677F707E-1912-6EFF-8590-74F2546524B7}"/>
                  </a:ext>
                </a:extLst>
              </p:cNvPr>
              <p:cNvSpPr>
                <a:spLocks/>
              </p:cNvSpPr>
              <p:nvPr/>
            </p:nvSpPr>
            <p:spPr>
              <a:xfrm rot="10800000">
                <a:off x="3714180" y="2353011"/>
                <a:ext cx="720000" cy="864000"/>
              </a:xfrm>
              <a:prstGeom prst="arc">
                <a:avLst>
                  <a:gd name="adj1" fmla="val 115277"/>
                  <a:gd name="adj2" fmla="val 10729593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58" name="Arc 47">
                <a:extLst>
                  <a:ext uri="{FF2B5EF4-FFF2-40B4-BE49-F238E27FC236}">
                    <a16:creationId xmlns:a16="http://schemas.microsoft.com/office/drawing/2014/main" id="{C75CDFD1-B727-81AB-94B7-53977777839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721646" y="3094244"/>
                <a:ext cx="720000" cy="864000"/>
              </a:xfrm>
              <a:prstGeom prst="arc">
                <a:avLst>
                  <a:gd name="adj1" fmla="val 115277"/>
                  <a:gd name="adj2" fmla="val 10729593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cxnSp>
            <p:nvCxnSpPr>
              <p:cNvPr id="459" name="Straight Connector 48">
                <a:extLst>
                  <a:ext uri="{FF2B5EF4-FFF2-40B4-BE49-F238E27FC236}">
                    <a16:creationId xmlns:a16="http://schemas.microsoft.com/office/drawing/2014/main" id="{61A4F007-4697-6724-07A8-247F97C47501}"/>
                  </a:ext>
                </a:extLst>
              </p:cNvPr>
              <p:cNvCxnSpPr>
                <a:cxnSpLocks/>
                <a:stCxn id="457" idx="0"/>
                <a:endCxn id="458" idx="2"/>
              </p:cNvCxnSpPr>
              <p:nvPr/>
            </p:nvCxnSpPr>
            <p:spPr>
              <a:xfrm>
                <a:off x="3714321" y="2772939"/>
                <a:ext cx="7377" cy="760678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0" name="Straight Connector 49">
                <a:extLst>
                  <a:ext uri="{FF2B5EF4-FFF2-40B4-BE49-F238E27FC236}">
                    <a16:creationId xmlns:a16="http://schemas.microsoft.com/office/drawing/2014/main" id="{909BB043-C5BD-6DDA-F88F-471C13FC99DB}"/>
                  </a:ext>
                </a:extLst>
              </p:cNvPr>
              <p:cNvCxnSpPr>
                <a:cxnSpLocks/>
                <a:endCxn id="458" idx="0"/>
              </p:cNvCxnSpPr>
              <p:nvPr/>
            </p:nvCxnSpPr>
            <p:spPr>
              <a:xfrm>
                <a:off x="4434457" y="2765566"/>
                <a:ext cx="7048" cy="77275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1" name="Straight Connector 50">
                <a:extLst>
                  <a:ext uri="{FF2B5EF4-FFF2-40B4-BE49-F238E27FC236}">
                    <a16:creationId xmlns:a16="http://schemas.microsoft.com/office/drawing/2014/main" id="{5F2339BE-8AC4-EBE0-FF72-3E705C33AC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7957" y="3956797"/>
                <a:ext cx="7377" cy="54000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6" name="Group 1">
              <a:extLst>
                <a:ext uri="{FF2B5EF4-FFF2-40B4-BE49-F238E27FC236}">
                  <a16:creationId xmlns:a16="http://schemas.microsoft.com/office/drawing/2014/main" id="{62838B1A-BFC4-05CE-71B6-CE471CFCB51E}"/>
                </a:ext>
              </a:extLst>
            </p:cNvPr>
            <p:cNvGrpSpPr/>
            <p:nvPr/>
          </p:nvGrpSpPr>
          <p:grpSpPr>
            <a:xfrm rot="10800000">
              <a:off x="4991804" y="4807198"/>
              <a:ext cx="366467" cy="482416"/>
              <a:chOff x="4619482" y="3227084"/>
              <a:chExt cx="470609" cy="752896"/>
            </a:xfrm>
          </p:grpSpPr>
          <p:sp>
            <p:nvSpPr>
              <p:cNvPr id="479" name="Oval 45">
                <a:extLst>
                  <a:ext uri="{FF2B5EF4-FFF2-40B4-BE49-F238E27FC236}">
                    <a16:creationId xmlns:a16="http://schemas.microsoft.com/office/drawing/2014/main" id="{42391543-0F91-C3A0-A929-67C8801DB2C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619482" y="3364956"/>
                <a:ext cx="470609" cy="46800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80" name="Arc 56">
                <a:extLst>
                  <a:ext uri="{FF2B5EF4-FFF2-40B4-BE49-F238E27FC236}">
                    <a16:creationId xmlns:a16="http://schemas.microsoft.com/office/drawing/2014/main" id="{5AE89661-892C-5161-8E42-615796B53EA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692786" y="3656794"/>
                <a:ext cx="324000" cy="323186"/>
              </a:xfrm>
              <a:prstGeom prst="arc">
                <a:avLst>
                  <a:gd name="adj1" fmla="val 11704957"/>
                  <a:gd name="adj2" fmla="val 20551465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81" name="Arc 59">
                <a:extLst>
                  <a:ext uri="{FF2B5EF4-FFF2-40B4-BE49-F238E27FC236}">
                    <a16:creationId xmlns:a16="http://schemas.microsoft.com/office/drawing/2014/main" id="{A40FCA53-E855-57A6-6755-A051EE3D5F7A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0800000">
                <a:off x="4687575" y="3227084"/>
                <a:ext cx="324000" cy="323186"/>
              </a:xfrm>
              <a:prstGeom prst="arc">
                <a:avLst>
                  <a:gd name="adj1" fmla="val 11704957"/>
                  <a:gd name="adj2" fmla="val 20551465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cxnSp>
          <p:nvCxnSpPr>
            <p:cNvPr id="483" name="Straight Connector 75">
              <a:extLst>
                <a:ext uri="{FF2B5EF4-FFF2-40B4-BE49-F238E27FC236}">
                  <a16:creationId xmlns:a16="http://schemas.microsoft.com/office/drawing/2014/main" id="{A6663D65-28BE-1A69-7A8C-1AF191A7C4D9}"/>
                </a:ext>
              </a:extLst>
            </p:cNvPr>
            <p:cNvCxnSpPr>
              <a:cxnSpLocks/>
              <a:endCxn id="479" idx="6"/>
            </p:cNvCxnSpPr>
            <p:nvPr/>
          </p:nvCxnSpPr>
          <p:spPr>
            <a:xfrm>
              <a:off x="5358090" y="5048200"/>
              <a:ext cx="276596" cy="254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6" name="Straight Connector 75">
              <a:extLst>
                <a:ext uri="{FF2B5EF4-FFF2-40B4-BE49-F238E27FC236}">
                  <a16:creationId xmlns:a16="http://schemas.microsoft.com/office/drawing/2014/main" id="{A6663D65-28BE-1A69-7A8C-1AF191A7C4D9}"/>
                </a:ext>
              </a:extLst>
            </p:cNvPr>
            <p:cNvCxnSpPr>
              <a:cxnSpLocks/>
            </p:cNvCxnSpPr>
            <p:nvPr/>
          </p:nvCxnSpPr>
          <p:spPr>
            <a:xfrm>
              <a:off x="5989215" y="5046548"/>
              <a:ext cx="1097460" cy="708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508954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osceles Triangle 4">
            <a:extLst>
              <a:ext uri="{FF2B5EF4-FFF2-40B4-BE49-F238E27FC236}">
                <a16:creationId xmlns:a16="http://schemas.microsoft.com/office/drawing/2014/main" id="{9C89A2F3-375A-8559-4E18-9500998372D1}"/>
              </a:ext>
            </a:extLst>
          </p:cNvPr>
          <p:cNvSpPr>
            <a:spLocks noChangeAspect="1"/>
          </p:cNvSpPr>
          <p:nvPr/>
        </p:nvSpPr>
        <p:spPr>
          <a:xfrm rot="5400000">
            <a:off x="831124" y="2702780"/>
            <a:ext cx="183276" cy="172422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A938457-1F2D-74AB-800D-3E5488BC28DA}"/>
              </a:ext>
            </a:extLst>
          </p:cNvPr>
          <p:cNvCxnSpPr>
            <a:cxnSpLocks/>
          </p:cNvCxnSpPr>
          <p:nvPr/>
        </p:nvCxnSpPr>
        <p:spPr>
          <a:xfrm>
            <a:off x="994490" y="2779849"/>
            <a:ext cx="68421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E87F371-58E3-B396-DDE0-2748895B48C8}"/>
              </a:ext>
            </a:extLst>
          </p:cNvPr>
          <p:cNvCxnSpPr>
            <a:cxnSpLocks/>
          </p:cNvCxnSpPr>
          <p:nvPr/>
        </p:nvCxnSpPr>
        <p:spPr>
          <a:xfrm rot="2700000">
            <a:off x="1598385" y="2921532"/>
            <a:ext cx="39709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DD67626-5C25-8179-2FF4-A31CE700AA8B}"/>
              </a:ext>
            </a:extLst>
          </p:cNvPr>
          <p:cNvCxnSpPr>
            <a:cxnSpLocks/>
          </p:cNvCxnSpPr>
          <p:nvPr/>
        </p:nvCxnSpPr>
        <p:spPr>
          <a:xfrm rot="8100000">
            <a:off x="1883114" y="2932967"/>
            <a:ext cx="35579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B755075-8B25-4D1B-74DC-C05DBE1DACA0}"/>
              </a:ext>
            </a:extLst>
          </p:cNvPr>
          <p:cNvCxnSpPr>
            <a:cxnSpLocks/>
          </p:cNvCxnSpPr>
          <p:nvPr/>
        </p:nvCxnSpPr>
        <p:spPr>
          <a:xfrm>
            <a:off x="1926984" y="2532789"/>
            <a:ext cx="268308" cy="27260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17C604C-0C70-B65C-9647-C8CB14C8E3C7}"/>
              </a:ext>
            </a:extLst>
          </p:cNvPr>
          <p:cNvCxnSpPr>
            <a:cxnSpLocks/>
          </p:cNvCxnSpPr>
          <p:nvPr/>
        </p:nvCxnSpPr>
        <p:spPr>
          <a:xfrm flipH="1">
            <a:off x="1665227" y="2538646"/>
            <a:ext cx="267434" cy="24703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4D82989-97A8-FEC3-01EA-AD92B4D928DB}"/>
              </a:ext>
            </a:extLst>
          </p:cNvPr>
          <p:cNvCxnSpPr>
            <a:cxnSpLocks/>
          </p:cNvCxnSpPr>
          <p:nvPr/>
        </p:nvCxnSpPr>
        <p:spPr>
          <a:xfrm>
            <a:off x="1932661" y="2555055"/>
            <a:ext cx="0" cy="39472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B8B23A5-6378-F5E7-5528-D1EFF5426E5B}"/>
              </a:ext>
            </a:extLst>
          </p:cNvPr>
          <p:cNvCxnSpPr>
            <a:cxnSpLocks/>
          </p:cNvCxnSpPr>
          <p:nvPr/>
        </p:nvCxnSpPr>
        <p:spPr>
          <a:xfrm>
            <a:off x="1832483" y="2968819"/>
            <a:ext cx="19158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387DE40-7DBD-EC27-E739-ADEAEBEEC0FE}"/>
              </a:ext>
            </a:extLst>
          </p:cNvPr>
          <p:cNvCxnSpPr>
            <a:cxnSpLocks/>
          </p:cNvCxnSpPr>
          <p:nvPr/>
        </p:nvCxnSpPr>
        <p:spPr>
          <a:xfrm flipV="1">
            <a:off x="2181123" y="2788540"/>
            <a:ext cx="1169484" cy="516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BD2E771-74C8-AA12-59C5-D378CBED7A9F}"/>
              </a:ext>
            </a:extLst>
          </p:cNvPr>
          <p:cNvCxnSpPr>
            <a:cxnSpLocks/>
          </p:cNvCxnSpPr>
          <p:nvPr/>
        </p:nvCxnSpPr>
        <p:spPr>
          <a:xfrm>
            <a:off x="2457949" y="2505913"/>
            <a:ext cx="35579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A91F85F-A4AA-1D27-7307-03D8E2F13381}"/>
              </a:ext>
            </a:extLst>
          </p:cNvPr>
          <p:cNvCxnSpPr>
            <a:cxnSpLocks/>
          </p:cNvCxnSpPr>
          <p:nvPr/>
        </p:nvCxnSpPr>
        <p:spPr>
          <a:xfrm>
            <a:off x="2454914" y="2888764"/>
            <a:ext cx="35579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9612FA0-4E78-B4E0-525C-B50CE1F9842F}"/>
              </a:ext>
            </a:extLst>
          </p:cNvPr>
          <p:cNvCxnSpPr>
            <a:cxnSpLocks/>
          </p:cNvCxnSpPr>
          <p:nvPr/>
        </p:nvCxnSpPr>
        <p:spPr>
          <a:xfrm rot="5400000">
            <a:off x="2256365" y="2697353"/>
            <a:ext cx="39709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62AAD8B-D621-9544-44FD-D990CD35AF5B}"/>
              </a:ext>
            </a:extLst>
          </p:cNvPr>
          <p:cNvCxnSpPr>
            <a:cxnSpLocks/>
          </p:cNvCxnSpPr>
          <p:nvPr/>
        </p:nvCxnSpPr>
        <p:spPr>
          <a:xfrm rot="5400000">
            <a:off x="2610927" y="2695632"/>
            <a:ext cx="39709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EAE82F4-DA74-9F75-B82B-84B0C887CB69}"/>
              </a:ext>
            </a:extLst>
          </p:cNvPr>
          <p:cNvCxnSpPr>
            <a:cxnSpLocks/>
          </p:cNvCxnSpPr>
          <p:nvPr/>
        </p:nvCxnSpPr>
        <p:spPr>
          <a:xfrm rot="20460000">
            <a:off x="2451931" y="2255255"/>
            <a:ext cx="10947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98CB079-C173-D626-49C2-9F73FCA3C35B}"/>
              </a:ext>
            </a:extLst>
          </p:cNvPr>
          <p:cNvCxnSpPr>
            <a:cxnSpLocks/>
          </p:cNvCxnSpPr>
          <p:nvPr/>
        </p:nvCxnSpPr>
        <p:spPr>
          <a:xfrm flipH="1" flipV="1">
            <a:off x="2454913" y="2275144"/>
            <a:ext cx="177896" cy="4362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F02D500-EBF7-722B-1FE3-A596A80A40A7}"/>
              </a:ext>
            </a:extLst>
          </p:cNvPr>
          <p:cNvCxnSpPr>
            <a:cxnSpLocks/>
          </p:cNvCxnSpPr>
          <p:nvPr/>
        </p:nvCxnSpPr>
        <p:spPr>
          <a:xfrm flipV="1">
            <a:off x="2454913" y="2318765"/>
            <a:ext cx="177896" cy="3308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B84BE05A-2F69-F49A-5D66-60FAD9F47ABA}"/>
              </a:ext>
            </a:extLst>
          </p:cNvPr>
          <p:cNvCxnSpPr>
            <a:cxnSpLocks/>
          </p:cNvCxnSpPr>
          <p:nvPr/>
        </p:nvCxnSpPr>
        <p:spPr>
          <a:xfrm flipH="1" flipV="1">
            <a:off x="2454913" y="2353386"/>
            <a:ext cx="177896" cy="4208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87F3062-7928-A369-4E0A-C8C156C714B6}"/>
              </a:ext>
            </a:extLst>
          </p:cNvPr>
          <p:cNvCxnSpPr>
            <a:cxnSpLocks/>
          </p:cNvCxnSpPr>
          <p:nvPr/>
        </p:nvCxnSpPr>
        <p:spPr>
          <a:xfrm flipV="1">
            <a:off x="2456291" y="2395469"/>
            <a:ext cx="169604" cy="3221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83C151A7-1376-DC4D-EAAA-61A0E963305B}"/>
              </a:ext>
            </a:extLst>
          </p:cNvPr>
          <p:cNvCxnSpPr>
            <a:cxnSpLocks/>
          </p:cNvCxnSpPr>
          <p:nvPr/>
        </p:nvCxnSpPr>
        <p:spPr>
          <a:xfrm flipH="1" flipV="1">
            <a:off x="2456291" y="2427679"/>
            <a:ext cx="176518" cy="3891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3034265-9B2B-181A-3480-C54A201100BD}"/>
              </a:ext>
            </a:extLst>
          </p:cNvPr>
          <p:cNvCxnSpPr>
            <a:cxnSpLocks/>
          </p:cNvCxnSpPr>
          <p:nvPr/>
        </p:nvCxnSpPr>
        <p:spPr>
          <a:xfrm rot="20460000">
            <a:off x="2535075" y="2487368"/>
            <a:ext cx="10947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B59DB170-067E-3C74-953D-125B6358B817}"/>
              </a:ext>
            </a:extLst>
          </p:cNvPr>
          <p:cNvCxnSpPr>
            <a:cxnSpLocks/>
          </p:cNvCxnSpPr>
          <p:nvPr/>
        </p:nvCxnSpPr>
        <p:spPr>
          <a:xfrm rot="5400000">
            <a:off x="2890567" y="2589497"/>
            <a:ext cx="3665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>
            <a:extLst>
              <a:ext uri="{FF2B5EF4-FFF2-40B4-BE49-F238E27FC236}">
                <a16:creationId xmlns:a16="http://schemas.microsoft.com/office/drawing/2014/main" id="{D6A5369E-1E74-D889-5E94-E48DBCD5E55A}"/>
              </a:ext>
            </a:extLst>
          </p:cNvPr>
          <p:cNvSpPr>
            <a:spLocks noChangeAspect="1"/>
          </p:cNvSpPr>
          <p:nvPr/>
        </p:nvSpPr>
        <p:spPr>
          <a:xfrm>
            <a:off x="2894955" y="2008119"/>
            <a:ext cx="357774" cy="39709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80D6FA7D-411E-F95D-A671-348E1963429E}"/>
              </a:ext>
            </a:extLst>
          </p:cNvPr>
          <p:cNvCxnSpPr>
            <a:cxnSpLocks/>
          </p:cNvCxnSpPr>
          <p:nvPr/>
        </p:nvCxnSpPr>
        <p:spPr>
          <a:xfrm rot="5400000">
            <a:off x="2455514" y="2985818"/>
            <a:ext cx="18327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1242AC56-D590-0757-B0A6-A8B1CF35B5A9}"/>
              </a:ext>
            </a:extLst>
          </p:cNvPr>
          <p:cNvCxnSpPr>
            <a:cxnSpLocks/>
          </p:cNvCxnSpPr>
          <p:nvPr/>
        </p:nvCxnSpPr>
        <p:spPr>
          <a:xfrm>
            <a:off x="2559461" y="3078304"/>
            <a:ext cx="328422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F8AD7BAD-49A8-E26F-68A9-15FC40391C5E}"/>
              </a:ext>
            </a:extLst>
          </p:cNvPr>
          <p:cNvCxnSpPr>
            <a:cxnSpLocks/>
          </p:cNvCxnSpPr>
          <p:nvPr/>
        </p:nvCxnSpPr>
        <p:spPr>
          <a:xfrm rot="5400000">
            <a:off x="2806293" y="2972427"/>
            <a:ext cx="18327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3EAC3343-F1C1-B5FF-0C96-75DF06C25437}"/>
              </a:ext>
            </a:extLst>
          </p:cNvPr>
          <p:cNvCxnSpPr>
            <a:cxnSpLocks/>
          </p:cNvCxnSpPr>
          <p:nvPr/>
        </p:nvCxnSpPr>
        <p:spPr>
          <a:xfrm>
            <a:off x="2807042" y="2790402"/>
            <a:ext cx="87913" cy="98362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A6663D65-28BE-1A69-7A8C-1AF191A7C4D9}"/>
              </a:ext>
            </a:extLst>
          </p:cNvPr>
          <p:cNvCxnSpPr>
            <a:cxnSpLocks/>
          </p:cNvCxnSpPr>
          <p:nvPr/>
        </p:nvCxnSpPr>
        <p:spPr>
          <a:xfrm>
            <a:off x="6061054" y="2786055"/>
            <a:ext cx="780173" cy="183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BFA8D516-6B03-052E-BBD5-05CBE27718AE}"/>
              </a:ext>
            </a:extLst>
          </p:cNvPr>
          <p:cNvCxnSpPr>
            <a:cxnSpLocks/>
          </p:cNvCxnSpPr>
          <p:nvPr/>
        </p:nvCxnSpPr>
        <p:spPr>
          <a:xfrm rot="5400000">
            <a:off x="1735695" y="3252510"/>
            <a:ext cx="39709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8B13C938-A603-5D09-91DC-A7696B3858D1}"/>
              </a:ext>
            </a:extLst>
          </p:cNvPr>
          <p:cNvCxnSpPr>
            <a:cxnSpLocks/>
          </p:cNvCxnSpPr>
          <p:nvPr/>
        </p:nvCxnSpPr>
        <p:spPr>
          <a:xfrm rot="10800000">
            <a:off x="2985900" y="2120880"/>
            <a:ext cx="175884" cy="184402"/>
          </a:xfrm>
          <a:prstGeom prst="straightConnector1">
            <a:avLst/>
          </a:prstGeom>
          <a:ln w="127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po 9"/>
          <p:cNvGrpSpPr/>
          <p:nvPr/>
        </p:nvGrpSpPr>
        <p:grpSpPr>
          <a:xfrm>
            <a:off x="4705787" y="1690184"/>
            <a:ext cx="357774" cy="1086021"/>
            <a:chOff x="6074084" y="1706073"/>
            <a:chExt cx="357774" cy="1086021"/>
          </a:xfrm>
        </p:grpSpPr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68C81D9D-A948-9024-C37F-6291C9C2AE74}"/>
                </a:ext>
              </a:extLst>
            </p:cNvPr>
            <p:cNvCxnSpPr>
              <a:cxnSpLocks/>
            </p:cNvCxnSpPr>
            <p:nvPr/>
          </p:nvCxnSpPr>
          <p:spPr>
            <a:xfrm>
              <a:off x="6252972" y="2104176"/>
              <a:ext cx="68" cy="68791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14E3C4F8-5A22-3A16-97BB-49FDD774B58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74084" y="1706073"/>
              <a:ext cx="357774" cy="39709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94" name="Straight Arrow Connector 93">
              <a:extLst>
                <a:ext uri="{FF2B5EF4-FFF2-40B4-BE49-F238E27FC236}">
                  <a16:creationId xmlns:a16="http://schemas.microsoft.com/office/drawing/2014/main" id="{56ADAB08-B365-CFF2-F802-1268A627F1B5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6165029" y="1818834"/>
              <a:ext cx="175884" cy="18440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4" name="Isosceles Triangle 173">
            <a:extLst>
              <a:ext uri="{FF2B5EF4-FFF2-40B4-BE49-F238E27FC236}">
                <a16:creationId xmlns:a16="http://schemas.microsoft.com/office/drawing/2014/main" id="{3E1D8BC2-E40B-6A2C-B742-1D8D693BFC17}"/>
              </a:ext>
            </a:extLst>
          </p:cNvPr>
          <p:cNvSpPr/>
          <p:nvPr/>
        </p:nvSpPr>
        <p:spPr>
          <a:xfrm rot="5400000">
            <a:off x="2721386" y="2744228"/>
            <a:ext cx="61092" cy="87709"/>
          </a:xfrm>
          <a:prstGeom prst="triangl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>
              <a:solidFill>
                <a:schemeClr val="tx1"/>
              </a:solidFill>
            </a:endParaRPr>
          </a:p>
        </p:txBody>
      </p:sp>
      <p:cxnSp>
        <p:nvCxnSpPr>
          <p:cNvPr id="175" name="Straight Connector 174">
            <a:extLst>
              <a:ext uri="{FF2B5EF4-FFF2-40B4-BE49-F238E27FC236}">
                <a16:creationId xmlns:a16="http://schemas.microsoft.com/office/drawing/2014/main" id="{41210DD3-778C-C344-7AA5-09DF563C6F4D}"/>
              </a:ext>
            </a:extLst>
          </p:cNvPr>
          <p:cNvCxnSpPr>
            <a:cxnSpLocks/>
          </p:cNvCxnSpPr>
          <p:nvPr/>
        </p:nvCxnSpPr>
        <p:spPr>
          <a:xfrm rot="10800000">
            <a:off x="2573105" y="2785826"/>
            <a:ext cx="13684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Isosceles Triangle 176">
            <a:extLst>
              <a:ext uri="{FF2B5EF4-FFF2-40B4-BE49-F238E27FC236}">
                <a16:creationId xmlns:a16="http://schemas.microsoft.com/office/drawing/2014/main" id="{1A6163DC-4E3F-3FE4-B1B8-5AB59C46E0EF}"/>
              </a:ext>
            </a:extLst>
          </p:cNvPr>
          <p:cNvSpPr/>
          <p:nvPr/>
        </p:nvSpPr>
        <p:spPr>
          <a:xfrm rot="16200000">
            <a:off x="2487297" y="2747749"/>
            <a:ext cx="61092" cy="87709"/>
          </a:xfrm>
          <a:prstGeom prst="triangl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>
              <a:solidFill>
                <a:schemeClr val="tx1"/>
              </a:solidFill>
            </a:endParaRPr>
          </a:p>
        </p:txBody>
      </p:sp>
      <p:sp>
        <p:nvSpPr>
          <p:cNvPr id="178" name="Isosceles Triangle 177">
            <a:extLst>
              <a:ext uri="{FF2B5EF4-FFF2-40B4-BE49-F238E27FC236}">
                <a16:creationId xmlns:a16="http://schemas.microsoft.com/office/drawing/2014/main" id="{D3FCEF40-C251-FEF1-A646-CD57E2890234}"/>
              </a:ext>
            </a:extLst>
          </p:cNvPr>
          <p:cNvSpPr>
            <a:spLocks noChangeAspect="1"/>
          </p:cNvSpPr>
          <p:nvPr/>
        </p:nvSpPr>
        <p:spPr>
          <a:xfrm rot="16200000">
            <a:off x="2365989" y="2557769"/>
            <a:ext cx="91638" cy="86211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47" name="Straight Connector 69">
            <a:extLst>
              <a:ext uri="{FF2B5EF4-FFF2-40B4-BE49-F238E27FC236}">
                <a16:creationId xmlns:a16="http://schemas.microsoft.com/office/drawing/2014/main" id="{201BCD84-9FDE-2E55-74F2-40F87D2371BC}"/>
              </a:ext>
            </a:extLst>
          </p:cNvPr>
          <p:cNvCxnSpPr>
            <a:cxnSpLocks/>
          </p:cNvCxnSpPr>
          <p:nvPr/>
        </p:nvCxnSpPr>
        <p:spPr>
          <a:xfrm flipV="1">
            <a:off x="3711544" y="2786913"/>
            <a:ext cx="2359186" cy="593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uppo 12"/>
          <p:cNvGrpSpPr/>
          <p:nvPr/>
        </p:nvGrpSpPr>
        <p:grpSpPr>
          <a:xfrm>
            <a:off x="5670272" y="788261"/>
            <a:ext cx="363548" cy="1419908"/>
            <a:chOff x="4936488" y="1952858"/>
            <a:chExt cx="363548" cy="1419908"/>
          </a:xfrm>
        </p:grpSpPr>
        <p:cxnSp>
          <p:nvCxnSpPr>
            <p:cNvPr id="248" name="Straight Connector 46">
              <a:extLst>
                <a:ext uri="{FF2B5EF4-FFF2-40B4-BE49-F238E27FC236}">
                  <a16:creationId xmlns:a16="http://schemas.microsoft.com/office/drawing/2014/main" id="{F6C7F3EB-5E53-0960-A2A7-729DFB3C73E0}"/>
                </a:ext>
              </a:extLst>
            </p:cNvPr>
            <p:cNvCxnSpPr>
              <a:cxnSpLocks/>
            </p:cNvCxnSpPr>
            <p:nvPr/>
          </p:nvCxnSpPr>
          <p:spPr>
            <a:xfrm>
              <a:off x="4944245" y="2298852"/>
              <a:ext cx="3557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47">
              <a:extLst>
                <a:ext uri="{FF2B5EF4-FFF2-40B4-BE49-F238E27FC236}">
                  <a16:creationId xmlns:a16="http://schemas.microsoft.com/office/drawing/2014/main" id="{88441F11-2800-D0D1-3A24-85DA914F0174}"/>
                </a:ext>
              </a:extLst>
            </p:cNvPr>
            <p:cNvCxnSpPr>
              <a:cxnSpLocks/>
            </p:cNvCxnSpPr>
            <p:nvPr/>
          </p:nvCxnSpPr>
          <p:spPr>
            <a:xfrm>
              <a:off x="4941210" y="2681703"/>
              <a:ext cx="3557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48">
              <a:extLst>
                <a:ext uri="{FF2B5EF4-FFF2-40B4-BE49-F238E27FC236}">
                  <a16:creationId xmlns:a16="http://schemas.microsoft.com/office/drawing/2014/main" id="{582AD9CF-1084-E921-927D-0A812B8BB6C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742661" y="2490292"/>
              <a:ext cx="39709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49">
              <a:extLst>
                <a:ext uri="{FF2B5EF4-FFF2-40B4-BE49-F238E27FC236}">
                  <a16:creationId xmlns:a16="http://schemas.microsoft.com/office/drawing/2014/main" id="{AE011FB5-6D98-A03F-DFE2-18B20ED2B6D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097224" y="2488571"/>
              <a:ext cx="39709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50">
              <a:extLst>
                <a:ext uri="{FF2B5EF4-FFF2-40B4-BE49-F238E27FC236}">
                  <a16:creationId xmlns:a16="http://schemas.microsoft.com/office/drawing/2014/main" id="{8CA18838-F62A-BC18-0C52-E3FBC169D91B}"/>
                </a:ext>
              </a:extLst>
            </p:cNvPr>
            <p:cNvCxnSpPr>
              <a:cxnSpLocks/>
            </p:cNvCxnSpPr>
            <p:nvPr/>
          </p:nvCxnSpPr>
          <p:spPr>
            <a:xfrm>
              <a:off x="4942738" y="2682291"/>
              <a:ext cx="3557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51">
              <a:extLst>
                <a:ext uri="{FF2B5EF4-FFF2-40B4-BE49-F238E27FC236}">
                  <a16:creationId xmlns:a16="http://schemas.microsoft.com/office/drawing/2014/main" id="{839CC48D-7C91-4F1E-D15F-AA02A0E3A996}"/>
                </a:ext>
              </a:extLst>
            </p:cNvPr>
            <p:cNvCxnSpPr>
              <a:cxnSpLocks/>
            </p:cNvCxnSpPr>
            <p:nvPr/>
          </p:nvCxnSpPr>
          <p:spPr>
            <a:xfrm>
              <a:off x="4941210" y="3072796"/>
              <a:ext cx="3557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52">
              <a:extLst>
                <a:ext uri="{FF2B5EF4-FFF2-40B4-BE49-F238E27FC236}">
                  <a16:creationId xmlns:a16="http://schemas.microsoft.com/office/drawing/2014/main" id="{47648CDF-968F-56B1-3F46-2E1FC6306B4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742661" y="2881385"/>
              <a:ext cx="39709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53">
              <a:extLst>
                <a:ext uri="{FF2B5EF4-FFF2-40B4-BE49-F238E27FC236}">
                  <a16:creationId xmlns:a16="http://schemas.microsoft.com/office/drawing/2014/main" id="{A3BA2A11-4573-DA42-92BA-222EF1C050D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097224" y="2879664"/>
              <a:ext cx="39709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Straight Connector 60">
              <a:extLst>
                <a:ext uri="{FF2B5EF4-FFF2-40B4-BE49-F238E27FC236}">
                  <a16:creationId xmlns:a16="http://schemas.microsoft.com/office/drawing/2014/main" id="{216256D9-DB26-1D43-816E-5A613A721EA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793081" y="3223306"/>
              <a:ext cx="29018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61">
              <a:extLst>
                <a:ext uri="{FF2B5EF4-FFF2-40B4-BE49-F238E27FC236}">
                  <a16:creationId xmlns:a16="http://schemas.microsoft.com/office/drawing/2014/main" id="{6A22FAAD-18F8-35E1-FF2B-EEFB9E15A594}"/>
                </a:ext>
              </a:extLst>
            </p:cNvPr>
            <p:cNvCxnSpPr>
              <a:cxnSpLocks/>
            </p:cNvCxnSpPr>
            <p:nvPr/>
          </p:nvCxnSpPr>
          <p:spPr>
            <a:xfrm>
              <a:off x="4938174" y="3372766"/>
              <a:ext cx="19158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62">
              <a:extLst>
                <a:ext uri="{FF2B5EF4-FFF2-40B4-BE49-F238E27FC236}">
                  <a16:creationId xmlns:a16="http://schemas.microsoft.com/office/drawing/2014/main" id="{7226D4E1-8CB5-4F92-1052-8C03D8E1CA2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098446" y="3101122"/>
              <a:ext cx="4581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63">
              <a:extLst>
                <a:ext uri="{FF2B5EF4-FFF2-40B4-BE49-F238E27FC236}">
                  <a16:creationId xmlns:a16="http://schemas.microsoft.com/office/drawing/2014/main" id="{B822D647-B84C-3D06-5E7C-0581148B1B9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101765" y="3223306"/>
              <a:ext cx="4581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64">
              <a:extLst>
                <a:ext uri="{FF2B5EF4-FFF2-40B4-BE49-F238E27FC236}">
                  <a16:creationId xmlns:a16="http://schemas.microsoft.com/office/drawing/2014/main" id="{6CAA3F67-63A3-E8F6-96E2-98F0C0B6DC7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102116" y="3345490"/>
              <a:ext cx="4581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65">
              <a:extLst>
                <a:ext uri="{FF2B5EF4-FFF2-40B4-BE49-F238E27FC236}">
                  <a16:creationId xmlns:a16="http://schemas.microsoft.com/office/drawing/2014/main" id="{D56D801E-313E-0814-633D-97A36715EBA6}"/>
                </a:ext>
              </a:extLst>
            </p:cNvPr>
            <p:cNvCxnSpPr>
              <a:cxnSpLocks/>
            </p:cNvCxnSpPr>
            <p:nvPr/>
          </p:nvCxnSpPr>
          <p:spPr>
            <a:xfrm rot="2100000">
              <a:off x="5055073" y="3309489"/>
              <a:ext cx="8210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66">
              <a:extLst>
                <a:ext uri="{FF2B5EF4-FFF2-40B4-BE49-F238E27FC236}">
                  <a16:creationId xmlns:a16="http://schemas.microsoft.com/office/drawing/2014/main" id="{0586B1F5-0CF7-494A-9170-F8B782C571E3}"/>
                </a:ext>
              </a:extLst>
            </p:cNvPr>
            <p:cNvCxnSpPr>
              <a:cxnSpLocks/>
            </p:cNvCxnSpPr>
            <p:nvPr/>
          </p:nvCxnSpPr>
          <p:spPr>
            <a:xfrm rot="1980000">
              <a:off x="5054271" y="3188048"/>
              <a:ext cx="8210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Straight Connector 67">
              <a:extLst>
                <a:ext uri="{FF2B5EF4-FFF2-40B4-BE49-F238E27FC236}">
                  <a16:creationId xmlns:a16="http://schemas.microsoft.com/office/drawing/2014/main" id="{2F55D52B-E65B-1B47-06E2-E58F64EF3434}"/>
                </a:ext>
              </a:extLst>
            </p:cNvPr>
            <p:cNvCxnSpPr>
              <a:cxnSpLocks/>
            </p:cNvCxnSpPr>
            <p:nvPr/>
          </p:nvCxnSpPr>
          <p:spPr>
            <a:xfrm rot="8700000">
              <a:off x="5049960" y="3146315"/>
              <a:ext cx="8210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68">
              <a:extLst>
                <a:ext uri="{FF2B5EF4-FFF2-40B4-BE49-F238E27FC236}">
                  <a16:creationId xmlns:a16="http://schemas.microsoft.com/office/drawing/2014/main" id="{79157E77-E3FA-3F23-3AAC-FC5ED92B27DA}"/>
                </a:ext>
              </a:extLst>
            </p:cNvPr>
            <p:cNvCxnSpPr>
              <a:cxnSpLocks/>
            </p:cNvCxnSpPr>
            <p:nvPr/>
          </p:nvCxnSpPr>
          <p:spPr>
            <a:xfrm rot="8700000">
              <a:off x="5055073" y="3263671"/>
              <a:ext cx="8210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69">
              <a:extLst>
                <a:ext uri="{FF2B5EF4-FFF2-40B4-BE49-F238E27FC236}">
                  <a16:creationId xmlns:a16="http://schemas.microsoft.com/office/drawing/2014/main" id="{201BCD84-9FDE-2E55-74F2-40F87D2371BC}"/>
                </a:ext>
              </a:extLst>
            </p:cNvPr>
            <p:cNvCxnSpPr>
              <a:cxnSpLocks/>
            </p:cNvCxnSpPr>
            <p:nvPr/>
          </p:nvCxnSpPr>
          <p:spPr>
            <a:xfrm>
              <a:off x="5154033" y="3281579"/>
              <a:ext cx="10947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70">
              <a:extLst>
                <a:ext uri="{FF2B5EF4-FFF2-40B4-BE49-F238E27FC236}">
                  <a16:creationId xmlns:a16="http://schemas.microsoft.com/office/drawing/2014/main" id="{C2AE3B0E-6CDF-C398-1176-479F82989E5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851815" y="2146600"/>
              <a:ext cx="29018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71">
              <a:extLst>
                <a:ext uri="{FF2B5EF4-FFF2-40B4-BE49-F238E27FC236}">
                  <a16:creationId xmlns:a16="http://schemas.microsoft.com/office/drawing/2014/main" id="{DF47C4DF-0976-3A0E-F8CE-5DF2A7C1D94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928339" y="2150820"/>
              <a:ext cx="29018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72">
              <a:extLst>
                <a:ext uri="{FF2B5EF4-FFF2-40B4-BE49-F238E27FC236}">
                  <a16:creationId xmlns:a16="http://schemas.microsoft.com/office/drawing/2014/main" id="{56DD3D8E-CA46-66F3-421F-561E6E2CAEB8}"/>
                </a:ext>
              </a:extLst>
            </p:cNvPr>
            <p:cNvCxnSpPr>
              <a:cxnSpLocks/>
            </p:cNvCxnSpPr>
            <p:nvPr/>
          </p:nvCxnSpPr>
          <p:spPr>
            <a:xfrm>
              <a:off x="4943669" y="2001781"/>
              <a:ext cx="177895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Straight Connector 73">
              <a:extLst>
                <a:ext uri="{FF2B5EF4-FFF2-40B4-BE49-F238E27FC236}">
                  <a16:creationId xmlns:a16="http://schemas.microsoft.com/office/drawing/2014/main" id="{576CBE12-C8EB-5091-DD03-5B53A10403B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910664" y="2022875"/>
              <a:ext cx="6109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74">
              <a:extLst>
                <a:ext uri="{FF2B5EF4-FFF2-40B4-BE49-F238E27FC236}">
                  <a16:creationId xmlns:a16="http://schemas.microsoft.com/office/drawing/2014/main" id="{6963C77B-4E41-4556-481E-4A1D90CD080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095338" y="1983404"/>
              <a:ext cx="6109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1" name="Group 178">
              <a:extLst>
                <a:ext uri="{FF2B5EF4-FFF2-40B4-BE49-F238E27FC236}">
                  <a16:creationId xmlns:a16="http://schemas.microsoft.com/office/drawing/2014/main" id="{5FAFE86D-2EE4-63A0-5013-EF7963D54FA4}"/>
                </a:ext>
              </a:extLst>
            </p:cNvPr>
            <p:cNvGrpSpPr/>
            <p:nvPr/>
          </p:nvGrpSpPr>
          <p:grpSpPr>
            <a:xfrm>
              <a:off x="4953523" y="2368125"/>
              <a:ext cx="329894" cy="57190"/>
              <a:chOff x="5452606" y="3362029"/>
              <a:chExt cx="433936" cy="67401"/>
            </a:xfrm>
          </p:grpSpPr>
          <p:sp>
            <p:nvSpPr>
              <p:cNvPr id="272" name="Isosceles Triangle 78">
                <a:extLst>
                  <a:ext uri="{FF2B5EF4-FFF2-40B4-BE49-F238E27FC236}">
                    <a16:creationId xmlns:a16="http://schemas.microsoft.com/office/drawing/2014/main" id="{78C11193-FFA1-A599-E6BB-6F7EB108819F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5798841" y="3341730"/>
                <a:ext cx="67401" cy="108000"/>
              </a:xfrm>
              <a:prstGeom prst="triangl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73" name="Straight Connector 79">
                <a:extLst>
                  <a:ext uri="{FF2B5EF4-FFF2-40B4-BE49-F238E27FC236}">
                    <a16:creationId xmlns:a16="http://schemas.microsoft.com/office/drawing/2014/main" id="{0F82B704-89B6-C3C1-1638-4261C03909E0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452606" y="3397200"/>
                <a:ext cx="32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4" name="Straight Connector 84">
              <a:extLst>
                <a:ext uri="{FF2B5EF4-FFF2-40B4-BE49-F238E27FC236}">
                  <a16:creationId xmlns:a16="http://schemas.microsoft.com/office/drawing/2014/main" id="{E5FB9220-5753-969B-D50F-D65A8B40058F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4949311" y="2586385"/>
              <a:ext cx="8210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Straight Connector 85">
              <a:extLst>
                <a:ext uri="{FF2B5EF4-FFF2-40B4-BE49-F238E27FC236}">
                  <a16:creationId xmlns:a16="http://schemas.microsoft.com/office/drawing/2014/main" id="{DCC1AA67-0980-FBE7-8E33-C512E404D52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973116" y="2591600"/>
              <a:ext cx="12218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Straight Connector 86">
              <a:extLst>
                <a:ext uri="{FF2B5EF4-FFF2-40B4-BE49-F238E27FC236}">
                  <a16:creationId xmlns:a16="http://schemas.microsoft.com/office/drawing/2014/main" id="{7960D1C4-66E4-7771-F985-6003531E1D9A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4944861" y="2787354"/>
              <a:ext cx="8210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Straight Connector 87">
              <a:extLst>
                <a:ext uri="{FF2B5EF4-FFF2-40B4-BE49-F238E27FC236}">
                  <a16:creationId xmlns:a16="http://schemas.microsoft.com/office/drawing/2014/main" id="{3D2C0916-2B74-1F12-C58B-4FB170ECE7E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968667" y="2792570"/>
              <a:ext cx="12218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9" name="Group 179">
              <a:extLst>
                <a:ext uri="{FF2B5EF4-FFF2-40B4-BE49-F238E27FC236}">
                  <a16:creationId xmlns:a16="http://schemas.microsoft.com/office/drawing/2014/main" id="{2E131FB2-6215-4B7E-CB42-071682EB692C}"/>
                </a:ext>
              </a:extLst>
            </p:cNvPr>
            <p:cNvGrpSpPr/>
            <p:nvPr/>
          </p:nvGrpSpPr>
          <p:grpSpPr>
            <a:xfrm rot="9180000">
              <a:off x="4936488" y="2864366"/>
              <a:ext cx="355791" cy="57190"/>
              <a:chOff x="5452606" y="3362029"/>
              <a:chExt cx="433936" cy="67401"/>
            </a:xfrm>
          </p:grpSpPr>
          <p:sp>
            <p:nvSpPr>
              <p:cNvPr id="280" name="Isosceles Triangle 180">
                <a:extLst>
                  <a:ext uri="{FF2B5EF4-FFF2-40B4-BE49-F238E27FC236}">
                    <a16:creationId xmlns:a16="http://schemas.microsoft.com/office/drawing/2014/main" id="{87993DB9-6497-85C2-1B9C-80886AABBF1F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5798841" y="3341730"/>
                <a:ext cx="67401" cy="108000"/>
              </a:xfrm>
              <a:prstGeom prst="triangl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81" name="Straight Connector 181">
                <a:extLst>
                  <a:ext uri="{FF2B5EF4-FFF2-40B4-BE49-F238E27FC236}">
                    <a16:creationId xmlns:a16="http://schemas.microsoft.com/office/drawing/2014/main" id="{A26C6043-8DF9-40AC-2203-15FF58745439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452606" y="3397200"/>
                <a:ext cx="32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419" name="Straight Connector 7">
            <a:extLst>
              <a:ext uri="{FF2B5EF4-FFF2-40B4-BE49-F238E27FC236}">
                <a16:creationId xmlns:a16="http://schemas.microsoft.com/office/drawing/2014/main" id="{2A938457-1F2D-74AB-800D-3E5488BC28DA}"/>
              </a:ext>
            </a:extLst>
          </p:cNvPr>
          <p:cNvCxnSpPr>
            <a:cxnSpLocks/>
          </p:cNvCxnSpPr>
          <p:nvPr/>
        </p:nvCxnSpPr>
        <p:spPr>
          <a:xfrm flipH="1" flipV="1">
            <a:off x="5451805" y="1230089"/>
            <a:ext cx="220153" cy="97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2" name="Straight Connector 7">
            <a:extLst>
              <a:ext uri="{FF2B5EF4-FFF2-40B4-BE49-F238E27FC236}">
                <a16:creationId xmlns:a16="http://schemas.microsoft.com/office/drawing/2014/main" id="{2A938457-1F2D-74AB-800D-3E5488BC28DA}"/>
              </a:ext>
            </a:extLst>
          </p:cNvPr>
          <p:cNvCxnSpPr>
            <a:cxnSpLocks/>
          </p:cNvCxnSpPr>
          <p:nvPr/>
        </p:nvCxnSpPr>
        <p:spPr>
          <a:xfrm flipH="1">
            <a:off x="6037410" y="1225751"/>
            <a:ext cx="487455" cy="654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4" name="Straight Connector 7">
            <a:extLst>
              <a:ext uri="{FF2B5EF4-FFF2-40B4-BE49-F238E27FC236}">
                <a16:creationId xmlns:a16="http://schemas.microsoft.com/office/drawing/2014/main" id="{2A938457-1F2D-74AB-800D-3E5488BC28DA}"/>
              </a:ext>
            </a:extLst>
          </p:cNvPr>
          <p:cNvCxnSpPr>
            <a:cxnSpLocks/>
          </p:cNvCxnSpPr>
          <p:nvPr/>
        </p:nvCxnSpPr>
        <p:spPr>
          <a:xfrm>
            <a:off x="5446003" y="1230089"/>
            <a:ext cx="5775" cy="155711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8" name="Isosceles Triangle 88">
            <a:extLst>
              <a:ext uri="{FF2B5EF4-FFF2-40B4-BE49-F238E27FC236}">
                <a16:creationId xmlns:a16="http://schemas.microsoft.com/office/drawing/2014/main" id="{BA464EFB-8EA5-849C-090A-90F585E7AAFD}"/>
              </a:ext>
            </a:extLst>
          </p:cNvPr>
          <p:cNvSpPr>
            <a:spLocks noChangeAspect="1"/>
          </p:cNvSpPr>
          <p:nvPr/>
        </p:nvSpPr>
        <p:spPr>
          <a:xfrm rot="16200000">
            <a:off x="6528441" y="1173321"/>
            <a:ext cx="91638" cy="104861"/>
          </a:xfrm>
          <a:custGeom>
            <a:avLst/>
            <a:gdLst>
              <a:gd name="connsiteX0" fmla="*/ 0 w 91638"/>
              <a:gd name="connsiteY0" fmla="*/ 86211 h 86211"/>
              <a:gd name="connsiteX1" fmla="*/ 45819 w 91638"/>
              <a:gd name="connsiteY1" fmla="*/ 0 h 86211"/>
              <a:gd name="connsiteX2" fmla="*/ 91638 w 91638"/>
              <a:gd name="connsiteY2" fmla="*/ 86211 h 86211"/>
              <a:gd name="connsiteX3" fmla="*/ 0 w 91638"/>
              <a:gd name="connsiteY3" fmla="*/ 86211 h 86211"/>
              <a:gd name="connsiteX0" fmla="*/ 0 w 91638"/>
              <a:gd name="connsiteY0" fmla="*/ 0 h 123058"/>
              <a:gd name="connsiteX1" fmla="*/ 45819 w 91638"/>
              <a:gd name="connsiteY1" fmla="*/ 123058 h 123058"/>
              <a:gd name="connsiteX2" fmla="*/ 91638 w 91638"/>
              <a:gd name="connsiteY2" fmla="*/ 0 h 123058"/>
              <a:gd name="connsiteX3" fmla="*/ 0 w 91638"/>
              <a:gd name="connsiteY3" fmla="*/ 0 h 123058"/>
              <a:gd name="connsiteX0" fmla="*/ 0 w 91638"/>
              <a:gd name="connsiteY0" fmla="*/ 0 h 104861"/>
              <a:gd name="connsiteX1" fmla="*/ 45819 w 91638"/>
              <a:gd name="connsiteY1" fmla="*/ 104861 h 104861"/>
              <a:gd name="connsiteX2" fmla="*/ 91638 w 91638"/>
              <a:gd name="connsiteY2" fmla="*/ 0 h 104861"/>
              <a:gd name="connsiteX3" fmla="*/ 0 w 91638"/>
              <a:gd name="connsiteY3" fmla="*/ 0 h 104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638" h="104861">
                <a:moveTo>
                  <a:pt x="0" y="0"/>
                </a:moveTo>
                <a:lnTo>
                  <a:pt x="45819" y="104861"/>
                </a:lnTo>
                <a:lnTo>
                  <a:pt x="91638" y="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33" name="Group 86">
            <a:extLst>
              <a:ext uri="{FF2B5EF4-FFF2-40B4-BE49-F238E27FC236}">
                <a16:creationId xmlns:a16="http://schemas.microsoft.com/office/drawing/2014/main" id="{E800CE8E-5479-3E40-20D6-30577564BC02}"/>
              </a:ext>
            </a:extLst>
          </p:cNvPr>
          <p:cNvGrpSpPr>
            <a:grpSpLocks noChangeAspect="1"/>
          </p:cNvGrpSpPr>
          <p:nvPr/>
        </p:nvGrpSpPr>
        <p:grpSpPr>
          <a:xfrm>
            <a:off x="6163193" y="1038816"/>
            <a:ext cx="230602" cy="390792"/>
            <a:chOff x="2892205" y="2811902"/>
            <a:chExt cx="513400" cy="779537"/>
          </a:xfrm>
        </p:grpSpPr>
        <p:grpSp>
          <p:nvGrpSpPr>
            <p:cNvPr id="434" name="Group 87">
              <a:extLst>
                <a:ext uri="{FF2B5EF4-FFF2-40B4-BE49-F238E27FC236}">
                  <a16:creationId xmlns:a16="http://schemas.microsoft.com/office/drawing/2014/main" id="{512EE502-77DF-028D-6E32-8569B7B8E4AE}"/>
                </a:ext>
              </a:extLst>
            </p:cNvPr>
            <p:cNvGrpSpPr/>
            <p:nvPr/>
          </p:nvGrpSpPr>
          <p:grpSpPr>
            <a:xfrm>
              <a:off x="2892205" y="2822404"/>
              <a:ext cx="513400" cy="769035"/>
              <a:chOff x="3560700" y="3101049"/>
              <a:chExt cx="513400" cy="769035"/>
            </a:xfrm>
          </p:grpSpPr>
          <p:sp>
            <p:nvSpPr>
              <p:cNvPr id="438" name="Arc 91">
                <a:extLst>
                  <a:ext uri="{FF2B5EF4-FFF2-40B4-BE49-F238E27FC236}">
                    <a16:creationId xmlns:a16="http://schemas.microsoft.com/office/drawing/2014/main" id="{CE4B6EC4-B7B8-E97A-181E-0EED492D3D8B}"/>
                  </a:ext>
                </a:extLst>
              </p:cNvPr>
              <p:cNvSpPr/>
              <p:nvPr/>
            </p:nvSpPr>
            <p:spPr>
              <a:xfrm>
                <a:off x="3570100" y="3101049"/>
                <a:ext cx="504000" cy="287295"/>
              </a:xfrm>
              <a:prstGeom prst="arc">
                <a:avLst>
                  <a:gd name="adj1" fmla="val 1409453"/>
                  <a:gd name="adj2" fmla="val 9638587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39" name="Arc 92">
                <a:extLst>
                  <a:ext uri="{FF2B5EF4-FFF2-40B4-BE49-F238E27FC236}">
                    <a16:creationId xmlns:a16="http://schemas.microsoft.com/office/drawing/2014/main" id="{CB385AA8-7577-BC65-CFDB-9E31464AA945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0800000">
                <a:off x="3560700" y="3582789"/>
                <a:ext cx="504000" cy="287295"/>
              </a:xfrm>
              <a:prstGeom prst="arc">
                <a:avLst>
                  <a:gd name="adj1" fmla="val 1409453"/>
                  <a:gd name="adj2" fmla="val 9638587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435" name="Group 88">
              <a:extLst>
                <a:ext uri="{FF2B5EF4-FFF2-40B4-BE49-F238E27FC236}">
                  <a16:creationId xmlns:a16="http://schemas.microsoft.com/office/drawing/2014/main" id="{29AB3657-03D7-ACF5-29ED-90B10EAD181C}"/>
                </a:ext>
              </a:extLst>
            </p:cNvPr>
            <p:cNvGrpSpPr>
              <a:grpSpLocks noChangeAspect="1"/>
            </p:cNvGrpSpPr>
            <p:nvPr/>
          </p:nvGrpSpPr>
          <p:grpSpPr>
            <a:xfrm rot="17863229">
              <a:off x="2811091" y="3120054"/>
              <a:ext cx="720000" cy="103696"/>
              <a:chOff x="5452606" y="3362029"/>
              <a:chExt cx="433936" cy="67401"/>
            </a:xfrm>
          </p:grpSpPr>
          <p:sp>
            <p:nvSpPr>
              <p:cNvPr id="436" name="Isosceles Triangle 89">
                <a:extLst>
                  <a:ext uri="{FF2B5EF4-FFF2-40B4-BE49-F238E27FC236}">
                    <a16:creationId xmlns:a16="http://schemas.microsoft.com/office/drawing/2014/main" id="{64AAF6CC-38B8-2D3B-C152-84AA23EDA648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5798841" y="3341730"/>
                <a:ext cx="67401" cy="108000"/>
              </a:xfrm>
              <a:prstGeom prst="triangl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437" name="Straight Connector 90">
                <a:extLst>
                  <a:ext uri="{FF2B5EF4-FFF2-40B4-BE49-F238E27FC236}">
                    <a16:creationId xmlns:a16="http://schemas.microsoft.com/office/drawing/2014/main" id="{6D0336E7-9681-147A-B1A6-6E4D9B05E71D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452606" y="3397200"/>
                <a:ext cx="32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41" name="Group 86">
            <a:extLst>
              <a:ext uri="{FF2B5EF4-FFF2-40B4-BE49-F238E27FC236}">
                <a16:creationId xmlns:a16="http://schemas.microsoft.com/office/drawing/2014/main" id="{E800CE8E-5479-3E40-20D6-30577564BC02}"/>
              </a:ext>
            </a:extLst>
          </p:cNvPr>
          <p:cNvGrpSpPr>
            <a:grpSpLocks noChangeAspect="1"/>
          </p:cNvGrpSpPr>
          <p:nvPr/>
        </p:nvGrpSpPr>
        <p:grpSpPr>
          <a:xfrm>
            <a:off x="4001526" y="2582252"/>
            <a:ext cx="230602" cy="390792"/>
            <a:chOff x="2892205" y="2811902"/>
            <a:chExt cx="513400" cy="779537"/>
          </a:xfrm>
        </p:grpSpPr>
        <p:grpSp>
          <p:nvGrpSpPr>
            <p:cNvPr id="442" name="Group 87">
              <a:extLst>
                <a:ext uri="{FF2B5EF4-FFF2-40B4-BE49-F238E27FC236}">
                  <a16:creationId xmlns:a16="http://schemas.microsoft.com/office/drawing/2014/main" id="{512EE502-77DF-028D-6E32-8569B7B8E4AE}"/>
                </a:ext>
              </a:extLst>
            </p:cNvPr>
            <p:cNvGrpSpPr/>
            <p:nvPr/>
          </p:nvGrpSpPr>
          <p:grpSpPr>
            <a:xfrm>
              <a:off x="2892205" y="2822404"/>
              <a:ext cx="513400" cy="769035"/>
              <a:chOff x="3560700" y="3101049"/>
              <a:chExt cx="513400" cy="769035"/>
            </a:xfrm>
          </p:grpSpPr>
          <p:sp>
            <p:nvSpPr>
              <p:cNvPr id="446" name="Arc 91">
                <a:extLst>
                  <a:ext uri="{FF2B5EF4-FFF2-40B4-BE49-F238E27FC236}">
                    <a16:creationId xmlns:a16="http://schemas.microsoft.com/office/drawing/2014/main" id="{CE4B6EC4-B7B8-E97A-181E-0EED492D3D8B}"/>
                  </a:ext>
                </a:extLst>
              </p:cNvPr>
              <p:cNvSpPr/>
              <p:nvPr/>
            </p:nvSpPr>
            <p:spPr>
              <a:xfrm>
                <a:off x="3570100" y="3101049"/>
                <a:ext cx="504000" cy="287295"/>
              </a:xfrm>
              <a:prstGeom prst="arc">
                <a:avLst>
                  <a:gd name="adj1" fmla="val 1409453"/>
                  <a:gd name="adj2" fmla="val 9638587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47" name="Arc 92">
                <a:extLst>
                  <a:ext uri="{FF2B5EF4-FFF2-40B4-BE49-F238E27FC236}">
                    <a16:creationId xmlns:a16="http://schemas.microsoft.com/office/drawing/2014/main" id="{CB385AA8-7577-BC65-CFDB-9E31464AA945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0800000">
                <a:off x="3560700" y="3582789"/>
                <a:ext cx="504000" cy="287295"/>
              </a:xfrm>
              <a:prstGeom prst="arc">
                <a:avLst>
                  <a:gd name="adj1" fmla="val 1409453"/>
                  <a:gd name="adj2" fmla="val 9638587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443" name="Group 88">
              <a:extLst>
                <a:ext uri="{FF2B5EF4-FFF2-40B4-BE49-F238E27FC236}">
                  <a16:creationId xmlns:a16="http://schemas.microsoft.com/office/drawing/2014/main" id="{29AB3657-03D7-ACF5-29ED-90B10EAD181C}"/>
                </a:ext>
              </a:extLst>
            </p:cNvPr>
            <p:cNvGrpSpPr>
              <a:grpSpLocks noChangeAspect="1"/>
            </p:cNvGrpSpPr>
            <p:nvPr/>
          </p:nvGrpSpPr>
          <p:grpSpPr>
            <a:xfrm rot="17863229">
              <a:off x="2811091" y="3120054"/>
              <a:ext cx="720000" cy="103696"/>
              <a:chOff x="5452606" y="3362029"/>
              <a:chExt cx="433936" cy="67401"/>
            </a:xfrm>
          </p:grpSpPr>
          <p:sp>
            <p:nvSpPr>
              <p:cNvPr id="444" name="Isosceles Triangle 89">
                <a:extLst>
                  <a:ext uri="{FF2B5EF4-FFF2-40B4-BE49-F238E27FC236}">
                    <a16:creationId xmlns:a16="http://schemas.microsoft.com/office/drawing/2014/main" id="{64AAF6CC-38B8-2D3B-C152-84AA23EDA648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5798841" y="3341730"/>
                <a:ext cx="67401" cy="108000"/>
              </a:xfrm>
              <a:prstGeom prst="triangl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445" name="Straight Connector 90">
                <a:extLst>
                  <a:ext uri="{FF2B5EF4-FFF2-40B4-BE49-F238E27FC236}">
                    <a16:creationId xmlns:a16="http://schemas.microsoft.com/office/drawing/2014/main" id="{6D0336E7-9681-147A-B1A6-6E4D9B05E71D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452606" y="3397200"/>
                <a:ext cx="32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20" name="Immagine 4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7593" y="459663"/>
            <a:ext cx="5135993" cy="5815013"/>
          </a:xfrm>
          <a:prstGeom prst="rect">
            <a:avLst/>
          </a:prstGeom>
        </p:spPr>
      </p:pic>
      <p:sp>
        <p:nvSpPr>
          <p:cNvPr id="282" name="Isosceles Triangle 4">
            <a:extLst>
              <a:ext uri="{FF2B5EF4-FFF2-40B4-BE49-F238E27FC236}">
                <a16:creationId xmlns:a16="http://schemas.microsoft.com/office/drawing/2014/main" id="{9C89A2F3-375A-8559-4E18-9500998372D1}"/>
              </a:ext>
            </a:extLst>
          </p:cNvPr>
          <p:cNvSpPr>
            <a:spLocks noChangeAspect="1"/>
          </p:cNvSpPr>
          <p:nvPr/>
        </p:nvSpPr>
        <p:spPr>
          <a:xfrm rot="5400000">
            <a:off x="855056" y="4939553"/>
            <a:ext cx="138401" cy="176611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83" name="Straight Connector 7">
            <a:extLst>
              <a:ext uri="{FF2B5EF4-FFF2-40B4-BE49-F238E27FC236}">
                <a16:creationId xmlns:a16="http://schemas.microsoft.com/office/drawing/2014/main" id="{2A938457-1F2D-74AB-800D-3E5488BC28DA}"/>
              </a:ext>
            </a:extLst>
          </p:cNvPr>
          <p:cNvCxnSpPr>
            <a:cxnSpLocks/>
            <a:stCxn id="282" idx="0"/>
          </p:cNvCxnSpPr>
          <p:nvPr/>
        </p:nvCxnSpPr>
        <p:spPr>
          <a:xfrm flipV="1">
            <a:off x="1012562" y="5027858"/>
            <a:ext cx="701087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4" name="Straight Connector 8">
            <a:extLst>
              <a:ext uri="{FF2B5EF4-FFF2-40B4-BE49-F238E27FC236}">
                <a16:creationId xmlns:a16="http://schemas.microsoft.com/office/drawing/2014/main" id="{2E87F371-58E3-B396-DDE0-2748895B48C8}"/>
              </a:ext>
            </a:extLst>
          </p:cNvPr>
          <p:cNvCxnSpPr>
            <a:cxnSpLocks/>
          </p:cNvCxnSpPr>
          <p:nvPr/>
        </p:nvCxnSpPr>
        <p:spPr>
          <a:xfrm>
            <a:off x="1713649" y="5021928"/>
            <a:ext cx="240507" cy="2430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5" name="Straight Connector 10">
            <a:extLst>
              <a:ext uri="{FF2B5EF4-FFF2-40B4-BE49-F238E27FC236}">
                <a16:creationId xmlns:a16="http://schemas.microsoft.com/office/drawing/2014/main" id="{0DD67626-5C25-8179-2FF4-A31CE700AA8B}"/>
              </a:ext>
            </a:extLst>
          </p:cNvPr>
          <p:cNvCxnSpPr>
            <a:cxnSpLocks/>
          </p:cNvCxnSpPr>
          <p:nvPr/>
        </p:nvCxnSpPr>
        <p:spPr>
          <a:xfrm rot="8100000">
            <a:off x="1900829" y="5136103"/>
            <a:ext cx="36443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6" name="Straight Connector 11">
            <a:extLst>
              <a:ext uri="{FF2B5EF4-FFF2-40B4-BE49-F238E27FC236}">
                <a16:creationId xmlns:a16="http://schemas.microsoft.com/office/drawing/2014/main" id="{6B755075-8B25-4D1B-74DC-C05DBE1DACA0}"/>
              </a:ext>
            </a:extLst>
          </p:cNvPr>
          <p:cNvCxnSpPr>
            <a:cxnSpLocks/>
          </p:cNvCxnSpPr>
          <p:nvPr/>
        </p:nvCxnSpPr>
        <p:spPr>
          <a:xfrm>
            <a:off x="1960601" y="4773073"/>
            <a:ext cx="245946" cy="24143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7" name="Straight Connector 14">
            <a:extLst>
              <a:ext uri="{FF2B5EF4-FFF2-40B4-BE49-F238E27FC236}">
                <a16:creationId xmlns:a16="http://schemas.microsoft.com/office/drawing/2014/main" id="{117C604C-0C70-B65C-9647-C8CB14C8E3C7}"/>
              </a:ext>
            </a:extLst>
          </p:cNvPr>
          <p:cNvCxnSpPr>
            <a:cxnSpLocks/>
          </p:cNvCxnSpPr>
          <p:nvPr/>
        </p:nvCxnSpPr>
        <p:spPr>
          <a:xfrm rot="8100000">
            <a:off x="1661342" y="4897821"/>
            <a:ext cx="36443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8" name="Straight Connector 15">
            <a:extLst>
              <a:ext uri="{FF2B5EF4-FFF2-40B4-BE49-F238E27FC236}">
                <a16:creationId xmlns:a16="http://schemas.microsoft.com/office/drawing/2014/main" id="{44D82989-97A8-FEC3-01EA-AD92B4D928DB}"/>
              </a:ext>
            </a:extLst>
          </p:cNvPr>
          <p:cNvCxnSpPr>
            <a:cxnSpLocks/>
          </p:cNvCxnSpPr>
          <p:nvPr/>
        </p:nvCxnSpPr>
        <p:spPr>
          <a:xfrm rot="5400000">
            <a:off x="1803392" y="4998871"/>
            <a:ext cx="311403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Straight Connector 16">
            <a:extLst>
              <a:ext uri="{FF2B5EF4-FFF2-40B4-BE49-F238E27FC236}">
                <a16:creationId xmlns:a16="http://schemas.microsoft.com/office/drawing/2014/main" id="{CB8B23A5-6378-F5E7-5528-D1EFF5426E5B}"/>
              </a:ext>
            </a:extLst>
          </p:cNvPr>
          <p:cNvCxnSpPr>
            <a:cxnSpLocks/>
          </p:cNvCxnSpPr>
          <p:nvPr/>
        </p:nvCxnSpPr>
        <p:spPr>
          <a:xfrm>
            <a:off x="1856082" y="5163657"/>
            <a:ext cx="19623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Straight Connector 17">
            <a:extLst>
              <a:ext uri="{FF2B5EF4-FFF2-40B4-BE49-F238E27FC236}">
                <a16:creationId xmlns:a16="http://schemas.microsoft.com/office/drawing/2014/main" id="{1387DE40-7DBD-EC27-E739-ADEAEBEEC0FE}"/>
              </a:ext>
            </a:extLst>
          </p:cNvPr>
          <p:cNvCxnSpPr>
            <a:cxnSpLocks/>
          </p:cNvCxnSpPr>
          <p:nvPr/>
        </p:nvCxnSpPr>
        <p:spPr>
          <a:xfrm>
            <a:off x="2211894" y="5020955"/>
            <a:ext cx="1450607" cy="45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Straight Connector 18">
            <a:extLst>
              <a:ext uri="{FF2B5EF4-FFF2-40B4-BE49-F238E27FC236}">
                <a16:creationId xmlns:a16="http://schemas.microsoft.com/office/drawing/2014/main" id="{7BD2E771-74C8-AA12-59C5-D378CBED7A9F}"/>
              </a:ext>
            </a:extLst>
          </p:cNvPr>
          <p:cNvCxnSpPr>
            <a:cxnSpLocks/>
          </p:cNvCxnSpPr>
          <p:nvPr/>
        </p:nvCxnSpPr>
        <p:spPr>
          <a:xfrm>
            <a:off x="2496745" y="4814091"/>
            <a:ext cx="36443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Straight Connector 19">
            <a:extLst>
              <a:ext uri="{FF2B5EF4-FFF2-40B4-BE49-F238E27FC236}">
                <a16:creationId xmlns:a16="http://schemas.microsoft.com/office/drawing/2014/main" id="{9A91F85F-A4AA-1D27-7307-03D8E2F13381}"/>
              </a:ext>
            </a:extLst>
          </p:cNvPr>
          <p:cNvCxnSpPr>
            <a:cxnSpLocks/>
          </p:cNvCxnSpPr>
          <p:nvPr/>
        </p:nvCxnSpPr>
        <p:spPr>
          <a:xfrm>
            <a:off x="2493636" y="5103203"/>
            <a:ext cx="36443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Straight Connector 20">
            <a:extLst>
              <a:ext uri="{FF2B5EF4-FFF2-40B4-BE49-F238E27FC236}">
                <a16:creationId xmlns:a16="http://schemas.microsoft.com/office/drawing/2014/main" id="{69612FA0-4E78-B4E0-525C-B50CE1F9842F}"/>
              </a:ext>
            </a:extLst>
          </p:cNvPr>
          <p:cNvCxnSpPr>
            <a:cxnSpLocks/>
          </p:cNvCxnSpPr>
          <p:nvPr/>
        </p:nvCxnSpPr>
        <p:spPr>
          <a:xfrm rot="5400000">
            <a:off x="2343701" y="4958658"/>
            <a:ext cx="29987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Straight Connector 21">
            <a:extLst>
              <a:ext uri="{FF2B5EF4-FFF2-40B4-BE49-F238E27FC236}">
                <a16:creationId xmlns:a16="http://schemas.microsoft.com/office/drawing/2014/main" id="{862AAD8B-D621-9544-44FD-D990CD35AF5B}"/>
              </a:ext>
            </a:extLst>
          </p:cNvPr>
          <p:cNvCxnSpPr>
            <a:cxnSpLocks/>
          </p:cNvCxnSpPr>
          <p:nvPr/>
        </p:nvCxnSpPr>
        <p:spPr>
          <a:xfrm rot="5400000">
            <a:off x="2706878" y="4957358"/>
            <a:ext cx="29987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Straight Connector 22">
            <a:extLst>
              <a:ext uri="{FF2B5EF4-FFF2-40B4-BE49-F238E27FC236}">
                <a16:creationId xmlns:a16="http://schemas.microsoft.com/office/drawing/2014/main" id="{5EAE82F4-DA74-9F75-B82B-84B0C887CB69}"/>
              </a:ext>
            </a:extLst>
          </p:cNvPr>
          <p:cNvCxnSpPr>
            <a:cxnSpLocks/>
          </p:cNvCxnSpPr>
          <p:nvPr/>
        </p:nvCxnSpPr>
        <p:spPr>
          <a:xfrm rot="20460000">
            <a:off x="2490581" y="4624806"/>
            <a:ext cx="11213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6" name="Straight Connector 23">
            <a:extLst>
              <a:ext uri="{FF2B5EF4-FFF2-40B4-BE49-F238E27FC236}">
                <a16:creationId xmlns:a16="http://schemas.microsoft.com/office/drawing/2014/main" id="{098CB079-C173-D626-49C2-9F73FCA3C35B}"/>
              </a:ext>
            </a:extLst>
          </p:cNvPr>
          <p:cNvCxnSpPr>
            <a:cxnSpLocks/>
          </p:cNvCxnSpPr>
          <p:nvPr/>
        </p:nvCxnSpPr>
        <p:spPr>
          <a:xfrm flipH="1" flipV="1">
            <a:off x="2493635" y="4639825"/>
            <a:ext cx="182219" cy="3294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7" name="Straight Connector 26">
            <a:extLst>
              <a:ext uri="{FF2B5EF4-FFF2-40B4-BE49-F238E27FC236}">
                <a16:creationId xmlns:a16="http://schemas.microsoft.com/office/drawing/2014/main" id="{2F02D500-EBF7-722B-1FE3-A596A80A40A7}"/>
              </a:ext>
            </a:extLst>
          </p:cNvPr>
          <p:cNvCxnSpPr>
            <a:cxnSpLocks/>
          </p:cNvCxnSpPr>
          <p:nvPr/>
        </p:nvCxnSpPr>
        <p:spPr>
          <a:xfrm flipV="1">
            <a:off x="2493635" y="4672765"/>
            <a:ext cx="182219" cy="2498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8" name="Straight Connector 30">
            <a:extLst>
              <a:ext uri="{FF2B5EF4-FFF2-40B4-BE49-F238E27FC236}">
                <a16:creationId xmlns:a16="http://schemas.microsoft.com/office/drawing/2014/main" id="{B84BE05A-2F69-F49A-5D66-60FAD9F47ABA}"/>
              </a:ext>
            </a:extLst>
          </p:cNvPr>
          <p:cNvCxnSpPr>
            <a:cxnSpLocks/>
          </p:cNvCxnSpPr>
          <p:nvPr/>
        </p:nvCxnSpPr>
        <p:spPr>
          <a:xfrm flipH="1" flipV="1">
            <a:off x="2493635" y="4698910"/>
            <a:ext cx="182219" cy="31779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9" name="Straight Connector 33">
            <a:extLst>
              <a:ext uri="{FF2B5EF4-FFF2-40B4-BE49-F238E27FC236}">
                <a16:creationId xmlns:a16="http://schemas.microsoft.com/office/drawing/2014/main" id="{487F3062-7928-A369-4E0A-C8C156C714B6}"/>
              </a:ext>
            </a:extLst>
          </p:cNvPr>
          <p:cNvCxnSpPr>
            <a:cxnSpLocks/>
          </p:cNvCxnSpPr>
          <p:nvPr/>
        </p:nvCxnSpPr>
        <p:spPr>
          <a:xfrm flipV="1">
            <a:off x="2495047" y="4730689"/>
            <a:ext cx="173724" cy="2432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0" name="Straight Connector 36">
            <a:extLst>
              <a:ext uri="{FF2B5EF4-FFF2-40B4-BE49-F238E27FC236}">
                <a16:creationId xmlns:a16="http://schemas.microsoft.com/office/drawing/2014/main" id="{83C151A7-1376-DC4D-EAAA-61A0E963305B}"/>
              </a:ext>
            </a:extLst>
          </p:cNvPr>
          <p:cNvCxnSpPr>
            <a:cxnSpLocks/>
          </p:cNvCxnSpPr>
          <p:nvPr/>
        </p:nvCxnSpPr>
        <p:spPr>
          <a:xfrm flipH="1" flipV="1">
            <a:off x="2495047" y="4755012"/>
            <a:ext cx="180807" cy="2938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1" name="Straight Connector 39">
            <a:extLst>
              <a:ext uri="{FF2B5EF4-FFF2-40B4-BE49-F238E27FC236}">
                <a16:creationId xmlns:a16="http://schemas.microsoft.com/office/drawing/2014/main" id="{73034265-9B2B-181A-3480-C54A201100BD}"/>
              </a:ext>
            </a:extLst>
          </p:cNvPr>
          <p:cNvCxnSpPr>
            <a:cxnSpLocks/>
          </p:cNvCxnSpPr>
          <p:nvPr/>
        </p:nvCxnSpPr>
        <p:spPr>
          <a:xfrm rot="20460000">
            <a:off x="2575744" y="4800087"/>
            <a:ext cx="11213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Straight Connector 40">
            <a:extLst>
              <a:ext uri="{FF2B5EF4-FFF2-40B4-BE49-F238E27FC236}">
                <a16:creationId xmlns:a16="http://schemas.microsoft.com/office/drawing/2014/main" id="{B59DB170-067E-3C74-953D-125B6358B817}"/>
              </a:ext>
            </a:extLst>
          </p:cNvPr>
          <p:cNvCxnSpPr>
            <a:cxnSpLocks/>
          </p:cNvCxnSpPr>
          <p:nvPr/>
        </p:nvCxnSpPr>
        <p:spPr>
          <a:xfrm rot="5400000">
            <a:off x="2989201" y="4877210"/>
            <a:ext cx="27680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3" name="Oval 41">
            <a:extLst>
              <a:ext uri="{FF2B5EF4-FFF2-40B4-BE49-F238E27FC236}">
                <a16:creationId xmlns:a16="http://schemas.microsoft.com/office/drawing/2014/main" id="{D6A5369E-1E74-D889-5E94-E48DBCD5E55A}"/>
              </a:ext>
            </a:extLst>
          </p:cNvPr>
          <p:cNvSpPr>
            <a:spLocks noChangeAspect="1"/>
          </p:cNvSpPr>
          <p:nvPr/>
        </p:nvSpPr>
        <p:spPr>
          <a:xfrm>
            <a:off x="2944369" y="4438180"/>
            <a:ext cx="366467" cy="29987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04" name="Straight Connector 54">
            <a:extLst>
              <a:ext uri="{FF2B5EF4-FFF2-40B4-BE49-F238E27FC236}">
                <a16:creationId xmlns:a16="http://schemas.microsoft.com/office/drawing/2014/main" id="{80D6FA7D-411E-F95D-A671-348E1963429E}"/>
              </a:ext>
            </a:extLst>
          </p:cNvPr>
          <p:cNvCxnSpPr>
            <a:cxnSpLocks/>
          </p:cNvCxnSpPr>
          <p:nvPr/>
        </p:nvCxnSpPr>
        <p:spPr>
          <a:xfrm rot="5400000">
            <a:off x="2518914" y="5176494"/>
            <a:ext cx="138401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5" name="Straight Connector 55">
            <a:extLst>
              <a:ext uri="{FF2B5EF4-FFF2-40B4-BE49-F238E27FC236}">
                <a16:creationId xmlns:a16="http://schemas.microsoft.com/office/drawing/2014/main" id="{1242AC56-D590-0757-B0A6-A8B1CF35B5A9}"/>
              </a:ext>
            </a:extLst>
          </p:cNvPr>
          <p:cNvCxnSpPr>
            <a:cxnSpLocks/>
          </p:cNvCxnSpPr>
          <p:nvPr/>
        </p:nvCxnSpPr>
        <p:spPr>
          <a:xfrm>
            <a:off x="2600724" y="5246335"/>
            <a:ext cx="336402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6" name="Straight Connector 57">
            <a:extLst>
              <a:ext uri="{FF2B5EF4-FFF2-40B4-BE49-F238E27FC236}">
                <a16:creationId xmlns:a16="http://schemas.microsoft.com/office/drawing/2014/main" id="{F8AD7BAD-49A8-E26F-68A9-15FC40391C5E}"/>
              </a:ext>
            </a:extLst>
          </p:cNvPr>
          <p:cNvCxnSpPr>
            <a:cxnSpLocks/>
          </p:cNvCxnSpPr>
          <p:nvPr/>
        </p:nvCxnSpPr>
        <p:spPr>
          <a:xfrm rot="5400000">
            <a:off x="2878217" y="5166381"/>
            <a:ext cx="138401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Straight Connector 58">
            <a:extLst>
              <a:ext uri="{FF2B5EF4-FFF2-40B4-BE49-F238E27FC236}">
                <a16:creationId xmlns:a16="http://schemas.microsoft.com/office/drawing/2014/main" id="{3EAC3343-F1C1-B5FF-0C96-75DF06C25437}"/>
              </a:ext>
            </a:extLst>
          </p:cNvPr>
          <p:cNvCxnSpPr>
            <a:cxnSpLocks/>
          </p:cNvCxnSpPr>
          <p:nvPr/>
        </p:nvCxnSpPr>
        <p:spPr>
          <a:xfrm>
            <a:off x="2854320" y="5028924"/>
            <a:ext cx="90049" cy="7427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Straight Connector 76">
            <a:extLst>
              <a:ext uri="{FF2B5EF4-FFF2-40B4-BE49-F238E27FC236}">
                <a16:creationId xmlns:a16="http://schemas.microsoft.com/office/drawing/2014/main" id="{BFA8D516-6B03-052E-BBD5-05CBE27718AE}"/>
              </a:ext>
            </a:extLst>
          </p:cNvPr>
          <p:cNvCxnSpPr>
            <a:cxnSpLocks/>
          </p:cNvCxnSpPr>
          <p:nvPr/>
        </p:nvCxnSpPr>
        <p:spPr>
          <a:xfrm rot="5400000">
            <a:off x="1804264" y="5408280"/>
            <a:ext cx="29987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Straight Arrow Connector 90">
            <a:extLst>
              <a:ext uri="{FF2B5EF4-FFF2-40B4-BE49-F238E27FC236}">
                <a16:creationId xmlns:a16="http://schemas.microsoft.com/office/drawing/2014/main" id="{8B13C938-A603-5D09-91DC-A7696B3858D1}"/>
              </a:ext>
            </a:extLst>
          </p:cNvPr>
          <p:cNvCxnSpPr>
            <a:cxnSpLocks/>
          </p:cNvCxnSpPr>
          <p:nvPr/>
        </p:nvCxnSpPr>
        <p:spPr>
          <a:xfrm rot="10800000">
            <a:off x="3037523" y="4523332"/>
            <a:ext cx="180157" cy="139252"/>
          </a:xfrm>
          <a:prstGeom prst="straightConnector1">
            <a:avLst/>
          </a:prstGeom>
          <a:ln w="127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" name="Straight Connector 91">
            <a:extLst>
              <a:ext uri="{FF2B5EF4-FFF2-40B4-BE49-F238E27FC236}">
                <a16:creationId xmlns:a16="http://schemas.microsoft.com/office/drawing/2014/main" id="{68C81D9D-A948-9024-C37F-6291C9C2AE74}"/>
              </a:ext>
            </a:extLst>
          </p:cNvPr>
          <p:cNvCxnSpPr>
            <a:cxnSpLocks/>
          </p:cNvCxnSpPr>
          <p:nvPr/>
        </p:nvCxnSpPr>
        <p:spPr>
          <a:xfrm>
            <a:off x="6361063" y="4524657"/>
            <a:ext cx="70" cy="51948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2" name="Oval 92">
            <a:extLst>
              <a:ext uri="{FF2B5EF4-FFF2-40B4-BE49-F238E27FC236}">
                <a16:creationId xmlns:a16="http://schemas.microsoft.com/office/drawing/2014/main" id="{14E3C4F8-5A22-3A16-97BB-49FDD774B580}"/>
              </a:ext>
            </a:extLst>
          </p:cNvPr>
          <p:cNvSpPr>
            <a:spLocks noChangeAspect="1"/>
          </p:cNvSpPr>
          <p:nvPr/>
        </p:nvSpPr>
        <p:spPr>
          <a:xfrm>
            <a:off x="6177829" y="4224028"/>
            <a:ext cx="366467" cy="29987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13" name="Straight Arrow Connector 93">
            <a:extLst>
              <a:ext uri="{FF2B5EF4-FFF2-40B4-BE49-F238E27FC236}">
                <a16:creationId xmlns:a16="http://schemas.microsoft.com/office/drawing/2014/main" id="{56ADAB08-B365-CFF2-F802-1268A627F1B5}"/>
              </a:ext>
            </a:extLst>
          </p:cNvPr>
          <p:cNvCxnSpPr>
            <a:cxnSpLocks/>
          </p:cNvCxnSpPr>
          <p:nvPr/>
        </p:nvCxnSpPr>
        <p:spPr>
          <a:xfrm rot="10800000">
            <a:off x="6270984" y="4309180"/>
            <a:ext cx="180157" cy="139252"/>
          </a:xfrm>
          <a:prstGeom prst="straightConnector1">
            <a:avLst/>
          </a:prstGeom>
          <a:ln w="127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4" name="Isosceles Triangle 173">
            <a:extLst>
              <a:ext uri="{FF2B5EF4-FFF2-40B4-BE49-F238E27FC236}">
                <a16:creationId xmlns:a16="http://schemas.microsoft.com/office/drawing/2014/main" id="{3E1D8BC2-E40B-6A2C-B742-1D8D693BFC17}"/>
              </a:ext>
            </a:extLst>
          </p:cNvPr>
          <p:cNvSpPr/>
          <p:nvPr/>
        </p:nvSpPr>
        <p:spPr>
          <a:xfrm rot="5400000">
            <a:off x="2774804" y="4982253"/>
            <a:ext cx="46134" cy="89840"/>
          </a:xfrm>
          <a:prstGeom prst="triangl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>
              <a:solidFill>
                <a:schemeClr val="tx1"/>
              </a:solidFill>
            </a:endParaRPr>
          </a:p>
        </p:txBody>
      </p:sp>
      <p:cxnSp>
        <p:nvCxnSpPr>
          <p:cNvPr id="315" name="Straight Connector 174">
            <a:extLst>
              <a:ext uri="{FF2B5EF4-FFF2-40B4-BE49-F238E27FC236}">
                <a16:creationId xmlns:a16="http://schemas.microsoft.com/office/drawing/2014/main" id="{41210DD3-778C-C344-7AA5-09DF563C6F4D}"/>
              </a:ext>
            </a:extLst>
          </p:cNvPr>
          <p:cNvCxnSpPr>
            <a:cxnSpLocks/>
          </p:cNvCxnSpPr>
          <p:nvPr/>
        </p:nvCxnSpPr>
        <p:spPr>
          <a:xfrm rot="10800000">
            <a:off x="2614699" y="5025469"/>
            <a:ext cx="14016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6" name="Isosceles Triangle 176">
            <a:extLst>
              <a:ext uri="{FF2B5EF4-FFF2-40B4-BE49-F238E27FC236}">
                <a16:creationId xmlns:a16="http://schemas.microsoft.com/office/drawing/2014/main" id="{1A6163DC-4E3F-3FE4-B1B8-5AB59C46E0EF}"/>
              </a:ext>
            </a:extLst>
          </p:cNvPr>
          <p:cNvSpPr/>
          <p:nvPr/>
        </p:nvSpPr>
        <p:spPr>
          <a:xfrm rot="16200000">
            <a:off x="2535027" y="4984912"/>
            <a:ext cx="46134" cy="89840"/>
          </a:xfrm>
          <a:prstGeom prst="triangl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>
              <a:solidFill>
                <a:schemeClr val="tx1"/>
              </a:solidFill>
            </a:endParaRPr>
          </a:p>
        </p:txBody>
      </p:sp>
      <p:sp>
        <p:nvSpPr>
          <p:cNvPr id="317" name="Isosceles Triangle 177">
            <a:extLst>
              <a:ext uri="{FF2B5EF4-FFF2-40B4-BE49-F238E27FC236}">
                <a16:creationId xmlns:a16="http://schemas.microsoft.com/office/drawing/2014/main" id="{D3FCEF40-C251-FEF1-A646-CD57E2890234}"/>
              </a:ext>
            </a:extLst>
          </p:cNvPr>
          <p:cNvSpPr>
            <a:spLocks noChangeAspect="1"/>
          </p:cNvSpPr>
          <p:nvPr/>
        </p:nvSpPr>
        <p:spPr>
          <a:xfrm rot="16200000">
            <a:off x="2414882" y="4841649"/>
            <a:ext cx="69201" cy="88306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50" name="Straight Connector 69">
            <a:extLst>
              <a:ext uri="{FF2B5EF4-FFF2-40B4-BE49-F238E27FC236}">
                <a16:creationId xmlns:a16="http://schemas.microsoft.com/office/drawing/2014/main" id="{201BCD84-9FDE-2E55-74F2-40F87D2371BC}"/>
              </a:ext>
            </a:extLst>
          </p:cNvPr>
          <p:cNvCxnSpPr>
            <a:cxnSpLocks/>
          </p:cNvCxnSpPr>
          <p:nvPr/>
        </p:nvCxnSpPr>
        <p:spPr>
          <a:xfrm>
            <a:off x="4019290" y="5048425"/>
            <a:ext cx="96608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8" name="Gruppo 447"/>
          <p:cNvGrpSpPr/>
          <p:nvPr/>
        </p:nvGrpSpPr>
        <p:grpSpPr>
          <a:xfrm>
            <a:off x="5544859" y="4567078"/>
            <a:ext cx="462126" cy="1072250"/>
            <a:chOff x="5588810" y="5561032"/>
            <a:chExt cx="462126" cy="1072250"/>
          </a:xfrm>
        </p:grpSpPr>
        <p:cxnSp>
          <p:nvCxnSpPr>
            <p:cNvPr id="351" name="Straight Connector 46">
              <a:extLst>
                <a:ext uri="{FF2B5EF4-FFF2-40B4-BE49-F238E27FC236}">
                  <a16:creationId xmlns:a16="http://schemas.microsoft.com/office/drawing/2014/main" id="{F6C7F3EB-5E53-0960-A2A7-729DFB3C73E0}"/>
                </a:ext>
              </a:extLst>
            </p:cNvPr>
            <p:cNvCxnSpPr>
              <a:cxnSpLocks/>
            </p:cNvCxnSpPr>
            <p:nvPr/>
          </p:nvCxnSpPr>
          <p:spPr>
            <a:xfrm>
              <a:off x="5686500" y="5822311"/>
              <a:ext cx="36443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Straight Connector 47">
              <a:extLst>
                <a:ext uri="{FF2B5EF4-FFF2-40B4-BE49-F238E27FC236}">
                  <a16:creationId xmlns:a16="http://schemas.microsoft.com/office/drawing/2014/main" id="{88441F11-2800-D0D1-3A24-85DA914F0174}"/>
                </a:ext>
              </a:extLst>
            </p:cNvPr>
            <p:cNvCxnSpPr>
              <a:cxnSpLocks/>
            </p:cNvCxnSpPr>
            <p:nvPr/>
          </p:nvCxnSpPr>
          <p:spPr>
            <a:xfrm>
              <a:off x="5683390" y="6111423"/>
              <a:ext cx="36443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3" name="Straight Connector 48">
              <a:extLst>
                <a:ext uri="{FF2B5EF4-FFF2-40B4-BE49-F238E27FC236}">
                  <a16:creationId xmlns:a16="http://schemas.microsoft.com/office/drawing/2014/main" id="{582AD9CF-1084-E921-927D-0A812B8BB6C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533455" y="5966878"/>
              <a:ext cx="29987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4" name="Straight Connector 49">
              <a:extLst>
                <a:ext uri="{FF2B5EF4-FFF2-40B4-BE49-F238E27FC236}">
                  <a16:creationId xmlns:a16="http://schemas.microsoft.com/office/drawing/2014/main" id="{AE011FB5-6D98-A03F-DFE2-18B20ED2B6D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896633" y="5965578"/>
              <a:ext cx="29987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Straight Connector 50">
              <a:extLst>
                <a:ext uri="{FF2B5EF4-FFF2-40B4-BE49-F238E27FC236}">
                  <a16:creationId xmlns:a16="http://schemas.microsoft.com/office/drawing/2014/main" id="{8CA18838-F62A-BC18-0C52-E3FBC169D91B}"/>
                </a:ext>
              </a:extLst>
            </p:cNvPr>
            <p:cNvCxnSpPr>
              <a:cxnSpLocks/>
            </p:cNvCxnSpPr>
            <p:nvPr/>
          </p:nvCxnSpPr>
          <p:spPr>
            <a:xfrm>
              <a:off x="5684955" y="6111867"/>
              <a:ext cx="36443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6" name="Straight Connector 51">
              <a:extLst>
                <a:ext uri="{FF2B5EF4-FFF2-40B4-BE49-F238E27FC236}">
                  <a16:creationId xmlns:a16="http://schemas.microsoft.com/office/drawing/2014/main" id="{839CC48D-7C91-4F1E-D15F-AA02A0E3A996}"/>
                </a:ext>
              </a:extLst>
            </p:cNvPr>
            <p:cNvCxnSpPr>
              <a:cxnSpLocks/>
            </p:cNvCxnSpPr>
            <p:nvPr/>
          </p:nvCxnSpPr>
          <p:spPr>
            <a:xfrm>
              <a:off x="5683390" y="6406759"/>
              <a:ext cx="36443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7" name="Straight Connector 52">
              <a:extLst>
                <a:ext uri="{FF2B5EF4-FFF2-40B4-BE49-F238E27FC236}">
                  <a16:creationId xmlns:a16="http://schemas.microsoft.com/office/drawing/2014/main" id="{47648CDF-968F-56B1-3F46-2E1FC6306B4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533455" y="6262214"/>
              <a:ext cx="29987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Straight Connector 53">
              <a:extLst>
                <a:ext uri="{FF2B5EF4-FFF2-40B4-BE49-F238E27FC236}">
                  <a16:creationId xmlns:a16="http://schemas.microsoft.com/office/drawing/2014/main" id="{A3BA2A11-4573-DA42-92BA-222EF1C050D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896633" y="6260914"/>
              <a:ext cx="29987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9" name="Straight Connector 60">
              <a:extLst>
                <a:ext uri="{FF2B5EF4-FFF2-40B4-BE49-F238E27FC236}">
                  <a16:creationId xmlns:a16="http://schemas.microsoft.com/office/drawing/2014/main" id="{216256D9-DB26-1D43-816E-5A613A721EA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570713" y="6520417"/>
              <a:ext cx="21913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0" name="Straight Connector 61">
              <a:extLst>
                <a:ext uri="{FF2B5EF4-FFF2-40B4-BE49-F238E27FC236}">
                  <a16:creationId xmlns:a16="http://schemas.microsoft.com/office/drawing/2014/main" id="{6A22FAAD-18F8-35E1-FF2B-EEFB9E15A594}"/>
                </a:ext>
              </a:extLst>
            </p:cNvPr>
            <p:cNvCxnSpPr>
              <a:cxnSpLocks/>
            </p:cNvCxnSpPr>
            <p:nvPr/>
          </p:nvCxnSpPr>
          <p:spPr>
            <a:xfrm>
              <a:off x="5680281" y="6633282"/>
              <a:ext cx="196235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1" name="Straight Connector 62">
              <a:extLst>
                <a:ext uri="{FF2B5EF4-FFF2-40B4-BE49-F238E27FC236}">
                  <a16:creationId xmlns:a16="http://schemas.microsoft.com/office/drawing/2014/main" id="{7226D4E1-8CB5-4F92-1052-8C03D8E1CA2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850613" y="6428149"/>
              <a:ext cx="346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Straight Connector 63">
              <a:extLst>
                <a:ext uri="{FF2B5EF4-FFF2-40B4-BE49-F238E27FC236}">
                  <a16:creationId xmlns:a16="http://schemas.microsoft.com/office/drawing/2014/main" id="{B822D647-B84C-3D06-5E7C-0581148B1B9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854012" y="6520417"/>
              <a:ext cx="346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3" name="Straight Connector 64">
              <a:extLst>
                <a:ext uri="{FF2B5EF4-FFF2-40B4-BE49-F238E27FC236}">
                  <a16:creationId xmlns:a16="http://schemas.microsoft.com/office/drawing/2014/main" id="{6CAA3F67-63A3-E8F6-96E2-98F0C0B6DC7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854372" y="6612684"/>
              <a:ext cx="346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" name="Straight Connector 65">
              <a:extLst>
                <a:ext uri="{FF2B5EF4-FFF2-40B4-BE49-F238E27FC236}">
                  <a16:creationId xmlns:a16="http://schemas.microsoft.com/office/drawing/2014/main" id="{D56D801E-313E-0814-633D-97A36715EBA6}"/>
                </a:ext>
              </a:extLst>
            </p:cNvPr>
            <p:cNvCxnSpPr>
              <a:cxnSpLocks/>
            </p:cNvCxnSpPr>
            <p:nvPr/>
          </p:nvCxnSpPr>
          <p:spPr>
            <a:xfrm rot="2100000">
              <a:off x="5800020" y="6585498"/>
              <a:ext cx="841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5" name="Straight Connector 66">
              <a:extLst>
                <a:ext uri="{FF2B5EF4-FFF2-40B4-BE49-F238E27FC236}">
                  <a16:creationId xmlns:a16="http://schemas.microsoft.com/office/drawing/2014/main" id="{0586B1F5-0CF7-494A-9170-F8B782C571E3}"/>
                </a:ext>
              </a:extLst>
            </p:cNvPr>
            <p:cNvCxnSpPr>
              <a:cxnSpLocks/>
            </p:cNvCxnSpPr>
            <p:nvPr/>
          </p:nvCxnSpPr>
          <p:spPr>
            <a:xfrm rot="1980000">
              <a:off x="5799199" y="6493791"/>
              <a:ext cx="841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6" name="Straight Connector 67">
              <a:extLst>
                <a:ext uri="{FF2B5EF4-FFF2-40B4-BE49-F238E27FC236}">
                  <a16:creationId xmlns:a16="http://schemas.microsoft.com/office/drawing/2014/main" id="{2F55D52B-E65B-1B47-06E2-E58F64EF3434}"/>
                </a:ext>
              </a:extLst>
            </p:cNvPr>
            <p:cNvCxnSpPr>
              <a:cxnSpLocks/>
            </p:cNvCxnSpPr>
            <p:nvPr/>
          </p:nvCxnSpPr>
          <p:spPr>
            <a:xfrm rot="8700000">
              <a:off x="5794783" y="6462277"/>
              <a:ext cx="841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7" name="Straight Connector 68">
              <a:extLst>
                <a:ext uri="{FF2B5EF4-FFF2-40B4-BE49-F238E27FC236}">
                  <a16:creationId xmlns:a16="http://schemas.microsoft.com/office/drawing/2014/main" id="{79157E77-E3FA-3F23-3AAC-FC5ED92B27DA}"/>
                </a:ext>
              </a:extLst>
            </p:cNvPr>
            <p:cNvCxnSpPr>
              <a:cxnSpLocks/>
            </p:cNvCxnSpPr>
            <p:nvPr/>
          </p:nvCxnSpPr>
          <p:spPr>
            <a:xfrm rot="8700000">
              <a:off x="5800020" y="6550899"/>
              <a:ext cx="841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" name="Straight Connector 69">
              <a:extLst>
                <a:ext uri="{FF2B5EF4-FFF2-40B4-BE49-F238E27FC236}">
                  <a16:creationId xmlns:a16="http://schemas.microsoft.com/office/drawing/2014/main" id="{201BCD84-9FDE-2E55-74F2-40F87D2371BC}"/>
                </a:ext>
              </a:extLst>
            </p:cNvPr>
            <p:cNvCxnSpPr>
              <a:cxnSpLocks/>
            </p:cNvCxnSpPr>
            <p:nvPr/>
          </p:nvCxnSpPr>
          <p:spPr>
            <a:xfrm>
              <a:off x="5901384" y="6564422"/>
              <a:ext cx="11213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Straight Connector 70">
              <a:extLst>
                <a:ext uri="{FF2B5EF4-FFF2-40B4-BE49-F238E27FC236}">
                  <a16:creationId xmlns:a16="http://schemas.microsoft.com/office/drawing/2014/main" id="{C2AE3B0E-6CDF-C398-1176-479F82989E5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630874" y="5707337"/>
              <a:ext cx="21913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Straight Connector 71">
              <a:extLst>
                <a:ext uri="{FF2B5EF4-FFF2-40B4-BE49-F238E27FC236}">
                  <a16:creationId xmlns:a16="http://schemas.microsoft.com/office/drawing/2014/main" id="{DF47C4DF-0976-3A0E-F8CE-5DF2A7C1D94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709258" y="5710524"/>
              <a:ext cx="21913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Straight Connector 72">
              <a:extLst>
                <a:ext uri="{FF2B5EF4-FFF2-40B4-BE49-F238E27FC236}">
                  <a16:creationId xmlns:a16="http://schemas.microsoft.com/office/drawing/2014/main" id="{56DD3D8E-CA46-66F3-421F-561E6E2CAEB8}"/>
                </a:ext>
              </a:extLst>
            </p:cNvPr>
            <p:cNvCxnSpPr>
              <a:cxnSpLocks/>
            </p:cNvCxnSpPr>
            <p:nvPr/>
          </p:nvCxnSpPr>
          <p:spPr>
            <a:xfrm>
              <a:off x="5685909" y="5597977"/>
              <a:ext cx="18221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2" name="Straight Connector 73">
              <a:extLst>
                <a:ext uri="{FF2B5EF4-FFF2-40B4-BE49-F238E27FC236}">
                  <a16:creationId xmlns:a16="http://schemas.microsoft.com/office/drawing/2014/main" id="{576CBE12-C8EB-5091-DD03-5B53A10403B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660323" y="5613906"/>
              <a:ext cx="4613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3" name="Straight Connector 74">
              <a:extLst>
                <a:ext uri="{FF2B5EF4-FFF2-40B4-BE49-F238E27FC236}">
                  <a16:creationId xmlns:a16="http://schemas.microsoft.com/office/drawing/2014/main" id="{6963C77B-4E41-4556-481E-4A1D90CD080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849485" y="5584099"/>
              <a:ext cx="4613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4" name="Group 178">
              <a:extLst>
                <a:ext uri="{FF2B5EF4-FFF2-40B4-BE49-F238E27FC236}">
                  <a16:creationId xmlns:a16="http://schemas.microsoft.com/office/drawing/2014/main" id="{5FAFE86D-2EE4-63A0-5013-EF7963D54FA4}"/>
                </a:ext>
              </a:extLst>
            </p:cNvPr>
            <p:cNvGrpSpPr/>
            <p:nvPr/>
          </p:nvGrpSpPr>
          <p:grpSpPr>
            <a:xfrm>
              <a:off x="5696003" y="5874622"/>
              <a:ext cx="337910" cy="43187"/>
              <a:chOff x="5452606" y="3362029"/>
              <a:chExt cx="433936" cy="67401"/>
            </a:xfrm>
          </p:grpSpPr>
          <p:sp>
            <p:nvSpPr>
              <p:cNvPr id="375" name="Isosceles Triangle 78">
                <a:extLst>
                  <a:ext uri="{FF2B5EF4-FFF2-40B4-BE49-F238E27FC236}">
                    <a16:creationId xmlns:a16="http://schemas.microsoft.com/office/drawing/2014/main" id="{78C11193-FFA1-A599-E6BB-6F7EB108819F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5798841" y="3341730"/>
                <a:ext cx="67401" cy="108000"/>
              </a:xfrm>
              <a:prstGeom prst="triangl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376" name="Straight Connector 79">
                <a:extLst>
                  <a:ext uri="{FF2B5EF4-FFF2-40B4-BE49-F238E27FC236}">
                    <a16:creationId xmlns:a16="http://schemas.microsoft.com/office/drawing/2014/main" id="{0F82B704-89B6-C3C1-1638-4261C03909E0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452606" y="3397200"/>
                <a:ext cx="32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77" name="Straight Connector 84">
              <a:extLst>
                <a:ext uri="{FF2B5EF4-FFF2-40B4-BE49-F238E27FC236}">
                  <a16:creationId xmlns:a16="http://schemas.microsoft.com/office/drawing/2014/main" id="{E5FB9220-5753-969B-D50F-D65A8B40058F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5691688" y="6039443"/>
              <a:ext cx="841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8" name="Straight Connector 85">
              <a:extLst>
                <a:ext uri="{FF2B5EF4-FFF2-40B4-BE49-F238E27FC236}">
                  <a16:creationId xmlns:a16="http://schemas.microsoft.com/office/drawing/2014/main" id="{DCC1AA67-0980-FBE7-8E33-C512E404D52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732514" y="6043381"/>
              <a:ext cx="9226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9" name="Straight Connector 86">
              <a:extLst>
                <a:ext uri="{FF2B5EF4-FFF2-40B4-BE49-F238E27FC236}">
                  <a16:creationId xmlns:a16="http://schemas.microsoft.com/office/drawing/2014/main" id="{7960D1C4-66E4-7771-F985-6003531E1D9A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5687130" y="6191205"/>
              <a:ext cx="8410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0" name="Straight Connector 87">
              <a:extLst>
                <a:ext uri="{FF2B5EF4-FFF2-40B4-BE49-F238E27FC236}">
                  <a16:creationId xmlns:a16="http://schemas.microsoft.com/office/drawing/2014/main" id="{3D2C0916-2B74-1F12-C58B-4FB170ECE7E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727956" y="6195144"/>
              <a:ext cx="92268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1" name="Isosceles Triangle 88">
              <a:extLst>
                <a:ext uri="{FF2B5EF4-FFF2-40B4-BE49-F238E27FC236}">
                  <a16:creationId xmlns:a16="http://schemas.microsoft.com/office/drawing/2014/main" id="{BA464EFB-8EA5-849C-090A-90F585E7AAFD}"/>
                </a:ext>
              </a:extLst>
            </p:cNvPr>
            <p:cNvSpPr>
              <a:spLocks noChangeAspect="1"/>
            </p:cNvSpPr>
            <p:nvPr/>
          </p:nvSpPr>
          <p:spPr>
            <a:xfrm rot="16200000">
              <a:off x="5598362" y="6298614"/>
              <a:ext cx="69201" cy="88306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382" name="Group 179">
              <a:extLst>
                <a:ext uri="{FF2B5EF4-FFF2-40B4-BE49-F238E27FC236}">
                  <a16:creationId xmlns:a16="http://schemas.microsoft.com/office/drawing/2014/main" id="{2E131FB2-6215-4B7E-CB42-071682EB692C}"/>
                </a:ext>
              </a:extLst>
            </p:cNvPr>
            <p:cNvGrpSpPr/>
            <p:nvPr/>
          </p:nvGrpSpPr>
          <p:grpSpPr>
            <a:xfrm rot="9180000">
              <a:off x="5678554" y="6249362"/>
              <a:ext cx="364436" cy="43187"/>
              <a:chOff x="5452606" y="3362029"/>
              <a:chExt cx="433936" cy="67401"/>
            </a:xfrm>
          </p:grpSpPr>
          <p:sp>
            <p:nvSpPr>
              <p:cNvPr id="383" name="Isosceles Triangle 180">
                <a:extLst>
                  <a:ext uri="{FF2B5EF4-FFF2-40B4-BE49-F238E27FC236}">
                    <a16:creationId xmlns:a16="http://schemas.microsoft.com/office/drawing/2014/main" id="{87993DB9-6497-85C2-1B9C-80886AABBF1F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5798841" y="3341730"/>
                <a:ext cx="67401" cy="108000"/>
              </a:xfrm>
              <a:prstGeom prst="triangl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384" name="Straight Connector 181">
                <a:extLst>
                  <a:ext uri="{FF2B5EF4-FFF2-40B4-BE49-F238E27FC236}">
                    <a16:creationId xmlns:a16="http://schemas.microsoft.com/office/drawing/2014/main" id="{A26C6043-8DF9-40AC-2203-15FF58745439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452606" y="3397200"/>
                <a:ext cx="32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8" name="Gruppo 167"/>
          <p:cNvGrpSpPr/>
          <p:nvPr/>
        </p:nvGrpSpPr>
        <p:grpSpPr>
          <a:xfrm>
            <a:off x="3561532" y="4394294"/>
            <a:ext cx="462125" cy="1072250"/>
            <a:chOff x="8095821" y="4623307"/>
            <a:chExt cx="593451" cy="1673437"/>
          </a:xfrm>
        </p:grpSpPr>
        <p:cxnSp>
          <p:nvCxnSpPr>
            <p:cNvPr id="385" name="Straight Connector 46">
              <a:extLst>
                <a:ext uri="{FF2B5EF4-FFF2-40B4-BE49-F238E27FC236}">
                  <a16:creationId xmlns:a16="http://schemas.microsoft.com/office/drawing/2014/main" id="{F6C7F3EB-5E53-0960-A2A7-729DFB3C73E0}"/>
                </a:ext>
              </a:extLst>
            </p:cNvPr>
            <p:cNvCxnSpPr>
              <a:cxnSpLocks/>
            </p:cNvCxnSpPr>
            <p:nvPr/>
          </p:nvCxnSpPr>
          <p:spPr>
            <a:xfrm>
              <a:off x="8221272" y="5031080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6" name="Straight Connector 47">
              <a:extLst>
                <a:ext uri="{FF2B5EF4-FFF2-40B4-BE49-F238E27FC236}">
                  <a16:creationId xmlns:a16="http://schemas.microsoft.com/office/drawing/2014/main" id="{88441F11-2800-D0D1-3A24-85DA914F0174}"/>
                </a:ext>
              </a:extLst>
            </p:cNvPr>
            <p:cNvCxnSpPr>
              <a:cxnSpLocks/>
            </p:cNvCxnSpPr>
            <p:nvPr/>
          </p:nvCxnSpPr>
          <p:spPr>
            <a:xfrm>
              <a:off x="8217279" y="5482290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7" name="Straight Connector 48">
              <a:extLst>
                <a:ext uri="{FF2B5EF4-FFF2-40B4-BE49-F238E27FC236}">
                  <a16:creationId xmlns:a16="http://schemas.microsoft.com/office/drawing/2014/main" id="{582AD9CF-1084-E921-927D-0A812B8BB6C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7983279" y="5256702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8" name="Straight Connector 49">
              <a:extLst>
                <a:ext uri="{FF2B5EF4-FFF2-40B4-BE49-F238E27FC236}">
                  <a16:creationId xmlns:a16="http://schemas.microsoft.com/office/drawing/2014/main" id="{AE011FB5-6D98-A03F-DFE2-18B20ED2B6D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449663" y="5254674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9" name="Straight Connector 50">
              <a:extLst>
                <a:ext uri="{FF2B5EF4-FFF2-40B4-BE49-F238E27FC236}">
                  <a16:creationId xmlns:a16="http://schemas.microsoft.com/office/drawing/2014/main" id="{8CA18838-F62A-BC18-0C52-E3FBC169D91B}"/>
                </a:ext>
              </a:extLst>
            </p:cNvPr>
            <p:cNvCxnSpPr>
              <a:cxnSpLocks/>
            </p:cNvCxnSpPr>
            <p:nvPr/>
          </p:nvCxnSpPr>
          <p:spPr>
            <a:xfrm>
              <a:off x="8219289" y="5482983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0" name="Straight Connector 51">
              <a:extLst>
                <a:ext uri="{FF2B5EF4-FFF2-40B4-BE49-F238E27FC236}">
                  <a16:creationId xmlns:a16="http://schemas.microsoft.com/office/drawing/2014/main" id="{839CC48D-7C91-4F1E-D15F-AA02A0E3A996}"/>
                </a:ext>
              </a:extLst>
            </p:cNvPr>
            <p:cNvCxnSpPr>
              <a:cxnSpLocks/>
            </p:cNvCxnSpPr>
            <p:nvPr/>
          </p:nvCxnSpPr>
          <p:spPr>
            <a:xfrm>
              <a:off x="8217279" y="5943214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1" name="Straight Connector 52">
              <a:extLst>
                <a:ext uri="{FF2B5EF4-FFF2-40B4-BE49-F238E27FC236}">
                  <a16:creationId xmlns:a16="http://schemas.microsoft.com/office/drawing/2014/main" id="{47648CDF-968F-56B1-3F46-2E1FC6306B4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7983279" y="5717626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2" name="Straight Connector 53">
              <a:extLst>
                <a:ext uri="{FF2B5EF4-FFF2-40B4-BE49-F238E27FC236}">
                  <a16:creationId xmlns:a16="http://schemas.microsoft.com/office/drawing/2014/main" id="{A3BA2A11-4573-DA42-92BA-222EF1C050D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449663" y="5715598"/>
              <a:ext cx="46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Straight Connector 60">
              <a:extLst>
                <a:ext uri="{FF2B5EF4-FFF2-40B4-BE49-F238E27FC236}">
                  <a16:creationId xmlns:a16="http://schemas.microsoft.com/office/drawing/2014/main" id="{216256D9-DB26-1D43-816E-5A613A721EA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042286" y="6120598"/>
              <a:ext cx="34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4" name="Straight Connector 61">
              <a:extLst>
                <a:ext uri="{FF2B5EF4-FFF2-40B4-BE49-F238E27FC236}">
                  <a16:creationId xmlns:a16="http://schemas.microsoft.com/office/drawing/2014/main" id="{6A22FAAD-18F8-35E1-FF2B-EEFB9E15A594}"/>
                </a:ext>
              </a:extLst>
            </p:cNvPr>
            <p:cNvCxnSpPr>
              <a:cxnSpLocks/>
            </p:cNvCxnSpPr>
            <p:nvPr/>
          </p:nvCxnSpPr>
          <p:spPr>
            <a:xfrm>
              <a:off x="8213286" y="6296744"/>
              <a:ext cx="25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5" name="Straight Connector 62">
              <a:extLst>
                <a:ext uri="{FF2B5EF4-FFF2-40B4-BE49-F238E27FC236}">
                  <a16:creationId xmlns:a16="http://schemas.microsoft.com/office/drawing/2014/main" id="{7226D4E1-8CB5-4F92-1052-8C03D8E1CA2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427239" y="5976598"/>
              <a:ext cx="5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6" name="Straight Connector 63">
              <a:extLst>
                <a:ext uri="{FF2B5EF4-FFF2-40B4-BE49-F238E27FC236}">
                  <a16:creationId xmlns:a16="http://schemas.microsoft.com/office/drawing/2014/main" id="{B822D647-B84C-3D06-5E7C-0581148B1B9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431604" y="6120598"/>
              <a:ext cx="5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7" name="Straight Connector 64">
              <a:extLst>
                <a:ext uri="{FF2B5EF4-FFF2-40B4-BE49-F238E27FC236}">
                  <a16:creationId xmlns:a16="http://schemas.microsoft.com/office/drawing/2014/main" id="{6CAA3F67-63A3-E8F6-96E2-98F0C0B6DC7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432066" y="6264598"/>
              <a:ext cx="5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8" name="Straight Connector 65">
              <a:extLst>
                <a:ext uri="{FF2B5EF4-FFF2-40B4-BE49-F238E27FC236}">
                  <a16:creationId xmlns:a16="http://schemas.microsoft.com/office/drawing/2014/main" id="{D56D801E-313E-0814-633D-97A36715EBA6}"/>
                </a:ext>
              </a:extLst>
            </p:cNvPr>
            <p:cNvCxnSpPr>
              <a:cxnSpLocks/>
            </p:cNvCxnSpPr>
            <p:nvPr/>
          </p:nvCxnSpPr>
          <p:spPr>
            <a:xfrm rot="2100000">
              <a:off x="8367052" y="6222169"/>
              <a:ext cx="10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9" name="Straight Connector 66">
              <a:extLst>
                <a:ext uri="{FF2B5EF4-FFF2-40B4-BE49-F238E27FC236}">
                  <a16:creationId xmlns:a16="http://schemas.microsoft.com/office/drawing/2014/main" id="{0586B1F5-0CF7-494A-9170-F8B782C571E3}"/>
                </a:ext>
              </a:extLst>
            </p:cNvPr>
            <p:cNvCxnSpPr>
              <a:cxnSpLocks/>
            </p:cNvCxnSpPr>
            <p:nvPr/>
          </p:nvCxnSpPr>
          <p:spPr>
            <a:xfrm rot="1980000">
              <a:off x="8365998" y="6079044"/>
              <a:ext cx="10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0" name="Straight Connector 67">
              <a:extLst>
                <a:ext uri="{FF2B5EF4-FFF2-40B4-BE49-F238E27FC236}">
                  <a16:creationId xmlns:a16="http://schemas.microsoft.com/office/drawing/2014/main" id="{2F55D52B-E65B-1B47-06E2-E58F64EF3434}"/>
                </a:ext>
              </a:extLst>
            </p:cNvPr>
            <p:cNvCxnSpPr>
              <a:cxnSpLocks/>
            </p:cNvCxnSpPr>
            <p:nvPr/>
          </p:nvCxnSpPr>
          <p:spPr>
            <a:xfrm rot="8700000">
              <a:off x="8360327" y="6029860"/>
              <a:ext cx="10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1" name="Straight Connector 68">
              <a:extLst>
                <a:ext uri="{FF2B5EF4-FFF2-40B4-BE49-F238E27FC236}">
                  <a16:creationId xmlns:a16="http://schemas.microsoft.com/office/drawing/2014/main" id="{79157E77-E3FA-3F23-3AAC-FC5ED92B27DA}"/>
                </a:ext>
              </a:extLst>
            </p:cNvPr>
            <p:cNvCxnSpPr>
              <a:cxnSpLocks/>
            </p:cNvCxnSpPr>
            <p:nvPr/>
          </p:nvCxnSpPr>
          <p:spPr>
            <a:xfrm rot="8700000">
              <a:off x="8367052" y="6168170"/>
              <a:ext cx="10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2" name="Straight Connector 69">
              <a:extLst>
                <a:ext uri="{FF2B5EF4-FFF2-40B4-BE49-F238E27FC236}">
                  <a16:creationId xmlns:a16="http://schemas.microsoft.com/office/drawing/2014/main" id="{201BCD84-9FDE-2E55-74F2-40F87D2371BC}"/>
                </a:ext>
              </a:extLst>
            </p:cNvPr>
            <p:cNvCxnSpPr>
              <a:cxnSpLocks/>
            </p:cNvCxnSpPr>
            <p:nvPr/>
          </p:nvCxnSpPr>
          <p:spPr>
            <a:xfrm>
              <a:off x="8497222" y="6189276"/>
              <a:ext cx="14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3" name="Straight Connector 70">
              <a:extLst>
                <a:ext uri="{FF2B5EF4-FFF2-40B4-BE49-F238E27FC236}">
                  <a16:creationId xmlns:a16="http://schemas.microsoft.com/office/drawing/2014/main" id="{C2AE3B0E-6CDF-C398-1176-479F82989E5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19544" y="4851642"/>
              <a:ext cx="34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4" name="Straight Connector 71">
              <a:extLst>
                <a:ext uri="{FF2B5EF4-FFF2-40B4-BE49-F238E27FC236}">
                  <a16:creationId xmlns:a16="http://schemas.microsoft.com/office/drawing/2014/main" id="{DF47C4DF-0976-3A0E-F8CE-5DF2A7C1D94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220202" y="4856616"/>
              <a:ext cx="34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5" name="Straight Connector 72">
              <a:extLst>
                <a:ext uri="{FF2B5EF4-FFF2-40B4-BE49-F238E27FC236}">
                  <a16:creationId xmlns:a16="http://schemas.microsoft.com/office/drawing/2014/main" id="{56DD3D8E-CA46-66F3-421F-561E6E2CAEB8}"/>
                </a:ext>
              </a:extLst>
            </p:cNvPr>
            <p:cNvCxnSpPr>
              <a:cxnSpLocks/>
            </p:cNvCxnSpPr>
            <p:nvPr/>
          </p:nvCxnSpPr>
          <p:spPr>
            <a:xfrm>
              <a:off x="8220514" y="4680966"/>
              <a:ext cx="23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6" name="Straight Connector 73">
              <a:extLst>
                <a:ext uri="{FF2B5EF4-FFF2-40B4-BE49-F238E27FC236}">
                  <a16:creationId xmlns:a16="http://schemas.microsoft.com/office/drawing/2014/main" id="{576CBE12-C8EB-5091-DD03-5B53A10403B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181279" y="4705826"/>
              <a:ext cx="7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7" name="Straight Connector 74">
              <a:extLst>
                <a:ext uri="{FF2B5EF4-FFF2-40B4-BE49-F238E27FC236}">
                  <a16:creationId xmlns:a16="http://schemas.microsoft.com/office/drawing/2014/main" id="{6963C77B-4E41-4556-481E-4A1D90CD080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424196" y="4659307"/>
              <a:ext cx="72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8" name="Group 178">
              <a:extLst>
                <a:ext uri="{FF2B5EF4-FFF2-40B4-BE49-F238E27FC236}">
                  <a16:creationId xmlns:a16="http://schemas.microsoft.com/office/drawing/2014/main" id="{5FAFE86D-2EE4-63A0-5013-EF7963D54FA4}"/>
                </a:ext>
              </a:extLst>
            </p:cNvPr>
            <p:cNvGrpSpPr/>
            <p:nvPr/>
          </p:nvGrpSpPr>
          <p:grpSpPr>
            <a:xfrm>
              <a:off x="8233476" y="5112721"/>
              <a:ext cx="433936" cy="67401"/>
              <a:chOff x="5452606" y="3362029"/>
              <a:chExt cx="433936" cy="67401"/>
            </a:xfrm>
          </p:grpSpPr>
          <p:sp>
            <p:nvSpPr>
              <p:cNvPr id="409" name="Isosceles Triangle 78">
                <a:extLst>
                  <a:ext uri="{FF2B5EF4-FFF2-40B4-BE49-F238E27FC236}">
                    <a16:creationId xmlns:a16="http://schemas.microsoft.com/office/drawing/2014/main" id="{78C11193-FFA1-A599-E6BB-6F7EB108819F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5798841" y="3341730"/>
                <a:ext cx="67401" cy="108000"/>
              </a:xfrm>
              <a:prstGeom prst="triangl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410" name="Straight Connector 79">
                <a:extLst>
                  <a:ext uri="{FF2B5EF4-FFF2-40B4-BE49-F238E27FC236}">
                    <a16:creationId xmlns:a16="http://schemas.microsoft.com/office/drawing/2014/main" id="{0F82B704-89B6-C3C1-1638-4261C03909E0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452606" y="3397200"/>
                <a:ext cx="32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1" name="Straight Connector 84">
              <a:extLst>
                <a:ext uri="{FF2B5EF4-FFF2-40B4-BE49-F238E27FC236}">
                  <a16:creationId xmlns:a16="http://schemas.microsoft.com/office/drawing/2014/main" id="{E5FB9220-5753-969B-D50F-D65A8B40058F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8227935" y="5369952"/>
              <a:ext cx="10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2" name="Straight Connector 85">
              <a:extLst>
                <a:ext uri="{FF2B5EF4-FFF2-40B4-BE49-F238E27FC236}">
                  <a16:creationId xmlns:a16="http://schemas.microsoft.com/office/drawing/2014/main" id="{DCC1AA67-0980-FBE7-8E33-C512E404D52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267607" y="5376099"/>
              <a:ext cx="14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3" name="Straight Connector 86">
              <a:extLst>
                <a:ext uri="{FF2B5EF4-FFF2-40B4-BE49-F238E27FC236}">
                  <a16:creationId xmlns:a16="http://schemas.microsoft.com/office/drawing/2014/main" id="{7960D1C4-66E4-7771-F985-6003531E1D9A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8222082" y="5606805"/>
              <a:ext cx="10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4" name="Straight Connector 87">
              <a:extLst>
                <a:ext uri="{FF2B5EF4-FFF2-40B4-BE49-F238E27FC236}">
                  <a16:creationId xmlns:a16="http://schemas.microsoft.com/office/drawing/2014/main" id="{3D2C0916-2B74-1F12-C58B-4FB170ECE7E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8261754" y="5612952"/>
              <a:ext cx="144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5" name="Isosceles Triangle 88">
              <a:extLst>
                <a:ext uri="{FF2B5EF4-FFF2-40B4-BE49-F238E27FC236}">
                  <a16:creationId xmlns:a16="http://schemas.microsoft.com/office/drawing/2014/main" id="{BA464EFB-8EA5-849C-090A-90F585E7AAFD}"/>
                </a:ext>
              </a:extLst>
            </p:cNvPr>
            <p:cNvSpPr>
              <a:spLocks noChangeAspect="1"/>
            </p:cNvSpPr>
            <p:nvPr/>
          </p:nvSpPr>
          <p:spPr>
            <a:xfrm rot="16200000">
              <a:off x="8098521" y="5786644"/>
              <a:ext cx="108000" cy="113400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416" name="Group 179">
              <a:extLst>
                <a:ext uri="{FF2B5EF4-FFF2-40B4-BE49-F238E27FC236}">
                  <a16:creationId xmlns:a16="http://schemas.microsoft.com/office/drawing/2014/main" id="{2E131FB2-6215-4B7E-CB42-071682EB692C}"/>
                </a:ext>
              </a:extLst>
            </p:cNvPr>
            <p:cNvGrpSpPr/>
            <p:nvPr/>
          </p:nvGrpSpPr>
          <p:grpSpPr>
            <a:xfrm rot="9180000">
              <a:off x="8211068" y="5697568"/>
              <a:ext cx="468000" cy="67401"/>
              <a:chOff x="5452606" y="3362029"/>
              <a:chExt cx="433936" cy="67401"/>
            </a:xfrm>
          </p:grpSpPr>
          <p:sp>
            <p:nvSpPr>
              <p:cNvPr id="417" name="Isosceles Triangle 180">
                <a:extLst>
                  <a:ext uri="{FF2B5EF4-FFF2-40B4-BE49-F238E27FC236}">
                    <a16:creationId xmlns:a16="http://schemas.microsoft.com/office/drawing/2014/main" id="{87993DB9-6497-85C2-1B9C-80886AABBF1F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5798841" y="3341730"/>
                <a:ext cx="67401" cy="108000"/>
              </a:xfrm>
              <a:prstGeom prst="triangl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418" name="Straight Connector 181">
                <a:extLst>
                  <a:ext uri="{FF2B5EF4-FFF2-40B4-BE49-F238E27FC236}">
                    <a16:creationId xmlns:a16="http://schemas.microsoft.com/office/drawing/2014/main" id="{A26C6043-8DF9-40AC-2203-15FF58745439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452606" y="3397200"/>
                <a:ext cx="32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56" name="Group 45">
            <a:extLst>
              <a:ext uri="{FF2B5EF4-FFF2-40B4-BE49-F238E27FC236}">
                <a16:creationId xmlns:a16="http://schemas.microsoft.com/office/drawing/2014/main" id="{EC06410F-D467-032A-322F-C1803F43DD8D}"/>
              </a:ext>
            </a:extLst>
          </p:cNvPr>
          <p:cNvGrpSpPr>
            <a:grpSpLocks noChangeAspect="1"/>
          </p:cNvGrpSpPr>
          <p:nvPr/>
        </p:nvGrpSpPr>
        <p:grpSpPr>
          <a:xfrm>
            <a:off x="4192457" y="3755127"/>
            <a:ext cx="532718" cy="1291746"/>
            <a:chOff x="3714180" y="2353011"/>
            <a:chExt cx="727466" cy="2143786"/>
          </a:xfrm>
        </p:grpSpPr>
        <p:sp>
          <p:nvSpPr>
            <p:cNvPr id="457" name="Arc 46">
              <a:extLst>
                <a:ext uri="{FF2B5EF4-FFF2-40B4-BE49-F238E27FC236}">
                  <a16:creationId xmlns:a16="http://schemas.microsoft.com/office/drawing/2014/main" id="{677F707E-1912-6EFF-8590-74F2546524B7}"/>
                </a:ext>
              </a:extLst>
            </p:cNvPr>
            <p:cNvSpPr>
              <a:spLocks/>
            </p:cNvSpPr>
            <p:nvPr/>
          </p:nvSpPr>
          <p:spPr>
            <a:xfrm rot="10800000">
              <a:off x="3714180" y="2353011"/>
              <a:ext cx="720000" cy="864000"/>
            </a:xfrm>
            <a:prstGeom prst="arc">
              <a:avLst>
                <a:gd name="adj1" fmla="val 115277"/>
                <a:gd name="adj2" fmla="val 10729593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8" name="Arc 47">
              <a:extLst>
                <a:ext uri="{FF2B5EF4-FFF2-40B4-BE49-F238E27FC236}">
                  <a16:creationId xmlns:a16="http://schemas.microsoft.com/office/drawing/2014/main" id="{C75CDFD1-B727-81AB-94B7-53977777839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21646" y="3094244"/>
              <a:ext cx="720000" cy="864000"/>
            </a:xfrm>
            <a:prstGeom prst="arc">
              <a:avLst>
                <a:gd name="adj1" fmla="val 115277"/>
                <a:gd name="adj2" fmla="val 10729593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459" name="Straight Connector 48">
              <a:extLst>
                <a:ext uri="{FF2B5EF4-FFF2-40B4-BE49-F238E27FC236}">
                  <a16:creationId xmlns:a16="http://schemas.microsoft.com/office/drawing/2014/main" id="{61A4F007-4697-6724-07A8-247F97C47501}"/>
                </a:ext>
              </a:extLst>
            </p:cNvPr>
            <p:cNvCxnSpPr>
              <a:cxnSpLocks/>
              <a:stCxn id="457" idx="0"/>
              <a:endCxn id="458" idx="2"/>
            </p:cNvCxnSpPr>
            <p:nvPr/>
          </p:nvCxnSpPr>
          <p:spPr>
            <a:xfrm>
              <a:off x="3714321" y="2772939"/>
              <a:ext cx="7377" cy="76067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0" name="Straight Connector 49">
              <a:extLst>
                <a:ext uri="{FF2B5EF4-FFF2-40B4-BE49-F238E27FC236}">
                  <a16:creationId xmlns:a16="http://schemas.microsoft.com/office/drawing/2014/main" id="{909BB043-C5BD-6DDA-F88F-471C13FC99DB}"/>
                </a:ext>
              </a:extLst>
            </p:cNvPr>
            <p:cNvCxnSpPr>
              <a:cxnSpLocks/>
              <a:endCxn id="458" idx="0"/>
            </p:cNvCxnSpPr>
            <p:nvPr/>
          </p:nvCxnSpPr>
          <p:spPr>
            <a:xfrm>
              <a:off x="4434457" y="2765566"/>
              <a:ext cx="7048" cy="77275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1" name="Straight Connector 50">
              <a:extLst>
                <a:ext uri="{FF2B5EF4-FFF2-40B4-BE49-F238E27FC236}">
                  <a16:creationId xmlns:a16="http://schemas.microsoft.com/office/drawing/2014/main" id="{5F2339BE-8AC4-EBE0-FF72-3E705C33AC25}"/>
                </a:ext>
              </a:extLst>
            </p:cNvPr>
            <p:cNvCxnSpPr>
              <a:cxnSpLocks/>
            </p:cNvCxnSpPr>
            <p:nvPr/>
          </p:nvCxnSpPr>
          <p:spPr>
            <a:xfrm>
              <a:off x="4077957" y="3956797"/>
              <a:ext cx="7377" cy="540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6" name="Group 1">
            <a:extLst>
              <a:ext uri="{FF2B5EF4-FFF2-40B4-BE49-F238E27FC236}">
                <a16:creationId xmlns:a16="http://schemas.microsoft.com/office/drawing/2014/main" id="{62838B1A-BFC4-05CE-71B6-CE471CFCB51E}"/>
              </a:ext>
            </a:extLst>
          </p:cNvPr>
          <p:cNvGrpSpPr/>
          <p:nvPr/>
        </p:nvGrpSpPr>
        <p:grpSpPr>
          <a:xfrm rot="10800000">
            <a:off x="4991804" y="4807423"/>
            <a:ext cx="366467" cy="482416"/>
            <a:chOff x="4619482" y="3227084"/>
            <a:chExt cx="470609" cy="752896"/>
          </a:xfrm>
        </p:grpSpPr>
        <p:sp>
          <p:nvSpPr>
            <p:cNvPr id="479" name="Oval 45">
              <a:extLst>
                <a:ext uri="{FF2B5EF4-FFF2-40B4-BE49-F238E27FC236}">
                  <a16:creationId xmlns:a16="http://schemas.microsoft.com/office/drawing/2014/main" id="{42391543-0F91-C3A0-A929-67C8801DB2C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19482" y="3364956"/>
              <a:ext cx="470609" cy="4680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0" name="Arc 56">
              <a:extLst>
                <a:ext uri="{FF2B5EF4-FFF2-40B4-BE49-F238E27FC236}">
                  <a16:creationId xmlns:a16="http://schemas.microsoft.com/office/drawing/2014/main" id="{5AE89661-892C-5161-8E42-615796B53EA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92786" y="3656794"/>
              <a:ext cx="324000" cy="323186"/>
            </a:xfrm>
            <a:prstGeom prst="arc">
              <a:avLst>
                <a:gd name="adj1" fmla="val 11704957"/>
                <a:gd name="adj2" fmla="val 20551465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81" name="Arc 59">
              <a:extLst>
                <a:ext uri="{FF2B5EF4-FFF2-40B4-BE49-F238E27FC236}">
                  <a16:creationId xmlns:a16="http://schemas.microsoft.com/office/drawing/2014/main" id="{A40FCA53-E855-57A6-6755-A051EE3D5F7A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4687575" y="3227084"/>
              <a:ext cx="324000" cy="323186"/>
            </a:xfrm>
            <a:prstGeom prst="arc">
              <a:avLst>
                <a:gd name="adj1" fmla="val 11704957"/>
                <a:gd name="adj2" fmla="val 20551465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483" name="Straight Connector 75">
            <a:extLst>
              <a:ext uri="{FF2B5EF4-FFF2-40B4-BE49-F238E27FC236}">
                <a16:creationId xmlns:a16="http://schemas.microsoft.com/office/drawing/2014/main" id="{A6663D65-28BE-1A69-7A8C-1AF191A7C4D9}"/>
              </a:ext>
            </a:extLst>
          </p:cNvPr>
          <p:cNvCxnSpPr>
            <a:cxnSpLocks/>
            <a:endCxn id="479" idx="6"/>
          </p:cNvCxnSpPr>
          <p:nvPr/>
        </p:nvCxnSpPr>
        <p:spPr>
          <a:xfrm>
            <a:off x="5358090" y="5048425"/>
            <a:ext cx="276596" cy="254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6" name="Straight Connector 75">
            <a:extLst>
              <a:ext uri="{FF2B5EF4-FFF2-40B4-BE49-F238E27FC236}">
                <a16:creationId xmlns:a16="http://schemas.microsoft.com/office/drawing/2014/main" id="{A6663D65-28BE-1A69-7A8C-1AF191A7C4D9}"/>
              </a:ext>
            </a:extLst>
          </p:cNvPr>
          <p:cNvCxnSpPr>
            <a:cxnSpLocks/>
          </p:cNvCxnSpPr>
          <p:nvPr/>
        </p:nvCxnSpPr>
        <p:spPr>
          <a:xfrm>
            <a:off x="5989215" y="5046773"/>
            <a:ext cx="1097460" cy="708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asellaDiTesto 1"/>
          <p:cNvSpPr txBox="1"/>
          <p:nvPr/>
        </p:nvSpPr>
        <p:spPr>
          <a:xfrm>
            <a:off x="835951" y="310551"/>
            <a:ext cx="7000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Reale</a:t>
            </a:r>
          </a:p>
        </p:txBody>
      </p:sp>
      <p:grpSp>
        <p:nvGrpSpPr>
          <p:cNvPr id="278" name="Gruppo 277"/>
          <p:cNvGrpSpPr/>
          <p:nvPr/>
        </p:nvGrpSpPr>
        <p:grpSpPr>
          <a:xfrm>
            <a:off x="3353687" y="1959152"/>
            <a:ext cx="363548" cy="1419908"/>
            <a:chOff x="4936488" y="1952858"/>
            <a:chExt cx="363548" cy="1419908"/>
          </a:xfrm>
        </p:grpSpPr>
        <p:cxnSp>
          <p:nvCxnSpPr>
            <p:cNvPr id="308" name="Straight Connector 46">
              <a:extLst>
                <a:ext uri="{FF2B5EF4-FFF2-40B4-BE49-F238E27FC236}">
                  <a16:creationId xmlns:a16="http://schemas.microsoft.com/office/drawing/2014/main" id="{F6C7F3EB-5E53-0960-A2A7-729DFB3C73E0}"/>
                </a:ext>
              </a:extLst>
            </p:cNvPr>
            <p:cNvCxnSpPr>
              <a:cxnSpLocks/>
            </p:cNvCxnSpPr>
            <p:nvPr/>
          </p:nvCxnSpPr>
          <p:spPr>
            <a:xfrm>
              <a:off x="4944245" y="2298852"/>
              <a:ext cx="3557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Straight Connector 47">
              <a:extLst>
                <a:ext uri="{FF2B5EF4-FFF2-40B4-BE49-F238E27FC236}">
                  <a16:creationId xmlns:a16="http://schemas.microsoft.com/office/drawing/2014/main" id="{88441F11-2800-D0D1-3A24-85DA914F0174}"/>
                </a:ext>
              </a:extLst>
            </p:cNvPr>
            <p:cNvCxnSpPr>
              <a:cxnSpLocks/>
            </p:cNvCxnSpPr>
            <p:nvPr/>
          </p:nvCxnSpPr>
          <p:spPr>
            <a:xfrm>
              <a:off x="4941210" y="2681703"/>
              <a:ext cx="3557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Straight Connector 48">
              <a:extLst>
                <a:ext uri="{FF2B5EF4-FFF2-40B4-BE49-F238E27FC236}">
                  <a16:creationId xmlns:a16="http://schemas.microsoft.com/office/drawing/2014/main" id="{582AD9CF-1084-E921-927D-0A812B8BB6C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742661" y="2490292"/>
              <a:ext cx="39709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Straight Connector 49">
              <a:extLst>
                <a:ext uri="{FF2B5EF4-FFF2-40B4-BE49-F238E27FC236}">
                  <a16:creationId xmlns:a16="http://schemas.microsoft.com/office/drawing/2014/main" id="{AE011FB5-6D98-A03F-DFE2-18B20ED2B6D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097224" y="2488571"/>
              <a:ext cx="39709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Straight Connector 50">
              <a:extLst>
                <a:ext uri="{FF2B5EF4-FFF2-40B4-BE49-F238E27FC236}">
                  <a16:creationId xmlns:a16="http://schemas.microsoft.com/office/drawing/2014/main" id="{8CA18838-F62A-BC18-0C52-E3FBC169D91B}"/>
                </a:ext>
              </a:extLst>
            </p:cNvPr>
            <p:cNvCxnSpPr>
              <a:cxnSpLocks/>
            </p:cNvCxnSpPr>
            <p:nvPr/>
          </p:nvCxnSpPr>
          <p:spPr>
            <a:xfrm>
              <a:off x="4942738" y="2682291"/>
              <a:ext cx="3557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Straight Connector 51">
              <a:extLst>
                <a:ext uri="{FF2B5EF4-FFF2-40B4-BE49-F238E27FC236}">
                  <a16:creationId xmlns:a16="http://schemas.microsoft.com/office/drawing/2014/main" id="{839CC48D-7C91-4F1E-D15F-AA02A0E3A996}"/>
                </a:ext>
              </a:extLst>
            </p:cNvPr>
            <p:cNvCxnSpPr>
              <a:cxnSpLocks/>
            </p:cNvCxnSpPr>
            <p:nvPr/>
          </p:nvCxnSpPr>
          <p:spPr>
            <a:xfrm>
              <a:off x="4941210" y="3072796"/>
              <a:ext cx="355791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Straight Connector 52">
              <a:extLst>
                <a:ext uri="{FF2B5EF4-FFF2-40B4-BE49-F238E27FC236}">
                  <a16:creationId xmlns:a16="http://schemas.microsoft.com/office/drawing/2014/main" id="{47648CDF-968F-56B1-3F46-2E1FC6306B4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742661" y="2881385"/>
              <a:ext cx="39709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Straight Connector 53">
              <a:extLst>
                <a:ext uri="{FF2B5EF4-FFF2-40B4-BE49-F238E27FC236}">
                  <a16:creationId xmlns:a16="http://schemas.microsoft.com/office/drawing/2014/main" id="{A3BA2A11-4573-DA42-92BA-222EF1C050D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097224" y="2879664"/>
              <a:ext cx="397097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Straight Connector 60">
              <a:extLst>
                <a:ext uri="{FF2B5EF4-FFF2-40B4-BE49-F238E27FC236}">
                  <a16:creationId xmlns:a16="http://schemas.microsoft.com/office/drawing/2014/main" id="{216256D9-DB26-1D43-816E-5A613A721EA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793081" y="3223306"/>
              <a:ext cx="29018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Straight Connector 61">
              <a:extLst>
                <a:ext uri="{FF2B5EF4-FFF2-40B4-BE49-F238E27FC236}">
                  <a16:creationId xmlns:a16="http://schemas.microsoft.com/office/drawing/2014/main" id="{6A22FAAD-18F8-35E1-FF2B-EEFB9E15A594}"/>
                </a:ext>
              </a:extLst>
            </p:cNvPr>
            <p:cNvCxnSpPr>
              <a:cxnSpLocks/>
            </p:cNvCxnSpPr>
            <p:nvPr/>
          </p:nvCxnSpPr>
          <p:spPr>
            <a:xfrm>
              <a:off x="4938174" y="3372766"/>
              <a:ext cx="19158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Straight Connector 62">
              <a:extLst>
                <a:ext uri="{FF2B5EF4-FFF2-40B4-BE49-F238E27FC236}">
                  <a16:creationId xmlns:a16="http://schemas.microsoft.com/office/drawing/2014/main" id="{7226D4E1-8CB5-4F92-1052-8C03D8E1CA2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098446" y="3101122"/>
              <a:ext cx="4581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Straight Connector 63">
              <a:extLst>
                <a:ext uri="{FF2B5EF4-FFF2-40B4-BE49-F238E27FC236}">
                  <a16:creationId xmlns:a16="http://schemas.microsoft.com/office/drawing/2014/main" id="{B822D647-B84C-3D06-5E7C-0581148B1B9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101765" y="3223306"/>
              <a:ext cx="4581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Straight Connector 64">
              <a:extLst>
                <a:ext uri="{FF2B5EF4-FFF2-40B4-BE49-F238E27FC236}">
                  <a16:creationId xmlns:a16="http://schemas.microsoft.com/office/drawing/2014/main" id="{6CAA3F67-63A3-E8F6-96E2-98F0C0B6DC7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102116" y="3345490"/>
              <a:ext cx="45819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Straight Connector 65">
              <a:extLst>
                <a:ext uri="{FF2B5EF4-FFF2-40B4-BE49-F238E27FC236}">
                  <a16:creationId xmlns:a16="http://schemas.microsoft.com/office/drawing/2014/main" id="{D56D801E-313E-0814-633D-97A36715EBA6}"/>
                </a:ext>
              </a:extLst>
            </p:cNvPr>
            <p:cNvCxnSpPr>
              <a:cxnSpLocks/>
            </p:cNvCxnSpPr>
            <p:nvPr/>
          </p:nvCxnSpPr>
          <p:spPr>
            <a:xfrm rot="2100000">
              <a:off x="5055073" y="3309489"/>
              <a:ext cx="8210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Straight Connector 66">
              <a:extLst>
                <a:ext uri="{FF2B5EF4-FFF2-40B4-BE49-F238E27FC236}">
                  <a16:creationId xmlns:a16="http://schemas.microsoft.com/office/drawing/2014/main" id="{0586B1F5-0CF7-494A-9170-F8B782C571E3}"/>
                </a:ext>
              </a:extLst>
            </p:cNvPr>
            <p:cNvCxnSpPr>
              <a:cxnSpLocks/>
            </p:cNvCxnSpPr>
            <p:nvPr/>
          </p:nvCxnSpPr>
          <p:spPr>
            <a:xfrm rot="1980000">
              <a:off x="5054271" y="3188048"/>
              <a:ext cx="8210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Straight Connector 67">
              <a:extLst>
                <a:ext uri="{FF2B5EF4-FFF2-40B4-BE49-F238E27FC236}">
                  <a16:creationId xmlns:a16="http://schemas.microsoft.com/office/drawing/2014/main" id="{2F55D52B-E65B-1B47-06E2-E58F64EF3434}"/>
                </a:ext>
              </a:extLst>
            </p:cNvPr>
            <p:cNvCxnSpPr>
              <a:cxnSpLocks/>
            </p:cNvCxnSpPr>
            <p:nvPr/>
          </p:nvCxnSpPr>
          <p:spPr>
            <a:xfrm rot="8700000">
              <a:off x="5049960" y="3146315"/>
              <a:ext cx="8210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Straight Connector 68">
              <a:extLst>
                <a:ext uri="{FF2B5EF4-FFF2-40B4-BE49-F238E27FC236}">
                  <a16:creationId xmlns:a16="http://schemas.microsoft.com/office/drawing/2014/main" id="{79157E77-E3FA-3F23-3AAC-FC5ED92B27DA}"/>
                </a:ext>
              </a:extLst>
            </p:cNvPr>
            <p:cNvCxnSpPr>
              <a:cxnSpLocks/>
            </p:cNvCxnSpPr>
            <p:nvPr/>
          </p:nvCxnSpPr>
          <p:spPr>
            <a:xfrm rot="8700000">
              <a:off x="5055073" y="3263671"/>
              <a:ext cx="8210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Straight Connector 69">
              <a:extLst>
                <a:ext uri="{FF2B5EF4-FFF2-40B4-BE49-F238E27FC236}">
                  <a16:creationId xmlns:a16="http://schemas.microsoft.com/office/drawing/2014/main" id="{201BCD84-9FDE-2E55-74F2-40F87D2371BC}"/>
                </a:ext>
              </a:extLst>
            </p:cNvPr>
            <p:cNvCxnSpPr>
              <a:cxnSpLocks/>
            </p:cNvCxnSpPr>
            <p:nvPr/>
          </p:nvCxnSpPr>
          <p:spPr>
            <a:xfrm>
              <a:off x="5154033" y="3281579"/>
              <a:ext cx="10947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Straight Connector 70">
              <a:extLst>
                <a:ext uri="{FF2B5EF4-FFF2-40B4-BE49-F238E27FC236}">
                  <a16:creationId xmlns:a16="http://schemas.microsoft.com/office/drawing/2014/main" id="{C2AE3B0E-6CDF-C398-1176-479F82989E5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851815" y="2146600"/>
              <a:ext cx="29018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Straight Connector 71">
              <a:extLst>
                <a:ext uri="{FF2B5EF4-FFF2-40B4-BE49-F238E27FC236}">
                  <a16:creationId xmlns:a16="http://schemas.microsoft.com/office/drawing/2014/main" id="{DF47C4DF-0976-3A0E-F8CE-5DF2A7C1D94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928339" y="2150820"/>
              <a:ext cx="29018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Straight Connector 72">
              <a:extLst>
                <a:ext uri="{FF2B5EF4-FFF2-40B4-BE49-F238E27FC236}">
                  <a16:creationId xmlns:a16="http://schemas.microsoft.com/office/drawing/2014/main" id="{56DD3D8E-CA46-66F3-421F-561E6E2CAEB8}"/>
                </a:ext>
              </a:extLst>
            </p:cNvPr>
            <p:cNvCxnSpPr>
              <a:cxnSpLocks/>
            </p:cNvCxnSpPr>
            <p:nvPr/>
          </p:nvCxnSpPr>
          <p:spPr>
            <a:xfrm>
              <a:off x="4943669" y="2001781"/>
              <a:ext cx="177895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Straight Connector 73">
              <a:extLst>
                <a:ext uri="{FF2B5EF4-FFF2-40B4-BE49-F238E27FC236}">
                  <a16:creationId xmlns:a16="http://schemas.microsoft.com/office/drawing/2014/main" id="{576CBE12-C8EB-5091-DD03-5B53A10403B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910664" y="2022875"/>
              <a:ext cx="6109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Straight Connector 74">
              <a:extLst>
                <a:ext uri="{FF2B5EF4-FFF2-40B4-BE49-F238E27FC236}">
                  <a16:creationId xmlns:a16="http://schemas.microsoft.com/office/drawing/2014/main" id="{6963C77B-4E41-4556-481E-4A1D90CD080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5095338" y="1983404"/>
              <a:ext cx="61092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0" name="Group 178">
              <a:extLst>
                <a:ext uri="{FF2B5EF4-FFF2-40B4-BE49-F238E27FC236}">
                  <a16:creationId xmlns:a16="http://schemas.microsoft.com/office/drawing/2014/main" id="{5FAFE86D-2EE4-63A0-5013-EF7963D54FA4}"/>
                </a:ext>
              </a:extLst>
            </p:cNvPr>
            <p:cNvGrpSpPr/>
            <p:nvPr/>
          </p:nvGrpSpPr>
          <p:grpSpPr>
            <a:xfrm>
              <a:off x="4953523" y="2368125"/>
              <a:ext cx="329894" cy="57190"/>
              <a:chOff x="5452606" y="3362029"/>
              <a:chExt cx="433936" cy="67401"/>
            </a:xfrm>
          </p:grpSpPr>
          <p:sp>
            <p:nvSpPr>
              <p:cNvPr id="348" name="Isosceles Triangle 78">
                <a:extLst>
                  <a:ext uri="{FF2B5EF4-FFF2-40B4-BE49-F238E27FC236}">
                    <a16:creationId xmlns:a16="http://schemas.microsoft.com/office/drawing/2014/main" id="{78C11193-FFA1-A599-E6BB-6F7EB108819F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5798841" y="3341730"/>
                <a:ext cx="67401" cy="108000"/>
              </a:xfrm>
              <a:prstGeom prst="triangl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349" name="Straight Connector 79">
                <a:extLst>
                  <a:ext uri="{FF2B5EF4-FFF2-40B4-BE49-F238E27FC236}">
                    <a16:creationId xmlns:a16="http://schemas.microsoft.com/office/drawing/2014/main" id="{0F82B704-89B6-C3C1-1638-4261C03909E0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452606" y="3397200"/>
                <a:ext cx="32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41" name="Straight Connector 84">
              <a:extLst>
                <a:ext uri="{FF2B5EF4-FFF2-40B4-BE49-F238E27FC236}">
                  <a16:creationId xmlns:a16="http://schemas.microsoft.com/office/drawing/2014/main" id="{E5FB9220-5753-969B-D50F-D65A8B40058F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4949311" y="2586385"/>
              <a:ext cx="8210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Straight Connector 85">
              <a:extLst>
                <a:ext uri="{FF2B5EF4-FFF2-40B4-BE49-F238E27FC236}">
                  <a16:creationId xmlns:a16="http://schemas.microsoft.com/office/drawing/2014/main" id="{DCC1AA67-0980-FBE7-8E33-C512E404D52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973116" y="2591600"/>
              <a:ext cx="12218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Straight Connector 86">
              <a:extLst>
                <a:ext uri="{FF2B5EF4-FFF2-40B4-BE49-F238E27FC236}">
                  <a16:creationId xmlns:a16="http://schemas.microsoft.com/office/drawing/2014/main" id="{7960D1C4-66E4-7771-F985-6003531E1D9A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4944861" y="2787354"/>
              <a:ext cx="8210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Straight Connector 87">
              <a:extLst>
                <a:ext uri="{FF2B5EF4-FFF2-40B4-BE49-F238E27FC236}">
                  <a16:creationId xmlns:a16="http://schemas.microsoft.com/office/drawing/2014/main" id="{3D2C0916-2B74-1F12-C58B-4FB170ECE7E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968667" y="2792570"/>
              <a:ext cx="12218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5" name="Group 179">
              <a:extLst>
                <a:ext uri="{FF2B5EF4-FFF2-40B4-BE49-F238E27FC236}">
                  <a16:creationId xmlns:a16="http://schemas.microsoft.com/office/drawing/2014/main" id="{2E131FB2-6215-4B7E-CB42-071682EB692C}"/>
                </a:ext>
              </a:extLst>
            </p:cNvPr>
            <p:cNvGrpSpPr/>
            <p:nvPr/>
          </p:nvGrpSpPr>
          <p:grpSpPr>
            <a:xfrm rot="9180000">
              <a:off x="4936488" y="2864366"/>
              <a:ext cx="355791" cy="57190"/>
              <a:chOff x="5452606" y="3362029"/>
              <a:chExt cx="433936" cy="67401"/>
            </a:xfrm>
          </p:grpSpPr>
          <p:sp>
            <p:nvSpPr>
              <p:cNvPr id="346" name="Isosceles Triangle 180">
                <a:extLst>
                  <a:ext uri="{FF2B5EF4-FFF2-40B4-BE49-F238E27FC236}">
                    <a16:creationId xmlns:a16="http://schemas.microsoft.com/office/drawing/2014/main" id="{87993DB9-6497-85C2-1B9C-80886AABBF1F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5798841" y="3341730"/>
                <a:ext cx="67401" cy="108000"/>
              </a:xfrm>
              <a:prstGeom prst="triangl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347" name="Straight Connector 181">
                <a:extLst>
                  <a:ext uri="{FF2B5EF4-FFF2-40B4-BE49-F238E27FC236}">
                    <a16:creationId xmlns:a16="http://schemas.microsoft.com/office/drawing/2014/main" id="{A26C6043-8DF9-40AC-2203-15FF58745439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452606" y="3397200"/>
                <a:ext cx="32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23" name="Isosceles Triangle 88">
            <a:extLst>
              <a:ext uri="{FF2B5EF4-FFF2-40B4-BE49-F238E27FC236}">
                <a16:creationId xmlns:a16="http://schemas.microsoft.com/office/drawing/2014/main" id="{BA464EFB-8EA5-849C-090A-90F585E7AAFD}"/>
              </a:ext>
            </a:extLst>
          </p:cNvPr>
          <p:cNvSpPr>
            <a:spLocks noChangeAspect="1"/>
          </p:cNvSpPr>
          <p:nvPr/>
        </p:nvSpPr>
        <p:spPr>
          <a:xfrm rot="16200000">
            <a:off x="3267931" y="2924665"/>
            <a:ext cx="69201" cy="88306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" name="Gruppo 2"/>
          <p:cNvGrpSpPr/>
          <p:nvPr/>
        </p:nvGrpSpPr>
        <p:grpSpPr>
          <a:xfrm>
            <a:off x="5609538" y="1364450"/>
            <a:ext cx="82106" cy="122184"/>
            <a:chOff x="4838795" y="1313212"/>
            <a:chExt cx="82106" cy="122184"/>
          </a:xfrm>
        </p:grpSpPr>
        <p:cxnSp>
          <p:nvCxnSpPr>
            <p:cNvPr id="421" name="Straight Connector 86">
              <a:extLst>
                <a:ext uri="{FF2B5EF4-FFF2-40B4-BE49-F238E27FC236}">
                  <a16:creationId xmlns:a16="http://schemas.microsoft.com/office/drawing/2014/main" id="{7960D1C4-66E4-7771-F985-6003531E1D9A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4838795" y="1374305"/>
              <a:ext cx="82106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5" name="Straight Connector 87">
              <a:extLst>
                <a:ext uri="{FF2B5EF4-FFF2-40B4-BE49-F238E27FC236}">
                  <a16:creationId xmlns:a16="http://schemas.microsoft.com/office/drawing/2014/main" id="{3D2C0916-2B74-1F12-C58B-4FB170ECE7E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4777703" y="1374304"/>
              <a:ext cx="122184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3385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uppo 42"/>
          <p:cNvGrpSpPr/>
          <p:nvPr/>
        </p:nvGrpSpPr>
        <p:grpSpPr>
          <a:xfrm>
            <a:off x="810883" y="560483"/>
            <a:ext cx="9528772" cy="2530613"/>
            <a:chOff x="810883" y="560483"/>
            <a:chExt cx="9528772" cy="2530613"/>
          </a:xfrm>
        </p:grpSpPr>
        <p:grpSp>
          <p:nvGrpSpPr>
            <p:cNvPr id="7" name="Gruppo 6"/>
            <p:cNvGrpSpPr/>
            <p:nvPr/>
          </p:nvGrpSpPr>
          <p:grpSpPr>
            <a:xfrm>
              <a:off x="810883" y="560483"/>
              <a:ext cx="9528772" cy="2530613"/>
              <a:chOff x="810883" y="560483"/>
              <a:chExt cx="9528772" cy="2530613"/>
            </a:xfrm>
          </p:grpSpPr>
          <p:pic>
            <p:nvPicPr>
              <p:cNvPr id="4" name="Immagine 3"/>
              <p:cNvPicPr>
                <a:picLocks noChangeAspect="1"/>
              </p:cNvPicPr>
              <p:nvPr/>
            </p:nvPicPr>
            <p:blipFill rotWithShape="1">
              <a:blip r:embed="rId2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99" r="4038"/>
              <a:stretch/>
            </p:blipFill>
            <p:spPr>
              <a:xfrm>
                <a:off x="810883" y="560483"/>
                <a:ext cx="4692770" cy="2526449"/>
              </a:xfrm>
              <a:prstGeom prst="rect">
                <a:avLst/>
              </a:prstGeom>
            </p:spPr>
          </p:pic>
          <p:pic>
            <p:nvPicPr>
              <p:cNvPr id="5" name="Immagine 4"/>
              <p:cNvPicPr>
                <a:picLocks noChangeAspect="1"/>
              </p:cNvPicPr>
              <p:nvPr/>
            </p:nvPicPr>
            <p:blipFill>
              <a:blip r:embed="rId3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94194" y="560483"/>
                <a:ext cx="5045461" cy="2530613"/>
              </a:xfrm>
              <a:prstGeom prst="rect">
                <a:avLst/>
              </a:prstGeom>
            </p:spPr>
          </p:pic>
        </p:grpSp>
        <p:sp>
          <p:nvSpPr>
            <p:cNvPr id="2" name="CasellaDiTesto 1"/>
            <p:cNvSpPr txBox="1"/>
            <p:nvPr/>
          </p:nvSpPr>
          <p:spPr>
            <a:xfrm>
              <a:off x="4917057" y="1966823"/>
              <a:ext cx="31451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cxnSp>
          <p:nvCxnSpPr>
            <p:cNvPr id="6" name="Connettore 2 5"/>
            <p:cNvCxnSpPr>
              <a:stCxn id="2" idx="2"/>
            </p:cNvCxnSpPr>
            <p:nvPr/>
          </p:nvCxnSpPr>
          <p:spPr>
            <a:xfrm>
              <a:off x="5074312" y="2274600"/>
              <a:ext cx="101537" cy="33920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CasellaDiTesto 7"/>
            <p:cNvSpPr txBox="1"/>
            <p:nvPr/>
          </p:nvSpPr>
          <p:spPr>
            <a:xfrm>
              <a:off x="2535624" y="2120711"/>
              <a:ext cx="3048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  <p:cxnSp>
          <p:nvCxnSpPr>
            <p:cNvPr id="9" name="Connettore 2 8"/>
            <p:cNvCxnSpPr>
              <a:stCxn id="8" idx="3"/>
            </p:cNvCxnSpPr>
            <p:nvPr/>
          </p:nvCxnSpPr>
          <p:spPr>
            <a:xfrm flipV="1">
              <a:off x="2840516" y="2182483"/>
              <a:ext cx="377137" cy="9211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CasellaDiTesto 12"/>
            <p:cNvSpPr txBox="1"/>
            <p:nvPr/>
          </p:nvSpPr>
          <p:spPr>
            <a:xfrm>
              <a:off x="3060398" y="1319842"/>
              <a:ext cx="3145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  <p:cxnSp>
          <p:nvCxnSpPr>
            <p:cNvPr id="14" name="Connettore 2 13"/>
            <p:cNvCxnSpPr>
              <a:stCxn id="13" idx="2"/>
            </p:cNvCxnSpPr>
            <p:nvPr/>
          </p:nvCxnSpPr>
          <p:spPr>
            <a:xfrm flipH="1">
              <a:off x="3088257" y="1627619"/>
              <a:ext cx="129396" cy="194682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CasellaDiTesto 15"/>
            <p:cNvSpPr txBox="1"/>
            <p:nvPr/>
          </p:nvSpPr>
          <p:spPr>
            <a:xfrm>
              <a:off x="2119223" y="859767"/>
              <a:ext cx="3145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</a:p>
          </p:txBody>
        </p:sp>
        <p:cxnSp>
          <p:nvCxnSpPr>
            <p:cNvPr id="17" name="Connettore 2 16"/>
            <p:cNvCxnSpPr>
              <a:stCxn id="16" idx="1"/>
            </p:cNvCxnSpPr>
            <p:nvPr/>
          </p:nvCxnSpPr>
          <p:spPr>
            <a:xfrm flipH="1">
              <a:off x="1397481" y="1013656"/>
              <a:ext cx="721742" cy="4739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CasellaDiTesto 21"/>
            <p:cNvSpPr txBox="1"/>
            <p:nvPr/>
          </p:nvSpPr>
          <p:spPr>
            <a:xfrm>
              <a:off x="9409619" y="1240282"/>
              <a:ext cx="3145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</a:p>
          </p:txBody>
        </p:sp>
        <p:cxnSp>
          <p:nvCxnSpPr>
            <p:cNvPr id="23" name="Connettore 2 22"/>
            <p:cNvCxnSpPr>
              <a:stCxn id="22" idx="2"/>
            </p:cNvCxnSpPr>
            <p:nvPr/>
          </p:nvCxnSpPr>
          <p:spPr>
            <a:xfrm>
              <a:off x="9566874" y="1548059"/>
              <a:ext cx="267239" cy="41876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CasellaDiTesto 24"/>
            <p:cNvSpPr txBox="1"/>
            <p:nvPr/>
          </p:nvSpPr>
          <p:spPr>
            <a:xfrm>
              <a:off x="8145941" y="2308172"/>
              <a:ext cx="3048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</a:p>
          </p:txBody>
        </p:sp>
        <p:cxnSp>
          <p:nvCxnSpPr>
            <p:cNvPr id="26" name="Connettore 2 25"/>
            <p:cNvCxnSpPr>
              <a:stCxn id="25" idx="1"/>
            </p:cNvCxnSpPr>
            <p:nvPr/>
          </p:nvCxnSpPr>
          <p:spPr>
            <a:xfrm flipH="1" flipV="1">
              <a:off x="7852643" y="2165787"/>
              <a:ext cx="293298" cy="29627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CasellaDiTesto 34"/>
            <p:cNvSpPr txBox="1"/>
            <p:nvPr/>
          </p:nvSpPr>
          <p:spPr>
            <a:xfrm>
              <a:off x="7475505" y="1013656"/>
              <a:ext cx="3145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</a:p>
          </p:txBody>
        </p:sp>
        <p:cxnSp>
          <p:nvCxnSpPr>
            <p:cNvPr id="36" name="Connettore 2 35"/>
            <p:cNvCxnSpPr>
              <a:stCxn id="35" idx="2"/>
            </p:cNvCxnSpPr>
            <p:nvPr/>
          </p:nvCxnSpPr>
          <p:spPr>
            <a:xfrm flipH="1">
              <a:off x="7580194" y="1321433"/>
              <a:ext cx="52566" cy="30618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CasellaDiTesto 38"/>
            <p:cNvSpPr txBox="1"/>
            <p:nvPr/>
          </p:nvSpPr>
          <p:spPr>
            <a:xfrm>
              <a:off x="6704470" y="2368557"/>
              <a:ext cx="3145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</a:p>
          </p:txBody>
        </p:sp>
        <p:cxnSp>
          <p:nvCxnSpPr>
            <p:cNvPr id="40" name="Connettore 2 39"/>
            <p:cNvCxnSpPr>
              <a:stCxn id="39" idx="1"/>
            </p:cNvCxnSpPr>
            <p:nvPr/>
          </p:nvCxnSpPr>
          <p:spPr>
            <a:xfrm flipH="1">
              <a:off x="6020832" y="2522446"/>
              <a:ext cx="683638" cy="18624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06762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78DFE67C-C51A-3472-38E8-B1391DC1474D}"/>
              </a:ext>
            </a:extLst>
          </p:cNvPr>
          <p:cNvCxnSpPr>
            <a:cxnSpLocks/>
          </p:cNvCxnSpPr>
          <p:nvPr/>
        </p:nvCxnSpPr>
        <p:spPr>
          <a:xfrm flipV="1">
            <a:off x="724607" y="2098411"/>
            <a:ext cx="3502569" cy="3240199"/>
          </a:xfrm>
          <a:prstGeom prst="straightConnector1">
            <a:avLst/>
          </a:prstGeom>
          <a:ln w="47625">
            <a:solidFill>
              <a:srgbClr val="FFC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magine 2" descr="Immagine che contiene testo, clipart&#10;&#10;Descrizione generata automaticamente">
            <a:extLst>
              <a:ext uri="{FF2B5EF4-FFF2-40B4-BE49-F238E27FC236}">
                <a16:creationId xmlns:a16="http://schemas.microsoft.com/office/drawing/2014/main" id="{8EF5A4F8-9550-395B-E7BA-9D9CADE925F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59" y="50418"/>
            <a:ext cx="1872000" cy="85189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3" name="Input penna 12">
                <a:extLst>
                  <a:ext uri="{FF2B5EF4-FFF2-40B4-BE49-F238E27FC236}">
                    <a16:creationId xmlns:a16="http://schemas.microsoft.com/office/drawing/2014/main" id="{CFCC9D12-82A3-7EA6-6BA4-D24AE840895F}"/>
                  </a:ext>
                </a:extLst>
              </p14:cNvPr>
              <p14:cNvContentPartPr/>
              <p14:nvPr/>
            </p14:nvContentPartPr>
            <p14:xfrm>
              <a:off x="0" y="6316058"/>
              <a:ext cx="12191999" cy="360"/>
            </p14:xfrm>
          </p:contentPart>
        </mc:Choice>
        <mc:Fallback xmlns="">
          <p:pic>
            <p:nvPicPr>
              <p:cNvPr id="13" name="Input penna 12">
                <a:extLst>
                  <a:ext uri="{FF2B5EF4-FFF2-40B4-BE49-F238E27FC236}">
                    <a16:creationId xmlns:a16="http://schemas.microsoft.com/office/drawing/2014/main" id="{CFCC9D12-82A3-7EA6-6BA4-D24AE840895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18000" y="6298058"/>
                <a:ext cx="12227639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CasellaDiTesto 7">
            <a:extLst>
              <a:ext uri="{FF2B5EF4-FFF2-40B4-BE49-F238E27FC236}">
                <a16:creationId xmlns:a16="http://schemas.microsoft.com/office/drawing/2014/main" id="{8910C9C9-65A0-EB0C-9B68-E886B18288F2}"/>
              </a:ext>
            </a:extLst>
          </p:cNvPr>
          <p:cNvSpPr txBox="1"/>
          <p:nvPr/>
        </p:nvSpPr>
        <p:spPr>
          <a:xfrm>
            <a:off x="0" y="6448036"/>
            <a:ext cx="108219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L:.Lentini, Dinamica dei Corpi Rigidi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Input penna 3">
                <a:extLst>
                  <a:ext uri="{FF2B5EF4-FFF2-40B4-BE49-F238E27FC236}">
                    <a16:creationId xmlns:a16="http://schemas.microsoft.com/office/drawing/2014/main" id="{CFD5F5A4-23D5-9012-4BEC-56D40DCF7441}"/>
                  </a:ext>
                </a:extLst>
              </p14:cNvPr>
              <p14:cNvContentPartPr/>
              <p14:nvPr/>
            </p14:nvContentPartPr>
            <p14:xfrm>
              <a:off x="2139885" y="576706"/>
              <a:ext cx="10044256" cy="360"/>
            </p14:xfrm>
          </p:contentPart>
        </mc:Choice>
        <mc:Fallback xmlns="">
          <p:pic>
            <p:nvPicPr>
              <p:cNvPr id="4" name="Input penna 3">
                <a:extLst>
                  <a:ext uri="{FF2B5EF4-FFF2-40B4-BE49-F238E27FC236}">
                    <a16:creationId xmlns:a16="http://schemas.microsoft.com/office/drawing/2014/main" id="{CFD5F5A4-23D5-9012-4BEC-56D40DCF744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121885" y="558706"/>
                <a:ext cx="10079896" cy="36000"/>
              </a:xfrm>
              <a:prstGeom prst="rect">
                <a:avLst/>
              </a:prstGeom>
            </p:spPr>
          </p:pic>
        </mc:Fallback>
      </mc:AlternateContent>
      <p:cxnSp>
        <p:nvCxnSpPr>
          <p:cNvPr id="126" name="Straight Arrow Connector 125">
            <a:extLst>
              <a:ext uri="{FF2B5EF4-FFF2-40B4-BE49-F238E27FC236}">
                <a16:creationId xmlns:a16="http://schemas.microsoft.com/office/drawing/2014/main" id="{4709FB35-5D2C-E650-43AC-9A1A6C91CD7C}"/>
              </a:ext>
            </a:extLst>
          </p:cNvPr>
          <p:cNvCxnSpPr>
            <a:cxnSpLocks/>
          </p:cNvCxnSpPr>
          <p:nvPr/>
        </p:nvCxnSpPr>
        <p:spPr>
          <a:xfrm>
            <a:off x="760677" y="5307645"/>
            <a:ext cx="5400000" cy="0"/>
          </a:xfrm>
          <a:prstGeom prst="straightConnector1">
            <a:avLst/>
          </a:prstGeom>
          <a:ln w="4762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>
            <a:extLst>
              <a:ext uri="{FF2B5EF4-FFF2-40B4-BE49-F238E27FC236}">
                <a16:creationId xmlns:a16="http://schemas.microsoft.com/office/drawing/2014/main" id="{CCA57515-2A13-76EE-AB2B-0E5249AA4933}"/>
              </a:ext>
            </a:extLst>
          </p:cNvPr>
          <p:cNvCxnSpPr>
            <a:cxnSpLocks/>
          </p:cNvCxnSpPr>
          <p:nvPr/>
        </p:nvCxnSpPr>
        <p:spPr>
          <a:xfrm rot="16200000">
            <a:off x="-1039322" y="3556901"/>
            <a:ext cx="3600000" cy="0"/>
          </a:xfrm>
          <a:prstGeom prst="straightConnector1">
            <a:avLst/>
          </a:prstGeom>
          <a:ln w="47625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9" name="CasellaDiTesto 63">
                <a:extLst>
                  <a:ext uri="{FF2B5EF4-FFF2-40B4-BE49-F238E27FC236}">
                    <a16:creationId xmlns:a16="http://schemas.microsoft.com/office/drawing/2014/main" id="{5DD9C388-E17E-59A5-F20E-94EFFBD1E6EA}"/>
                  </a:ext>
                </a:extLst>
              </p:cNvPr>
              <p:cNvSpPr txBox="1"/>
              <p:nvPr/>
            </p:nvSpPr>
            <p:spPr>
              <a:xfrm>
                <a:off x="916052" y="4183058"/>
                <a:ext cx="76107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𝜔</m:t>
                      </m:r>
                      <m:r>
                        <a:rPr lang="it-IT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it-IT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9" name="CasellaDiTesto 63">
                <a:extLst>
                  <a:ext uri="{FF2B5EF4-FFF2-40B4-BE49-F238E27FC236}">
                    <a16:creationId xmlns:a16="http://schemas.microsoft.com/office/drawing/2014/main" id="{5DD9C388-E17E-59A5-F20E-94EFFBD1E6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6052" y="4183058"/>
                <a:ext cx="761075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2" name="Straight Arrow Connector 131">
            <a:extLst>
              <a:ext uri="{FF2B5EF4-FFF2-40B4-BE49-F238E27FC236}">
                <a16:creationId xmlns:a16="http://schemas.microsoft.com/office/drawing/2014/main" id="{E1502948-456E-4F04-B7CC-1A8F402C9988}"/>
              </a:ext>
            </a:extLst>
          </p:cNvPr>
          <p:cNvCxnSpPr>
            <a:cxnSpLocks/>
          </p:cNvCxnSpPr>
          <p:nvPr/>
        </p:nvCxnSpPr>
        <p:spPr>
          <a:xfrm flipV="1">
            <a:off x="760677" y="2698604"/>
            <a:ext cx="639498" cy="2609040"/>
          </a:xfrm>
          <a:prstGeom prst="straightConnector1">
            <a:avLst/>
          </a:prstGeom>
          <a:ln w="47625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6" name="CasellaDiTesto 63">
                <a:extLst>
                  <a:ext uri="{FF2B5EF4-FFF2-40B4-BE49-F238E27FC236}">
                    <a16:creationId xmlns:a16="http://schemas.microsoft.com/office/drawing/2014/main" id="{173A6C02-C73A-1735-3BCA-54B99AEEFFF6}"/>
                  </a:ext>
                </a:extLst>
              </p:cNvPr>
              <p:cNvSpPr txBox="1"/>
              <p:nvPr/>
            </p:nvSpPr>
            <p:spPr>
              <a:xfrm>
                <a:off x="6160677" y="5076812"/>
                <a:ext cx="76107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𝑅𝑒</m:t>
                      </m:r>
                    </m:oMath>
                  </m:oMathPara>
                </a14:m>
                <a:endParaRPr lang="it-IT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6" name="CasellaDiTesto 63">
                <a:extLst>
                  <a:ext uri="{FF2B5EF4-FFF2-40B4-BE49-F238E27FC236}">
                    <a16:creationId xmlns:a16="http://schemas.microsoft.com/office/drawing/2014/main" id="{173A6C02-C73A-1735-3BCA-54B99AEEFF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0677" y="5076812"/>
                <a:ext cx="761075" cy="46166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7" name="CasellaDiTesto 63">
                <a:extLst>
                  <a:ext uri="{FF2B5EF4-FFF2-40B4-BE49-F238E27FC236}">
                    <a16:creationId xmlns:a16="http://schemas.microsoft.com/office/drawing/2014/main" id="{543C6EF3-B160-E8C4-D576-56B6EBD0F38A}"/>
                  </a:ext>
                </a:extLst>
              </p:cNvPr>
              <p:cNvSpPr txBox="1"/>
              <p:nvPr/>
            </p:nvSpPr>
            <p:spPr>
              <a:xfrm>
                <a:off x="407338" y="1173608"/>
                <a:ext cx="76107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𝐼𝑚</m:t>
                      </m:r>
                    </m:oMath>
                  </m:oMathPara>
                </a14:m>
                <a:endParaRPr lang="it-IT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7" name="CasellaDiTesto 63">
                <a:extLst>
                  <a:ext uri="{FF2B5EF4-FFF2-40B4-BE49-F238E27FC236}">
                    <a16:creationId xmlns:a16="http://schemas.microsoft.com/office/drawing/2014/main" id="{543C6EF3-B160-E8C4-D576-56B6EBD0F3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38" y="1173608"/>
                <a:ext cx="761075" cy="46166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Arc 21">
            <a:extLst>
              <a:ext uri="{FF2B5EF4-FFF2-40B4-BE49-F238E27FC236}">
                <a16:creationId xmlns:a16="http://schemas.microsoft.com/office/drawing/2014/main" id="{553CDFE0-702E-0877-70FF-D73AFAE4E245}"/>
              </a:ext>
            </a:extLst>
          </p:cNvPr>
          <p:cNvSpPr/>
          <p:nvPr/>
        </p:nvSpPr>
        <p:spPr>
          <a:xfrm rot="5400000" flipH="1">
            <a:off x="206224" y="4677645"/>
            <a:ext cx="1404000" cy="1260000"/>
          </a:xfrm>
          <a:prstGeom prst="arc">
            <a:avLst>
              <a:gd name="adj1" fmla="val 16070542"/>
              <a:gd name="adj2" fmla="val 21198342"/>
            </a:avLst>
          </a:prstGeom>
          <a:ln w="38100">
            <a:solidFill>
              <a:srgbClr val="FF0000"/>
            </a:solidFill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81B7C8E4-9C30-828F-0F44-11050511D361}"/>
              </a:ext>
            </a:extLst>
          </p:cNvPr>
          <p:cNvCxnSpPr>
            <a:cxnSpLocks/>
          </p:cNvCxnSpPr>
          <p:nvPr/>
        </p:nvCxnSpPr>
        <p:spPr>
          <a:xfrm flipV="1">
            <a:off x="760677" y="4383222"/>
            <a:ext cx="4106598" cy="924422"/>
          </a:xfrm>
          <a:prstGeom prst="straightConnector1">
            <a:avLst/>
          </a:prstGeom>
          <a:ln w="47625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9F406A1B-9D42-CB94-C519-1C980CBF083C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1361617" y="2047628"/>
            <a:ext cx="2923846" cy="658177"/>
          </a:xfrm>
          <a:prstGeom prst="straightConnector1">
            <a:avLst/>
          </a:prstGeom>
          <a:ln w="47625">
            <a:solidFill>
              <a:srgbClr val="7030A0"/>
            </a:solidFill>
            <a:headEnd type="stealth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C89B8B0C-04DD-A7BF-8B57-4954B5954D8B}"/>
              </a:ext>
            </a:extLst>
          </p:cNvPr>
          <p:cNvCxnSpPr>
            <a:cxnSpLocks/>
          </p:cNvCxnSpPr>
          <p:nvPr/>
        </p:nvCxnSpPr>
        <p:spPr>
          <a:xfrm flipH="1" flipV="1">
            <a:off x="4285463" y="2070489"/>
            <a:ext cx="551842" cy="2312732"/>
          </a:xfrm>
          <a:prstGeom prst="straightConnector1">
            <a:avLst/>
          </a:prstGeom>
          <a:ln w="47625">
            <a:solidFill>
              <a:srgbClr val="00B05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CasellaDiTesto 63">
                <a:extLst>
                  <a:ext uri="{FF2B5EF4-FFF2-40B4-BE49-F238E27FC236}">
                    <a16:creationId xmlns:a16="http://schemas.microsoft.com/office/drawing/2014/main" id="{90CFA6AD-C208-ABB6-F3FD-61E8C638A13D}"/>
                  </a:ext>
                </a:extLst>
              </p:cNvPr>
              <p:cNvSpPr txBox="1"/>
              <p:nvPr/>
            </p:nvSpPr>
            <p:spPr>
              <a:xfrm>
                <a:off x="1309504" y="3138282"/>
                <a:ext cx="76107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it-IT" sz="24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it-IT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it-IT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it-IT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𝜔</m:t>
                      </m:r>
                      <m:r>
                        <a:rPr lang="it-IT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it-IT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5" name="CasellaDiTesto 63">
                <a:extLst>
                  <a:ext uri="{FF2B5EF4-FFF2-40B4-BE49-F238E27FC236}">
                    <a16:creationId xmlns:a16="http://schemas.microsoft.com/office/drawing/2014/main" id="{90CFA6AD-C208-ABB6-F3FD-61E8C638A1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9504" y="3138282"/>
                <a:ext cx="761075" cy="461665"/>
              </a:xfrm>
              <a:prstGeom prst="rect">
                <a:avLst/>
              </a:prstGeom>
              <a:blipFill>
                <a:blip r:embed="rId11"/>
                <a:stretch>
                  <a:fillRect l="-2400" r="-43200" b="-1710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" name="Arc 36">
            <a:extLst>
              <a:ext uri="{FF2B5EF4-FFF2-40B4-BE49-F238E27FC236}">
                <a16:creationId xmlns:a16="http://schemas.microsoft.com/office/drawing/2014/main" id="{C0ABC134-6856-09A2-0CD1-47CCB74EBBAD}"/>
              </a:ext>
            </a:extLst>
          </p:cNvPr>
          <p:cNvSpPr/>
          <p:nvPr/>
        </p:nvSpPr>
        <p:spPr>
          <a:xfrm rot="5400000" flipH="1">
            <a:off x="1078713" y="4767645"/>
            <a:ext cx="1404000" cy="1080000"/>
          </a:xfrm>
          <a:prstGeom prst="arc">
            <a:avLst>
              <a:gd name="adj1" fmla="val 16070542"/>
              <a:gd name="adj2" fmla="val 18353464"/>
            </a:avLst>
          </a:prstGeom>
          <a:ln w="38100">
            <a:solidFill>
              <a:srgbClr val="0070C0"/>
            </a:solidFill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CasellaDiTesto 63">
                <a:extLst>
                  <a:ext uri="{FF2B5EF4-FFF2-40B4-BE49-F238E27FC236}">
                    <a16:creationId xmlns:a16="http://schemas.microsoft.com/office/drawing/2014/main" id="{3B8B3BD7-B0F2-76BB-548D-D573F5BC06AE}"/>
                  </a:ext>
                </a:extLst>
              </p:cNvPr>
              <p:cNvSpPr txBox="1"/>
              <p:nvPr/>
            </p:nvSpPr>
            <p:spPr>
              <a:xfrm>
                <a:off x="2470912" y="4813316"/>
                <a:ext cx="76107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𝜑</m:t>
                          </m:r>
                        </m:e>
                        <m:sub>
                          <m:r>
                            <a:rPr lang="it-IT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sub>
                      </m:sSub>
                    </m:oMath>
                  </m:oMathPara>
                </a14:m>
                <a:endParaRPr lang="it-IT" sz="2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38" name="CasellaDiTesto 63">
                <a:extLst>
                  <a:ext uri="{FF2B5EF4-FFF2-40B4-BE49-F238E27FC236}">
                    <a16:creationId xmlns:a16="http://schemas.microsoft.com/office/drawing/2014/main" id="{3B8B3BD7-B0F2-76BB-548D-D573F5BC06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0912" y="4813316"/>
                <a:ext cx="761075" cy="461665"/>
              </a:xfrm>
              <a:prstGeom prst="rect">
                <a:avLst/>
              </a:prstGeom>
              <a:blipFill>
                <a:blip r:embed="rId12"/>
                <a:stretch>
                  <a:fillRect b="-1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Arc 38">
            <a:extLst>
              <a:ext uri="{FF2B5EF4-FFF2-40B4-BE49-F238E27FC236}">
                <a16:creationId xmlns:a16="http://schemas.microsoft.com/office/drawing/2014/main" id="{3AA98607-DCBA-DC85-F85C-2306FF3B5531}"/>
              </a:ext>
            </a:extLst>
          </p:cNvPr>
          <p:cNvSpPr/>
          <p:nvPr/>
        </p:nvSpPr>
        <p:spPr>
          <a:xfrm rot="5400000" flipH="1">
            <a:off x="292848" y="4051137"/>
            <a:ext cx="2124000" cy="1836000"/>
          </a:xfrm>
          <a:prstGeom prst="arc">
            <a:avLst>
              <a:gd name="adj1" fmla="val 16345703"/>
              <a:gd name="adj2" fmla="val 637990"/>
            </a:avLst>
          </a:prstGeom>
          <a:ln w="38100">
            <a:solidFill>
              <a:schemeClr val="tx1"/>
            </a:solidFill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CasellaDiTesto 63">
                <a:extLst>
                  <a:ext uri="{FF2B5EF4-FFF2-40B4-BE49-F238E27FC236}">
                    <a16:creationId xmlns:a16="http://schemas.microsoft.com/office/drawing/2014/main" id="{B37A7EF3-51D6-0A8E-BF04-B2D35D2C5149}"/>
                  </a:ext>
                </a:extLst>
              </p:cNvPr>
              <p:cNvSpPr txBox="1"/>
              <p:nvPr/>
            </p:nvSpPr>
            <p:spPr>
              <a:xfrm>
                <a:off x="1097925" y="3626116"/>
                <a:ext cx="213515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𝜑</m:t>
                      </m:r>
                    </m:oMath>
                  </m:oMathPara>
                </a14:m>
                <a:endParaRPr lang="it-IT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0" name="CasellaDiTesto 63">
                <a:extLst>
                  <a:ext uri="{FF2B5EF4-FFF2-40B4-BE49-F238E27FC236}">
                    <a16:creationId xmlns:a16="http://schemas.microsoft.com/office/drawing/2014/main" id="{B37A7EF3-51D6-0A8E-BF04-B2D35D2C51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7925" y="3626116"/>
                <a:ext cx="2135150" cy="461665"/>
              </a:xfrm>
              <a:prstGeom prst="rect">
                <a:avLst/>
              </a:prstGeom>
              <a:blipFill>
                <a:blip r:embed="rId13"/>
                <a:stretch>
                  <a:fillRect b="-92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CasellaDiTesto 63">
                <a:extLst>
                  <a:ext uri="{FF2B5EF4-FFF2-40B4-BE49-F238E27FC236}">
                    <a16:creationId xmlns:a16="http://schemas.microsoft.com/office/drawing/2014/main" id="{1351BCCC-1EDB-7A88-0BB8-2A390CC927A1}"/>
                  </a:ext>
                </a:extLst>
              </p:cNvPr>
              <p:cNvSpPr txBox="1"/>
              <p:nvPr/>
            </p:nvSpPr>
            <p:spPr>
              <a:xfrm>
                <a:off x="3259828" y="4775172"/>
                <a:ext cx="76107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𝑘</m:t>
                      </m:r>
                      <m:d>
                        <m:dPr>
                          <m:ctrlPr>
                            <a:rPr lang="it-IT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it-IT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</m:d>
                      <m:r>
                        <m:rPr>
                          <m:sty m:val="p"/>
                        </m:rPr>
                        <a:rPr lang="it-IT" sz="2400" b="0" i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it-IT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</m:oMath>
                  </m:oMathPara>
                </a14:m>
                <a:endParaRPr lang="it-IT" sz="24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43" name="CasellaDiTesto 63">
                <a:extLst>
                  <a:ext uri="{FF2B5EF4-FFF2-40B4-BE49-F238E27FC236}">
                    <a16:creationId xmlns:a16="http://schemas.microsoft.com/office/drawing/2014/main" id="{1351BCCC-1EDB-7A88-0BB8-2A390CC927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9828" y="4775172"/>
                <a:ext cx="761075" cy="461665"/>
              </a:xfrm>
              <a:prstGeom prst="rect">
                <a:avLst/>
              </a:prstGeom>
              <a:blipFill>
                <a:blip r:embed="rId14"/>
                <a:stretch>
                  <a:fillRect l="-2400" r="-592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1907E67B-3E2A-6040-1FD5-EC7EB12F7BA5}"/>
              </a:ext>
            </a:extLst>
          </p:cNvPr>
          <p:cNvCxnSpPr>
            <a:cxnSpLocks/>
          </p:cNvCxnSpPr>
          <p:nvPr/>
        </p:nvCxnSpPr>
        <p:spPr>
          <a:xfrm flipH="1" flipV="1">
            <a:off x="4480262" y="4183058"/>
            <a:ext cx="63163" cy="267498"/>
          </a:xfrm>
          <a:prstGeom prst="straightConnector1">
            <a:avLst/>
          </a:prstGeom>
          <a:ln w="25400">
            <a:solidFill>
              <a:schemeClr val="tx1"/>
            </a:solidFill>
            <a:prstDash val="sysDot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12E3EDC3-91AA-1365-1DFA-82864E939512}"/>
              </a:ext>
            </a:extLst>
          </p:cNvPr>
          <p:cNvCxnSpPr>
            <a:cxnSpLocks/>
          </p:cNvCxnSpPr>
          <p:nvPr/>
        </p:nvCxnSpPr>
        <p:spPr>
          <a:xfrm flipV="1">
            <a:off x="4480263" y="4107300"/>
            <a:ext cx="284061" cy="75758"/>
          </a:xfrm>
          <a:prstGeom prst="straightConnector1">
            <a:avLst/>
          </a:prstGeom>
          <a:ln w="25400">
            <a:solidFill>
              <a:schemeClr val="tx1"/>
            </a:solidFill>
            <a:prstDash val="sysDot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3">
            <a:extLst>
              <a:ext uri="{FF2B5EF4-FFF2-40B4-BE49-F238E27FC236}">
                <a16:creationId xmlns:a16="http://schemas.microsoft.com/office/drawing/2014/main" id="{45903CD8-B48C-D3FE-83EA-04142C38FD36}"/>
              </a:ext>
            </a:extLst>
          </p:cNvPr>
          <p:cNvGrpSpPr/>
          <p:nvPr/>
        </p:nvGrpSpPr>
        <p:grpSpPr>
          <a:xfrm rot="16200000">
            <a:off x="4047266" y="2100303"/>
            <a:ext cx="284061" cy="336785"/>
            <a:chOff x="7137738" y="1745100"/>
            <a:chExt cx="284061" cy="336785"/>
          </a:xfrm>
        </p:grpSpPr>
        <p:cxnSp>
          <p:nvCxnSpPr>
            <p:cNvPr id="52" name="Straight Arrow Connector 51">
              <a:extLst>
                <a:ext uri="{FF2B5EF4-FFF2-40B4-BE49-F238E27FC236}">
                  <a16:creationId xmlns:a16="http://schemas.microsoft.com/office/drawing/2014/main" id="{2318C901-DA82-6833-C918-27E621E5830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7037053" y="1921544"/>
              <a:ext cx="261026" cy="59656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ysDot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8DB9AFCD-D8FA-A87C-7B40-B84CBB69AB0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137738" y="1745100"/>
              <a:ext cx="284061" cy="75758"/>
            </a:xfrm>
            <a:prstGeom prst="straightConnector1">
              <a:avLst/>
            </a:prstGeom>
            <a:ln w="25400">
              <a:solidFill>
                <a:schemeClr val="tx1"/>
              </a:solidFill>
              <a:prstDash val="sysDot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CasellaDiTesto 63">
                <a:extLst>
                  <a:ext uri="{FF2B5EF4-FFF2-40B4-BE49-F238E27FC236}">
                    <a16:creationId xmlns:a16="http://schemas.microsoft.com/office/drawing/2014/main" id="{ADBB9D99-CAF3-6BDD-484F-26B2087983BB}"/>
                  </a:ext>
                </a:extLst>
              </p:cNvPr>
              <p:cNvSpPr txBox="1"/>
              <p:nvPr/>
            </p:nvSpPr>
            <p:spPr>
              <a:xfrm>
                <a:off x="3204576" y="3049034"/>
                <a:ext cx="76107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24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  <m:d>
                        <m:dPr>
                          <m:ctrlPr>
                            <a:rPr lang="it-IT" sz="2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it-IT" sz="24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</m:d>
                      <m:r>
                        <a:rPr lang="it-IT" sz="24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𝜔</m:t>
                      </m:r>
                      <m:r>
                        <m:rPr>
                          <m:sty m:val="p"/>
                        </m:rPr>
                        <a:rPr lang="it-IT" sz="2400" b="0" i="0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it-IT" sz="24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</m:oMath>
                  </m:oMathPara>
                </a14:m>
                <a:endParaRPr lang="it-IT" sz="24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63" name="CasellaDiTesto 63">
                <a:extLst>
                  <a:ext uri="{FF2B5EF4-FFF2-40B4-BE49-F238E27FC236}">
                    <a16:creationId xmlns:a16="http://schemas.microsoft.com/office/drawing/2014/main" id="{ADBB9D99-CAF3-6BDD-484F-26B2087983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4576" y="3049034"/>
                <a:ext cx="761075" cy="461665"/>
              </a:xfrm>
              <a:prstGeom prst="rect">
                <a:avLst/>
              </a:prstGeom>
              <a:blipFill>
                <a:blip r:embed="rId15"/>
                <a:stretch>
                  <a:fillRect r="-848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CasellaDiTesto 63">
                <a:extLst>
                  <a:ext uri="{FF2B5EF4-FFF2-40B4-BE49-F238E27FC236}">
                    <a16:creationId xmlns:a16="http://schemas.microsoft.com/office/drawing/2014/main" id="{E71F3F98-A2E2-29D4-B61E-32E14480FD70}"/>
                  </a:ext>
                </a:extLst>
              </p:cNvPr>
              <p:cNvSpPr txBox="1"/>
              <p:nvPr/>
            </p:nvSpPr>
            <p:spPr>
              <a:xfrm>
                <a:off x="7281535" y="1107380"/>
                <a:ext cx="4835879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it-IT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𝐹</m:t>
                      </m:r>
                      <m:func>
                        <m:funcPr>
                          <m:ctrlP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it-IT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𝜑</m:t>
                          </m:r>
                        </m:e>
                      </m:func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𝑘</m:t>
                      </m:r>
                      <m:d>
                        <m:dPr>
                          <m:ctrlP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</m:d>
                      <m:r>
                        <m:rPr>
                          <m:sty m:val="p"/>
                        </m:rPr>
                        <a:rPr lang="it-IT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sSup>
                        <m:sSupPr>
                          <m:ctrlP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  <m:sup>
                          <m: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it-IT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</m:oMath>
                  </m:oMathPara>
                </a14:m>
                <a:endParaRPr lang="it-IT" sz="2400" b="0" dirty="0">
                  <a:solidFill>
                    <a:schemeClr val="tx1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it-IT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𝐹</m:t>
                      </m:r>
                      <m:func>
                        <m:funcPr>
                          <m:ctrlP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it-IT" sz="2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𝜑</m:t>
                          </m:r>
                        </m:e>
                      </m:func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  <m:d>
                        <m:dPr>
                          <m:ctrlP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</m:d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𝜔</m:t>
                      </m:r>
                      <m:r>
                        <m:rPr>
                          <m:sty m:val="p"/>
                        </m:rPr>
                        <a:rPr lang="it-IT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</m:oMath>
                  </m:oMathPara>
                </a14:m>
                <a:endParaRPr lang="it-IT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4" name="CasellaDiTesto 63">
                <a:extLst>
                  <a:ext uri="{FF2B5EF4-FFF2-40B4-BE49-F238E27FC236}">
                    <a16:creationId xmlns:a16="http://schemas.microsoft.com/office/drawing/2014/main" id="{E71F3F98-A2E2-29D4-B61E-32E14480FD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1535" y="1107380"/>
                <a:ext cx="4835879" cy="1200329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CasellaDiTesto 63">
                <a:extLst>
                  <a:ext uri="{FF2B5EF4-FFF2-40B4-BE49-F238E27FC236}">
                    <a16:creationId xmlns:a16="http://schemas.microsoft.com/office/drawing/2014/main" id="{D6FD005C-9EE2-BEB3-8875-6F70028EA69D}"/>
                  </a:ext>
                </a:extLst>
              </p:cNvPr>
              <p:cNvSpPr txBox="1"/>
              <p:nvPr/>
            </p:nvSpPr>
            <p:spPr>
              <a:xfrm>
                <a:off x="1892448" y="1725082"/>
                <a:ext cx="170688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sSup>
                        <m:sSupPr>
                          <m:ctrlPr>
                            <a:rPr lang="it-IT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it-IT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  <m:sup>
                          <m:r>
                            <a:rPr lang="it-IT" sz="2400" b="0" i="1" smtClean="0">
                              <a:solidFill>
                                <a:srgbClr val="7030A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it-IT" sz="2400" b="0" i="0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it-IT" sz="2400" b="0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</m:oMath>
                  </m:oMathPara>
                </a14:m>
                <a:endParaRPr lang="it-IT" sz="2400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65" name="CasellaDiTesto 63">
                <a:extLst>
                  <a:ext uri="{FF2B5EF4-FFF2-40B4-BE49-F238E27FC236}">
                    <a16:creationId xmlns:a16="http://schemas.microsoft.com/office/drawing/2014/main" id="{D6FD005C-9EE2-BEB3-8875-6F70028EA6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2448" y="1725082"/>
                <a:ext cx="1706886" cy="461665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7" name="CasellaDiTesto 63">
                <a:extLst>
                  <a:ext uri="{FF2B5EF4-FFF2-40B4-BE49-F238E27FC236}">
                    <a16:creationId xmlns:a16="http://schemas.microsoft.com/office/drawing/2014/main" id="{667EB252-BD4F-80CA-641A-16BFDFB9D549}"/>
                  </a:ext>
                </a:extLst>
              </p:cNvPr>
              <p:cNvSpPr txBox="1"/>
              <p:nvPr/>
            </p:nvSpPr>
            <p:spPr>
              <a:xfrm>
                <a:off x="7162013" y="2534135"/>
                <a:ext cx="4835879" cy="2289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𝑘</m:t>
                      </m:r>
                      <m:d>
                        <m:dPr>
                          <m:ctrlP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</m:d>
                      <m:r>
                        <a:rPr lang="it-IT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it-IT" sz="24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it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  <m:func>
                            <m:funcPr>
                              <m:ctrlPr>
                                <a:rPr lang="it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it-IT" sz="24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r>
                                <a:rPr lang="it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𝜑</m:t>
                              </m:r>
                            </m:e>
                          </m:func>
                          <m: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it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  <m:sSup>
                            <m:sSupPr>
                              <m:ctrlPr>
                                <a:rPr lang="it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it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𝜔</m:t>
                              </m:r>
                            </m:e>
                            <m:sup>
                              <m:r>
                                <a:rPr lang="it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m:rPr>
                              <m:sty m:val="p"/>
                            </m:rPr>
                            <a:rPr lang="it-IT" sz="24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it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it-IT" sz="24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it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den>
                      </m:f>
                    </m:oMath>
                  </m:oMathPara>
                </a14:m>
                <a:endParaRPr lang="it-IT" sz="2400" b="0" dirty="0">
                  <a:solidFill>
                    <a:schemeClr val="tx1"/>
                  </a:solidFill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  <m:d>
                        <m:dPr>
                          <m:ctrlP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𝜔</m:t>
                          </m:r>
                        </m:e>
                      </m:d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it-IT" sz="24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it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  <m:func>
                            <m:funcPr>
                              <m:ctrlPr>
                                <a:rPr lang="it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it-IT" sz="240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it-IT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𝜑</m:t>
                              </m:r>
                            </m:e>
                          </m:func>
                        </m:num>
                        <m:den>
                          <m:r>
                            <a:rPr lang="it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𝜔</m:t>
                          </m:r>
                          <m:r>
                            <m:rPr>
                              <m:sty m:val="p"/>
                            </m:rPr>
                            <a:rPr lang="it-IT" sz="24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it-IT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</m:den>
                      </m:f>
                    </m:oMath>
                  </m:oMathPara>
                </a14:m>
                <a:endParaRPr lang="it-IT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7" name="CasellaDiTesto 63">
                <a:extLst>
                  <a:ext uri="{FF2B5EF4-FFF2-40B4-BE49-F238E27FC236}">
                    <a16:creationId xmlns:a16="http://schemas.microsoft.com/office/drawing/2014/main" id="{667EB252-BD4F-80CA-641A-16BFDFB9D5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2013" y="2534135"/>
                <a:ext cx="4835879" cy="2289025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asellaDiTesto 63">
                <a:extLst>
                  <a:ext uri="{FF2B5EF4-FFF2-40B4-BE49-F238E27FC236}">
                    <a16:creationId xmlns:a16="http://schemas.microsoft.com/office/drawing/2014/main" id="{2383CEC5-3FE9-5809-100C-C93B61A41A42}"/>
                  </a:ext>
                </a:extLst>
              </p:cNvPr>
              <p:cNvSpPr txBox="1"/>
              <p:nvPr/>
            </p:nvSpPr>
            <p:spPr>
              <a:xfrm>
                <a:off x="2377019" y="2444638"/>
                <a:ext cx="76107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it-IT" sz="2400" b="0" i="0" smtClean="0">
                          <a:solidFill>
                            <a:srgbClr val="FFC000"/>
                          </a:solidFill>
                          <a:latin typeface="Cambria Math" panose="02040503050406030204" pitchFamily="18" charset="0"/>
                        </a:rPr>
                        <m:t>Δ</m:t>
                      </m:r>
                      <m:sSub>
                        <m:sSubPr>
                          <m:ctrlPr>
                            <a:rPr lang="it-IT" sz="2400" b="0" i="1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2400" b="0" i="1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it-IT" sz="2400" b="0" i="1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  <m:r>
                        <a:rPr lang="it-IT" sz="2400" b="0" i="1" smtClean="0">
                          <a:solidFill>
                            <a:srgbClr val="FFC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it-IT" sz="2400" b="0" i="1" smtClean="0">
                          <a:solidFill>
                            <a:srgbClr val="FFC000"/>
                          </a:solidFill>
                          <a:latin typeface="Cambria Math" panose="02040503050406030204" pitchFamily="18" charset="0"/>
                        </a:rPr>
                        <m:t>𝜔</m:t>
                      </m:r>
                      <m:r>
                        <a:rPr lang="it-IT" sz="2400" b="0" i="1" smtClean="0">
                          <a:solidFill>
                            <a:srgbClr val="FFC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it-IT" sz="2400" dirty="0">
                  <a:solidFill>
                    <a:srgbClr val="FFC000"/>
                  </a:solidFill>
                </a:endParaRPr>
              </a:p>
            </p:txBody>
          </p:sp>
        </mc:Choice>
        <mc:Fallback xmlns="">
          <p:sp>
            <p:nvSpPr>
              <p:cNvPr id="9" name="CasellaDiTesto 63">
                <a:extLst>
                  <a:ext uri="{FF2B5EF4-FFF2-40B4-BE49-F238E27FC236}">
                    <a16:creationId xmlns:a16="http://schemas.microsoft.com/office/drawing/2014/main" id="{2383CEC5-3FE9-5809-100C-C93B61A41A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7019" y="2444638"/>
                <a:ext cx="761075" cy="461665"/>
              </a:xfrm>
              <a:prstGeom prst="rect">
                <a:avLst/>
              </a:prstGeom>
              <a:blipFill>
                <a:blip r:embed="rId19"/>
                <a:stretch>
                  <a:fillRect l="-2400" r="-58400" b="-1710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787518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uppo 19"/>
          <p:cNvGrpSpPr/>
          <p:nvPr/>
        </p:nvGrpSpPr>
        <p:grpSpPr>
          <a:xfrm>
            <a:off x="-1" y="371474"/>
            <a:ext cx="11195528" cy="5615257"/>
            <a:chOff x="-1" y="371474"/>
            <a:chExt cx="11195528" cy="5615257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371474"/>
              <a:ext cx="11195528" cy="5615257"/>
            </a:xfrm>
            <a:prstGeom prst="rect">
              <a:avLst/>
            </a:prstGeom>
          </p:spPr>
        </p:pic>
        <p:cxnSp>
          <p:nvCxnSpPr>
            <p:cNvPr id="6" name="Connettore diritto 5"/>
            <p:cNvCxnSpPr/>
            <p:nvPr/>
          </p:nvCxnSpPr>
          <p:spPr>
            <a:xfrm>
              <a:off x="4642338" y="4536831"/>
              <a:ext cx="5025" cy="75865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ttore diritto 8"/>
            <p:cNvCxnSpPr/>
            <p:nvPr/>
          </p:nvCxnSpPr>
          <p:spPr>
            <a:xfrm>
              <a:off x="7613301" y="3830097"/>
              <a:ext cx="3350" cy="1465384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ttore diritto 10"/>
            <p:cNvCxnSpPr/>
            <p:nvPr/>
          </p:nvCxnSpPr>
          <p:spPr>
            <a:xfrm flipH="1">
              <a:off x="1467059" y="3830097"/>
              <a:ext cx="6146243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ttore diritto 13"/>
            <p:cNvCxnSpPr/>
            <p:nvPr/>
          </p:nvCxnSpPr>
          <p:spPr>
            <a:xfrm flipH="1">
              <a:off x="1467059" y="4536831"/>
              <a:ext cx="3175279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CasellaDiTesto 15"/>
            <p:cNvSpPr txBox="1"/>
            <p:nvPr/>
          </p:nvSpPr>
          <p:spPr>
            <a:xfrm>
              <a:off x="1426865" y="4167499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it-IT" b="1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7" name="CasellaDiTesto 16"/>
            <p:cNvSpPr txBox="1"/>
            <p:nvPr/>
          </p:nvSpPr>
          <p:spPr>
            <a:xfrm>
              <a:off x="1426865" y="3460765"/>
              <a:ext cx="3770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it-IT" b="1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8" name="CasellaDiTesto 17"/>
            <p:cNvSpPr txBox="1"/>
            <p:nvPr/>
          </p:nvSpPr>
          <p:spPr>
            <a:xfrm>
              <a:off x="4642338" y="4931285"/>
              <a:ext cx="5004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it-IT" b="1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s,1</a:t>
              </a:r>
            </a:p>
          </p:txBody>
        </p:sp>
        <p:sp>
          <p:nvSpPr>
            <p:cNvPr id="19" name="CasellaDiTesto 18"/>
            <p:cNvSpPr txBox="1"/>
            <p:nvPr/>
          </p:nvSpPr>
          <p:spPr>
            <a:xfrm>
              <a:off x="7613300" y="4931285"/>
              <a:ext cx="5004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it-IT" b="1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s,2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57137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/>
          <p:cNvGrpSpPr/>
          <p:nvPr/>
        </p:nvGrpSpPr>
        <p:grpSpPr>
          <a:xfrm>
            <a:off x="1673118" y="809626"/>
            <a:ext cx="7602364" cy="5760149"/>
            <a:chOff x="1673118" y="809626"/>
            <a:chExt cx="7602364" cy="5760149"/>
          </a:xfrm>
        </p:grpSpPr>
        <p:cxnSp>
          <p:nvCxnSpPr>
            <p:cNvPr id="6" name="Connettore 2 5"/>
            <p:cNvCxnSpPr/>
            <p:nvPr/>
          </p:nvCxnSpPr>
          <p:spPr>
            <a:xfrm flipV="1">
              <a:off x="2800350" y="809626"/>
              <a:ext cx="0" cy="4190999"/>
            </a:xfrm>
            <a:prstGeom prst="straightConnector1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ttore 2 8"/>
            <p:cNvCxnSpPr/>
            <p:nvPr/>
          </p:nvCxnSpPr>
          <p:spPr>
            <a:xfrm>
              <a:off x="2800350" y="5000625"/>
              <a:ext cx="6475132" cy="0"/>
            </a:xfrm>
            <a:prstGeom prst="straightConnector1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CasellaDiTesto 11"/>
            <p:cNvSpPr txBox="1"/>
            <p:nvPr/>
          </p:nvSpPr>
          <p:spPr>
            <a:xfrm>
              <a:off x="1673118" y="988279"/>
              <a:ext cx="11272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Err</a:t>
              </a:r>
              <a:r>
                <a:rPr lang="it-IT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it-IT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it-IT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f(P</a:t>
              </a:r>
              <a:r>
                <a:rPr lang="it-IT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it-IT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it-IT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CasellaDiTesto 12"/>
            <p:cNvSpPr txBox="1"/>
            <p:nvPr/>
          </p:nvSpPr>
          <p:spPr>
            <a:xfrm>
              <a:off x="8872808" y="5120496"/>
              <a:ext cx="4026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it-IT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it-IT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Figura a mano libera 15"/>
            <p:cNvSpPr/>
            <p:nvPr/>
          </p:nvSpPr>
          <p:spPr>
            <a:xfrm>
              <a:off x="2821577" y="1994263"/>
              <a:ext cx="5547360" cy="3845209"/>
            </a:xfrm>
            <a:custGeom>
              <a:avLst/>
              <a:gdLst>
                <a:gd name="connsiteX0" fmla="*/ 0 w 5547360"/>
                <a:gd name="connsiteY0" fmla="*/ 0 h 3845209"/>
                <a:gd name="connsiteX1" fmla="*/ 1628503 w 5547360"/>
                <a:gd name="connsiteY1" fmla="*/ 705394 h 3845209"/>
                <a:gd name="connsiteX2" fmla="*/ 2438400 w 5547360"/>
                <a:gd name="connsiteY2" fmla="*/ 2264228 h 3845209"/>
                <a:gd name="connsiteX3" fmla="*/ 3518263 w 5547360"/>
                <a:gd name="connsiteY3" fmla="*/ 3666308 h 3845209"/>
                <a:gd name="connsiteX4" fmla="*/ 5547360 w 5547360"/>
                <a:gd name="connsiteY4" fmla="*/ 3753394 h 384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47360" h="3845209">
                  <a:moveTo>
                    <a:pt x="0" y="0"/>
                  </a:moveTo>
                  <a:cubicBezTo>
                    <a:pt x="611051" y="164011"/>
                    <a:pt x="1222103" y="328023"/>
                    <a:pt x="1628503" y="705394"/>
                  </a:cubicBezTo>
                  <a:cubicBezTo>
                    <a:pt x="2034903" y="1082765"/>
                    <a:pt x="2123440" y="1770742"/>
                    <a:pt x="2438400" y="2264228"/>
                  </a:cubicBezTo>
                  <a:cubicBezTo>
                    <a:pt x="2753360" y="2757714"/>
                    <a:pt x="3000103" y="3418114"/>
                    <a:pt x="3518263" y="3666308"/>
                  </a:cubicBezTo>
                  <a:cubicBezTo>
                    <a:pt x="4036423" y="3914502"/>
                    <a:pt x="5315132" y="3865154"/>
                    <a:pt x="5547360" y="3753394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18" name="Connettore diritto 17"/>
            <p:cNvCxnSpPr/>
            <p:nvPr/>
          </p:nvCxnSpPr>
          <p:spPr>
            <a:xfrm flipH="1" flipV="1">
              <a:off x="3474720" y="2168434"/>
              <a:ext cx="8709" cy="2832191"/>
            </a:xfrm>
            <a:prstGeom prst="line">
              <a:avLst/>
            </a:prstGeom>
            <a:ln w="15875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ttore diritto 19"/>
            <p:cNvCxnSpPr/>
            <p:nvPr/>
          </p:nvCxnSpPr>
          <p:spPr>
            <a:xfrm flipH="1" flipV="1">
              <a:off x="7454537" y="5000625"/>
              <a:ext cx="4356" cy="838848"/>
            </a:xfrm>
            <a:prstGeom prst="line">
              <a:avLst/>
            </a:prstGeom>
            <a:ln w="15875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ttore diritto 22"/>
            <p:cNvCxnSpPr/>
            <p:nvPr/>
          </p:nvCxnSpPr>
          <p:spPr>
            <a:xfrm>
              <a:off x="3483429" y="2168434"/>
              <a:ext cx="3971108" cy="367103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CasellaDiTesto 24"/>
            <p:cNvSpPr txBox="1"/>
            <p:nvPr/>
          </p:nvSpPr>
          <p:spPr>
            <a:xfrm>
              <a:off x="7245185" y="4527845"/>
              <a:ext cx="5357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it-IT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B,0</a:t>
              </a:r>
              <a:endParaRPr lang="it-IT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CasellaDiTesto 25"/>
            <p:cNvSpPr txBox="1"/>
            <p:nvPr/>
          </p:nvSpPr>
          <p:spPr>
            <a:xfrm>
              <a:off x="3282092" y="5115004"/>
              <a:ext cx="5059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it-IT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A,0</a:t>
              </a:r>
              <a:endParaRPr lang="it-IT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CasellaDiTesto 26"/>
            <p:cNvSpPr txBox="1"/>
            <p:nvPr/>
          </p:nvSpPr>
          <p:spPr>
            <a:xfrm>
              <a:off x="6022848" y="4147398"/>
              <a:ext cx="105028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it-IT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N,0</a:t>
              </a:r>
              <a:r>
                <a:rPr lang="it-IT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=P</a:t>
              </a:r>
              <a:r>
                <a:rPr lang="it-IT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B,1</a:t>
              </a:r>
              <a:endParaRPr lang="it-IT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it-IT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CasellaDiTesto 27"/>
            <p:cNvSpPr txBox="1"/>
            <p:nvPr/>
          </p:nvSpPr>
          <p:spPr>
            <a:xfrm>
              <a:off x="5657042" y="5923444"/>
              <a:ext cx="14863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f(P</a:t>
              </a:r>
              <a:r>
                <a:rPr lang="it-IT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N,0</a:t>
              </a:r>
              <a:r>
                <a:rPr lang="it-IT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)=f(P</a:t>
              </a:r>
              <a:r>
                <a:rPr lang="it-IT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B,1</a:t>
              </a:r>
              <a:r>
                <a:rPr lang="it-IT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  <a:p>
              <a:endParaRPr lang="it-IT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9" name="Connettore diritto 28"/>
            <p:cNvCxnSpPr/>
            <p:nvPr/>
          </p:nvCxnSpPr>
          <p:spPr>
            <a:xfrm flipV="1">
              <a:off x="6547992" y="4985444"/>
              <a:ext cx="0" cy="753505"/>
            </a:xfrm>
            <a:prstGeom prst="line">
              <a:avLst/>
            </a:prstGeom>
            <a:ln w="15875"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CasellaDiTesto 30"/>
            <p:cNvSpPr txBox="1"/>
            <p:nvPr/>
          </p:nvSpPr>
          <p:spPr>
            <a:xfrm>
              <a:off x="7136181" y="5953851"/>
              <a:ext cx="7537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f(P</a:t>
              </a:r>
              <a:r>
                <a:rPr lang="it-IT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B,0</a:t>
              </a:r>
              <a:r>
                <a:rPr lang="it-IT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</p:txBody>
        </p:sp>
        <p:sp>
          <p:nvSpPr>
            <p:cNvPr id="32" name="CasellaDiTesto 31"/>
            <p:cNvSpPr txBox="1"/>
            <p:nvPr/>
          </p:nvSpPr>
          <p:spPr>
            <a:xfrm>
              <a:off x="3156256" y="1635426"/>
              <a:ext cx="7239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f(P</a:t>
              </a:r>
              <a:r>
                <a:rPr lang="it-IT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A,0</a:t>
              </a:r>
              <a:r>
                <a:rPr lang="it-IT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</p:txBody>
        </p:sp>
        <p:cxnSp>
          <p:nvCxnSpPr>
            <p:cNvPr id="33" name="Connettore diritto 32"/>
            <p:cNvCxnSpPr/>
            <p:nvPr/>
          </p:nvCxnSpPr>
          <p:spPr>
            <a:xfrm>
              <a:off x="3483428" y="2185962"/>
              <a:ext cx="3073274" cy="3552987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ettangolo 35"/>
            <p:cNvSpPr/>
            <p:nvPr/>
          </p:nvSpPr>
          <p:spPr>
            <a:xfrm>
              <a:off x="4925244" y="5115004"/>
              <a:ext cx="5437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it-IT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N,1</a:t>
              </a:r>
              <a:endParaRPr lang="it-IT" dirty="0"/>
            </a:p>
          </p:txBody>
        </p:sp>
        <p:cxnSp>
          <p:nvCxnSpPr>
            <p:cNvPr id="37" name="Connettore 2 36"/>
            <p:cNvCxnSpPr>
              <a:stCxn id="36" idx="3"/>
            </p:cNvCxnSpPr>
            <p:nvPr/>
          </p:nvCxnSpPr>
          <p:spPr>
            <a:xfrm flipV="1">
              <a:off x="5468983" y="5000625"/>
              <a:ext cx="409303" cy="299045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ttore 2 39"/>
            <p:cNvCxnSpPr/>
            <p:nvPr/>
          </p:nvCxnSpPr>
          <p:spPr>
            <a:xfrm>
              <a:off x="6556702" y="4527845"/>
              <a:ext cx="0" cy="369332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357366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4">
            <a:extLst>
              <a:ext uri="{FF2B5EF4-FFF2-40B4-BE49-F238E27FC236}">
                <a16:creationId xmlns:a16="http://schemas.microsoft.com/office/drawing/2014/main" id="{9C89A2F3-375A-8559-4E18-9500998372D1}"/>
              </a:ext>
            </a:extLst>
          </p:cNvPr>
          <p:cNvSpPr>
            <a:spLocks noChangeAspect="1"/>
          </p:cNvSpPr>
          <p:nvPr/>
        </p:nvSpPr>
        <p:spPr>
          <a:xfrm rot="10800000">
            <a:off x="9220521" y="998853"/>
            <a:ext cx="321893" cy="302830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Straight Connector 7">
            <a:extLst>
              <a:ext uri="{FF2B5EF4-FFF2-40B4-BE49-F238E27FC236}">
                <a16:creationId xmlns:a16="http://schemas.microsoft.com/office/drawing/2014/main" id="{2A938457-1F2D-74AB-800D-3E5488BC28DA}"/>
              </a:ext>
            </a:extLst>
          </p:cNvPr>
          <p:cNvCxnSpPr>
            <a:cxnSpLocks/>
            <a:stCxn id="3" idx="0"/>
          </p:cNvCxnSpPr>
          <p:nvPr/>
        </p:nvCxnSpPr>
        <p:spPr>
          <a:xfrm flipH="1">
            <a:off x="9376913" y="1301683"/>
            <a:ext cx="4554" cy="333070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Isosceles Triangle 4">
            <a:extLst>
              <a:ext uri="{FF2B5EF4-FFF2-40B4-BE49-F238E27FC236}">
                <a16:creationId xmlns:a16="http://schemas.microsoft.com/office/drawing/2014/main" id="{9C89A2F3-375A-8559-4E18-9500998372D1}"/>
              </a:ext>
            </a:extLst>
          </p:cNvPr>
          <p:cNvSpPr>
            <a:spLocks noChangeAspect="1"/>
          </p:cNvSpPr>
          <p:nvPr/>
        </p:nvSpPr>
        <p:spPr>
          <a:xfrm rot="10800000">
            <a:off x="9213493" y="4640106"/>
            <a:ext cx="321893" cy="302830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9" name="Group 86">
            <a:extLst>
              <a:ext uri="{FF2B5EF4-FFF2-40B4-BE49-F238E27FC236}">
                <a16:creationId xmlns:a16="http://schemas.microsoft.com/office/drawing/2014/main" id="{E800CE8E-5479-3E40-20D6-30577564BC02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9183707" y="3802469"/>
            <a:ext cx="382376" cy="648000"/>
            <a:chOff x="2892205" y="2811902"/>
            <a:chExt cx="513400" cy="779537"/>
          </a:xfrm>
        </p:grpSpPr>
        <p:grpSp>
          <p:nvGrpSpPr>
            <p:cNvPr id="10" name="Group 87">
              <a:extLst>
                <a:ext uri="{FF2B5EF4-FFF2-40B4-BE49-F238E27FC236}">
                  <a16:creationId xmlns:a16="http://schemas.microsoft.com/office/drawing/2014/main" id="{512EE502-77DF-028D-6E32-8569B7B8E4AE}"/>
                </a:ext>
              </a:extLst>
            </p:cNvPr>
            <p:cNvGrpSpPr/>
            <p:nvPr/>
          </p:nvGrpSpPr>
          <p:grpSpPr>
            <a:xfrm>
              <a:off x="2892205" y="2822404"/>
              <a:ext cx="513400" cy="769035"/>
              <a:chOff x="3560700" y="3101049"/>
              <a:chExt cx="513400" cy="769035"/>
            </a:xfrm>
          </p:grpSpPr>
          <p:sp>
            <p:nvSpPr>
              <p:cNvPr id="14" name="Arc 91">
                <a:extLst>
                  <a:ext uri="{FF2B5EF4-FFF2-40B4-BE49-F238E27FC236}">
                    <a16:creationId xmlns:a16="http://schemas.microsoft.com/office/drawing/2014/main" id="{CE4B6EC4-B7B8-E97A-181E-0EED492D3D8B}"/>
                  </a:ext>
                </a:extLst>
              </p:cNvPr>
              <p:cNvSpPr/>
              <p:nvPr/>
            </p:nvSpPr>
            <p:spPr>
              <a:xfrm>
                <a:off x="3570100" y="3101049"/>
                <a:ext cx="504000" cy="287295"/>
              </a:xfrm>
              <a:prstGeom prst="arc">
                <a:avLst>
                  <a:gd name="adj1" fmla="val 1409453"/>
                  <a:gd name="adj2" fmla="val 9638587"/>
                </a:avLst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" name="Arc 92">
                <a:extLst>
                  <a:ext uri="{FF2B5EF4-FFF2-40B4-BE49-F238E27FC236}">
                    <a16:creationId xmlns:a16="http://schemas.microsoft.com/office/drawing/2014/main" id="{CB385AA8-7577-BC65-CFDB-9E31464AA945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0800000">
                <a:off x="3560700" y="3582789"/>
                <a:ext cx="504000" cy="287295"/>
              </a:xfrm>
              <a:prstGeom prst="arc">
                <a:avLst>
                  <a:gd name="adj1" fmla="val 1409453"/>
                  <a:gd name="adj2" fmla="val 9638587"/>
                </a:avLst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1" name="Group 88">
              <a:extLst>
                <a:ext uri="{FF2B5EF4-FFF2-40B4-BE49-F238E27FC236}">
                  <a16:creationId xmlns:a16="http://schemas.microsoft.com/office/drawing/2014/main" id="{29AB3657-03D7-ACF5-29ED-90B10EAD181C}"/>
                </a:ext>
              </a:extLst>
            </p:cNvPr>
            <p:cNvGrpSpPr>
              <a:grpSpLocks noChangeAspect="1"/>
            </p:cNvGrpSpPr>
            <p:nvPr/>
          </p:nvGrpSpPr>
          <p:grpSpPr>
            <a:xfrm rot="17863229">
              <a:off x="2811091" y="3120054"/>
              <a:ext cx="720000" cy="103696"/>
              <a:chOff x="5452606" y="3362029"/>
              <a:chExt cx="433936" cy="67401"/>
            </a:xfrm>
          </p:grpSpPr>
          <p:sp>
            <p:nvSpPr>
              <p:cNvPr id="12" name="Isosceles Triangle 89">
                <a:extLst>
                  <a:ext uri="{FF2B5EF4-FFF2-40B4-BE49-F238E27FC236}">
                    <a16:creationId xmlns:a16="http://schemas.microsoft.com/office/drawing/2014/main" id="{64AAF6CC-38B8-2D3B-C152-84AA23EDA648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5798841" y="3341730"/>
                <a:ext cx="67401" cy="108000"/>
              </a:xfrm>
              <a:prstGeom prst="triangle">
                <a:avLst/>
              </a:prstGeom>
              <a:solidFill>
                <a:schemeClr val="tx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3" name="Straight Connector 90">
                <a:extLst>
                  <a:ext uri="{FF2B5EF4-FFF2-40B4-BE49-F238E27FC236}">
                    <a16:creationId xmlns:a16="http://schemas.microsoft.com/office/drawing/2014/main" id="{6D0336E7-9681-147A-B1A6-6E4D9B05E71D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452606" y="3397200"/>
                <a:ext cx="324000" cy="0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" name="Group 87">
            <a:extLst>
              <a:ext uri="{FF2B5EF4-FFF2-40B4-BE49-F238E27FC236}">
                <a16:creationId xmlns:a16="http://schemas.microsoft.com/office/drawing/2014/main" id="{512EE502-77DF-028D-6E32-8569B7B8E4AE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9171405" y="1360660"/>
            <a:ext cx="432000" cy="722235"/>
            <a:chOff x="3560700" y="3101049"/>
            <a:chExt cx="513400" cy="769035"/>
          </a:xfrm>
        </p:grpSpPr>
        <p:sp>
          <p:nvSpPr>
            <p:cNvPr id="21" name="Arc 91">
              <a:extLst>
                <a:ext uri="{FF2B5EF4-FFF2-40B4-BE49-F238E27FC236}">
                  <a16:creationId xmlns:a16="http://schemas.microsoft.com/office/drawing/2014/main" id="{CE4B6EC4-B7B8-E97A-181E-0EED492D3D8B}"/>
                </a:ext>
              </a:extLst>
            </p:cNvPr>
            <p:cNvSpPr/>
            <p:nvPr/>
          </p:nvSpPr>
          <p:spPr>
            <a:xfrm>
              <a:off x="3570100" y="3101049"/>
              <a:ext cx="504000" cy="287295"/>
            </a:xfrm>
            <a:prstGeom prst="arc">
              <a:avLst>
                <a:gd name="adj1" fmla="val 1409453"/>
                <a:gd name="adj2" fmla="val 9638587"/>
              </a:avLst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Arc 92">
              <a:extLst>
                <a:ext uri="{FF2B5EF4-FFF2-40B4-BE49-F238E27FC236}">
                  <a16:creationId xmlns:a16="http://schemas.microsoft.com/office/drawing/2014/main" id="{CB385AA8-7577-BC65-CFDB-9E31464AA945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3560700" y="3582789"/>
              <a:ext cx="504000" cy="287295"/>
            </a:xfrm>
            <a:prstGeom prst="arc">
              <a:avLst>
                <a:gd name="adj1" fmla="val 1409453"/>
                <a:gd name="adj2" fmla="val 9638587"/>
              </a:avLst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1" name="Gruppo 30"/>
          <p:cNvGrpSpPr/>
          <p:nvPr/>
        </p:nvGrpSpPr>
        <p:grpSpPr>
          <a:xfrm rot="5400000">
            <a:off x="9760981" y="2858589"/>
            <a:ext cx="532718" cy="1291746"/>
            <a:chOff x="6806261" y="4027414"/>
            <a:chExt cx="532718" cy="1291746"/>
          </a:xfrm>
        </p:grpSpPr>
        <p:sp>
          <p:nvSpPr>
            <p:cNvPr id="23" name="Arc 46">
              <a:extLst>
                <a:ext uri="{FF2B5EF4-FFF2-40B4-BE49-F238E27FC236}">
                  <a16:creationId xmlns:a16="http://schemas.microsoft.com/office/drawing/2014/main" id="{677F707E-1912-6EFF-8590-74F2546524B7}"/>
                </a:ext>
              </a:extLst>
            </p:cNvPr>
            <p:cNvSpPr>
              <a:spLocks/>
            </p:cNvSpPr>
            <p:nvPr/>
          </p:nvSpPr>
          <p:spPr>
            <a:xfrm rot="10800000">
              <a:off x="6806261" y="4027414"/>
              <a:ext cx="527251" cy="520606"/>
            </a:xfrm>
            <a:prstGeom prst="arc">
              <a:avLst>
                <a:gd name="adj1" fmla="val 115277"/>
                <a:gd name="adj2" fmla="val 10729593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Arc 47">
              <a:extLst>
                <a:ext uri="{FF2B5EF4-FFF2-40B4-BE49-F238E27FC236}">
                  <a16:creationId xmlns:a16="http://schemas.microsoft.com/office/drawing/2014/main" id="{C75CDFD1-B727-81AB-94B7-53977777839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11728" y="4474047"/>
              <a:ext cx="527251" cy="520606"/>
            </a:xfrm>
            <a:prstGeom prst="arc">
              <a:avLst>
                <a:gd name="adj1" fmla="val 115277"/>
                <a:gd name="adj2" fmla="val 10729593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25" name="Straight Connector 48">
              <a:extLst>
                <a:ext uri="{FF2B5EF4-FFF2-40B4-BE49-F238E27FC236}">
                  <a16:creationId xmlns:a16="http://schemas.microsoft.com/office/drawing/2014/main" id="{61A4F007-4697-6724-07A8-247F97C47501}"/>
                </a:ext>
              </a:extLst>
            </p:cNvPr>
            <p:cNvCxnSpPr>
              <a:cxnSpLocks/>
            </p:cNvCxnSpPr>
            <p:nvPr/>
          </p:nvCxnSpPr>
          <p:spPr>
            <a:xfrm>
              <a:off x="6806413" y="4278879"/>
              <a:ext cx="5372" cy="46087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49">
              <a:extLst>
                <a:ext uri="{FF2B5EF4-FFF2-40B4-BE49-F238E27FC236}">
                  <a16:creationId xmlns:a16="http://schemas.microsoft.com/office/drawing/2014/main" id="{909BB043-C5BD-6DDA-F88F-471C13FC99DB}"/>
                </a:ext>
              </a:extLst>
            </p:cNvPr>
            <p:cNvCxnSpPr>
              <a:cxnSpLocks/>
            </p:cNvCxnSpPr>
            <p:nvPr/>
          </p:nvCxnSpPr>
          <p:spPr>
            <a:xfrm>
              <a:off x="7333715" y="4276001"/>
              <a:ext cx="5112" cy="46718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50">
              <a:extLst>
                <a:ext uri="{FF2B5EF4-FFF2-40B4-BE49-F238E27FC236}">
                  <a16:creationId xmlns:a16="http://schemas.microsoft.com/office/drawing/2014/main" id="{5F2339BE-8AC4-EBE0-FF72-3E705C33AC25}"/>
                </a:ext>
              </a:extLst>
            </p:cNvPr>
            <p:cNvCxnSpPr>
              <a:cxnSpLocks/>
            </p:cNvCxnSpPr>
            <p:nvPr/>
          </p:nvCxnSpPr>
          <p:spPr>
            <a:xfrm>
              <a:off x="7072652" y="4993781"/>
              <a:ext cx="5402" cy="32537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Ovale 32"/>
          <p:cNvSpPr/>
          <p:nvPr/>
        </p:nvSpPr>
        <p:spPr>
          <a:xfrm>
            <a:off x="9340953" y="3469468"/>
            <a:ext cx="81027" cy="7843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CasellaDiTesto 49"/>
              <p:cNvSpPr txBox="1"/>
              <p:nvPr/>
            </p:nvSpPr>
            <p:spPr>
              <a:xfrm>
                <a:off x="9921537" y="3312733"/>
                <a:ext cx="637226" cy="3919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𝑔𝑎𝑝</m:t>
                          </m:r>
                        </m:sub>
                      </m:sSub>
                    </m:oMath>
                  </m:oMathPara>
                </a14:m>
                <a:endParaRPr lang="it-IT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0" name="CasellaDiTesto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21537" y="3312733"/>
                <a:ext cx="637226" cy="391902"/>
              </a:xfrm>
              <a:prstGeom prst="rect">
                <a:avLst/>
              </a:prstGeom>
              <a:blipFill>
                <a:blip r:embed="rId2"/>
                <a:stretch>
                  <a:fillRect b="-4615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asellaDiTesto 3">
                <a:extLst>
                  <a:ext uri="{FF2B5EF4-FFF2-40B4-BE49-F238E27FC236}">
                    <a16:creationId xmlns:a16="http://schemas.microsoft.com/office/drawing/2014/main" id="{7FFF5086-C8F8-B8D3-23AF-172380E7B29B}"/>
                  </a:ext>
                </a:extLst>
              </p:cNvPr>
              <p:cNvSpPr txBox="1"/>
              <p:nvPr/>
            </p:nvSpPr>
            <p:spPr>
              <a:xfrm>
                <a:off x="9593723" y="900773"/>
                <a:ext cx="415498" cy="3629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lang="it-IT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CasellaDiTesto 3">
                <a:extLst>
                  <a:ext uri="{FF2B5EF4-FFF2-40B4-BE49-F238E27FC236}">
                    <a16:creationId xmlns:a16="http://schemas.microsoft.com/office/drawing/2014/main" id="{7FFF5086-C8F8-B8D3-23AF-172380E7B2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93723" y="900773"/>
                <a:ext cx="415498" cy="36298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101">
            <a:extLst>
              <a:ext uri="{FF2B5EF4-FFF2-40B4-BE49-F238E27FC236}">
                <a16:creationId xmlns:a16="http://schemas.microsoft.com/office/drawing/2014/main" id="{0164F9F5-AA56-917D-0151-73151ACEEEB6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9400868" y="1697679"/>
            <a:ext cx="612000" cy="88140"/>
            <a:chOff x="4981244" y="1853662"/>
            <a:chExt cx="908765" cy="130882"/>
          </a:xfrm>
          <a:solidFill>
            <a:srgbClr val="00B050"/>
          </a:solidFill>
        </p:grpSpPr>
        <p:sp>
          <p:nvSpPr>
            <p:cNvPr id="7" name="Isosceles Triangle 102">
              <a:extLst>
                <a:ext uri="{FF2B5EF4-FFF2-40B4-BE49-F238E27FC236}">
                  <a16:creationId xmlns:a16="http://schemas.microsoft.com/office/drawing/2014/main" id="{B88CAE98-30CB-C503-B339-39376024498A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5711479" y="1806014"/>
              <a:ext cx="130882" cy="226178"/>
            </a:xfrm>
            <a:prstGeom prst="triangle">
              <a:avLst/>
            </a:prstGeom>
            <a:grpFill/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16" name="Straight Connector 103">
              <a:extLst>
                <a:ext uri="{FF2B5EF4-FFF2-40B4-BE49-F238E27FC236}">
                  <a16:creationId xmlns:a16="http://schemas.microsoft.com/office/drawing/2014/main" id="{8443D2E3-E373-FA88-DC51-2B243EA65CD7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4981244" y="1921957"/>
              <a:ext cx="678534" cy="0"/>
            </a:xfrm>
            <a:prstGeom prst="line">
              <a:avLst/>
            </a:prstGeom>
            <a:grpFill/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asellaDiTesto 18">
                <a:extLst>
                  <a:ext uri="{FF2B5EF4-FFF2-40B4-BE49-F238E27FC236}">
                    <a16:creationId xmlns:a16="http://schemas.microsoft.com/office/drawing/2014/main" id="{2E744F2D-DD60-47B7-6DF9-CD7BFFC4B9FE}"/>
                  </a:ext>
                </a:extLst>
              </p:cNvPr>
              <p:cNvSpPr txBox="1"/>
              <p:nvPr/>
            </p:nvSpPr>
            <p:spPr>
              <a:xfrm>
                <a:off x="8710066" y="1543406"/>
                <a:ext cx="449482" cy="3629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it-IT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CasellaDiTesto 18">
                <a:extLst>
                  <a:ext uri="{FF2B5EF4-FFF2-40B4-BE49-F238E27FC236}">
                    <a16:creationId xmlns:a16="http://schemas.microsoft.com/office/drawing/2014/main" id="{2E744F2D-DD60-47B7-6DF9-CD7BFFC4B9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10066" y="1543406"/>
                <a:ext cx="449482" cy="362984"/>
              </a:xfrm>
              <a:prstGeom prst="rect">
                <a:avLst/>
              </a:prstGeom>
              <a:blipFill>
                <a:blip r:embed="rId4"/>
                <a:stretch>
                  <a:fillRect b="-1667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asellaDiTesto 19">
                <a:extLst>
                  <a:ext uri="{FF2B5EF4-FFF2-40B4-BE49-F238E27FC236}">
                    <a16:creationId xmlns:a16="http://schemas.microsoft.com/office/drawing/2014/main" id="{67E69A14-BBC8-7CA5-E01C-649FA9722B47}"/>
                  </a:ext>
                </a:extLst>
              </p:cNvPr>
              <p:cNvSpPr txBox="1"/>
              <p:nvPr/>
            </p:nvSpPr>
            <p:spPr>
              <a:xfrm>
                <a:off x="9755221" y="1518296"/>
                <a:ext cx="464294" cy="3629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it-IT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it-IT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it-IT" i="1" baseline="-25000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0" name="CasellaDiTesto 19">
                <a:extLst>
                  <a:ext uri="{FF2B5EF4-FFF2-40B4-BE49-F238E27FC236}">
                    <a16:creationId xmlns:a16="http://schemas.microsoft.com/office/drawing/2014/main" id="{67E69A14-BBC8-7CA5-E01C-649FA9722B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55221" y="1518296"/>
                <a:ext cx="464294" cy="362984"/>
              </a:xfrm>
              <a:prstGeom prst="rect">
                <a:avLst/>
              </a:prstGeom>
              <a:blipFill>
                <a:blip r:embed="rId5"/>
                <a:stretch>
                  <a:fillRect b="-1667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CasellaDiTesto 27">
                <a:extLst>
                  <a:ext uri="{FF2B5EF4-FFF2-40B4-BE49-F238E27FC236}">
                    <a16:creationId xmlns:a16="http://schemas.microsoft.com/office/drawing/2014/main" id="{F030FBF1-5E01-4A08-ED8A-AA4B71A9B26A}"/>
                  </a:ext>
                </a:extLst>
              </p:cNvPr>
              <p:cNvSpPr txBox="1"/>
              <p:nvPr/>
            </p:nvSpPr>
            <p:spPr>
              <a:xfrm>
                <a:off x="8627203" y="3927727"/>
                <a:ext cx="449482" cy="3629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it-IT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8" name="CasellaDiTesto 27">
                <a:extLst>
                  <a:ext uri="{FF2B5EF4-FFF2-40B4-BE49-F238E27FC236}">
                    <a16:creationId xmlns:a16="http://schemas.microsoft.com/office/drawing/2014/main" id="{F030FBF1-5E01-4A08-ED8A-AA4B71A9B2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27203" y="3927727"/>
                <a:ext cx="449482" cy="362984"/>
              </a:xfrm>
              <a:prstGeom prst="rect">
                <a:avLst/>
              </a:prstGeom>
              <a:blipFill>
                <a:blip r:embed="rId6"/>
                <a:stretch>
                  <a:fillRect b="-1667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CasellaDiTesto 28">
                <a:extLst>
                  <a:ext uri="{FF2B5EF4-FFF2-40B4-BE49-F238E27FC236}">
                    <a16:creationId xmlns:a16="http://schemas.microsoft.com/office/drawing/2014/main" id="{B5E12128-79D8-B3DF-65C8-D7C5DDCE16B6}"/>
                  </a:ext>
                </a:extLst>
              </p:cNvPr>
              <p:cNvSpPr txBox="1"/>
              <p:nvPr/>
            </p:nvSpPr>
            <p:spPr>
              <a:xfrm>
                <a:off x="9819885" y="3949933"/>
                <a:ext cx="469616" cy="3629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it-IT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it-IT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it-IT" i="1" baseline="-25000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9" name="CasellaDiTesto 28">
                <a:extLst>
                  <a:ext uri="{FF2B5EF4-FFF2-40B4-BE49-F238E27FC236}">
                    <a16:creationId xmlns:a16="http://schemas.microsoft.com/office/drawing/2014/main" id="{B5E12128-79D8-B3DF-65C8-D7C5DDCE16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19885" y="3949933"/>
                <a:ext cx="469616" cy="362984"/>
              </a:xfrm>
              <a:prstGeom prst="rect">
                <a:avLst/>
              </a:prstGeom>
              <a:blipFill>
                <a:blip r:embed="rId7"/>
                <a:stretch>
                  <a:fillRect b="-3390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0" name="Group 101">
            <a:extLst>
              <a:ext uri="{FF2B5EF4-FFF2-40B4-BE49-F238E27FC236}">
                <a16:creationId xmlns:a16="http://schemas.microsoft.com/office/drawing/2014/main" id="{7E5D0031-774E-1682-FEDD-DA2785B0F893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9458205" y="4155356"/>
            <a:ext cx="612000" cy="88140"/>
            <a:chOff x="4981244" y="1853662"/>
            <a:chExt cx="908765" cy="130882"/>
          </a:xfrm>
          <a:solidFill>
            <a:srgbClr val="00B050"/>
          </a:solidFill>
        </p:grpSpPr>
        <p:sp>
          <p:nvSpPr>
            <p:cNvPr id="35" name="Isosceles Triangle 102">
              <a:extLst>
                <a:ext uri="{FF2B5EF4-FFF2-40B4-BE49-F238E27FC236}">
                  <a16:creationId xmlns:a16="http://schemas.microsoft.com/office/drawing/2014/main" id="{06C817FC-753B-507C-441C-CFBEAB7091BE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5711479" y="1806014"/>
              <a:ext cx="130882" cy="226178"/>
            </a:xfrm>
            <a:prstGeom prst="triangle">
              <a:avLst/>
            </a:prstGeom>
            <a:grpFill/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0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36" name="Straight Connector 103">
              <a:extLst>
                <a:ext uri="{FF2B5EF4-FFF2-40B4-BE49-F238E27FC236}">
                  <a16:creationId xmlns:a16="http://schemas.microsoft.com/office/drawing/2014/main" id="{EC71E348-F497-1F5B-2432-F3963651D3AA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4981244" y="1921957"/>
              <a:ext cx="678534" cy="0"/>
            </a:xfrm>
            <a:prstGeom prst="line">
              <a:avLst/>
            </a:prstGeom>
            <a:grpFill/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CasellaDiTesto 37">
                <a:extLst>
                  <a:ext uri="{FF2B5EF4-FFF2-40B4-BE49-F238E27FC236}">
                    <a16:creationId xmlns:a16="http://schemas.microsoft.com/office/drawing/2014/main" id="{AFB1562B-D578-6B1E-828B-652EF8DD0508}"/>
                  </a:ext>
                </a:extLst>
              </p:cNvPr>
              <p:cNvSpPr txBox="1"/>
              <p:nvPr/>
            </p:nvSpPr>
            <p:spPr>
              <a:xfrm>
                <a:off x="9612671" y="4579953"/>
                <a:ext cx="440184" cy="3629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it-IT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8" name="CasellaDiTesto 37">
                <a:extLst>
                  <a:ext uri="{FF2B5EF4-FFF2-40B4-BE49-F238E27FC236}">
                    <a16:creationId xmlns:a16="http://schemas.microsoft.com/office/drawing/2014/main" id="{AFB1562B-D578-6B1E-828B-652EF8DD05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12671" y="4579953"/>
                <a:ext cx="440184" cy="36298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CasellaDiTesto 55">
                <a:extLst>
                  <a:ext uri="{FF2B5EF4-FFF2-40B4-BE49-F238E27FC236}">
                    <a16:creationId xmlns:a16="http://schemas.microsoft.com/office/drawing/2014/main" id="{64D049DB-03DA-EA1C-9940-AA751CCBEB69}"/>
                  </a:ext>
                </a:extLst>
              </p:cNvPr>
              <p:cNvSpPr txBox="1"/>
              <p:nvPr/>
            </p:nvSpPr>
            <p:spPr>
              <a:xfrm>
                <a:off x="10673214" y="3312733"/>
                <a:ext cx="448328" cy="3629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it-IT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it-IT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it-IT" i="1" baseline="-25000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6" name="CasellaDiTesto 55">
                <a:extLst>
                  <a:ext uri="{FF2B5EF4-FFF2-40B4-BE49-F238E27FC236}">
                    <a16:creationId xmlns:a16="http://schemas.microsoft.com/office/drawing/2014/main" id="{64D049DB-03DA-EA1C-9940-AA751CCBEB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73214" y="3312733"/>
                <a:ext cx="448328" cy="362984"/>
              </a:xfrm>
              <a:prstGeom prst="rect">
                <a:avLst/>
              </a:prstGeom>
              <a:blipFill>
                <a:blip r:embed="rId9"/>
                <a:stretch>
                  <a:fillRect b="-1667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Rettangolo 56">
                <a:extLst>
                  <a:ext uri="{FF2B5EF4-FFF2-40B4-BE49-F238E27FC236}">
                    <a16:creationId xmlns:a16="http://schemas.microsoft.com/office/drawing/2014/main" id="{B1B6F090-D074-1F2B-F2EE-BCE4449B2A93}"/>
                  </a:ext>
                </a:extLst>
              </p:cNvPr>
              <p:cNvSpPr/>
              <p:nvPr/>
            </p:nvSpPr>
            <p:spPr>
              <a:xfrm rot="5400000">
                <a:off x="9105141" y="2449569"/>
                <a:ext cx="576000" cy="46718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it-IT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it-IT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𝐿</m:t>
                      </m:r>
                    </m:oMath>
                  </m:oMathPara>
                </a14:m>
                <a:endParaRPr lang="it-IT" sz="2000" i="1" dirty="0"/>
              </a:p>
            </p:txBody>
          </p:sp>
        </mc:Choice>
        <mc:Fallback xmlns="">
          <p:sp>
            <p:nvSpPr>
              <p:cNvPr id="57" name="Rettangolo 56">
                <a:extLst>
                  <a:ext uri="{FF2B5EF4-FFF2-40B4-BE49-F238E27FC236}">
                    <a16:creationId xmlns:a16="http://schemas.microsoft.com/office/drawing/2014/main" id="{B1B6F090-D074-1F2B-F2EE-BCE4449B2A9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5400000">
                <a:off x="9105141" y="2449569"/>
                <a:ext cx="576000" cy="467186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CasellaDiTesto 58">
                <a:extLst>
                  <a:ext uri="{FF2B5EF4-FFF2-40B4-BE49-F238E27FC236}">
                    <a16:creationId xmlns:a16="http://schemas.microsoft.com/office/drawing/2014/main" id="{51A1C48B-E1D7-1705-DE82-6FCD3B10AC2C}"/>
                  </a:ext>
                </a:extLst>
              </p:cNvPr>
              <p:cNvSpPr txBox="1"/>
              <p:nvPr/>
            </p:nvSpPr>
            <p:spPr>
              <a:xfrm>
                <a:off x="10070022" y="2451379"/>
                <a:ext cx="1654711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18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it-IT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it-IT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it-IT" sz="18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𝐿</m:t>
                      </m:r>
                      <m:d>
                        <m:dPr>
                          <m:ctrlPr>
                            <a:rPr lang="it-IT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it-IT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h</m:t>
                          </m:r>
                          <m:r>
                            <a:rPr lang="it-IT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it-IT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  <m:r>
                            <a:rPr lang="it-IT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it-IT" sz="18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</m:d>
                    </m:oMath>
                  </m:oMathPara>
                </a14:m>
                <a:endParaRPr lang="it-IT" dirty="0"/>
              </a:p>
            </p:txBody>
          </p:sp>
        </mc:Choice>
        <mc:Fallback xmlns="">
          <p:sp>
            <p:nvSpPr>
              <p:cNvPr id="59" name="CasellaDiTesto 58">
                <a:extLst>
                  <a:ext uri="{FF2B5EF4-FFF2-40B4-BE49-F238E27FC236}">
                    <a16:creationId xmlns:a16="http://schemas.microsoft.com/office/drawing/2014/main" id="{51A1C48B-E1D7-1705-DE82-6FCD3B10AC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70022" y="2451379"/>
                <a:ext cx="1654711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0" name="Ovale 59">
            <a:extLst>
              <a:ext uri="{FF2B5EF4-FFF2-40B4-BE49-F238E27FC236}">
                <a16:creationId xmlns:a16="http://schemas.microsoft.com/office/drawing/2014/main" id="{6FBD315F-8EED-7BDC-0CB9-03DE25C458AB}"/>
              </a:ext>
            </a:extLst>
          </p:cNvPr>
          <p:cNvSpPr/>
          <p:nvPr/>
        </p:nvSpPr>
        <p:spPr>
          <a:xfrm>
            <a:off x="9331743" y="2120262"/>
            <a:ext cx="81027" cy="7843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CasellaDiTesto 60">
                <a:extLst>
                  <a:ext uri="{FF2B5EF4-FFF2-40B4-BE49-F238E27FC236}">
                    <a16:creationId xmlns:a16="http://schemas.microsoft.com/office/drawing/2014/main" id="{88F1E0E6-E7E0-5614-FF90-228DD8FB9C3D}"/>
                  </a:ext>
                </a:extLst>
              </p:cNvPr>
              <p:cNvSpPr txBox="1"/>
              <p:nvPr/>
            </p:nvSpPr>
            <p:spPr>
              <a:xfrm>
                <a:off x="9502473" y="2063050"/>
                <a:ext cx="448328" cy="3629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it-IT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it-IT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it-IT" i="1" baseline="-25000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1" name="CasellaDiTesto 60">
                <a:extLst>
                  <a:ext uri="{FF2B5EF4-FFF2-40B4-BE49-F238E27FC236}">
                    <a16:creationId xmlns:a16="http://schemas.microsoft.com/office/drawing/2014/main" id="{88F1E0E6-E7E0-5614-FF90-228DD8FB9C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02473" y="2063050"/>
                <a:ext cx="448328" cy="362984"/>
              </a:xfrm>
              <a:prstGeom prst="rect">
                <a:avLst/>
              </a:prstGeom>
              <a:blipFill>
                <a:blip r:embed="rId12"/>
                <a:stretch>
                  <a:fillRect b="-1667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3" name="Connettore diritto 62">
            <a:extLst>
              <a:ext uri="{FF2B5EF4-FFF2-40B4-BE49-F238E27FC236}">
                <a16:creationId xmlns:a16="http://schemas.microsoft.com/office/drawing/2014/main" id="{728CDAEB-2422-DC2B-C3C4-4775193BB226}"/>
              </a:ext>
            </a:extLst>
          </p:cNvPr>
          <p:cNvCxnSpPr/>
          <p:nvPr/>
        </p:nvCxnSpPr>
        <p:spPr>
          <a:xfrm>
            <a:off x="1314450" y="2571550"/>
            <a:ext cx="5705475" cy="0"/>
          </a:xfrm>
          <a:prstGeom prst="line">
            <a:avLst/>
          </a:prstGeom>
          <a:ln w="28321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ttore diritto 65">
            <a:extLst>
              <a:ext uri="{FF2B5EF4-FFF2-40B4-BE49-F238E27FC236}">
                <a16:creationId xmlns:a16="http://schemas.microsoft.com/office/drawing/2014/main" id="{CA177FB7-81E0-4688-EC74-74DE2B94F4C3}"/>
              </a:ext>
            </a:extLst>
          </p:cNvPr>
          <p:cNvCxnSpPr/>
          <p:nvPr/>
        </p:nvCxnSpPr>
        <p:spPr>
          <a:xfrm>
            <a:off x="2921728" y="2113341"/>
            <a:ext cx="277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ttore diritto 66">
            <a:extLst>
              <a:ext uri="{FF2B5EF4-FFF2-40B4-BE49-F238E27FC236}">
                <a16:creationId xmlns:a16="http://schemas.microsoft.com/office/drawing/2014/main" id="{3EDAB07A-3AC6-6708-1510-BE71C1D89C8B}"/>
              </a:ext>
            </a:extLst>
          </p:cNvPr>
          <p:cNvCxnSpPr>
            <a:cxnSpLocks/>
          </p:cNvCxnSpPr>
          <p:nvPr/>
        </p:nvCxnSpPr>
        <p:spPr>
          <a:xfrm rot="5400000">
            <a:off x="5412539" y="1848379"/>
            <a:ext cx="54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ttore diritto 67">
            <a:extLst>
              <a:ext uri="{FF2B5EF4-FFF2-40B4-BE49-F238E27FC236}">
                <a16:creationId xmlns:a16="http://schemas.microsoft.com/office/drawing/2014/main" id="{072DD55E-3683-D77C-E93F-4E7747C85858}"/>
              </a:ext>
            </a:extLst>
          </p:cNvPr>
          <p:cNvCxnSpPr>
            <a:cxnSpLocks/>
          </p:cNvCxnSpPr>
          <p:nvPr/>
        </p:nvCxnSpPr>
        <p:spPr>
          <a:xfrm rot="5400000">
            <a:off x="2667655" y="1851679"/>
            <a:ext cx="54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ttore diritto 68">
            <a:extLst>
              <a:ext uri="{FF2B5EF4-FFF2-40B4-BE49-F238E27FC236}">
                <a16:creationId xmlns:a16="http://schemas.microsoft.com/office/drawing/2014/main" id="{A0D7AA26-D49A-AD41-A332-A3F84FA9DC0D}"/>
              </a:ext>
            </a:extLst>
          </p:cNvPr>
          <p:cNvCxnSpPr>
            <a:cxnSpLocks/>
          </p:cNvCxnSpPr>
          <p:nvPr/>
        </p:nvCxnSpPr>
        <p:spPr>
          <a:xfrm rot="8100000">
            <a:off x="2892238" y="1508107"/>
            <a:ext cx="252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ttore diritto 69">
            <a:extLst>
              <a:ext uri="{FF2B5EF4-FFF2-40B4-BE49-F238E27FC236}">
                <a16:creationId xmlns:a16="http://schemas.microsoft.com/office/drawing/2014/main" id="{EEF75074-D2A0-8BF5-6A13-BA1EBB6241CA}"/>
              </a:ext>
            </a:extLst>
          </p:cNvPr>
          <p:cNvCxnSpPr>
            <a:cxnSpLocks/>
          </p:cNvCxnSpPr>
          <p:nvPr/>
        </p:nvCxnSpPr>
        <p:spPr>
          <a:xfrm rot="2700000">
            <a:off x="5464777" y="1503370"/>
            <a:ext cx="25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ttore diritto 70">
            <a:extLst>
              <a:ext uri="{FF2B5EF4-FFF2-40B4-BE49-F238E27FC236}">
                <a16:creationId xmlns:a16="http://schemas.microsoft.com/office/drawing/2014/main" id="{253DF1E6-5F74-BACA-D9EB-07F648306589}"/>
              </a:ext>
            </a:extLst>
          </p:cNvPr>
          <p:cNvCxnSpPr/>
          <p:nvPr/>
        </p:nvCxnSpPr>
        <p:spPr>
          <a:xfrm>
            <a:off x="3101814" y="1425066"/>
            <a:ext cx="1008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ttore diritto 71">
            <a:extLst>
              <a:ext uri="{FF2B5EF4-FFF2-40B4-BE49-F238E27FC236}">
                <a16:creationId xmlns:a16="http://schemas.microsoft.com/office/drawing/2014/main" id="{1245EA4B-B8A8-62DB-737E-A8460DB1F617}"/>
              </a:ext>
            </a:extLst>
          </p:cNvPr>
          <p:cNvCxnSpPr/>
          <p:nvPr/>
        </p:nvCxnSpPr>
        <p:spPr>
          <a:xfrm>
            <a:off x="4510694" y="1425589"/>
            <a:ext cx="1008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Ovale 72">
            <a:extLst>
              <a:ext uri="{FF2B5EF4-FFF2-40B4-BE49-F238E27FC236}">
                <a16:creationId xmlns:a16="http://schemas.microsoft.com/office/drawing/2014/main" id="{452C4109-725B-66D8-6205-ABB58CC505BD}"/>
              </a:ext>
            </a:extLst>
          </p:cNvPr>
          <p:cNvSpPr>
            <a:spLocks noChangeAspect="1"/>
          </p:cNvSpPr>
          <p:nvPr/>
        </p:nvSpPr>
        <p:spPr>
          <a:xfrm>
            <a:off x="4114535" y="1253571"/>
            <a:ext cx="396000" cy="396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4" name="Arco 73">
            <a:extLst>
              <a:ext uri="{FF2B5EF4-FFF2-40B4-BE49-F238E27FC236}">
                <a16:creationId xmlns:a16="http://schemas.microsoft.com/office/drawing/2014/main" id="{88EB8C81-BE39-FEE0-E053-753E8C641EB3}"/>
              </a:ext>
            </a:extLst>
          </p:cNvPr>
          <p:cNvSpPr>
            <a:spLocks noChangeAspect="1"/>
          </p:cNvSpPr>
          <p:nvPr/>
        </p:nvSpPr>
        <p:spPr>
          <a:xfrm>
            <a:off x="4098043" y="1223803"/>
            <a:ext cx="434377" cy="432000"/>
          </a:xfrm>
          <a:prstGeom prst="arc">
            <a:avLst>
              <a:gd name="adj1" fmla="val 94506"/>
              <a:gd name="adj2" fmla="val 1075143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75" name="Connettore diritto 74">
            <a:extLst>
              <a:ext uri="{FF2B5EF4-FFF2-40B4-BE49-F238E27FC236}">
                <a16:creationId xmlns:a16="http://schemas.microsoft.com/office/drawing/2014/main" id="{E7208EBE-9F6C-054A-25A9-D4E0570FDCCB}"/>
              </a:ext>
            </a:extLst>
          </p:cNvPr>
          <p:cNvCxnSpPr/>
          <p:nvPr/>
        </p:nvCxnSpPr>
        <p:spPr>
          <a:xfrm>
            <a:off x="3909907" y="1264161"/>
            <a:ext cx="792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nettore diritto 75">
            <a:extLst>
              <a:ext uri="{FF2B5EF4-FFF2-40B4-BE49-F238E27FC236}">
                <a16:creationId xmlns:a16="http://schemas.microsoft.com/office/drawing/2014/main" id="{4CB34BE0-4BF0-450B-5BFB-5D020EAA16B4}"/>
              </a:ext>
            </a:extLst>
          </p:cNvPr>
          <p:cNvCxnSpPr>
            <a:cxnSpLocks/>
          </p:cNvCxnSpPr>
          <p:nvPr/>
        </p:nvCxnSpPr>
        <p:spPr>
          <a:xfrm rot="8100000">
            <a:off x="3828219" y="1290936"/>
            <a:ext cx="108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onnettore diritto 76">
            <a:extLst>
              <a:ext uri="{FF2B5EF4-FFF2-40B4-BE49-F238E27FC236}">
                <a16:creationId xmlns:a16="http://schemas.microsoft.com/office/drawing/2014/main" id="{8CA7D5C8-3A9E-7246-F7C5-F5BA1D033A36}"/>
              </a:ext>
            </a:extLst>
          </p:cNvPr>
          <p:cNvCxnSpPr>
            <a:cxnSpLocks/>
          </p:cNvCxnSpPr>
          <p:nvPr/>
        </p:nvCxnSpPr>
        <p:spPr>
          <a:xfrm rot="2700000">
            <a:off x="4676722" y="1295883"/>
            <a:ext cx="108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onnettore diritto 77">
            <a:extLst>
              <a:ext uri="{FF2B5EF4-FFF2-40B4-BE49-F238E27FC236}">
                <a16:creationId xmlns:a16="http://schemas.microsoft.com/office/drawing/2014/main" id="{F9C564CB-5B2A-CD2C-AD6C-AE77A5CDBA46}"/>
              </a:ext>
            </a:extLst>
          </p:cNvPr>
          <p:cNvCxnSpPr>
            <a:cxnSpLocks/>
          </p:cNvCxnSpPr>
          <p:nvPr/>
        </p:nvCxnSpPr>
        <p:spPr>
          <a:xfrm rot="5400000">
            <a:off x="3785773" y="1382038"/>
            <a:ext cx="126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ttore diritto 78">
            <a:extLst>
              <a:ext uri="{FF2B5EF4-FFF2-40B4-BE49-F238E27FC236}">
                <a16:creationId xmlns:a16="http://schemas.microsoft.com/office/drawing/2014/main" id="{529C974E-E33E-AADC-4B0A-0952ECA63F82}"/>
              </a:ext>
            </a:extLst>
          </p:cNvPr>
          <p:cNvCxnSpPr>
            <a:cxnSpLocks/>
          </p:cNvCxnSpPr>
          <p:nvPr/>
        </p:nvCxnSpPr>
        <p:spPr>
          <a:xfrm rot="5400000">
            <a:off x="4697925" y="1385327"/>
            <a:ext cx="126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diritto 17">
            <a:extLst>
              <a:ext uri="{FF2B5EF4-FFF2-40B4-BE49-F238E27FC236}">
                <a16:creationId xmlns:a16="http://schemas.microsoft.com/office/drawing/2014/main" id="{CA7DFF94-B073-E48A-DDF6-F8D7EB298C67}"/>
              </a:ext>
            </a:extLst>
          </p:cNvPr>
          <p:cNvCxnSpPr>
            <a:cxnSpLocks/>
          </p:cNvCxnSpPr>
          <p:nvPr/>
        </p:nvCxnSpPr>
        <p:spPr>
          <a:xfrm rot="8100000">
            <a:off x="2230500" y="2686104"/>
            <a:ext cx="324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ttore diritto 31">
            <a:extLst>
              <a:ext uri="{FF2B5EF4-FFF2-40B4-BE49-F238E27FC236}">
                <a16:creationId xmlns:a16="http://schemas.microsoft.com/office/drawing/2014/main" id="{F8D291CC-D321-FA81-216F-482FF56352B9}"/>
              </a:ext>
            </a:extLst>
          </p:cNvPr>
          <p:cNvCxnSpPr>
            <a:cxnSpLocks/>
          </p:cNvCxnSpPr>
          <p:nvPr/>
        </p:nvCxnSpPr>
        <p:spPr>
          <a:xfrm rot="8100000">
            <a:off x="1516317" y="2686104"/>
            <a:ext cx="324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diritto 33">
            <a:extLst>
              <a:ext uri="{FF2B5EF4-FFF2-40B4-BE49-F238E27FC236}">
                <a16:creationId xmlns:a16="http://schemas.microsoft.com/office/drawing/2014/main" id="{43B45F27-A30C-A360-5E6F-3513B78E3386}"/>
              </a:ext>
            </a:extLst>
          </p:cNvPr>
          <p:cNvCxnSpPr>
            <a:cxnSpLocks/>
          </p:cNvCxnSpPr>
          <p:nvPr/>
        </p:nvCxnSpPr>
        <p:spPr>
          <a:xfrm rot="8100000">
            <a:off x="3655941" y="2684704"/>
            <a:ext cx="324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diritto 36">
            <a:extLst>
              <a:ext uri="{FF2B5EF4-FFF2-40B4-BE49-F238E27FC236}">
                <a16:creationId xmlns:a16="http://schemas.microsoft.com/office/drawing/2014/main" id="{C55DE5A1-B52B-70E6-6E5C-3FE5831EA795}"/>
              </a:ext>
            </a:extLst>
          </p:cNvPr>
          <p:cNvCxnSpPr>
            <a:cxnSpLocks/>
          </p:cNvCxnSpPr>
          <p:nvPr/>
        </p:nvCxnSpPr>
        <p:spPr>
          <a:xfrm rot="8100000">
            <a:off x="2941758" y="2684704"/>
            <a:ext cx="324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ttore diritto 38">
            <a:extLst>
              <a:ext uri="{FF2B5EF4-FFF2-40B4-BE49-F238E27FC236}">
                <a16:creationId xmlns:a16="http://schemas.microsoft.com/office/drawing/2014/main" id="{E78EBF84-16BC-BDD1-6794-51C65D8BA683}"/>
              </a:ext>
            </a:extLst>
          </p:cNvPr>
          <p:cNvCxnSpPr>
            <a:cxnSpLocks/>
          </p:cNvCxnSpPr>
          <p:nvPr/>
        </p:nvCxnSpPr>
        <p:spPr>
          <a:xfrm rot="8100000">
            <a:off x="5103527" y="2686103"/>
            <a:ext cx="324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diritto 39">
            <a:extLst>
              <a:ext uri="{FF2B5EF4-FFF2-40B4-BE49-F238E27FC236}">
                <a16:creationId xmlns:a16="http://schemas.microsoft.com/office/drawing/2014/main" id="{9649C634-3D72-E499-255C-77D67DC4A293}"/>
              </a:ext>
            </a:extLst>
          </p:cNvPr>
          <p:cNvCxnSpPr>
            <a:cxnSpLocks/>
          </p:cNvCxnSpPr>
          <p:nvPr/>
        </p:nvCxnSpPr>
        <p:spPr>
          <a:xfrm rot="8100000">
            <a:off x="4389344" y="2686103"/>
            <a:ext cx="324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ttore diritto 40">
            <a:extLst>
              <a:ext uri="{FF2B5EF4-FFF2-40B4-BE49-F238E27FC236}">
                <a16:creationId xmlns:a16="http://schemas.microsoft.com/office/drawing/2014/main" id="{80E70F73-63DC-95DF-05B1-5DF40A5A2029}"/>
              </a:ext>
            </a:extLst>
          </p:cNvPr>
          <p:cNvCxnSpPr>
            <a:cxnSpLocks/>
          </p:cNvCxnSpPr>
          <p:nvPr/>
        </p:nvCxnSpPr>
        <p:spPr>
          <a:xfrm rot="8100000">
            <a:off x="6528968" y="2684703"/>
            <a:ext cx="324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diritto 41">
            <a:extLst>
              <a:ext uri="{FF2B5EF4-FFF2-40B4-BE49-F238E27FC236}">
                <a16:creationId xmlns:a16="http://schemas.microsoft.com/office/drawing/2014/main" id="{A8FE9950-38EA-8A1C-8C23-49ECE869158A}"/>
              </a:ext>
            </a:extLst>
          </p:cNvPr>
          <p:cNvCxnSpPr>
            <a:cxnSpLocks/>
          </p:cNvCxnSpPr>
          <p:nvPr/>
        </p:nvCxnSpPr>
        <p:spPr>
          <a:xfrm rot="8100000">
            <a:off x="5814785" y="2684703"/>
            <a:ext cx="324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ttore diritto 42">
            <a:extLst>
              <a:ext uri="{FF2B5EF4-FFF2-40B4-BE49-F238E27FC236}">
                <a16:creationId xmlns:a16="http://schemas.microsoft.com/office/drawing/2014/main" id="{06AAE397-7AA0-4ECE-0C10-04A605F72DCF}"/>
              </a:ext>
            </a:extLst>
          </p:cNvPr>
          <p:cNvCxnSpPr>
            <a:cxnSpLocks/>
          </p:cNvCxnSpPr>
          <p:nvPr/>
        </p:nvCxnSpPr>
        <p:spPr>
          <a:xfrm rot="8100000">
            <a:off x="1880390" y="2692979"/>
            <a:ext cx="324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diritto 43">
            <a:extLst>
              <a:ext uri="{FF2B5EF4-FFF2-40B4-BE49-F238E27FC236}">
                <a16:creationId xmlns:a16="http://schemas.microsoft.com/office/drawing/2014/main" id="{D7838112-8F26-025B-C541-AF902FB3FBDD}"/>
              </a:ext>
            </a:extLst>
          </p:cNvPr>
          <p:cNvCxnSpPr>
            <a:cxnSpLocks/>
          </p:cNvCxnSpPr>
          <p:nvPr/>
        </p:nvCxnSpPr>
        <p:spPr>
          <a:xfrm rot="8100000">
            <a:off x="1166207" y="2692979"/>
            <a:ext cx="324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ttore diritto 44">
            <a:extLst>
              <a:ext uri="{FF2B5EF4-FFF2-40B4-BE49-F238E27FC236}">
                <a16:creationId xmlns:a16="http://schemas.microsoft.com/office/drawing/2014/main" id="{D05E3503-9A98-3FD6-E95F-8F71D9FF1E60}"/>
              </a:ext>
            </a:extLst>
          </p:cNvPr>
          <p:cNvCxnSpPr>
            <a:cxnSpLocks/>
          </p:cNvCxnSpPr>
          <p:nvPr/>
        </p:nvCxnSpPr>
        <p:spPr>
          <a:xfrm rot="8100000">
            <a:off x="3305831" y="2691579"/>
            <a:ext cx="324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ttore diritto 45">
            <a:extLst>
              <a:ext uri="{FF2B5EF4-FFF2-40B4-BE49-F238E27FC236}">
                <a16:creationId xmlns:a16="http://schemas.microsoft.com/office/drawing/2014/main" id="{4328CB9E-BCFD-EE58-717C-E630F70C644D}"/>
              </a:ext>
            </a:extLst>
          </p:cNvPr>
          <p:cNvCxnSpPr>
            <a:cxnSpLocks/>
          </p:cNvCxnSpPr>
          <p:nvPr/>
        </p:nvCxnSpPr>
        <p:spPr>
          <a:xfrm rot="8100000">
            <a:off x="2591648" y="2691579"/>
            <a:ext cx="324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diritto 46">
            <a:extLst>
              <a:ext uri="{FF2B5EF4-FFF2-40B4-BE49-F238E27FC236}">
                <a16:creationId xmlns:a16="http://schemas.microsoft.com/office/drawing/2014/main" id="{2BD8537F-4E66-2CCC-2AC3-85F5D57A8049}"/>
              </a:ext>
            </a:extLst>
          </p:cNvPr>
          <p:cNvCxnSpPr>
            <a:cxnSpLocks/>
          </p:cNvCxnSpPr>
          <p:nvPr/>
        </p:nvCxnSpPr>
        <p:spPr>
          <a:xfrm rot="8100000">
            <a:off x="4753417" y="2692978"/>
            <a:ext cx="324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ttore diritto 47">
            <a:extLst>
              <a:ext uri="{FF2B5EF4-FFF2-40B4-BE49-F238E27FC236}">
                <a16:creationId xmlns:a16="http://schemas.microsoft.com/office/drawing/2014/main" id="{9691C297-6D5F-33C1-BA1A-ECAF7D567E26}"/>
              </a:ext>
            </a:extLst>
          </p:cNvPr>
          <p:cNvCxnSpPr>
            <a:cxnSpLocks/>
          </p:cNvCxnSpPr>
          <p:nvPr/>
        </p:nvCxnSpPr>
        <p:spPr>
          <a:xfrm rot="8100000">
            <a:off x="4039234" y="2692978"/>
            <a:ext cx="324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ttore diritto 48">
            <a:extLst>
              <a:ext uri="{FF2B5EF4-FFF2-40B4-BE49-F238E27FC236}">
                <a16:creationId xmlns:a16="http://schemas.microsoft.com/office/drawing/2014/main" id="{4F8EA273-55F4-8FF5-9070-C3C2E5613BFD}"/>
              </a:ext>
            </a:extLst>
          </p:cNvPr>
          <p:cNvCxnSpPr>
            <a:cxnSpLocks/>
          </p:cNvCxnSpPr>
          <p:nvPr/>
        </p:nvCxnSpPr>
        <p:spPr>
          <a:xfrm rot="8100000">
            <a:off x="6178858" y="2691578"/>
            <a:ext cx="324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ttore diritto 50">
            <a:extLst>
              <a:ext uri="{FF2B5EF4-FFF2-40B4-BE49-F238E27FC236}">
                <a16:creationId xmlns:a16="http://schemas.microsoft.com/office/drawing/2014/main" id="{5CE230DE-41AC-8815-6565-3E8F4C9395A7}"/>
              </a:ext>
            </a:extLst>
          </p:cNvPr>
          <p:cNvCxnSpPr>
            <a:cxnSpLocks/>
          </p:cNvCxnSpPr>
          <p:nvPr/>
        </p:nvCxnSpPr>
        <p:spPr>
          <a:xfrm rot="8100000">
            <a:off x="5464675" y="2691578"/>
            <a:ext cx="3240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Figura a mano libera: forma 52">
            <a:extLst>
              <a:ext uri="{FF2B5EF4-FFF2-40B4-BE49-F238E27FC236}">
                <a16:creationId xmlns:a16="http://schemas.microsoft.com/office/drawing/2014/main" id="{99967967-5CDA-3F06-5975-E766253F2E98}"/>
              </a:ext>
            </a:extLst>
          </p:cNvPr>
          <p:cNvSpPr/>
          <p:nvPr/>
        </p:nvSpPr>
        <p:spPr>
          <a:xfrm>
            <a:off x="2938463" y="1426369"/>
            <a:ext cx="2736056" cy="683419"/>
          </a:xfrm>
          <a:custGeom>
            <a:avLst/>
            <a:gdLst>
              <a:gd name="connsiteX0" fmla="*/ 1159668 w 2736056"/>
              <a:gd name="connsiteY0" fmla="*/ 2381 h 683419"/>
              <a:gd name="connsiteX1" fmla="*/ 169068 w 2736056"/>
              <a:gd name="connsiteY1" fmla="*/ 2381 h 683419"/>
              <a:gd name="connsiteX2" fmla="*/ 2381 w 2736056"/>
              <a:gd name="connsiteY2" fmla="*/ 161925 h 683419"/>
              <a:gd name="connsiteX3" fmla="*/ 0 w 2736056"/>
              <a:gd name="connsiteY3" fmla="*/ 683419 h 683419"/>
              <a:gd name="connsiteX4" fmla="*/ 2733675 w 2736056"/>
              <a:gd name="connsiteY4" fmla="*/ 681037 h 683419"/>
              <a:gd name="connsiteX5" fmla="*/ 2736056 w 2736056"/>
              <a:gd name="connsiteY5" fmla="*/ 169069 h 683419"/>
              <a:gd name="connsiteX6" fmla="*/ 2576512 w 2736056"/>
              <a:gd name="connsiteY6" fmla="*/ 2381 h 683419"/>
              <a:gd name="connsiteX7" fmla="*/ 1590675 w 2736056"/>
              <a:gd name="connsiteY7" fmla="*/ 0 h 683419"/>
              <a:gd name="connsiteX8" fmla="*/ 1593056 w 2736056"/>
              <a:gd name="connsiteY8" fmla="*/ 30956 h 683419"/>
              <a:gd name="connsiteX9" fmla="*/ 1593056 w 2736056"/>
              <a:gd name="connsiteY9" fmla="*/ 50006 h 683419"/>
              <a:gd name="connsiteX10" fmla="*/ 1578768 w 2736056"/>
              <a:gd name="connsiteY10" fmla="*/ 88106 h 683419"/>
              <a:gd name="connsiteX11" fmla="*/ 1569243 w 2736056"/>
              <a:gd name="connsiteY11" fmla="*/ 111919 h 683419"/>
              <a:gd name="connsiteX12" fmla="*/ 1557337 w 2736056"/>
              <a:gd name="connsiteY12" fmla="*/ 140494 h 683419"/>
              <a:gd name="connsiteX13" fmla="*/ 1528762 w 2736056"/>
              <a:gd name="connsiteY13" fmla="*/ 166687 h 683419"/>
              <a:gd name="connsiteX14" fmla="*/ 1473993 w 2736056"/>
              <a:gd name="connsiteY14" fmla="*/ 204787 h 683419"/>
              <a:gd name="connsiteX15" fmla="*/ 1428750 w 2736056"/>
              <a:gd name="connsiteY15" fmla="*/ 223837 h 683419"/>
              <a:gd name="connsiteX16" fmla="*/ 1373981 w 2736056"/>
              <a:gd name="connsiteY16" fmla="*/ 233362 h 683419"/>
              <a:gd name="connsiteX17" fmla="*/ 1331118 w 2736056"/>
              <a:gd name="connsiteY17" fmla="*/ 226219 h 683419"/>
              <a:gd name="connsiteX18" fmla="*/ 1269206 w 2736056"/>
              <a:gd name="connsiteY18" fmla="*/ 204787 h 683419"/>
              <a:gd name="connsiteX19" fmla="*/ 1231106 w 2736056"/>
              <a:gd name="connsiteY19" fmla="*/ 178594 h 683419"/>
              <a:gd name="connsiteX20" fmla="*/ 1197768 w 2736056"/>
              <a:gd name="connsiteY20" fmla="*/ 130969 h 683419"/>
              <a:gd name="connsiteX21" fmla="*/ 1166812 w 2736056"/>
              <a:gd name="connsiteY21" fmla="*/ 73819 h 683419"/>
              <a:gd name="connsiteX22" fmla="*/ 1159668 w 2736056"/>
              <a:gd name="connsiteY22" fmla="*/ 2381 h 683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36056" h="683419">
                <a:moveTo>
                  <a:pt x="1159668" y="2381"/>
                </a:moveTo>
                <a:lnTo>
                  <a:pt x="169068" y="2381"/>
                </a:lnTo>
                <a:lnTo>
                  <a:pt x="2381" y="161925"/>
                </a:lnTo>
                <a:cubicBezTo>
                  <a:pt x="1587" y="335756"/>
                  <a:pt x="794" y="509588"/>
                  <a:pt x="0" y="683419"/>
                </a:cubicBezTo>
                <a:lnTo>
                  <a:pt x="2733675" y="681037"/>
                </a:lnTo>
                <a:cubicBezTo>
                  <a:pt x="2734469" y="510381"/>
                  <a:pt x="2735262" y="339725"/>
                  <a:pt x="2736056" y="169069"/>
                </a:cubicBezTo>
                <a:lnTo>
                  <a:pt x="2576512" y="2381"/>
                </a:lnTo>
                <a:lnTo>
                  <a:pt x="1590675" y="0"/>
                </a:lnTo>
                <a:lnTo>
                  <a:pt x="1593056" y="30956"/>
                </a:lnTo>
                <a:lnTo>
                  <a:pt x="1593056" y="50006"/>
                </a:lnTo>
                <a:lnTo>
                  <a:pt x="1578768" y="88106"/>
                </a:lnTo>
                <a:lnTo>
                  <a:pt x="1569243" y="111919"/>
                </a:lnTo>
                <a:lnTo>
                  <a:pt x="1557337" y="140494"/>
                </a:lnTo>
                <a:lnTo>
                  <a:pt x="1528762" y="166687"/>
                </a:lnTo>
                <a:lnTo>
                  <a:pt x="1473993" y="204787"/>
                </a:lnTo>
                <a:lnTo>
                  <a:pt x="1428750" y="223837"/>
                </a:lnTo>
                <a:lnTo>
                  <a:pt x="1373981" y="233362"/>
                </a:lnTo>
                <a:lnTo>
                  <a:pt x="1331118" y="226219"/>
                </a:lnTo>
                <a:lnTo>
                  <a:pt x="1269206" y="204787"/>
                </a:lnTo>
                <a:lnTo>
                  <a:pt x="1231106" y="178594"/>
                </a:lnTo>
                <a:lnTo>
                  <a:pt x="1197768" y="130969"/>
                </a:lnTo>
                <a:lnTo>
                  <a:pt x="1166812" y="73819"/>
                </a:lnTo>
                <a:lnTo>
                  <a:pt x="1159668" y="2381"/>
                </a:lnTo>
                <a:close/>
              </a:path>
            </a:pathLst>
          </a:cu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4" name="Figura a mano libera: forma 53">
            <a:extLst>
              <a:ext uri="{FF2B5EF4-FFF2-40B4-BE49-F238E27FC236}">
                <a16:creationId xmlns:a16="http://schemas.microsoft.com/office/drawing/2014/main" id="{D29C7BA1-2774-478B-DF78-7D9E5FCA7DD7}"/>
              </a:ext>
            </a:extLst>
          </p:cNvPr>
          <p:cNvSpPr/>
          <p:nvPr/>
        </p:nvSpPr>
        <p:spPr>
          <a:xfrm>
            <a:off x="3857625" y="1264444"/>
            <a:ext cx="376238" cy="147637"/>
          </a:xfrm>
          <a:custGeom>
            <a:avLst/>
            <a:gdLst>
              <a:gd name="connsiteX0" fmla="*/ 2381 w 376238"/>
              <a:gd name="connsiteY0" fmla="*/ 145256 h 147637"/>
              <a:gd name="connsiteX1" fmla="*/ 0 w 376238"/>
              <a:gd name="connsiteY1" fmla="*/ 59531 h 147637"/>
              <a:gd name="connsiteX2" fmla="*/ 59531 w 376238"/>
              <a:gd name="connsiteY2" fmla="*/ 2381 h 147637"/>
              <a:gd name="connsiteX3" fmla="*/ 376238 w 376238"/>
              <a:gd name="connsiteY3" fmla="*/ 0 h 147637"/>
              <a:gd name="connsiteX4" fmla="*/ 333375 w 376238"/>
              <a:gd name="connsiteY4" fmla="*/ 28575 h 147637"/>
              <a:gd name="connsiteX5" fmla="*/ 295275 w 376238"/>
              <a:gd name="connsiteY5" fmla="*/ 61912 h 147637"/>
              <a:gd name="connsiteX6" fmla="*/ 280988 w 376238"/>
              <a:gd name="connsiteY6" fmla="*/ 85725 h 147637"/>
              <a:gd name="connsiteX7" fmla="*/ 269081 w 376238"/>
              <a:gd name="connsiteY7" fmla="*/ 119062 h 147637"/>
              <a:gd name="connsiteX8" fmla="*/ 259556 w 376238"/>
              <a:gd name="connsiteY8" fmla="*/ 147637 h 147637"/>
              <a:gd name="connsiteX9" fmla="*/ 2381 w 376238"/>
              <a:gd name="connsiteY9" fmla="*/ 145256 h 147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6238" h="147637">
                <a:moveTo>
                  <a:pt x="2381" y="145256"/>
                </a:moveTo>
                <a:cubicBezTo>
                  <a:pt x="1587" y="116681"/>
                  <a:pt x="794" y="88106"/>
                  <a:pt x="0" y="59531"/>
                </a:cubicBezTo>
                <a:lnTo>
                  <a:pt x="59531" y="2381"/>
                </a:lnTo>
                <a:lnTo>
                  <a:pt x="376238" y="0"/>
                </a:lnTo>
                <a:lnTo>
                  <a:pt x="333375" y="28575"/>
                </a:lnTo>
                <a:lnTo>
                  <a:pt x="295275" y="61912"/>
                </a:lnTo>
                <a:lnTo>
                  <a:pt x="280988" y="85725"/>
                </a:lnTo>
                <a:lnTo>
                  <a:pt x="269081" y="119062"/>
                </a:lnTo>
                <a:lnTo>
                  <a:pt x="259556" y="147637"/>
                </a:lnTo>
                <a:lnTo>
                  <a:pt x="2381" y="14525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5" name="Figura a mano libera: forma 54">
            <a:extLst>
              <a:ext uri="{FF2B5EF4-FFF2-40B4-BE49-F238E27FC236}">
                <a16:creationId xmlns:a16="http://schemas.microsoft.com/office/drawing/2014/main" id="{D20D3FFC-5E45-5F08-9035-C3CFCC93E24F}"/>
              </a:ext>
            </a:extLst>
          </p:cNvPr>
          <p:cNvSpPr/>
          <p:nvPr/>
        </p:nvSpPr>
        <p:spPr>
          <a:xfrm>
            <a:off x="4417368" y="1273984"/>
            <a:ext cx="337988" cy="142860"/>
          </a:xfrm>
          <a:custGeom>
            <a:avLst/>
            <a:gdLst>
              <a:gd name="connsiteX0" fmla="*/ 0 w 323850"/>
              <a:gd name="connsiteY0" fmla="*/ 0 h 150019"/>
              <a:gd name="connsiteX1" fmla="*/ 264319 w 323850"/>
              <a:gd name="connsiteY1" fmla="*/ 0 h 150019"/>
              <a:gd name="connsiteX2" fmla="*/ 323850 w 323850"/>
              <a:gd name="connsiteY2" fmla="*/ 61913 h 150019"/>
              <a:gd name="connsiteX3" fmla="*/ 323850 w 323850"/>
              <a:gd name="connsiteY3" fmla="*/ 145256 h 150019"/>
              <a:gd name="connsiteX4" fmla="*/ 78582 w 323850"/>
              <a:gd name="connsiteY4" fmla="*/ 150019 h 150019"/>
              <a:gd name="connsiteX5" fmla="*/ 66675 w 323850"/>
              <a:gd name="connsiteY5" fmla="*/ 107156 h 150019"/>
              <a:gd name="connsiteX6" fmla="*/ 61913 w 323850"/>
              <a:gd name="connsiteY6" fmla="*/ 90488 h 150019"/>
              <a:gd name="connsiteX7" fmla="*/ 45244 w 323850"/>
              <a:gd name="connsiteY7" fmla="*/ 71438 h 150019"/>
              <a:gd name="connsiteX8" fmla="*/ 0 w 323850"/>
              <a:gd name="connsiteY8" fmla="*/ 0 h 150019"/>
              <a:gd name="connsiteX0" fmla="*/ 0 w 323850"/>
              <a:gd name="connsiteY0" fmla="*/ 0 h 150019"/>
              <a:gd name="connsiteX1" fmla="*/ 264319 w 323850"/>
              <a:gd name="connsiteY1" fmla="*/ 0 h 150019"/>
              <a:gd name="connsiteX2" fmla="*/ 323850 w 323850"/>
              <a:gd name="connsiteY2" fmla="*/ 61913 h 150019"/>
              <a:gd name="connsiteX3" fmla="*/ 323850 w 323850"/>
              <a:gd name="connsiteY3" fmla="*/ 145256 h 150019"/>
              <a:gd name="connsiteX4" fmla="*/ 78582 w 323850"/>
              <a:gd name="connsiteY4" fmla="*/ 150019 h 150019"/>
              <a:gd name="connsiteX5" fmla="*/ 66675 w 323850"/>
              <a:gd name="connsiteY5" fmla="*/ 107156 h 150019"/>
              <a:gd name="connsiteX6" fmla="*/ 61913 w 323850"/>
              <a:gd name="connsiteY6" fmla="*/ 90488 h 150019"/>
              <a:gd name="connsiteX7" fmla="*/ 30737 w 323850"/>
              <a:gd name="connsiteY7" fmla="*/ 41431 h 150019"/>
              <a:gd name="connsiteX8" fmla="*/ 0 w 323850"/>
              <a:gd name="connsiteY8" fmla="*/ 0 h 150019"/>
              <a:gd name="connsiteX0" fmla="*/ 0 w 343193"/>
              <a:gd name="connsiteY0" fmla="*/ 0 h 150019"/>
              <a:gd name="connsiteX1" fmla="*/ 283662 w 343193"/>
              <a:gd name="connsiteY1" fmla="*/ 0 h 150019"/>
              <a:gd name="connsiteX2" fmla="*/ 343193 w 343193"/>
              <a:gd name="connsiteY2" fmla="*/ 61913 h 150019"/>
              <a:gd name="connsiteX3" fmla="*/ 343193 w 343193"/>
              <a:gd name="connsiteY3" fmla="*/ 145256 h 150019"/>
              <a:gd name="connsiteX4" fmla="*/ 97925 w 343193"/>
              <a:gd name="connsiteY4" fmla="*/ 150019 h 150019"/>
              <a:gd name="connsiteX5" fmla="*/ 86018 w 343193"/>
              <a:gd name="connsiteY5" fmla="*/ 107156 h 150019"/>
              <a:gd name="connsiteX6" fmla="*/ 81256 w 343193"/>
              <a:gd name="connsiteY6" fmla="*/ 90488 h 150019"/>
              <a:gd name="connsiteX7" fmla="*/ 50080 w 343193"/>
              <a:gd name="connsiteY7" fmla="*/ 41431 h 150019"/>
              <a:gd name="connsiteX8" fmla="*/ 0 w 343193"/>
              <a:gd name="connsiteY8" fmla="*/ 0 h 150019"/>
              <a:gd name="connsiteX0" fmla="*/ 0 w 343193"/>
              <a:gd name="connsiteY0" fmla="*/ 0 h 150019"/>
              <a:gd name="connsiteX1" fmla="*/ 283662 w 343193"/>
              <a:gd name="connsiteY1" fmla="*/ 0 h 150019"/>
              <a:gd name="connsiteX2" fmla="*/ 343193 w 343193"/>
              <a:gd name="connsiteY2" fmla="*/ 61913 h 150019"/>
              <a:gd name="connsiteX3" fmla="*/ 343193 w 343193"/>
              <a:gd name="connsiteY3" fmla="*/ 145256 h 150019"/>
              <a:gd name="connsiteX4" fmla="*/ 97925 w 343193"/>
              <a:gd name="connsiteY4" fmla="*/ 150019 h 150019"/>
              <a:gd name="connsiteX5" fmla="*/ 86018 w 343193"/>
              <a:gd name="connsiteY5" fmla="*/ 107156 h 150019"/>
              <a:gd name="connsiteX6" fmla="*/ 71585 w 343193"/>
              <a:gd name="connsiteY6" fmla="*/ 82987 h 150019"/>
              <a:gd name="connsiteX7" fmla="*/ 50080 w 343193"/>
              <a:gd name="connsiteY7" fmla="*/ 41431 h 150019"/>
              <a:gd name="connsiteX8" fmla="*/ 0 w 343193"/>
              <a:gd name="connsiteY8" fmla="*/ 0 h 150019"/>
              <a:gd name="connsiteX0" fmla="*/ 0 w 343193"/>
              <a:gd name="connsiteY0" fmla="*/ 0 h 150019"/>
              <a:gd name="connsiteX1" fmla="*/ 283662 w 343193"/>
              <a:gd name="connsiteY1" fmla="*/ 0 h 150019"/>
              <a:gd name="connsiteX2" fmla="*/ 343193 w 343193"/>
              <a:gd name="connsiteY2" fmla="*/ 61913 h 150019"/>
              <a:gd name="connsiteX3" fmla="*/ 343193 w 343193"/>
              <a:gd name="connsiteY3" fmla="*/ 145256 h 150019"/>
              <a:gd name="connsiteX4" fmla="*/ 97925 w 343193"/>
              <a:gd name="connsiteY4" fmla="*/ 150019 h 150019"/>
              <a:gd name="connsiteX5" fmla="*/ 86018 w 343193"/>
              <a:gd name="connsiteY5" fmla="*/ 107156 h 150019"/>
              <a:gd name="connsiteX6" fmla="*/ 71585 w 343193"/>
              <a:gd name="connsiteY6" fmla="*/ 82987 h 150019"/>
              <a:gd name="connsiteX7" fmla="*/ 35571 w 343193"/>
              <a:gd name="connsiteY7" fmla="*/ 33929 h 150019"/>
              <a:gd name="connsiteX8" fmla="*/ 0 w 343193"/>
              <a:gd name="connsiteY8" fmla="*/ 0 h 150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3193" h="150019">
                <a:moveTo>
                  <a:pt x="0" y="0"/>
                </a:moveTo>
                <a:lnTo>
                  <a:pt x="283662" y="0"/>
                </a:lnTo>
                <a:lnTo>
                  <a:pt x="343193" y="61913"/>
                </a:lnTo>
                <a:lnTo>
                  <a:pt x="343193" y="145256"/>
                </a:lnTo>
                <a:lnTo>
                  <a:pt x="97925" y="150019"/>
                </a:lnTo>
                <a:lnTo>
                  <a:pt x="86018" y="107156"/>
                </a:lnTo>
                <a:lnTo>
                  <a:pt x="71585" y="82987"/>
                </a:lnTo>
                <a:lnTo>
                  <a:pt x="35571" y="3392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8" name="Isosceles Triangle 4">
            <a:extLst>
              <a:ext uri="{FF2B5EF4-FFF2-40B4-BE49-F238E27FC236}">
                <a16:creationId xmlns:a16="http://schemas.microsoft.com/office/drawing/2014/main" id="{72393C8B-E407-F85B-1525-47D7C8DD59B7}"/>
              </a:ext>
            </a:extLst>
          </p:cNvPr>
          <p:cNvSpPr>
            <a:spLocks noChangeAspect="1"/>
          </p:cNvSpPr>
          <p:nvPr/>
        </p:nvSpPr>
        <p:spPr>
          <a:xfrm rot="5400000">
            <a:off x="2665472" y="1681694"/>
            <a:ext cx="267863" cy="252000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4" name="Connettore diritto 63">
            <a:extLst>
              <a:ext uri="{FF2B5EF4-FFF2-40B4-BE49-F238E27FC236}">
                <a16:creationId xmlns:a16="http://schemas.microsoft.com/office/drawing/2014/main" id="{A2512313-7B40-2AAF-FE50-34AFD162F07A}"/>
              </a:ext>
            </a:extLst>
          </p:cNvPr>
          <p:cNvCxnSpPr>
            <a:cxnSpLocks/>
          </p:cNvCxnSpPr>
          <p:nvPr/>
        </p:nvCxnSpPr>
        <p:spPr>
          <a:xfrm>
            <a:off x="2925404" y="1796210"/>
            <a:ext cx="1387131" cy="14077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ttore diritto 79">
            <a:extLst>
              <a:ext uri="{FF2B5EF4-FFF2-40B4-BE49-F238E27FC236}">
                <a16:creationId xmlns:a16="http://schemas.microsoft.com/office/drawing/2014/main" id="{B9AA6BC7-A57B-8A81-94BA-A71EAF2CA263}"/>
              </a:ext>
            </a:extLst>
          </p:cNvPr>
          <p:cNvCxnSpPr>
            <a:cxnSpLocks/>
          </p:cNvCxnSpPr>
          <p:nvPr/>
        </p:nvCxnSpPr>
        <p:spPr>
          <a:xfrm rot="5400000">
            <a:off x="3995768" y="2082319"/>
            <a:ext cx="576000" cy="14077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onnettore diritto 80">
            <a:extLst>
              <a:ext uri="{FF2B5EF4-FFF2-40B4-BE49-F238E27FC236}">
                <a16:creationId xmlns:a16="http://schemas.microsoft.com/office/drawing/2014/main" id="{A9B53A7E-5641-83DC-32CD-8EC3E3EA662D}"/>
              </a:ext>
            </a:extLst>
          </p:cNvPr>
          <p:cNvCxnSpPr>
            <a:cxnSpLocks/>
          </p:cNvCxnSpPr>
          <p:nvPr/>
        </p:nvCxnSpPr>
        <p:spPr>
          <a:xfrm>
            <a:off x="4276729" y="2363281"/>
            <a:ext cx="1800000" cy="14077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Isosceles Triangle 4">
            <a:extLst>
              <a:ext uri="{FF2B5EF4-FFF2-40B4-BE49-F238E27FC236}">
                <a16:creationId xmlns:a16="http://schemas.microsoft.com/office/drawing/2014/main" id="{DFD80194-442C-60FD-4C63-47516240CDEA}"/>
              </a:ext>
            </a:extLst>
          </p:cNvPr>
          <p:cNvSpPr>
            <a:spLocks noChangeAspect="1"/>
          </p:cNvSpPr>
          <p:nvPr/>
        </p:nvSpPr>
        <p:spPr>
          <a:xfrm rot="5400000">
            <a:off x="6057294" y="2243707"/>
            <a:ext cx="267863" cy="252000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3" name="Connettore diritto 82">
            <a:extLst>
              <a:ext uri="{FF2B5EF4-FFF2-40B4-BE49-F238E27FC236}">
                <a16:creationId xmlns:a16="http://schemas.microsoft.com/office/drawing/2014/main" id="{A161AA49-A89D-5094-CF9E-2B45EE93E4BC}"/>
              </a:ext>
            </a:extLst>
          </p:cNvPr>
          <p:cNvCxnSpPr>
            <a:cxnSpLocks/>
          </p:cNvCxnSpPr>
          <p:nvPr/>
        </p:nvCxnSpPr>
        <p:spPr>
          <a:xfrm>
            <a:off x="2473004" y="2352504"/>
            <a:ext cx="1800000" cy="14077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Isosceles Triangle 4">
            <a:extLst>
              <a:ext uri="{FF2B5EF4-FFF2-40B4-BE49-F238E27FC236}">
                <a16:creationId xmlns:a16="http://schemas.microsoft.com/office/drawing/2014/main" id="{45FA98C7-A68A-3189-0B89-11700866550A}"/>
              </a:ext>
            </a:extLst>
          </p:cNvPr>
          <p:cNvSpPr>
            <a:spLocks noChangeAspect="1"/>
          </p:cNvSpPr>
          <p:nvPr/>
        </p:nvSpPr>
        <p:spPr>
          <a:xfrm rot="16200000" flipH="1">
            <a:off x="2271620" y="2214670"/>
            <a:ext cx="267863" cy="252000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85" name="Group 87">
            <a:extLst>
              <a:ext uri="{FF2B5EF4-FFF2-40B4-BE49-F238E27FC236}">
                <a16:creationId xmlns:a16="http://schemas.microsoft.com/office/drawing/2014/main" id="{55F2217D-B0F7-49C8-C40E-203B1F474C49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4060728" y="1774996"/>
            <a:ext cx="432000" cy="722235"/>
            <a:chOff x="3560700" y="3101049"/>
            <a:chExt cx="513400" cy="769035"/>
          </a:xfrm>
        </p:grpSpPr>
        <p:sp>
          <p:nvSpPr>
            <p:cNvPr id="86" name="Arc 91">
              <a:extLst>
                <a:ext uri="{FF2B5EF4-FFF2-40B4-BE49-F238E27FC236}">
                  <a16:creationId xmlns:a16="http://schemas.microsoft.com/office/drawing/2014/main" id="{0DF12201-F305-FDA7-4BA6-1ACE06B0456D}"/>
                </a:ext>
              </a:extLst>
            </p:cNvPr>
            <p:cNvSpPr/>
            <p:nvPr/>
          </p:nvSpPr>
          <p:spPr>
            <a:xfrm>
              <a:off x="3570100" y="3101049"/>
              <a:ext cx="504000" cy="287295"/>
            </a:xfrm>
            <a:prstGeom prst="arc">
              <a:avLst>
                <a:gd name="adj1" fmla="val 1409453"/>
                <a:gd name="adj2" fmla="val 9638587"/>
              </a:avLst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7" name="Arc 92">
              <a:extLst>
                <a:ext uri="{FF2B5EF4-FFF2-40B4-BE49-F238E27FC236}">
                  <a16:creationId xmlns:a16="http://schemas.microsoft.com/office/drawing/2014/main" id="{CC18BA1D-1D8A-6728-95FC-070C6A696ED2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3560700" y="3582789"/>
              <a:ext cx="504000" cy="287295"/>
            </a:xfrm>
            <a:prstGeom prst="arc">
              <a:avLst>
                <a:gd name="adj1" fmla="val 1409453"/>
                <a:gd name="adj2" fmla="val 9638587"/>
              </a:avLst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88" name="Group 86">
            <a:extLst>
              <a:ext uri="{FF2B5EF4-FFF2-40B4-BE49-F238E27FC236}">
                <a16:creationId xmlns:a16="http://schemas.microsoft.com/office/drawing/2014/main" id="{727D92FD-7B2C-9F39-493E-67C23792D7C9}"/>
              </a:ext>
            </a:extLst>
          </p:cNvPr>
          <p:cNvGrpSpPr>
            <a:grpSpLocks noChangeAspect="1"/>
          </p:cNvGrpSpPr>
          <p:nvPr/>
        </p:nvGrpSpPr>
        <p:grpSpPr>
          <a:xfrm>
            <a:off x="5100496" y="2055587"/>
            <a:ext cx="382376" cy="648000"/>
            <a:chOff x="2892205" y="2811902"/>
            <a:chExt cx="513400" cy="779537"/>
          </a:xfrm>
        </p:grpSpPr>
        <p:grpSp>
          <p:nvGrpSpPr>
            <p:cNvPr id="89" name="Group 87">
              <a:extLst>
                <a:ext uri="{FF2B5EF4-FFF2-40B4-BE49-F238E27FC236}">
                  <a16:creationId xmlns:a16="http://schemas.microsoft.com/office/drawing/2014/main" id="{8FFEF9D4-653F-9B32-1446-B170826819C2}"/>
                </a:ext>
              </a:extLst>
            </p:cNvPr>
            <p:cNvGrpSpPr/>
            <p:nvPr/>
          </p:nvGrpSpPr>
          <p:grpSpPr>
            <a:xfrm>
              <a:off x="2892205" y="2822404"/>
              <a:ext cx="513400" cy="769035"/>
              <a:chOff x="3560700" y="3101049"/>
              <a:chExt cx="513400" cy="769035"/>
            </a:xfrm>
          </p:grpSpPr>
          <p:sp>
            <p:nvSpPr>
              <p:cNvPr id="93" name="Arc 91">
                <a:extLst>
                  <a:ext uri="{FF2B5EF4-FFF2-40B4-BE49-F238E27FC236}">
                    <a16:creationId xmlns:a16="http://schemas.microsoft.com/office/drawing/2014/main" id="{9E4F2069-8784-BDEE-8D3D-5AF7B82C057D}"/>
                  </a:ext>
                </a:extLst>
              </p:cNvPr>
              <p:cNvSpPr/>
              <p:nvPr/>
            </p:nvSpPr>
            <p:spPr>
              <a:xfrm>
                <a:off x="3570100" y="3101049"/>
                <a:ext cx="504000" cy="287295"/>
              </a:xfrm>
              <a:prstGeom prst="arc">
                <a:avLst>
                  <a:gd name="adj1" fmla="val 1409453"/>
                  <a:gd name="adj2" fmla="val 9638587"/>
                </a:avLst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4" name="Arc 92">
                <a:extLst>
                  <a:ext uri="{FF2B5EF4-FFF2-40B4-BE49-F238E27FC236}">
                    <a16:creationId xmlns:a16="http://schemas.microsoft.com/office/drawing/2014/main" id="{53D5516C-7102-2B19-A87F-D398B322820A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0800000">
                <a:off x="3560700" y="3582789"/>
                <a:ext cx="504000" cy="287295"/>
              </a:xfrm>
              <a:prstGeom prst="arc">
                <a:avLst>
                  <a:gd name="adj1" fmla="val 1409453"/>
                  <a:gd name="adj2" fmla="val 9638587"/>
                </a:avLst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90" name="Group 88">
              <a:extLst>
                <a:ext uri="{FF2B5EF4-FFF2-40B4-BE49-F238E27FC236}">
                  <a16:creationId xmlns:a16="http://schemas.microsoft.com/office/drawing/2014/main" id="{74599680-98BC-3BF8-AC09-9BC6CF9AD301}"/>
                </a:ext>
              </a:extLst>
            </p:cNvPr>
            <p:cNvGrpSpPr>
              <a:grpSpLocks noChangeAspect="1"/>
            </p:cNvGrpSpPr>
            <p:nvPr/>
          </p:nvGrpSpPr>
          <p:grpSpPr>
            <a:xfrm rot="17863229">
              <a:off x="2811091" y="3120054"/>
              <a:ext cx="720000" cy="103696"/>
              <a:chOff x="5452606" y="3362029"/>
              <a:chExt cx="433936" cy="67401"/>
            </a:xfrm>
          </p:grpSpPr>
          <p:sp>
            <p:nvSpPr>
              <p:cNvPr id="91" name="Isosceles Triangle 89">
                <a:extLst>
                  <a:ext uri="{FF2B5EF4-FFF2-40B4-BE49-F238E27FC236}">
                    <a16:creationId xmlns:a16="http://schemas.microsoft.com/office/drawing/2014/main" id="{22658BB4-61B1-EE17-B5BD-973828F6A045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5798841" y="3341730"/>
                <a:ext cx="67401" cy="108000"/>
              </a:xfrm>
              <a:prstGeom prst="triangle">
                <a:avLst/>
              </a:prstGeom>
              <a:solidFill>
                <a:schemeClr val="tx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92" name="Straight Connector 90">
                <a:extLst>
                  <a:ext uri="{FF2B5EF4-FFF2-40B4-BE49-F238E27FC236}">
                    <a16:creationId xmlns:a16="http://schemas.microsoft.com/office/drawing/2014/main" id="{BF13C75C-228B-3838-2529-C5A3C6B388AD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452606" y="3397200"/>
                <a:ext cx="324000" cy="0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5" name="Group 86">
            <a:extLst>
              <a:ext uri="{FF2B5EF4-FFF2-40B4-BE49-F238E27FC236}">
                <a16:creationId xmlns:a16="http://schemas.microsoft.com/office/drawing/2014/main" id="{86B31763-73DB-F085-2837-A7912C74B2D8}"/>
              </a:ext>
            </a:extLst>
          </p:cNvPr>
          <p:cNvGrpSpPr>
            <a:grpSpLocks noChangeAspect="1"/>
          </p:cNvGrpSpPr>
          <p:nvPr/>
        </p:nvGrpSpPr>
        <p:grpSpPr>
          <a:xfrm>
            <a:off x="3107334" y="2024297"/>
            <a:ext cx="382376" cy="648000"/>
            <a:chOff x="2892205" y="2811902"/>
            <a:chExt cx="513400" cy="779537"/>
          </a:xfrm>
        </p:grpSpPr>
        <p:grpSp>
          <p:nvGrpSpPr>
            <p:cNvPr id="96" name="Group 87">
              <a:extLst>
                <a:ext uri="{FF2B5EF4-FFF2-40B4-BE49-F238E27FC236}">
                  <a16:creationId xmlns:a16="http://schemas.microsoft.com/office/drawing/2014/main" id="{9F44762E-3903-0F53-3B96-95CFE273C943}"/>
                </a:ext>
              </a:extLst>
            </p:cNvPr>
            <p:cNvGrpSpPr/>
            <p:nvPr/>
          </p:nvGrpSpPr>
          <p:grpSpPr>
            <a:xfrm>
              <a:off x="2892205" y="2822404"/>
              <a:ext cx="513400" cy="769035"/>
              <a:chOff x="3560700" y="3101049"/>
              <a:chExt cx="513400" cy="769035"/>
            </a:xfrm>
          </p:grpSpPr>
          <p:sp>
            <p:nvSpPr>
              <p:cNvPr id="100" name="Arc 91">
                <a:extLst>
                  <a:ext uri="{FF2B5EF4-FFF2-40B4-BE49-F238E27FC236}">
                    <a16:creationId xmlns:a16="http://schemas.microsoft.com/office/drawing/2014/main" id="{008848AC-CBE9-1AAE-B66B-D3566BE6AA89}"/>
                  </a:ext>
                </a:extLst>
              </p:cNvPr>
              <p:cNvSpPr/>
              <p:nvPr/>
            </p:nvSpPr>
            <p:spPr>
              <a:xfrm>
                <a:off x="3570100" y="3101049"/>
                <a:ext cx="504000" cy="287295"/>
              </a:xfrm>
              <a:prstGeom prst="arc">
                <a:avLst>
                  <a:gd name="adj1" fmla="val 1409453"/>
                  <a:gd name="adj2" fmla="val 9638587"/>
                </a:avLst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1" name="Arc 92">
                <a:extLst>
                  <a:ext uri="{FF2B5EF4-FFF2-40B4-BE49-F238E27FC236}">
                    <a16:creationId xmlns:a16="http://schemas.microsoft.com/office/drawing/2014/main" id="{FC2B3B87-6691-1B5C-5028-DFCB69331347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0800000">
                <a:off x="3560700" y="3582789"/>
                <a:ext cx="504000" cy="287295"/>
              </a:xfrm>
              <a:prstGeom prst="arc">
                <a:avLst>
                  <a:gd name="adj1" fmla="val 1409453"/>
                  <a:gd name="adj2" fmla="val 9638587"/>
                </a:avLst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97" name="Group 88">
              <a:extLst>
                <a:ext uri="{FF2B5EF4-FFF2-40B4-BE49-F238E27FC236}">
                  <a16:creationId xmlns:a16="http://schemas.microsoft.com/office/drawing/2014/main" id="{EB94339A-5418-2666-B447-26E3BE5890EE}"/>
                </a:ext>
              </a:extLst>
            </p:cNvPr>
            <p:cNvGrpSpPr>
              <a:grpSpLocks noChangeAspect="1"/>
            </p:cNvGrpSpPr>
            <p:nvPr/>
          </p:nvGrpSpPr>
          <p:grpSpPr>
            <a:xfrm rot="17863229">
              <a:off x="2811091" y="3120054"/>
              <a:ext cx="720000" cy="103696"/>
              <a:chOff x="5452606" y="3362029"/>
              <a:chExt cx="433936" cy="67401"/>
            </a:xfrm>
          </p:grpSpPr>
          <p:sp>
            <p:nvSpPr>
              <p:cNvPr id="98" name="Isosceles Triangle 89">
                <a:extLst>
                  <a:ext uri="{FF2B5EF4-FFF2-40B4-BE49-F238E27FC236}">
                    <a16:creationId xmlns:a16="http://schemas.microsoft.com/office/drawing/2014/main" id="{DCA4338F-4243-0968-D280-173971070D46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5798841" y="3341730"/>
                <a:ext cx="67401" cy="108000"/>
              </a:xfrm>
              <a:prstGeom prst="triangle">
                <a:avLst/>
              </a:prstGeom>
              <a:solidFill>
                <a:schemeClr val="tx1"/>
              </a:solidFill>
              <a:ln w="158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99" name="Straight Connector 90">
                <a:extLst>
                  <a:ext uri="{FF2B5EF4-FFF2-40B4-BE49-F238E27FC236}">
                    <a16:creationId xmlns:a16="http://schemas.microsoft.com/office/drawing/2014/main" id="{FDD5EFC8-49F4-896D-042A-4D26E2E14272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452606" y="3397200"/>
                <a:ext cx="324000" cy="0"/>
              </a:xfrm>
              <a:prstGeom prst="line">
                <a:avLst/>
              </a:prstGeom>
              <a:ln w="158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2" name="CasellaDiTesto 101">
                <a:extLst>
                  <a:ext uri="{FF2B5EF4-FFF2-40B4-BE49-F238E27FC236}">
                    <a16:creationId xmlns:a16="http://schemas.microsoft.com/office/drawing/2014/main" id="{0BC5C989-EDA4-DB4A-3EC7-9B950EF31B2A}"/>
                  </a:ext>
                </a:extLst>
              </p:cNvPr>
              <p:cNvSpPr txBox="1"/>
              <p:nvPr/>
            </p:nvSpPr>
            <p:spPr>
              <a:xfrm>
                <a:off x="6329004" y="2152436"/>
                <a:ext cx="440184" cy="3629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it-IT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2" name="CasellaDiTesto 101">
                <a:extLst>
                  <a:ext uri="{FF2B5EF4-FFF2-40B4-BE49-F238E27FC236}">
                    <a16:creationId xmlns:a16="http://schemas.microsoft.com/office/drawing/2014/main" id="{0BC5C989-EDA4-DB4A-3EC7-9B950EF31B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9004" y="2152436"/>
                <a:ext cx="440184" cy="362984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3" name="CasellaDiTesto 102">
                <a:extLst>
                  <a:ext uri="{FF2B5EF4-FFF2-40B4-BE49-F238E27FC236}">
                    <a16:creationId xmlns:a16="http://schemas.microsoft.com/office/drawing/2014/main" id="{C55FF7D3-FB65-DB03-091E-2B639CA07228}"/>
                  </a:ext>
                </a:extLst>
              </p:cNvPr>
              <p:cNvSpPr txBox="1"/>
              <p:nvPr/>
            </p:nvSpPr>
            <p:spPr>
              <a:xfrm>
                <a:off x="1804879" y="2133524"/>
                <a:ext cx="440184" cy="3629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sub>
                      </m:sSub>
                    </m:oMath>
                  </m:oMathPara>
                </a14:m>
                <a:endParaRPr lang="it-IT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3" name="CasellaDiTesto 102">
                <a:extLst>
                  <a:ext uri="{FF2B5EF4-FFF2-40B4-BE49-F238E27FC236}">
                    <a16:creationId xmlns:a16="http://schemas.microsoft.com/office/drawing/2014/main" id="{C55FF7D3-FB65-DB03-091E-2B639CA072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4879" y="2133524"/>
                <a:ext cx="440184" cy="362984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" name="Rettangolo 103">
            <a:extLst>
              <a:ext uri="{FF2B5EF4-FFF2-40B4-BE49-F238E27FC236}">
                <a16:creationId xmlns:a16="http://schemas.microsoft.com/office/drawing/2014/main" id="{22C28FCE-41B4-741E-2A82-2896605C7F7B}"/>
              </a:ext>
            </a:extLst>
          </p:cNvPr>
          <p:cNvSpPr/>
          <p:nvPr/>
        </p:nvSpPr>
        <p:spPr>
          <a:xfrm>
            <a:off x="2937655" y="2132159"/>
            <a:ext cx="2736864" cy="421686"/>
          </a:xfrm>
          <a:prstGeom prst="rect">
            <a:avLst/>
          </a:prstGeom>
          <a:solidFill>
            <a:schemeClr val="bg1">
              <a:lumMod val="85000"/>
              <a:alpha val="41000"/>
            </a:schemeClr>
          </a:solidFill>
          <a:ln w="15875"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05" name="Connettore diritto 104">
            <a:extLst>
              <a:ext uri="{FF2B5EF4-FFF2-40B4-BE49-F238E27FC236}">
                <a16:creationId xmlns:a16="http://schemas.microsoft.com/office/drawing/2014/main" id="{9CC6108C-5CA6-E37B-BB51-48474A1E5B22}"/>
              </a:ext>
            </a:extLst>
          </p:cNvPr>
          <p:cNvCxnSpPr/>
          <p:nvPr/>
        </p:nvCxnSpPr>
        <p:spPr>
          <a:xfrm>
            <a:off x="1314450" y="2109788"/>
            <a:ext cx="4356000" cy="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Freccia in giù 105">
            <a:extLst>
              <a:ext uri="{FF2B5EF4-FFF2-40B4-BE49-F238E27FC236}">
                <a16:creationId xmlns:a16="http://schemas.microsoft.com/office/drawing/2014/main" id="{7605AB7E-28B8-1587-B50C-01D62E9163D8}"/>
              </a:ext>
            </a:extLst>
          </p:cNvPr>
          <p:cNvSpPr/>
          <p:nvPr/>
        </p:nvSpPr>
        <p:spPr>
          <a:xfrm>
            <a:off x="4211009" y="644886"/>
            <a:ext cx="206200" cy="61469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" name="CasellaDiTesto 106">
                <a:extLst>
                  <a:ext uri="{FF2B5EF4-FFF2-40B4-BE49-F238E27FC236}">
                    <a16:creationId xmlns:a16="http://schemas.microsoft.com/office/drawing/2014/main" id="{F6115D23-5664-474D-C72B-F4EE59BA3C76}"/>
                  </a:ext>
                </a:extLst>
              </p:cNvPr>
              <p:cNvSpPr txBox="1"/>
              <p:nvPr/>
            </p:nvSpPr>
            <p:spPr>
              <a:xfrm>
                <a:off x="4368034" y="553769"/>
                <a:ext cx="373244" cy="3629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𝐹</m:t>
                      </m:r>
                    </m:oMath>
                  </m:oMathPara>
                </a14:m>
                <a:endParaRPr lang="it-IT" i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7" name="CasellaDiTesto 106">
                <a:extLst>
                  <a:ext uri="{FF2B5EF4-FFF2-40B4-BE49-F238E27FC236}">
                    <a16:creationId xmlns:a16="http://schemas.microsoft.com/office/drawing/2014/main" id="{F6115D23-5664-474D-C72B-F4EE59BA3C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8034" y="553769"/>
                <a:ext cx="373244" cy="362984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8" name="CasellaDiTesto 107">
                <a:extLst>
                  <a:ext uri="{FF2B5EF4-FFF2-40B4-BE49-F238E27FC236}">
                    <a16:creationId xmlns:a16="http://schemas.microsoft.com/office/drawing/2014/main" id="{752B7DF8-C2FF-E68B-EF5D-3A42CA39E83C}"/>
                  </a:ext>
                </a:extLst>
              </p:cNvPr>
              <p:cNvSpPr txBox="1"/>
              <p:nvPr/>
            </p:nvSpPr>
            <p:spPr>
              <a:xfrm>
                <a:off x="4153839" y="2781328"/>
                <a:ext cx="637226" cy="39190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𝑔𝑎𝑝</m:t>
                          </m:r>
                        </m:sub>
                      </m:sSub>
                    </m:oMath>
                  </m:oMathPara>
                </a14:m>
                <a:endParaRPr lang="it-IT" i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8" name="CasellaDiTesto 107">
                <a:extLst>
                  <a:ext uri="{FF2B5EF4-FFF2-40B4-BE49-F238E27FC236}">
                    <a16:creationId xmlns:a16="http://schemas.microsoft.com/office/drawing/2014/main" id="{752B7DF8-C2FF-E68B-EF5D-3A42CA39E8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3839" y="2781328"/>
                <a:ext cx="637226" cy="391902"/>
              </a:xfrm>
              <a:prstGeom prst="rect">
                <a:avLst/>
              </a:prstGeom>
              <a:blipFill>
                <a:blip r:embed="rId16"/>
                <a:stretch>
                  <a:fillRect b="-4615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9" name="Straight Arrow Connector 238">
            <a:extLst>
              <a:ext uri="{FF2B5EF4-FFF2-40B4-BE49-F238E27FC236}">
                <a16:creationId xmlns:a16="http://schemas.microsoft.com/office/drawing/2014/main" id="{F992CA81-2FBE-2F98-E93D-34100E0A7340}"/>
              </a:ext>
            </a:extLst>
          </p:cNvPr>
          <p:cNvCxnSpPr>
            <a:cxnSpLocks/>
          </p:cNvCxnSpPr>
          <p:nvPr/>
        </p:nvCxnSpPr>
        <p:spPr>
          <a:xfrm rot="-5400000">
            <a:off x="1323912" y="2340669"/>
            <a:ext cx="457331" cy="0"/>
          </a:xfrm>
          <a:prstGeom prst="straightConnector1">
            <a:avLst/>
          </a:prstGeom>
          <a:ln w="34925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0" name="CasellaDiTesto 109">
                <a:extLst>
                  <a:ext uri="{FF2B5EF4-FFF2-40B4-BE49-F238E27FC236}">
                    <a16:creationId xmlns:a16="http://schemas.microsoft.com/office/drawing/2014/main" id="{2D7A044C-CAC1-E5E8-A002-82EC46B282B4}"/>
                  </a:ext>
                </a:extLst>
              </p:cNvPr>
              <p:cNvSpPr txBox="1"/>
              <p:nvPr/>
            </p:nvSpPr>
            <p:spPr>
              <a:xfrm>
                <a:off x="1041112" y="2141534"/>
                <a:ext cx="355354" cy="3629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h</m:t>
                      </m:r>
                    </m:oMath>
                  </m:oMathPara>
                </a14:m>
                <a:endParaRPr lang="it-IT" i="1" baseline="-250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0" name="CasellaDiTesto 109">
                <a:extLst>
                  <a:ext uri="{FF2B5EF4-FFF2-40B4-BE49-F238E27FC236}">
                    <a16:creationId xmlns:a16="http://schemas.microsoft.com/office/drawing/2014/main" id="{2D7A044C-CAC1-E5E8-A002-82EC46B282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1112" y="2141534"/>
                <a:ext cx="355354" cy="362984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113872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/>
          <p:nvPr/>
        </p:nvGrpSpPr>
        <p:grpSpPr>
          <a:xfrm>
            <a:off x="670312" y="810107"/>
            <a:ext cx="10697635" cy="4301631"/>
            <a:chOff x="670312" y="810107"/>
            <a:chExt cx="10697635" cy="4301631"/>
          </a:xfrm>
        </p:grpSpPr>
        <p:pic>
          <p:nvPicPr>
            <p:cNvPr id="2" name="Immagine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37" b="6999"/>
            <a:stretch/>
          </p:blipFill>
          <p:spPr>
            <a:xfrm>
              <a:off x="670312" y="810107"/>
              <a:ext cx="6850761" cy="4212602"/>
            </a:xfrm>
            <a:prstGeom prst="rect">
              <a:avLst/>
            </a:prstGeom>
          </p:spPr>
        </p:pic>
        <p:grpSp>
          <p:nvGrpSpPr>
            <p:cNvPr id="3" name="Gruppo 2"/>
            <p:cNvGrpSpPr/>
            <p:nvPr/>
          </p:nvGrpSpPr>
          <p:grpSpPr>
            <a:xfrm>
              <a:off x="8118927" y="1172417"/>
              <a:ext cx="3249020" cy="3939321"/>
              <a:chOff x="8627886" y="960787"/>
              <a:chExt cx="3249020" cy="3939321"/>
            </a:xfrm>
          </p:grpSpPr>
          <p:cxnSp>
            <p:nvCxnSpPr>
              <p:cNvPr id="4" name="Connettore diritto 3"/>
              <p:cNvCxnSpPr/>
              <p:nvPr/>
            </p:nvCxnSpPr>
            <p:spPr>
              <a:xfrm flipV="1">
                <a:off x="8643668" y="3959525"/>
                <a:ext cx="2587924" cy="862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Connettore diritto 6"/>
              <p:cNvCxnSpPr/>
              <p:nvPr/>
            </p:nvCxnSpPr>
            <p:spPr>
              <a:xfrm flipV="1">
                <a:off x="8643668" y="4396597"/>
                <a:ext cx="2587924" cy="862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Connettore diritto 7"/>
              <p:cNvCxnSpPr/>
              <p:nvPr/>
            </p:nvCxnSpPr>
            <p:spPr>
              <a:xfrm flipV="1">
                <a:off x="8643668" y="3732363"/>
                <a:ext cx="2587924" cy="862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Connettore diritto 8"/>
              <p:cNvCxnSpPr/>
              <p:nvPr/>
            </p:nvCxnSpPr>
            <p:spPr>
              <a:xfrm flipV="1">
                <a:off x="8643668" y="3968152"/>
                <a:ext cx="0" cy="43707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ttore diritto 11"/>
              <p:cNvCxnSpPr/>
              <p:nvPr/>
            </p:nvCxnSpPr>
            <p:spPr>
              <a:xfrm flipV="1">
                <a:off x="11231592" y="3959525"/>
                <a:ext cx="0" cy="43707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ttore diritto 12"/>
              <p:cNvCxnSpPr/>
              <p:nvPr/>
            </p:nvCxnSpPr>
            <p:spPr>
              <a:xfrm flipV="1">
                <a:off x="8643668" y="1733909"/>
                <a:ext cx="0" cy="199845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ttore diritto 14"/>
              <p:cNvCxnSpPr/>
              <p:nvPr/>
            </p:nvCxnSpPr>
            <p:spPr>
              <a:xfrm flipV="1">
                <a:off x="11231592" y="1733908"/>
                <a:ext cx="0" cy="199845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ttore diritto 15"/>
              <p:cNvCxnSpPr/>
              <p:nvPr/>
            </p:nvCxnSpPr>
            <p:spPr>
              <a:xfrm>
                <a:off x="8643668" y="1738220"/>
                <a:ext cx="1109932" cy="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ttore diritto 17"/>
              <p:cNvCxnSpPr/>
              <p:nvPr/>
            </p:nvCxnSpPr>
            <p:spPr>
              <a:xfrm flipH="1">
                <a:off x="9940505" y="1427668"/>
                <a:ext cx="1438" cy="3088673"/>
              </a:xfrm>
              <a:prstGeom prst="line">
                <a:avLst/>
              </a:prstGeom>
              <a:ln w="12700">
                <a:solidFill>
                  <a:schemeClr val="tx1">
                    <a:lumMod val="65000"/>
                    <a:lumOff val="35000"/>
                  </a:schemeClr>
                </a:solidFill>
                <a:prstDash val="lg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ttore diritto 22"/>
              <p:cNvCxnSpPr/>
              <p:nvPr/>
            </p:nvCxnSpPr>
            <p:spPr>
              <a:xfrm flipV="1">
                <a:off x="9753600" y="1729594"/>
                <a:ext cx="0" cy="201139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ttore diritto 23"/>
              <p:cNvCxnSpPr/>
              <p:nvPr/>
            </p:nvCxnSpPr>
            <p:spPr>
              <a:xfrm flipV="1">
                <a:off x="10147540" y="1729594"/>
                <a:ext cx="0" cy="199845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ttore diritto 25"/>
              <p:cNvCxnSpPr/>
              <p:nvPr/>
            </p:nvCxnSpPr>
            <p:spPr>
              <a:xfrm>
                <a:off x="10147540" y="1740376"/>
                <a:ext cx="1089802" cy="4313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ttore diritto 26"/>
              <p:cNvCxnSpPr/>
              <p:nvPr/>
            </p:nvCxnSpPr>
            <p:spPr>
              <a:xfrm flipV="1">
                <a:off x="9842739" y="3635141"/>
                <a:ext cx="99203" cy="10153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nettore diritto 31"/>
              <p:cNvCxnSpPr/>
              <p:nvPr/>
            </p:nvCxnSpPr>
            <p:spPr>
              <a:xfrm flipH="1" flipV="1">
                <a:off x="9937631" y="3639454"/>
                <a:ext cx="94891" cy="9722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3" name="Gruppo 62"/>
              <p:cNvGrpSpPr/>
              <p:nvPr/>
            </p:nvGrpSpPr>
            <p:grpSpPr>
              <a:xfrm>
                <a:off x="9586913" y="1301147"/>
                <a:ext cx="1071988" cy="422222"/>
                <a:chOff x="9586913" y="1301147"/>
                <a:chExt cx="1071988" cy="422222"/>
              </a:xfrm>
            </p:grpSpPr>
            <p:cxnSp>
              <p:nvCxnSpPr>
                <p:cNvPr id="45" name="Connettore diritto 44"/>
                <p:cNvCxnSpPr/>
                <p:nvPr/>
              </p:nvCxnSpPr>
              <p:spPr>
                <a:xfrm flipV="1">
                  <a:off x="9753600" y="1301148"/>
                  <a:ext cx="0" cy="422221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Connettore diritto 47"/>
                <p:cNvCxnSpPr/>
                <p:nvPr/>
              </p:nvCxnSpPr>
              <p:spPr>
                <a:xfrm flipV="1">
                  <a:off x="10147540" y="1301147"/>
                  <a:ext cx="0" cy="422221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Connettore diritto 48"/>
                <p:cNvCxnSpPr/>
                <p:nvPr/>
              </p:nvCxnSpPr>
              <p:spPr>
                <a:xfrm>
                  <a:off x="9753600" y="1378730"/>
                  <a:ext cx="393940" cy="0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Connettore 2 53"/>
                <p:cNvCxnSpPr/>
                <p:nvPr/>
              </p:nvCxnSpPr>
              <p:spPr>
                <a:xfrm>
                  <a:off x="9586913" y="1378730"/>
                  <a:ext cx="166687" cy="0"/>
                </a:xfrm>
                <a:prstGeom prst="straightConnector1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Connettore 2 55"/>
                <p:cNvCxnSpPr/>
                <p:nvPr/>
              </p:nvCxnSpPr>
              <p:spPr>
                <a:xfrm flipH="1">
                  <a:off x="10147540" y="1378730"/>
                  <a:ext cx="511361" cy="0"/>
                </a:xfrm>
                <a:prstGeom prst="straightConnector1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2" name="CasellaDiTesto 61"/>
              <p:cNvSpPr txBox="1"/>
              <p:nvPr/>
            </p:nvSpPr>
            <p:spPr>
              <a:xfrm>
                <a:off x="10310854" y="960787"/>
                <a:ext cx="386644" cy="36933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it-IT" dirty="0" err="1">
                    <a:solidFill>
                      <a:schemeClr val="bg1">
                        <a:lumMod val="50000"/>
                      </a:schemeClr>
                    </a:solidFill>
                    <a:cs typeface="Times New Roman" panose="02020603050405020304" pitchFamily="18" charset="0"/>
                  </a:rPr>
                  <a:t>d</a:t>
                </a:r>
                <a:r>
                  <a:rPr lang="it-IT" baseline="-25000" dirty="0" err="1">
                    <a:solidFill>
                      <a:schemeClr val="bg1">
                        <a:lumMod val="50000"/>
                      </a:schemeClr>
                    </a:solidFill>
                    <a:cs typeface="Times New Roman" panose="02020603050405020304" pitchFamily="18" charset="0"/>
                  </a:rPr>
                  <a:t>p</a:t>
                </a:r>
                <a:endParaRPr lang="it-IT" baseline="-25000" dirty="0">
                  <a:solidFill>
                    <a:schemeClr val="bg1">
                      <a:lumMod val="50000"/>
                    </a:schemeClr>
                  </a:solidFill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86" name="Gruppo 85"/>
              <p:cNvGrpSpPr/>
              <p:nvPr/>
            </p:nvGrpSpPr>
            <p:grpSpPr>
              <a:xfrm>
                <a:off x="9676052" y="3728051"/>
                <a:ext cx="867831" cy="1172057"/>
                <a:chOff x="9676052" y="3728051"/>
                <a:chExt cx="867831" cy="1172057"/>
              </a:xfrm>
            </p:grpSpPr>
            <p:cxnSp>
              <p:nvCxnSpPr>
                <p:cNvPr id="73" name="Connettore diritto 72"/>
                <p:cNvCxnSpPr/>
                <p:nvPr/>
              </p:nvCxnSpPr>
              <p:spPr>
                <a:xfrm flipH="1" flipV="1">
                  <a:off x="9849287" y="3748415"/>
                  <a:ext cx="639" cy="1151692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Connettore diritto 73"/>
                <p:cNvCxnSpPr/>
                <p:nvPr/>
              </p:nvCxnSpPr>
              <p:spPr>
                <a:xfrm flipV="1">
                  <a:off x="10032522" y="3728051"/>
                  <a:ext cx="0" cy="1172057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Connettore diritto 74"/>
                <p:cNvCxnSpPr/>
                <p:nvPr/>
              </p:nvCxnSpPr>
              <p:spPr>
                <a:xfrm flipV="1">
                  <a:off x="9849287" y="4833668"/>
                  <a:ext cx="183235" cy="444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Connettore 2 75"/>
                <p:cNvCxnSpPr/>
                <p:nvPr/>
              </p:nvCxnSpPr>
              <p:spPr>
                <a:xfrm>
                  <a:off x="9676052" y="4833668"/>
                  <a:ext cx="166687" cy="0"/>
                </a:xfrm>
                <a:prstGeom prst="straightConnector1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Connettore 2 76"/>
                <p:cNvCxnSpPr/>
                <p:nvPr/>
              </p:nvCxnSpPr>
              <p:spPr>
                <a:xfrm flipH="1">
                  <a:off x="10032522" y="4833668"/>
                  <a:ext cx="511361" cy="0"/>
                </a:xfrm>
                <a:prstGeom prst="straightConnector1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5" name="CasellaDiTesto 84"/>
              <p:cNvSpPr txBox="1"/>
              <p:nvPr/>
            </p:nvSpPr>
            <p:spPr>
              <a:xfrm>
                <a:off x="10239042" y="4429091"/>
                <a:ext cx="419859" cy="36933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it-IT" dirty="0" err="1">
                    <a:solidFill>
                      <a:schemeClr val="bg1">
                        <a:lumMod val="50000"/>
                      </a:schemeClr>
                    </a:solidFill>
                    <a:cs typeface="Times New Roman" panose="02020603050405020304" pitchFamily="18" charset="0"/>
                  </a:rPr>
                  <a:t>w</a:t>
                </a:r>
                <a:r>
                  <a:rPr lang="it-IT" baseline="-25000" dirty="0" err="1">
                    <a:solidFill>
                      <a:schemeClr val="bg1">
                        <a:lumMod val="50000"/>
                      </a:schemeClr>
                    </a:solidFill>
                    <a:cs typeface="Times New Roman" panose="02020603050405020304" pitchFamily="18" charset="0"/>
                  </a:rPr>
                  <a:t>g</a:t>
                </a:r>
                <a:endParaRPr lang="it-IT" baseline="-25000" dirty="0">
                  <a:solidFill>
                    <a:schemeClr val="bg1">
                      <a:lumMod val="50000"/>
                    </a:schemeClr>
                  </a:solidFill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87" name="Connettore diritto 86"/>
              <p:cNvCxnSpPr/>
              <p:nvPr/>
            </p:nvCxnSpPr>
            <p:spPr>
              <a:xfrm flipH="1">
                <a:off x="10031080" y="3731354"/>
                <a:ext cx="1845826" cy="3163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Connettore diritto 89"/>
              <p:cNvCxnSpPr/>
              <p:nvPr/>
            </p:nvCxnSpPr>
            <p:spPr>
              <a:xfrm flipH="1">
                <a:off x="9936197" y="3630040"/>
                <a:ext cx="1940708" cy="485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5" name="Gruppo 94"/>
              <p:cNvGrpSpPr/>
              <p:nvPr/>
            </p:nvGrpSpPr>
            <p:grpSpPr>
              <a:xfrm rot="16200000">
                <a:off x="11398179" y="3510769"/>
                <a:ext cx="777640" cy="1660"/>
                <a:chOff x="11039777" y="5124994"/>
                <a:chExt cx="777640" cy="1660"/>
              </a:xfrm>
            </p:grpSpPr>
            <p:cxnSp>
              <p:nvCxnSpPr>
                <p:cNvPr id="92" name="Connettore diritto 91"/>
                <p:cNvCxnSpPr/>
                <p:nvPr/>
              </p:nvCxnSpPr>
              <p:spPr>
                <a:xfrm rot="5400000" flipV="1">
                  <a:off x="11252084" y="5072682"/>
                  <a:ext cx="1660" cy="106283"/>
                </a:xfrm>
                <a:prstGeom prst="line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Connettore 2 92"/>
                <p:cNvCxnSpPr/>
                <p:nvPr/>
              </p:nvCxnSpPr>
              <p:spPr>
                <a:xfrm>
                  <a:off x="11039777" y="5124994"/>
                  <a:ext cx="166687" cy="0"/>
                </a:xfrm>
                <a:prstGeom prst="straightConnector1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Connettore 2 93"/>
                <p:cNvCxnSpPr/>
                <p:nvPr/>
              </p:nvCxnSpPr>
              <p:spPr>
                <a:xfrm flipH="1">
                  <a:off x="11306056" y="5126653"/>
                  <a:ext cx="511361" cy="0"/>
                </a:xfrm>
                <a:prstGeom prst="straightConnector1">
                  <a:avLst/>
                </a:prstGeom>
                <a:ln w="9525">
                  <a:solidFill>
                    <a:schemeClr val="bg1">
                      <a:lumMod val="50000"/>
                    </a:schemeClr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7" name="CasellaDiTesto 96"/>
              <p:cNvSpPr txBox="1"/>
              <p:nvPr/>
            </p:nvSpPr>
            <p:spPr>
              <a:xfrm rot="16200000">
                <a:off x="11401693" y="3094537"/>
                <a:ext cx="378630" cy="369332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wrap="none" rtlCol="0">
                <a:spAutoFit/>
              </a:bodyPr>
              <a:lstStyle/>
              <a:p>
                <a:r>
                  <a:rPr lang="it-IT" dirty="0">
                    <a:solidFill>
                      <a:schemeClr val="bg1">
                        <a:lumMod val="50000"/>
                      </a:schemeClr>
                    </a:solidFill>
                    <a:cs typeface="Times New Roman" panose="02020603050405020304" pitchFamily="18" charset="0"/>
                  </a:rPr>
                  <a:t>h</a:t>
                </a:r>
                <a:r>
                  <a:rPr lang="it-IT" baseline="-25000" dirty="0">
                    <a:solidFill>
                      <a:schemeClr val="bg1">
                        <a:lumMod val="50000"/>
                      </a:schemeClr>
                    </a:solidFill>
                    <a:cs typeface="Times New Roman" panose="02020603050405020304" pitchFamily="18" charset="0"/>
                  </a:rPr>
                  <a:t>g</a:t>
                </a:r>
              </a:p>
            </p:txBody>
          </p:sp>
          <p:cxnSp>
            <p:nvCxnSpPr>
              <p:cNvPr id="131" name="Connettore diritto 130"/>
              <p:cNvCxnSpPr/>
              <p:nvPr/>
            </p:nvCxnSpPr>
            <p:spPr>
              <a:xfrm flipV="1">
                <a:off x="9048610" y="3174732"/>
                <a:ext cx="691124" cy="563131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Connettore diritto 133"/>
              <p:cNvCxnSpPr/>
              <p:nvPr/>
            </p:nvCxnSpPr>
            <p:spPr>
              <a:xfrm flipV="1">
                <a:off x="9396034" y="3456298"/>
                <a:ext cx="345359" cy="278219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Connettore diritto 136"/>
              <p:cNvCxnSpPr/>
              <p:nvPr/>
            </p:nvCxnSpPr>
            <p:spPr>
              <a:xfrm flipV="1">
                <a:off x="8637919" y="2604176"/>
                <a:ext cx="1105293" cy="909651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Connettore diritto 137"/>
              <p:cNvCxnSpPr/>
              <p:nvPr/>
            </p:nvCxnSpPr>
            <p:spPr>
              <a:xfrm flipV="1">
                <a:off x="8741435" y="2885743"/>
                <a:ext cx="1003436" cy="85212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Connettore diritto 142"/>
              <p:cNvCxnSpPr/>
              <p:nvPr/>
            </p:nvCxnSpPr>
            <p:spPr>
              <a:xfrm flipV="1">
                <a:off x="8658099" y="2332786"/>
                <a:ext cx="1076498" cy="888294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Connettore diritto 144"/>
              <p:cNvCxnSpPr/>
              <p:nvPr/>
            </p:nvCxnSpPr>
            <p:spPr>
              <a:xfrm flipV="1">
                <a:off x="8632782" y="1762230"/>
                <a:ext cx="1105293" cy="90965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Connettore diritto 145"/>
              <p:cNvCxnSpPr/>
              <p:nvPr/>
            </p:nvCxnSpPr>
            <p:spPr>
              <a:xfrm flipV="1">
                <a:off x="8643668" y="2043796"/>
                <a:ext cx="1096066" cy="917618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Connettore diritto 155"/>
              <p:cNvCxnSpPr/>
              <p:nvPr/>
            </p:nvCxnSpPr>
            <p:spPr>
              <a:xfrm flipV="1">
                <a:off x="8627886" y="1744689"/>
                <a:ext cx="435603" cy="356636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Connettore diritto 156"/>
              <p:cNvCxnSpPr/>
              <p:nvPr/>
            </p:nvCxnSpPr>
            <p:spPr>
              <a:xfrm flipV="1">
                <a:off x="8638772" y="1729802"/>
                <a:ext cx="794264" cy="661058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Connettore diritto 163"/>
              <p:cNvCxnSpPr/>
              <p:nvPr/>
            </p:nvCxnSpPr>
            <p:spPr>
              <a:xfrm flipV="1">
                <a:off x="10557439" y="3186341"/>
                <a:ext cx="691124" cy="563131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Connettore diritto 164"/>
              <p:cNvCxnSpPr/>
              <p:nvPr/>
            </p:nvCxnSpPr>
            <p:spPr>
              <a:xfrm flipV="1">
                <a:off x="10904863" y="3467907"/>
                <a:ext cx="345359" cy="278219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Connettore diritto 165"/>
              <p:cNvCxnSpPr/>
              <p:nvPr/>
            </p:nvCxnSpPr>
            <p:spPr>
              <a:xfrm flipV="1">
                <a:off x="10146748" y="2615785"/>
                <a:ext cx="1105293" cy="909651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Connettore diritto 166"/>
              <p:cNvCxnSpPr/>
              <p:nvPr/>
            </p:nvCxnSpPr>
            <p:spPr>
              <a:xfrm flipV="1">
                <a:off x="10250264" y="2897352"/>
                <a:ext cx="1003436" cy="85212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Connettore diritto 167"/>
              <p:cNvCxnSpPr/>
              <p:nvPr/>
            </p:nvCxnSpPr>
            <p:spPr>
              <a:xfrm flipV="1">
                <a:off x="10166928" y="2344395"/>
                <a:ext cx="1076498" cy="888294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Connettore diritto 168"/>
              <p:cNvCxnSpPr/>
              <p:nvPr/>
            </p:nvCxnSpPr>
            <p:spPr>
              <a:xfrm flipV="1">
                <a:off x="10141611" y="1773839"/>
                <a:ext cx="1105293" cy="909650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Connettore diritto 169"/>
              <p:cNvCxnSpPr/>
              <p:nvPr/>
            </p:nvCxnSpPr>
            <p:spPr>
              <a:xfrm flipV="1">
                <a:off x="10152497" y="2055405"/>
                <a:ext cx="1096066" cy="917618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Connettore diritto 170"/>
              <p:cNvCxnSpPr/>
              <p:nvPr/>
            </p:nvCxnSpPr>
            <p:spPr>
              <a:xfrm flipV="1">
                <a:off x="10136715" y="1756298"/>
                <a:ext cx="435603" cy="356636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Connettore diritto 171"/>
              <p:cNvCxnSpPr/>
              <p:nvPr/>
            </p:nvCxnSpPr>
            <p:spPr>
              <a:xfrm flipV="1">
                <a:off x="10147601" y="1741411"/>
                <a:ext cx="794264" cy="661058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Connettore diritto 174"/>
              <p:cNvCxnSpPr/>
              <p:nvPr/>
            </p:nvCxnSpPr>
            <p:spPr>
              <a:xfrm>
                <a:off x="8898116" y="3975359"/>
                <a:ext cx="345037" cy="425551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Connettore diritto 175"/>
              <p:cNvCxnSpPr/>
              <p:nvPr/>
            </p:nvCxnSpPr>
            <p:spPr>
              <a:xfrm>
                <a:off x="8650217" y="4054575"/>
                <a:ext cx="286199" cy="346335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Connettore diritto 176"/>
              <p:cNvCxnSpPr/>
              <p:nvPr/>
            </p:nvCxnSpPr>
            <p:spPr>
              <a:xfrm>
                <a:off x="9151138" y="3963838"/>
                <a:ext cx="381549" cy="436016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Connettore diritto 177"/>
              <p:cNvCxnSpPr/>
              <p:nvPr/>
            </p:nvCxnSpPr>
            <p:spPr>
              <a:xfrm>
                <a:off x="9740064" y="3970222"/>
                <a:ext cx="342076" cy="434859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Connettore diritto 178"/>
              <p:cNvCxnSpPr/>
              <p:nvPr/>
            </p:nvCxnSpPr>
            <p:spPr>
              <a:xfrm>
                <a:off x="9450529" y="3981108"/>
                <a:ext cx="336605" cy="424115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Connettore diritto 179"/>
              <p:cNvCxnSpPr/>
              <p:nvPr/>
            </p:nvCxnSpPr>
            <p:spPr>
              <a:xfrm>
                <a:off x="10310619" y="3965326"/>
                <a:ext cx="394560" cy="445889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Connettore diritto 180"/>
              <p:cNvCxnSpPr/>
              <p:nvPr/>
            </p:nvCxnSpPr>
            <p:spPr>
              <a:xfrm>
                <a:off x="10021083" y="3976212"/>
                <a:ext cx="382137" cy="430277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Connettore diritto 194"/>
              <p:cNvCxnSpPr/>
              <p:nvPr/>
            </p:nvCxnSpPr>
            <p:spPr>
              <a:xfrm>
                <a:off x="10633247" y="3957798"/>
                <a:ext cx="342076" cy="434859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Connettore diritto 197"/>
              <p:cNvCxnSpPr/>
              <p:nvPr/>
            </p:nvCxnSpPr>
            <p:spPr>
              <a:xfrm>
                <a:off x="10914266" y="3963788"/>
                <a:ext cx="317326" cy="352893"/>
              </a:xfrm>
              <a:prstGeom prst="line">
                <a:avLst/>
              </a:prstGeom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857061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3"/>
          <p:cNvGrpSpPr/>
          <p:nvPr/>
        </p:nvGrpSpPr>
        <p:grpSpPr>
          <a:xfrm>
            <a:off x="1290735" y="776377"/>
            <a:ext cx="8741252" cy="3496409"/>
            <a:chOff x="1290735" y="776377"/>
            <a:chExt cx="8741252" cy="3496409"/>
          </a:xfrm>
        </p:grpSpPr>
        <p:pic>
          <p:nvPicPr>
            <p:cNvPr id="2" name="Immagine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0735" y="776377"/>
              <a:ext cx="4342315" cy="3496409"/>
            </a:xfrm>
            <a:prstGeom prst="rect">
              <a:avLst/>
            </a:prstGeom>
          </p:spPr>
        </p:pic>
        <p:pic>
          <p:nvPicPr>
            <p:cNvPr id="3" name="Immagin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33050" y="776377"/>
              <a:ext cx="4398937" cy="34964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273112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uppo 44"/>
          <p:cNvGrpSpPr/>
          <p:nvPr/>
        </p:nvGrpSpPr>
        <p:grpSpPr>
          <a:xfrm>
            <a:off x="951348" y="1792867"/>
            <a:ext cx="10786747" cy="2258085"/>
            <a:chOff x="951348" y="1792867"/>
            <a:chExt cx="10786747" cy="2258085"/>
          </a:xfrm>
        </p:grpSpPr>
        <p:grpSp>
          <p:nvGrpSpPr>
            <p:cNvPr id="2" name="Gruppo 1"/>
            <p:cNvGrpSpPr/>
            <p:nvPr/>
          </p:nvGrpSpPr>
          <p:grpSpPr>
            <a:xfrm>
              <a:off x="951348" y="1792867"/>
              <a:ext cx="5158972" cy="2258085"/>
              <a:chOff x="5949110" y="1663469"/>
              <a:chExt cx="5589133" cy="2654613"/>
            </a:xfrm>
          </p:grpSpPr>
          <p:sp>
            <p:nvSpPr>
              <p:cNvPr id="3" name="Rettangolo 2"/>
              <p:cNvSpPr/>
              <p:nvPr/>
            </p:nvSpPr>
            <p:spPr>
              <a:xfrm>
                <a:off x="8441360" y="1798944"/>
                <a:ext cx="1423358" cy="810883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4" name="Rettangolo 3"/>
              <p:cNvSpPr/>
              <p:nvPr/>
            </p:nvSpPr>
            <p:spPr>
              <a:xfrm>
                <a:off x="8441360" y="3507199"/>
                <a:ext cx="1423358" cy="810883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5" name="CasellaDiTesto 4"/>
              <p:cNvSpPr txBox="1"/>
              <p:nvPr/>
            </p:nvSpPr>
            <p:spPr>
              <a:xfrm>
                <a:off x="8820921" y="1902746"/>
                <a:ext cx="836762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22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G(s)</a:t>
                </a:r>
              </a:p>
            </p:txBody>
          </p:sp>
          <p:sp>
            <p:nvSpPr>
              <p:cNvPr id="6" name="CasellaDiTesto 5"/>
              <p:cNvSpPr txBox="1"/>
              <p:nvPr/>
            </p:nvSpPr>
            <p:spPr>
              <a:xfrm>
                <a:off x="8820921" y="3697196"/>
                <a:ext cx="836762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22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H(s)</a:t>
                </a:r>
              </a:p>
            </p:txBody>
          </p:sp>
          <p:cxnSp>
            <p:nvCxnSpPr>
              <p:cNvPr id="7" name="Connettore 2 6"/>
              <p:cNvCxnSpPr>
                <a:stCxn id="3" idx="3"/>
              </p:cNvCxnSpPr>
              <p:nvPr/>
            </p:nvCxnSpPr>
            <p:spPr>
              <a:xfrm flipV="1">
                <a:off x="9864718" y="2204383"/>
                <a:ext cx="1673525" cy="3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Connettore 2 7"/>
              <p:cNvCxnSpPr>
                <a:endCxn id="4" idx="3"/>
              </p:cNvCxnSpPr>
              <p:nvPr/>
            </p:nvCxnSpPr>
            <p:spPr>
              <a:xfrm flipH="1">
                <a:off x="9864718" y="3912639"/>
                <a:ext cx="888521" cy="2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Connettore diritto 8"/>
              <p:cNvCxnSpPr/>
              <p:nvPr/>
            </p:nvCxnSpPr>
            <p:spPr>
              <a:xfrm>
                <a:off x="10753239" y="2204385"/>
                <a:ext cx="1" cy="1708254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Ovale 9"/>
              <p:cNvSpPr/>
              <p:nvPr/>
            </p:nvSpPr>
            <p:spPr>
              <a:xfrm>
                <a:off x="6815281" y="1902746"/>
                <a:ext cx="646981" cy="621101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dirty="0"/>
              </a:p>
            </p:txBody>
          </p:sp>
          <p:cxnSp>
            <p:nvCxnSpPr>
              <p:cNvPr id="11" name="Connettore 2 10"/>
              <p:cNvCxnSpPr/>
              <p:nvPr/>
            </p:nvCxnSpPr>
            <p:spPr>
              <a:xfrm>
                <a:off x="5987145" y="2213296"/>
                <a:ext cx="828136" cy="1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ttore 2 11"/>
              <p:cNvCxnSpPr>
                <a:stCxn id="10" idx="6"/>
                <a:endCxn id="3" idx="1"/>
              </p:cNvCxnSpPr>
              <p:nvPr/>
            </p:nvCxnSpPr>
            <p:spPr>
              <a:xfrm flipV="1">
                <a:off x="7462262" y="2204386"/>
                <a:ext cx="979098" cy="8911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ttore diritto 12"/>
              <p:cNvCxnSpPr>
                <a:stCxn id="4" idx="1"/>
              </p:cNvCxnSpPr>
              <p:nvPr/>
            </p:nvCxnSpPr>
            <p:spPr>
              <a:xfrm flipH="1" flipV="1">
                <a:off x="7138771" y="3912639"/>
                <a:ext cx="1302589" cy="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ttore 2 13"/>
              <p:cNvCxnSpPr>
                <a:endCxn id="10" idx="4"/>
              </p:cNvCxnSpPr>
              <p:nvPr/>
            </p:nvCxnSpPr>
            <p:spPr>
              <a:xfrm flipV="1">
                <a:off x="7138771" y="2523847"/>
                <a:ext cx="1" cy="1397706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ttore diritto 14"/>
              <p:cNvCxnSpPr>
                <a:stCxn id="10" idx="7"/>
                <a:endCxn id="10" idx="3"/>
              </p:cNvCxnSpPr>
              <p:nvPr/>
            </p:nvCxnSpPr>
            <p:spPr>
              <a:xfrm flipH="1">
                <a:off x="6910029" y="1993704"/>
                <a:ext cx="457485" cy="43918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ttore diritto 15"/>
              <p:cNvCxnSpPr>
                <a:stCxn id="10" idx="5"/>
                <a:endCxn id="10" idx="1"/>
              </p:cNvCxnSpPr>
              <p:nvPr/>
            </p:nvCxnSpPr>
            <p:spPr>
              <a:xfrm flipH="1" flipV="1">
                <a:off x="6910029" y="1993704"/>
                <a:ext cx="457485" cy="439185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CasellaDiTesto 16"/>
              <p:cNvSpPr txBox="1"/>
              <p:nvPr/>
            </p:nvSpPr>
            <p:spPr>
              <a:xfrm>
                <a:off x="6800717" y="2019717"/>
                <a:ext cx="31451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18" name="CasellaDiTesto 17"/>
              <p:cNvSpPr txBox="1"/>
              <p:nvPr/>
            </p:nvSpPr>
            <p:spPr>
              <a:xfrm>
                <a:off x="6981516" y="2191647"/>
                <a:ext cx="31451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9" name="CasellaDiTesto 18"/>
                  <p:cNvSpPr txBox="1"/>
                  <p:nvPr/>
                </p:nvSpPr>
                <p:spPr>
                  <a:xfrm>
                    <a:off x="5949110" y="1663469"/>
                    <a:ext cx="908454" cy="4308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it-IT" sz="220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22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∆</m:t>
                              </m:r>
                              <m:acc>
                                <m:accPr>
                                  <m:chr m:val="̅"/>
                                  <m:ctrlPr>
                                    <a:rPr lang="it-IT" sz="22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it-IT" sz="22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𝐹</m:t>
                                  </m:r>
                                </m:e>
                              </m:acc>
                            </m:e>
                            <m:sub>
                              <m:r>
                                <a:rPr lang="it-IT" sz="22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𝑒𝑥𝑡</m:t>
                              </m:r>
                            </m:sub>
                          </m:sSub>
                        </m:oMath>
                      </m:oMathPara>
                    </a14:m>
                    <a:endParaRPr lang="it-IT" sz="22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19" name="CasellaDiTesto 1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949110" y="1663469"/>
                    <a:ext cx="908454" cy="430887"/>
                  </a:xfrm>
                  <a:prstGeom prst="rect">
                    <a:avLst/>
                  </a:prstGeom>
                  <a:blipFill>
                    <a:blip r:embed="rId2"/>
                    <a:stretch>
                      <a:fillRect b="-20000"/>
                    </a:stretch>
                  </a:blipFill>
                </p:spPr>
                <p:txBody>
                  <a:bodyPr/>
                  <a:lstStyle/>
                  <a:p>
                    <a:r>
                      <a:rPr lang="it-IT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0" name="CasellaDiTesto 19"/>
                  <p:cNvSpPr txBox="1"/>
                  <p:nvPr/>
                </p:nvSpPr>
                <p:spPr>
                  <a:xfrm>
                    <a:off x="6243497" y="2928627"/>
                    <a:ext cx="895630" cy="46339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lang="it-IT" sz="220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22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it-IT" sz="22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∆</m:t>
                              </m:r>
                              <m:acc>
                                <m:accPr>
                                  <m:chr m:val="̅"/>
                                  <m:ctrlPr>
                                    <a:rPr lang="it-IT" sz="22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it-IT" sz="22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𝐹</m:t>
                                  </m:r>
                                </m:e>
                              </m:acc>
                            </m:e>
                            <m:sub>
                              <m:r>
                                <a:rPr lang="it-IT" sz="22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sub>
                          </m:sSub>
                        </m:oMath>
                      </m:oMathPara>
                    </a14:m>
                    <a:endParaRPr lang="it-IT" sz="22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20" name="CasellaDiTesto 19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243497" y="2928627"/>
                    <a:ext cx="895630" cy="463397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r="-25185" b="-23438"/>
                    </a:stretch>
                  </a:blipFill>
                </p:spPr>
                <p:txBody>
                  <a:bodyPr/>
                  <a:lstStyle/>
                  <a:p>
                    <a:r>
                      <a:rPr lang="it-IT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1" name="CasellaDiTesto 20"/>
                  <p:cNvSpPr txBox="1"/>
                  <p:nvPr/>
                </p:nvSpPr>
                <p:spPr>
                  <a:xfrm>
                    <a:off x="10734996" y="1663469"/>
                    <a:ext cx="585417" cy="43839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it-IT" sz="2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∆</m:t>
                          </m:r>
                          <m:acc>
                            <m:accPr>
                              <m:chr m:val="̅"/>
                              <m:ctrlPr>
                                <a:rPr lang="it-IT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it-IT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h</m:t>
                              </m:r>
                            </m:e>
                          </m:acc>
                        </m:oMath>
                      </m:oMathPara>
                    </a14:m>
                    <a:endParaRPr lang="it-IT" sz="22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21" name="CasellaDiTesto 20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0734996" y="1663469"/>
                    <a:ext cx="585417" cy="438390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r="-27273" b="-14754"/>
                    </a:stretch>
                  </a:blipFill>
                </p:spPr>
                <p:txBody>
                  <a:bodyPr/>
                  <a:lstStyle/>
                  <a:p>
                    <a:r>
                      <a:rPr lang="it-IT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44" name="Gruppo 43"/>
            <p:cNvGrpSpPr/>
            <p:nvPr/>
          </p:nvGrpSpPr>
          <p:grpSpPr>
            <a:xfrm>
              <a:off x="6946491" y="1792867"/>
              <a:ext cx="4791604" cy="2258084"/>
              <a:chOff x="6946491" y="1792867"/>
              <a:chExt cx="4791604" cy="2258084"/>
            </a:xfrm>
          </p:grpSpPr>
          <p:grpSp>
            <p:nvGrpSpPr>
              <p:cNvPr id="22" name="Gruppo 21"/>
              <p:cNvGrpSpPr/>
              <p:nvPr/>
            </p:nvGrpSpPr>
            <p:grpSpPr>
              <a:xfrm>
                <a:off x="6946491" y="1792867"/>
                <a:ext cx="4791604" cy="2258084"/>
                <a:chOff x="5949110" y="1663469"/>
                <a:chExt cx="5589133" cy="2654613"/>
              </a:xfrm>
            </p:grpSpPr>
            <p:sp>
              <p:nvSpPr>
                <p:cNvPr id="23" name="Rettangolo 22"/>
                <p:cNvSpPr/>
                <p:nvPr/>
              </p:nvSpPr>
              <p:spPr>
                <a:xfrm>
                  <a:off x="8441360" y="1798944"/>
                  <a:ext cx="1423358" cy="810883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sp>
              <p:nvSpPr>
                <p:cNvPr id="24" name="Rettangolo 23"/>
                <p:cNvSpPr/>
                <p:nvPr/>
              </p:nvSpPr>
              <p:spPr>
                <a:xfrm>
                  <a:off x="8441360" y="3507199"/>
                  <a:ext cx="1423358" cy="810883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5" name="CasellaDiTesto 24"/>
                    <p:cNvSpPr txBox="1"/>
                    <p:nvPr/>
                  </p:nvSpPr>
                  <p:spPr>
                    <a:xfrm>
                      <a:off x="8679800" y="1823264"/>
                      <a:ext cx="836762" cy="72040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it-IT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it-IT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it-IT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it-IT" b="0" i="1" smtClea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𝑀</m:t>
                                </m:r>
                                <m:sSup>
                                  <m:sSupPr>
                                    <m:ctrlPr>
                                      <a:rPr lang="it-IT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it-IT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e>
                                  <m:sup>
                                    <m:r>
                                      <a:rPr lang="it-IT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den>
                            </m:f>
                          </m:oMath>
                        </m:oMathPara>
                      </a14:m>
                      <a:endParaRPr lang="it-IT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25" name="CasellaDiTesto 24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8679800" y="1823264"/>
                      <a:ext cx="836762" cy="720406"/>
                    </a:xfrm>
                    <a:prstGeom prst="rect">
                      <a:avLst/>
                    </a:prstGeom>
                    <a:blipFill>
                      <a:blip r:embed="rId5"/>
                      <a:stretch>
                        <a:fillRect r="-1709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it-IT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27" name="Connettore 2 26"/>
                <p:cNvCxnSpPr>
                  <a:stCxn id="23" idx="3"/>
                </p:cNvCxnSpPr>
                <p:nvPr/>
              </p:nvCxnSpPr>
              <p:spPr>
                <a:xfrm flipV="1">
                  <a:off x="9864718" y="2204383"/>
                  <a:ext cx="1673525" cy="3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Connettore 2 27"/>
                <p:cNvCxnSpPr>
                  <a:endCxn id="24" idx="3"/>
                </p:cNvCxnSpPr>
                <p:nvPr/>
              </p:nvCxnSpPr>
              <p:spPr>
                <a:xfrm flipH="1">
                  <a:off x="9864718" y="3912639"/>
                  <a:ext cx="888521" cy="2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Connettore diritto 28"/>
                <p:cNvCxnSpPr/>
                <p:nvPr/>
              </p:nvCxnSpPr>
              <p:spPr>
                <a:xfrm>
                  <a:off x="10753239" y="2204385"/>
                  <a:ext cx="1" cy="1708254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" name="Ovale 29"/>
                <p:cNvSpPr/>
                <p:nvPr/>
              </p:nvSpPr>
              <p:spPr>
                <a:xfrm>
                  <a:off x="6815281" y="1902746"/>
                  <a:ext cx="646981" cy="621101"/>
                </a:xfrm>
                <a:prstGeom prst="ellipse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dirty="0"/>
                </a:p>
              </p:txBody>
            </p:sp>
            <p:cxnSp>
              <p:nvCxnSpPr>
                <p:cNvPr id="31" name="Connettore 2 30"/>
                <p:cNvCxnSpPr/>
                <p:nvPr/>
              </p:nvCxnSpPr>
              <p:spPr>
                <a:xfrm>
                  <a:off x="5987145" y="2213296"/>
                  <a:ext cx="828136" cy="1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Connettore 2 31"/>
                <p:cNvCxnSpPr>
                  <a:stCxn id="30" idx="6"/>
                  <a:endCxn id="23" idx="1"/>
                </p:cNvCxnSpPr>
                <p:nvPr/>
              </p:nvCxnSpPr>
              <p:spPr>
                <a:xfrm flipV="1">
                  <a:off x="7462262" y="2204386"/>
                  <a:ext cx="979098" cy="8911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Connettore diritto 32"/>
                <p:cNvCxnSpPr>
                  <a:stCxn id="24" idx="1"/>
                </p:cNvCxnSpPr>
                <p:nvPr/>
              </p:nvCxnSpPr>
              <p:spPr>
                <a:xfrm flipH="1" flipV="1">
                  <a:off x="7138771" y="3912639"/>
                  <a:ext cx="1302589" cy="2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Connettore 2 33"/>
                <p:cNvCxnSpPr>
                  <a:endCxn id="30" idx="4"/>
                </p:cNvCxnSpPr>
                <p:nvPr/>
              </p:nvCxnSpPr>
              <p:spPr>
                <a:xfrm flipV="1">
                  <a:off x="7138771" y="2523847"/>
                  <a:ext cx="1" cy="1397706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Connettore diritto 34"/>
                <p:cNvCxnSpPr>
                  <a:stCxn id="30" idx="7"/>
                  <a:endCxn id="30" idx="3"/>
                </p:cNvCxnSpPr>
                <p:nvPr/>
              </p:nvCxnSpPr>
              <p:spPr>
                <a:xfrm flipH="1">
                  <a:off x="6910029" y="1993704"/>
                  <a:ext cx="457485" cy="439185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Connettore diritto 35"/>
                <p:cNvCxnSpPr>
                  <a:stCxn id="30" idx="5"/>
                  <a:endCxn id="30" idx="1"/>
                </p:cNvCxnSpPr>
                <p:nvPr/>
              </p:nvCxnSpPr>
              <p:spPr>
                <a:xfrm flipH="1" flipV="1">
                  <a:off x="6910029" y="1993704"/>
                  <a:ext cx="457485" cy="439185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" name="CasellaDiTesto 36"/>
                <p:cNvSpPr txBox="1"/>
                <p:nvPr/>
              </p:nvSpPr>
              <p:spPr>
                <a:xfrm>
                  <a:off x="6800717" y="2019717"/>
                  <a:ext cx="31451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</a:p>
              </p:txBody>
            </p:sp>
            <p:sp>
              <p:nvSpPr>
                <p:cNvPr id="38" name="CasellaDiTesto 37"/>
                <p:cNvSpPr txBox="1"/>
                <p:nvPr/>
              </p:nvSpPr>
              <p:spPr>
                <a:xfrm>
                  <a:off x="6981516" y="2191647"/>
                  <a:ext cx="31451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+</a:t>
                  </a:r>
                </a:p>
              </p:txBody>
            </p: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39" name="CasellaDiTesto 38"/>
                    <p:cNvSpPr txBox="1"/>
                    <p:nvPr/>
                  </p:nvSpPr>
                  <p:spPr>
                    <a:xfrm>
                      <a:off x="5949110" y="1663469"/>
                      <a:ext cx="908454" cy="43088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it-IT" sz="220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it-IT" sz="220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∆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it-IT" sz="22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it-IT" sz="22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𝐹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it-IT" sz="2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𝑒𝑥𝑡</m:t>
                                </m:r>
                              </m:sub>
                            </m:sSub>
                          </m:oMath>
                        </m:oMathPara>
                      </a14:m>
                      <a:endParaRPr lang="it-IT" sz="22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39" name="CasellaDiTesto 38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5949110" y="1663469"/>
                      <a:ext cx="908454" cy="430887"/>
                    </a:xfrm>
                    <a:prstGeom prst="rect">
                      <a:avLst/>
                    </a:prstGeom>
                    <a:blipFill>
                      <a:blip r:embed="rId6"/>
                      <a:stretch>
                        <a:fillRect l="-787" r="-5512" b="-20000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it-IT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0" name="CasellaDiTesto 39"/>
                    <p:cNvSpPr txBox="1"/>
                    <p:nvPr/>
                  </p:nvSpPr>
                  <p:spPr>
                    <a:xfrm>
                      <a:off x="6243497" y="2928627"/>
                      <a:ext cx="895630" cy="46339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it-IT" sz="220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it-IT" sz="2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it-IT" sz="220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∆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it-IT" sz="22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it-IT" sz="22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𝐹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it-IT" sz="2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𝑝</m:t>
                                </m:r>
                              </m:sub>
                            </m:sSub>
                          </m:oMath>
                        </m:oMathPara>
                      </a14:m>
                      <a:endParaRPr lang="it-IT" sz="22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40" name="CasellaDiTesto 39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6243497" y="2928627"/>
                      <a:ext cx="895630" cy="463397"/>
                    </a:xfrm>
                    <a:prstGeom prst="rect">
                      <a:avLst/>
                    </a:prstGeom>
                    <a:blipFill>
                      <a:blip r:embed="rId7"/>
                      <a:stretch>
                        <a:fillRect r="-33333" b="-23438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it-IT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41" name="CasellaDiTesto 40"/>
                    <p:cNvSpPr txBox="1"/>
                    <p:nvPr/>
                  </p:nvSpPr>
                  <p:spPr>
                    <a:xfrm>
                      <a:off x="10734996" y="1663469"/>
                      <a:ext cx="585417" cy="43839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it-IT" sz="22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∆</m:t>
                            </m:r>
                            <m:acc>
                              <m:accPr>
                                <m:chr m:val="̅"/>
                                <m:ctrlPr>
                                  <a:rPr lang="it-IT" sz="22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it-IT" sz="22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h</m:t>
                                </m:r>
                              </m:e>
                            </m:acc>
                          </m:oMath>
                        </m:oMathPara>
                      </a14:m>
                      <a:endParaRPr lang="it-IT" sz="22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41" name="CasellaDiTesto 40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0734996" y="1663469"/>
                      <a:ext cx="585417" cy="438390"/>
                    </a:xfrm>
                    <a:prstGeom prst="rect">
                      <a:avLst/>
                    </a:prstGeom>
                    <a:blipFill>
                      <a:blip r:embed="rId8"/>
                      <a:stretch>
                        <a:fillRect l="-1220" r="-24390" b="-14754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it-IT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3" name="Rettangolo 42"/>
                  <p:cNvSpPr/>
                  <p:nvPr/>
                </p:nvSpPr>
                <p:spPr>
                  <a:xfrm>
                    <a:off x="9287531" y="3361192"/>
                    <a:ext cx="800412" cy="66922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it-IT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it-IT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∆</m:t>
                                  </m:r>
                                  <m:acc>
                                    <m:accPr>
                                      <m:chr m:val="̅"/>
                                      <m:ctrlPr>
                                        <a:rPr lang="it-IT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it-IT" i="1"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</a:rPr>
                                        <m:t>𝐹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it-IT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it-IT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∆</m:t>
                              </m:r>
                              <m:acc>
                                <m:accPr>
                                  <m:chr m:val="̅"/>
                                  <m:ctrlPr>
                                    <a:rPr lang="it-IT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h</m:t>
                                  </m:r>
                                </m:e>
                              </m:acc>
                            </m:den>
                          </m:f>
                        </m:oMath>
                      </m:oMathPara>
                    </a14:m>
                    <a:endParaRPr lang="it-IT" dirty="0"/>
                  </a:p>
                </p:txBody>
              </p:sp>
            </mc:Choice>
            <mc:Fallback xmlns="">
              <p:sp>
                <p:nvSpPr>
                  <p:cNvPr id="43" name="Rettangolo 42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9287531" y="3361192"/>
                    <a:ext cx="800412" cy="669222"/>
                  </a:xfrm>
                  <a:prstGeom prst="rect">
                    <a:avLst/>
                  </a:prstGeom>
                  <a:blipFill>
                    <a:blip r:embed="rId9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it-IT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</p:spTree>
    <p:extLst>
      <p:ext uri="{BB962C8B-B14F-4D97-AF65-F5344CB8AC3E}">
        <p14:creationId xmlns:p14="http://schemas.microsoft.com/office/powerpoint/2010/main" val="6284434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uppo 43"/>
          <p:cNvGrpSpPr/>
          <p:nvPr/>
        </p:nvGrpSpPr>
        <p:grpSpPr>
          <a:xfrm>
            <a:off x="1240476" y="418229"/>
            <a:ext cx="9803693" cy="6134970"/>
            <a:chOff x="1240476" y="418229"/>
            <a:chExt cx="9803693" cy="6134970"/>
          </a:xfrm>
        </p:grpSpPr>
        <p:grpSp>
          <p:nvGrpSpPr>
            <p:cNvPr id="40" name="Gruppo 39"/>
            <p:cNvGrpSpPr/>
            <p:nvPr/>
          </p:nvGrpSpPr>
          <p:grpSpPr>
            <a:xfrm>
              <a:off x="1240476" y="418229"/>
              <a:ext cx="9803693" cy="6134970"/>
              <a:chOff x="1240476" y="418229"/>
              <a:chExt cx="9803693" cy="6134970"/>
            </a:xfrm>
          </p:grpSpPr>
          <p:pic>
            <p:nvPicPr>
              <p:cNvPr id="2" name="Immagine 1"/>
              <p:cNvPicPr/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55444" y="874939"/>
                <a:ext cx="8988725" cy="4839419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" name="CasellaDiTesto 2"/>
              <p:cNvSpPr txBox="1"/>
              <p:nvPr/>
            </p:nvSpPr>
            <p:spPr>
              <a:xfrm>
                <a:off x="4157933" y="418229"/>
                <a:ext cx="407484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cxnSp>
            <p:nvCxnSpPr>
              <p:cNvPr id="5" name="Connettore 2 4"/>
              <p:cNvCxnSpPr>
                <a:stCxn id="3" idx="2"/>
              </p:cNvCxnSpPr>
              <p:nvPr/>
            </p:nvCxnSpPr>
            <p:spPr>
              <a:xfrm>
                <a:off x="4361675" y="879894"/>
                <a:ext cx="203742" cy="461665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CasellaDiTesto 7"/>
              <p:cNvSpPr txBox="1"/>
              <p:nvPr/>
            </p:nvSpPr>
            <p:spPr>
              <a:xfrm>
                <a:off x="4974567" y="418229"/>
                <a:ext cx="4074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cxnSp>
            <p:nvCxnSpPr>
              <p:cNvPr id="9" name="Connettore 2 8"/>
              <p:cNvCxnSpPr>
                <a:stCxn id="8" idx="2"/>
              </p:cNvCxnSpPr>
              <p:nvPr/>
            </p:nvCxnSpPr>
            <p:spPr>
              <a:xfrm>
                <a:off x="5178309" y="879894"/>
                <a:ext cx="57925" cy="931653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CasellaDiTesto 10"/>
              <p:cNvSpPr txBox="1"/>
              <p:nvPr/>
            </p:nvSpPr>
            <p:spPr>
              <a:xfrm>
                <a:off x="4167706" y="6068038"/>
                <a:ext cx="4074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cxnSp>
            <p:nvCxnSpPr>
              <p:cNvPr id="12" name="Connettore 2 11"/>
              <p:cNvCxnSpPr>
                <a:stCxn id="11" idx="0"/>
              </p:cNvCxnSpPr>
              <p:nvPr/>
            </p:nvCxnSpPr>
            <p:spPr>
              <a:xfrm flipV="1">
                <a:off x="4371448" y="5633049"/>
                <a:ext cx="161631" cy="434989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CasellaDiTesto 15"/>
              <p:cNvSpPr txBox="1"/>
              <p:nvPr/>
            </p:nvSpPr>
            <p:spPr>
              <a:xfrm>
                <a:off x="5178309" y="6091534"/>
                <a:ext cx="4074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cxnSp>
            <p:nvCxnSpPr>
              <p:cNvPr id="17" name="Connettore 2 16"/>
              <p:cNvCxnSpPr>
                <a:stCxn id="16" idx="0"/>
              </p:cNvCxnSpPr>
              <p:nvPr/>
            </p:nvCxnSpPr>
            <p:spPr>
              <a:xfrm flipV="1">
                <a:off x="5382051" y="5149970"/>
                <a:ext cx="0" cy="941564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CasellaDiTesto 20"/>
              <p:cNvSpPr txBox="1"/>
              <p:nvPr/>
            </p:nvSpPr>
            <p:spPr>
              <a:xfrm>
                <a:off x="7453244" y="418229"/>
                <a:ext cx="4074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cxnSp>
            <p:nvCxnSpPr>
              <p:cNvPr id="22" name="Connettore 2 21"/>
              <p:cNvCxnSpPr>
                <a:stCxn id="21" idx="2"/>
              </p:cNvCxnSpPr>
              <p:nvPr/>
            </p:nvCxnSpPr>
            <p:spPr>
              <a:xfrm>
                <a:off x="7656986" y="879894"/>
                <a:ext cx="9043" cy="1190446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CasellaDiTesto 23"/>
              <p:cNvSpPr txBox="1"/>
              <p:nvPr/>
            </p:nvSpPr>
            <p:spPr>
              <a:xfrm>
                <a:off x="8166341" y="418229"/>
                <a:ext cx="4074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cxnSp>
            <p:nvCxnSpPr>
              <p:cNvPr id="25" name="Connettore 2 24"/>
              <p:cNvCxnSpPr>
                <a:stCxn id="24" idx="2"/>
              </p:cNvCxnSpPr>
              <p:nvPr/>
            </p:nvCxnSpPr>
            <p:spPr>
              <a:xfrm>
                <a:off x="8370083" y="879894"/>
                <a:ext cx="0" cy="1500997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CasellaDiTesto 26"/>
              <p:cNvSpPr txBox="1"/>
              <p:nvPr/>
            </p:nvSpPr>
            <p:spPr>
              <a:xfrm>
                <a:off x="8215412" y="6091534"/>
                <a:ext cx="4074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cxnSp>
            <p:nvCxnSpPr>
              <p:cNvPr id="28" name="Connettore 2 27"/>
              <p:cNvCxnSpPr>
                <a:stCxn id="27" idx="0"/>
              </p:cNvCxnSpPr>
              <p:nvPr/>
            </p:nvCxnSpPr>
            <p:spPr>
              <a:xfrm flipV="1">
                <a:off x="8419154" y="4632385"/>
                <a:ext cx="43359" cy="1459149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CasellaDiTesto 31"/>
              <p:cNvSpPr txBox="1"/>
              <p:nvPr/>
            </p:nvSpPr>
            <p:spPr>
              <a:xfrm>
                <a:off x="7093395" y="6091534"/>
                <a:ext cx="4074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cxnSp>
            <p:nvCxnSpPr>
              <p:cNvPr id="33" name="Connettore 2 32"/>
              <p:cNvCxnSpPr>
                <a:stCxn id="32" idx="0"/>
              </p:cNvCxnSpPr>
              <p:nvPr/>
            </p:nvCxnSpPr>
            <p:spPr>
              <a:xfrm flipH="1" flipV="1">
                <a:off x="7289321" y="4727276"/>
                <a:ext cx="7816" cy="1364258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CasellaDiTesto 35"/>
              <p:cNvSpPr txBox="1"/>
              <p:nvPr/>
            </p:nvSpPr>
            <p:spPr>
              <a:xfrm>
                <a:off x="1240476" y="3269562"/>
                <a:ext cx="40748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cxnSp>
            <p:nvCxnSpPr>
              <p:cNvPr id="37" name="Connettore 2 36"/>
              <p:cNvCxnSpPr>
                <a:stCxn id="36" idx="3"/>
              </p:cNvCxnSpPr>
              <p:nvPr/>
            </p:nvCxnSpPr>
            <p:spPr>
              <a:xfrm flipV="1">
                <a:off x="1647960" y="3500394"/>
                <a:ext cx="2190795" cy="1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CasellaDiTesto 40"/>
            <p:cNvSpPr txBox="1"/>
            <p:nvPr/>
          </p:nvSpPr>
          <p:spPr>
            <a:xfrm>
              <a:off x="6196865" y="6091534"/>
              <a:ext cx="4074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</a:t>
              </a:r>
            </a:p>
          </p:txBody>
        </p:sp>
        <p:cxnSp>
          <p:nvCxnSpPr>
            <p:cNvPr id="42" name="Connettore 2 41"/>
            <p:cNvCxnSpPr>
              <a:stCxn id="41" idx="0"/>
            </p:cNvCxnSpPr>
            <p:nvPr/>
          </p:nvCxnSpPr>
          <p:spPr>
            <a:xfrm flipV="1">
              <a:off x="6400607" y="5714358"/>
              <a:ext cx="193" cy="37717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178330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e 2"/>
          <p:cNvSpPr/>
          <p:nvPr/>
        </p:nvSpPr>
        <p:spPr>
          <a:xfrm>
            <a:off x="2268747" y="5192400"/>
            <a:ext cx="86365" cy="9198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pSp>
        <p:nvGrpSpPr>
          <p:cNvPr id="9" name="Gruppo 8"/>
          <p:cNvGrpSpPr/>
          <p:nvPr/>
        </p:nvGrpSpPr>
        <p:grpSpPr>
          <a:xfrm>
            <a:off x="-1" y="371474"/>
            <a:ext cx="12193074" cy="6115589"/>
            <a:chOff x="-1" y="371474"/>
            <a:chExt cx="12193074" cy="6115589"/>
          </a:xfrm>
        </p:grpSpPr>
        <p:pic>
          <p:nvPicPr>
            <p:cNvPr id="2" name="Immagine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371474"/>
              <a:ext cx="12193074" cy="6115589"/>
            </a:xfrm>
            <a:prstGeom prst="rect">
              <a:avLst/>
            </a:prstGeom>
          </p:spPr>
        </p:pic>
        <p:cxnSp>
          <p:nvCxnSpPr>
            <p:cNvPr id="5" name="Connettore 2 4"/>
            <p:cNvCxnSpPr>
              <a:stCxn id="7" idx="1"/>
            </p:cNvCxnSpPr>
            <p:nvPr/>
          </p:nvCxnSpPr>
          <p:spPr>
            <a:xfrm flipH="1">
              <a:off x="2355114" y="3244602"/>
              <a:ext cx="786292" cy="188046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CasellaDiTesto 6"/>
            <p:cNvSpPr txBox="1"/>
            <p:nvPr/>
          </p:nvSpPr>
          <p:spPr>
            <a:xfrm>
              <a:off x="3141406" y="3059936"/>
              <a:ext cx="24141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Inizio influenza valvola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871018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uppo 45"/>
          <p:cNvGrpSpPr/>
          <p:nvPr/>
        </p:nvGrpSpPr>
        <p:grpSpPr>
          <a:xfrm>
            <a:off x="-1" y="371475"/>
            <a:ext cx="12192001" cy="6115050"/>
            <a:chOff x="-1" y="371475"/>
            <a:chExt cx="12192001" cy="6115050"/>
          </a:xfrm>
        </p:grpSpPr>
        <p:pic>
          <p:nvPicPr>
            <p:cNvPr id="2" name="Immagine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371475"/>
              <a:ext cx="12192001" cy="6115050"/>
            </a:xfrm>
            <a:prstGeom prst="rect">
              <a:avLst/>
            </a:prstGeom>
          </p:spPr>
        </p:pic>
        <p:cxnSp>
          <p:nvCxnSpPr>
            <p:cNvPr id="4" name="Connettore 2 3"/>
            <p:cNvCxnSpPr/>
            <p:nvPr/>
          </p:nvCxnSpPr>
          <p:spPr>
            <a:xfrm flipH="1">
              <a:off x="5829300" y="2518291"/>
              <a:ext cx="1504950" cy="110609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nettore 2 6"/>
            <p:cNvCxnSpPr>
              <a:stCxn id="9" idx="1"/>
            </p:cNvCxnSpPr>
            <p:nvPr/>
          </p:nvCxnSpPr>
          <p:spPr>
            <a:xfrm flipH="1">
              <a:off x="6429376" y="2518291"/>
              <a:ext cx="904874" cy="386834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CasellaDiTesto 8"/>
            <p:cNvSpPr txBox="1"/>
            <p:nvPr/>
          </p:nvSpPr>
          <p:spPr>
            <a:xfrm>
              <a:off x="7334250" y="2333625"/>
              <a:ext cx="28504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Banda di tolleranza ±5% </a:t>
              </a:r>
              <a:r>
                <a:rPr lang="it-IT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r>
                <a:rPr lang="it-IT" i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des</a:t>
              </a:r>
              <a:endParaRPr lang="it-IT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" name="Connettore diritto 12"/>
            <p:cNvCxnSpPr/>
            <p:nvPr/>
          </p:nvCxnSpPr>
          <p:spPr>
            <a:xfrm flipH="1">
              <a:off x="1592666" y="4285622"/>
              <a:ext cx="4200209" cy="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ttore diritto 19"/>
            <p:cNvCxnSpPr/>
            <p:nvPr/>
          </p:nvCxnSpPr>
          <p:spPr>
            <a:xfrm flipH="1" flipV="1">
              <a:off x="1592666" y="5462956"/>
              <a:ext cx="4836710" cy="334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ttore 2 24"/>
            <p:cNvCxnSpPr/>
            <p:nvPr/>
          </p:nvCxnSpPr>
          <p:spPr>
            <a:xfrm>
              <a:off x="2280976" y="4285622"/>
              <a:ext cx="0" cy="1177334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CasellaDiTesto 26"/>
            <p:cNvSpPr txBox="1"/>
            <p:nvPr/>
          </p:nvSpPr>
          <p:spPr>
            <a:xfrm>
              <a:off x="2376435" y="4689624"/>
              <a:ext cx="10307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Δ</a:t>
              </a:r>
              <a:r>
                <a:rPr lang="it-IT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it-IT" i="1" baseline="30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it-IT" i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ristretto</a:t>
              </a:r>
              <a:endParaRPr lang="it-IT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8" name="Connettore diritto 27"/>
            <p:cNvCxnSpPr/>
            <p:nvPr/>
          </p:nvCxnSpPr>
          <p:spPr>
            <a:xfrm flipH="1" flipV="1">
              <a:off x="1592666" y="3940630"/>
              <a:ext cx="4836710" cy="837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ttore diritto 29"/>
            <p:cNvCxnSpPr/>
            <p:nvPr/>
          </p:nvCxnSpPr>
          <p:spPr>
            <a:xfrm flipH="1" flipV="1">
              <a:off x="1592666" y="3676418"/>
              <a:ext cx="4200209" cy="1635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ttore 2 32"/>
            <p:cNvCxnSpPr/>
            <p:nvPr/>
          </p:nvCxnSpPr>
          <p:spPr>
            <a:xfrm flipV="1">
              <a:off x="2280976" y="3949002"/>
              <a:ext cx="0" cy="17421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ttore diritto 35"/>
            <p:cNvCxnSpPr/>
            <p:nvPr/>
          </p:nvCxnSpPr>
          <p:spPr>
            <a:xfrm flipV="1">
              <a:off x="2280976" y="3692770"/>
              <a:ext cx="0" cy="24786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CasellaDiTesto 38"/>
            <p:cNvSpPr txBox="1"/>
            <p:nvPr/>
          </p:nvSpPr>
          <p:spPr>
            <a:xfrm>
              <a:off x="2280976" y="3183156"/>
              <a:ext cx="11375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Δ</a:t>
              </a:r>
              <a:r>
                <a:rPr lang="it-IT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it-IT" i="1" baseline="30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nv</a:t>
              </a:r>
              <a:r>
                <a:rPr lang="it-IT" i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ristretto</a:t>
              </a:r>
              <a:endParaRPr lang="it-IT" i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5" name="Connettore 2 44"/>
            <p:cNvCxnSpPr/>
            <p:nvPr/>
          </p:nvCxnSpPr>
          <p:spPr>
            <a:xfrm>
              <a:off x="2280976" y="3502205"/>
              <a:ext cx="0" cy="17421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741109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o 2"/>
          <p:cNvGrpSpPr/>
          <p:nvPr/>
        </p:nvGrpSpPr>
        <p:grpSpPr>
          <a:xfrm>
            <a:off x="3233737" y="338137"/>
            <a:ext cx="5135993" cy="5815013"/>
            <a:chOff x="3233737" y="338137"/>
            <a:chExt cx="5135993" cy="5815013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3737" y="338137"/>
              <a:ext cx="5135993" cy="5815013"/>
            </a:xfrm>
            <a:prstGeom prst="rect">
              <a:avLst/>
            </a:prstGeom>
          </p:spPr>
        </p:pic>
        <p:sp>
          <p:nvSpPr>
            <p:cNvPr id="2" name="Rettangolo 1"/>
            <p:cNvSpPr/>
            <p:nvPr/>
          </p:nvSpPr>
          <p:spPr>
            <a:xfrm>
              <a:off x="4540155" y="2593075"/>
              <a:ext cx="282054" cy="1546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" name="Rettangolo 4"/>
            <p:cNvSpPr/>
            <p:nvPr/>
          </p:nvSpPr>
          <p:spPr>
            <a:xfrm>
              <a:off x="4276300" y="2593075"/>
              <a:ext cx="232010" cy="1546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" name="Rettangolo 5"/>
            <p:cNvSpPr/>
            <p:nvPr/>
          </p:nvSpPr>
          <p:spPr>
            <a:xfrm>
              <a:off x="3233737" y="2593075"/>
              <a:ext cx="1010603" cy="1546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7" name="Rettangolo 6"/>
            <p:cNvSpPr/>
            <p:nvPr/>
          </p:nvSpPr>
          <p:spPr>
            <a:xfrm>
              <a:off x="3233737" y="4848013"/>
              <a:ext cx="1010718" cy="1546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8" name="Rettangolo 7"/>
            <p:cNvSpPr/>
            <p:nvPr/>
          </p:nvSpPr>
          <p:spPr>
            <a:xfrm>
              <a:off x="4276300" y="4848013"/>
              <a:ext cx="232010" cy="1546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9" name="Rettangolo 8"/>
            <p:cNvSpPr/>
            <p:nvPr/>
          </p:nvSpPr>
          <p:spPr>
            <a:xfrm>
              <a:off x="4540155" y="4848013"/>
              <a:ext cx="500418" cy="1546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0" name="Rettangolo 9"/>
            <p:cNvSpPr/>
            <p:nvPr/>
          </p:nvSpPr>
          <p:spPr>
            <a:xfrm>
              <a:off x="5072418" y="4891231"/>
              <a:ext cx="232010" cy="1546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1040780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clipart&#10;&#10;Descrizione generata automaticamente">
            <a:extLst>
              <a:ext uri="{FF2B5EF4-FFF2-40B4-BE49-F238E27FC236}">
                <a16:creationId xmlns:a16="http://schemas.microsoft.com/office/drawing/2014/main" id="{8EF5A4F8-9550-395B-E7BA-9D9CADE925F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59" y="50418"/>
            <a:ext cx="1872000" cy="85189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3" name="Input penna 12">
                <a:extLst>
                  <a:ext uri="{FF2B5EF4-FFF2-40B4-BE49-F238E27FC236}">
                    <a16:creationId xmlns:a16="http://schemas.microsoft.com/office/drawing/2014/main" id="{CFCC9D12-82A3-7EA6-6BA4-D24AE840895F}"/>
                  </a:ext>
                </a:extLst>
              </p14:cNvPr>
              <p14:cNvContentPartPr/>
              <p14:nvPr/>
            </p14:nvContentPartPr>
            <p14:xfrm>
              <a:off x="0" y="6316058"/>
              <a:ext cx="12191999" cy="360"/>
            </p14:xfrm>
          </p:contentPart>
        </mc:Choice>
        <mc:Fallback xmlns="">
          <p:pic>
            <p:nvPicPr>
              <p:cNvPr id="13" name="Input penna 12">
                <a:extLst>
                  <a:ext uri="{FF2B5EF4-FFF2-40B4-BE49-F238E27FC236}">
                    <a16:creationId xmlns:a16="http://schemas.microsoft.com/office/drawing/2014/main" id="{CFCC9D12-82A3-7EA6-6BA4-D24AE840895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-18000" y="6298058"/>
                <a:ext cx="12227639" cy="36000"/>
              </a:xfrm>
              <a:prstGeom prst="rect">
                <a:avLst/>
              </a:prstGeom>
            </p:spPr>
          </p:pic>
        </mc:Fallback>
      </mc:AlternateContent>
      <p:sp>
        <p:nvSpPr>
          <p:cNvPr id="8" name="CasellaDiTesto 7">
            <a:extLst>
              <a:ext uri="{FF2B5EF4-FFF2-40B4-BE49-F238E27FC236}">
                <a16:creationId xmlns:a16="http://schemas.microsoft.com/office/drawing/2014/main" id="{8910C9C9-65A0-EB0C-9B68-E886B18288F2}"/>
              </a:ext>
            </a:extLst>
          </p:cNvPr>
          <p:cNvSpPr txBox="1"/>
          <p:nvPr/>
        </p:nvSpPr>
        <p:spPr>
          <a:xfrm>
            <a:off x="0" y="6448036"/>
            <a:ext cx="108219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L:.Lentini, Dinamica dei Corpi Rigidi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Input penna 3">
                <a:extLst>
                  <a:ext uri="{FF2B5EF4-FFF2-40B4-BE49-F238E27FC236}">
                    <a16:creationId xmlns:a16="http://schemas.microsoft.com/office/drawing/2014/main" id="{CFD5F5A4-23D5-9012-4BEC-56D40DCF7441}"/>
                  </a:ext>
                </a:extLst>
              </p14:cNvPr>
              <p14:cNvContentPartPr/>
              <p14:nvPr/>
            </p14:nvContentPartPr>
            <p14:xfrm>
              <a:off x="2139885" y="576706"/>
              <a:ext cx="10044256" cy="360"/>
            </p14:xfrm>
          </p:contentPart>
        </mc:Choice>
        <mc:Fallback xmlns="">
          <p:pic>
            <p:nvPicPr>
              <p:cNvPr id="4" name="Input penna 3">
                <a:extLst>
                  <a:ext uri="{FF2B5EF4-FFF2-40B4-BE49-F238E27FC236}">
                    <a16:creationId xmlns:a16="http://schemas.microsoft.com/office/drawing/2014/main" id="{CFD5F5A4-23D5-9012-4BEC-56D40DCF744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121885" y="558706"/>
                <a:ext cx="10079896" cy="36000"/>
              </a:xfrm>
              <a:prstGeom prst="rect">
                <a:avLst/>
              </a:prstGeom>
            </p:spPr>
          </p:pic>
        </mc:Fallback>
      </mc:AlternateContent>
      <p:cxnSp>
        <p:nvCxnSpPr>
          <p:cNvPr id="126" name="Straight Arrow Connector 125">
            <a:extLst>
              <a:ext uri="{FF2B5EF4-FFF2-40B4-BE49-F238E27FC236}">
                <a16:creationId xmlns:a16="http://schemas.microsoft.com/office/drawing/2014/main" id="{4709FB35-5D2C-E650-43AC-9A1A6C91CD7C}"/>
              </a:ext>
            </a:extLst>
          </p:cNvPr>
          <p:cNvCxnSpPr>
            <a:cxnSpLocks/>
          </p:cNvCxnSpPr>
          <p:nvPr/>
        </p:nvCxnSpPr>
        <p:spPr>
          <a:xfrm>
            <a:off x="1689885" y="2621901"/>
            <a:ext cx="900000" cy="0"/>
          </a:xfrm>
          <a:prstGeom prst="straightConnector1">
            <a:avLst/>
          </a:prstGeom>
          <a:ln w="317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6" name="CasellaDiTesto 63">
                <a:extLst>
                  <a:ext uri="{FF2B5EF4-FFF2-40B4-BE49-F238E27FC236}">
                    <a16:creationId xmlns:a16="http://schemas.microsoft.com/office/drawing/2014/main" id="{173A6C02-C73A-1735-3BCA-54B99AEEFFF6}"/>
                  </a:ext>
                </a:extLst>
              </p:cNvPr>
              <p:cNvSpPr txBox="1"/>
              <p:nvPr/>
            </p:nvSpPr>
            <p:spPr>
              <a:xfrm>
                <a:off x="1629700" y="2158159"/>
                <a:ext cx="76107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𝛥</m:t>
                      </m:r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𝐹</m:t>
                      </m:r>
                    </m:oMath>
                  </m:oMathPara>
                </a14:m>
                <a:endParaRPr lang="it-IT" sz="2400" i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6" name="CasellaDiTesto 63">
                <a:extLst>
                  <a:ext uri="{FF2B5EF4-FFF2-40B4-BE49-F238E27FC236}">
                    <a16:creationId xmlns:a16="http://schemas.microsoft.com/office/drawing/2014/main" id="{173A6C02-C73A-1735-3BCA-54B99AEEFF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9700" y="2158159"/>
                <a:ext cx="761075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841F8961-E4B8-A9E8-C3BC-C0AB6D49AFC8}"/>
                  </a:ext>
                </a:extLst>
              </p:cNvPr>
              <p:cNvSpPr/>
              <p:nvPr/>
            </p:nvSpPr>
            <p:spPr>
              <a:xfrm>
                <a:off x="4308754" y="2219840"/>
                <a:ext cx="1332000" cy="828000"/>
              </a:xfrm>
              <a:prstGeom prst="rect">
                <a:avLst/>
              </a:prstGeom>
              <a:noFill/>
              <a:ln w="317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0" lang="it-IT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it-IT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1</m:t>
                          </m:r>
                        </m:num>
                        <m:den>
                          <m:r>
                            <a:rPr kumimoji="0" lang="it-IT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𝑚</m:t>
                          </m:r>
                          <m:sSup>
                            <m:sSupPr>
                              <m:ctrlPr>
                                <a:rPr kumimoji="0" lang="it-IT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it-IT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𝑠</m:t>
                              </m:r>
                            </m:e>
                            <m:sup>
                              <m:r>
                                <a:rPr kumimoji="0" lang="it-IT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841F8961-E4B8-A9E8-C3BC-C0AB6D49AFC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8754" y="2219840"/>
                <a:ext cx="1332000" cy="82800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 w="317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Oval 4">
            <a:extLst>
              <a:ext uri="{FF2B5EF4-FFF2-40B4-BE49-F238E27FC236}">
                <a16:creationId xmlns:a16="http://schemas.microsoft.com/office/drawing/2014/main" id="{052EF07A-A2C1-E5AF-6D3D-7A496FBFB560}"/>
              </a:ext>
            </a:extLst>
          </p:cNvPr>
          <p:cNvSpPr>
            <a:spLocks noChangeAspect="1"/>
          </p:cNvSpPr>
          <p:nvPr/>
        </p:nvSpPr>
        <p:spPr>
          <a:xfrm>
            <a:off x="2650070" y="2301224"/>
            <a:ext cx="638175" cy="637200"/>
          </a:xfrm>
          <a:prstGeom prst="ellipse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967EABB-D2DD-8699-9C85-B658AF1568AD}"/>
              </a:ext>
            </a:extLst>
          </p:cNvPr>
          <p:cNvCxnSpPr>
            <a:cxnSpLocks/>
          </p:cNvCxnSpPr>
          <p:nvPr/>
        </p:nvCxnSpPr>
        <p:spPr>
          <a:xfrm rot="-5400000">
            <a:off x="2428107" y="3528450"/>
            <a:ext cx="1044000" cy="0"/>
          </a:xfrm>
          <a:prstGeom prst="straightConnector1">
            <a:avLst/>
          </a:prstGeom>
          <a:ln w="317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asellaDiTesto 63">
                <a:extLst>
                  <a:ext uri="{FF2B5EF4-FFF2-40B4-BE49-F238E27FC236}">
                    <a16:creationId xmlns:a16="http://schemas.microsoft.com/office/drawing/2014/main" id="{A28344A9-9F7F-5AC3-5ED1-535679FBA1C4}"/>
                  </a:ext>
                </a:extLst>
              </p:cNvPr>
              <p:cNvSpPr txBox="1"/>
              <p:nvPr/>
            </p:nvSpPr>
            <p:spPr>
              <a:xfrm>
                <a:off x="2611184" y="2450547"/>
                <a:ext cx="28852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16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it-IT" sz="16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CasellaDiTesto 63">
                <a:extLst>
                  <a:ext uri="{FF2B5EF4-FFF2-40B4-BE49-F238E27FC236}">
                    <a16:creationId xmlns:a16="http://schemas.microsoft.com/office/drawing/2014/main" id="{A28344A9-9F7F-5AC3-5ED1-535679FBA1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1184" y="2450547"/>
                <a:ext cx="288528" cy="338554"/>
              </a:xfrm>
              <a:prstGeom prst="rect">
                <a:avLst/>
              </a:prstGeom>
              <a:blipFill>
                <a:blip r:embed="rId10"/>
                <a:stretch>
                  <a:fillRect r="-625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CasellaDiTesto 63">
            <a:extLst>
              <a:ext uri="{FF2B5EF4-FFF2-40B4-BE49-F238E27FC236}">
                <a16:creationId xmlns:a16="http://schemas.microsoft.com/office/drawing/2014/main" id="{36CD801C-52AD-C250-F5BB-D6C6B637676A}"/>
              </a:ext>
            </a:extLst>
          </p:cNvPr>
          <p:cNvSpPr txBox="1"/>
          <p:nvPr/>
        </p:nvSpPr>
        <p:spPr>
          <a:xfrm>
            <a:off x="2805450" y="2639315"/>
            <a:ext cx="2885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solidFill>
                  <a:schemeClr val="tx1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05AB56D-01E4-2E3F-4F22-013BB73416F8}"/>
              </a:ext>
            </a:extLst>
          </p:cNvPr>
          <p:cNvCxnSpPr>
            <a:cxnSpLocks/>
          </p:cNvCxnSpPr>
          <p:nvPr/>
        </p:nvCxnSpPr>
        <p:spPr>
          <a:xfrm>
            <a:off x="3369320" y="2632316"/>
            <a:ext cx="900000" cy="0"/>
          </a:xfrm>
          <a:prstGeom prst="straightConnector1">
            <a:avLst/>
          </a:prstGeom>
          <a:ln w="317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asellaDiTesto 63">
                <a:extLst>
                  <a:ext uri="{FF2B5EF4-FFF2-40B4-BE49-F238E27FC236}">
                    <a16:creationId xmlns:a16="http://schemas.microsoft.com/office/drawing/2014/main" id="{29C41AAB-8C58-F00A-A198-CB7A18B3A217}"/>
                  </a:ext>
                </a:extLst>
              </p:cNvPr>
              <p:cNvSpPr txBox="1"/>
              <p:nvPr/>
            </p:nvSpPr>
            <p:spPr>
              <a:xfrm>
                <a:off x="2044375" y="3222000"/>
                <a:ext cx="761075" cy="4901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𝛥</m:t>
                      </m:r>
                      <m:sSub>
                        <m:sSubPr>
                          <m:ctrlP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it-IT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</m:oMath>
                  </m:oMathPara>
                </a14:m>
                <a:endParaRPr lang="it-IT" sz="2400" i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" name="CasellaDiTesto 63">
                <a:extLst>
                  <a:ext uri="{FF2B5EF4-FFF2-40B4-BE49-F238E27FC236}">
                    <a16:creationId xmlns:a16="http://schemas.microsoft.com/office/drawing/2014/main" id="{29C41AAB-8C58-F00A-A198-CB7A18B3A2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4375" y="3222000"/>
                <a:ext cx="761075" cy="490199"/>
              </a:xfrm>
              <a:prstGeom prst="rect">
                <a:avLst/>
              </a:prstGeom>
              <a:blipFill>
                <a:blip r:embed="rId12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367E9D7-E3E6-449F-39B9-CB907346FC53}"/>
              </a:ext>
            </a:extLst>
          </p:cNvPr>
          <p:cNvCxnSpPr>
            <a:cxnSpLocks/>
          </p:cNvCxnSpPr>
          <p:nvPr/>
        </p:nvCxnSpPr>
        <p:spPr>
          <a:xfrm>
            <a:off x="5712470" y="2639315"/>
            <a:ext cx="1332000" cy="0"/>
          </a:xfrm>
          <a:prstGeom prst="straightConnector1">
            <a:avLst/>
          </a:prstGeom>
          <a:ln w="317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7758287D-DDDE-21DA-1EEB-651CBF9FC018}"/>
                  </a:ext>
                </a:extLst>
              </p:cNvPr>
              <p:cNvSpPr/>
              <p:nvPr/>
            </p:nvSpPr>
            <p:spPr>
              <a:xfrm>
                <a:off x="4318279" y="3581915"/>
                <a:ext cx="1332000" cy="828000"/>
              </a:xfrm>
              <a:prstGeom prst="rect">
                <a:avLst/>
              </a:prstGeom>
              <a:noFill/>
              <a:ln w="317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it-IT" sz="24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kumimoji="0" lang="it-IT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kumimoji="0" lang="it-IT" sz="24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Δ</m:t>
                          </m:r>
                          <m:sSub>
                            <m:sSubPr>
                              <m:ctrlPr>
                                <a:rPr kumimoji="0" lang="it-IT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a:rPr kumimoji="0" lang="it-IT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𝐹</m:t>
                              </m:r>
                            </m:e>
                            <m:sub>
                              <m:r>
                                <a:rPr kumimoji="0" lang="it-IT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𝑝</m:t>
                              </m:r>
                            </m:sub>
                          </m:sSub>
                        </m:num>
                        <m:den>
                          <m:r>
                            <m:rPr>
                              <m:sty m:val="p"/>
                            </m:rPr>
                            <a:rPr kumimoji="0" lang="it-IT" sz="2400" b="0" i="0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Δ</m:t>
                          </m:r>
                          <m:r>
                            <a:rPr kumimoji="0" lang="it-IT" sz="24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h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7758287D-DDDE-21DA-1EEB-651CBF9FC01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18279" y="3581915"/>
                <a:ext cx="1332000" cy="828000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  <a:ln w="317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B193A7AA-1064-E06A-62C9-BB1F829F6A7B}"/>
              </a:ext>
            </a:extLst>
          </p:cNvPr>
          <p:cNvCxnSpPr>
            <a:cxnSpLocks/>
          </p:cNvCxnSpPr>
          <p:nvPr/>
        </p:nvCxnSpPr>
        <p:spPr>
          <a:xfrm rot="-5400000">
            <a:off x="5867329" y="3347155"/>
            <a:ext cx="1404000" cy="0"/>
          </a:xfrm>
          <a:prstGeom prst="straightConnector1">
            <a:avLst/>
          </a:prstGeom>
          <a:ln w="31750">
            <a:solidFill>
              <a:schemeClr val="tx1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565BEA8B-0E43-D28B-ADC8-71F39DE4D4A9}"/>
              </a:ext>
            </a:extLst>
          </p:cNvPr>
          <p:cNvCxnSpPr>
            <a:cxnSpLocks/>
          </p:cNvCxnSpPr>
          <p:nvPr/>
        </p:nvCxnSpPr>
        <p:spPr>
          <a:xfrm rot="10800000">
            <a:off x="5678854" y="4042395"/>
            <a:ext cx="900000" cy="0"/>
          </a:xfrm>
          <a:prstGeom prst="straightConnector1">
            <a:avLst/>
          </a:prstGeom>
          <a:ln w="31750">
            <a:solidFill>
              <a:schemeClr val="tx1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947176EF-B1D5-3E50-7191-6289173B9B22}"/>
              </a:ext>
            </a:extLst>
          </p:cNvPr>
          <p:cNvCxnSpPr>
            <a:cxnSpLocks/>
          </p:cNvCxnSpPr>
          <p:nvPr/>
        </p:nvCxnSpPr>
        <p:spPr>
          <a:xfrm rot="10800000">
            <a:off x="2940754" y="4042395"/>
            <a:ext cx="1314000" cy="0"/>
          </a:xfrm>
          <a:prstGeom prst="straightConnector1">
            <a:avLst/>
          </a:prstGeom>
          <a:ln w="31750">
            <a:solidFill>
              <a:schemeClr val="tx1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asellaDiTesto 63">
                <a:extLst>
                  <a:ext uri="{FF2B5EF4-FFF2-40B4-BE49-F238E27FC236}">
                    <a16:creationId xmlns:a16="http://schemas.microsoft.com/office/drawing/2014/main" id="{9E2F1083-5D05-C9F6-88F8-D872B01B00F6}"/>
                  </a:ext>
                </a:extLst>
              </p:cNvPr>
              <p:cNvSpPr txBox="1"/>
              <p:nvPr/>
            </p:nvSpPr>
            <p:spPr>
              <a:xfrm>
                <a:off x="6230275" y="2158159"/>
                <a:ext cx="76107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𝛥</m:t>
                      </m:r>
                      <m:r>
                        <a:rPr lang="it-IT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</m:oMath>
                  </m:oMathPara>
                </a14:m>
                <a:endParaRPr lang="it-IT" sz="2400" i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0" name="CasellaDiTesto 63">
                <a:extLst>
                  <a:ext uri="{FF2B5EF4-FFF2-40B4-BE49-F238E27FC236}">
                    <a16:creationId xmlns:a16="http://schemas.microsoft.com/office/drawing/2014/main" id="{9E2F1083-5D05-C9F6-88F8-D872B01B00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0275" y="2158159"/>
                <a:ext cx="761075" cy="461665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Connettore diritto 13">
            <a:extLst>
              <a:ext uri="{FF2B5EF4-FFF2-40B4-BE49-F238E27FC236}">
                <a16:creationId xmlns:a16="http://schemas.microsoft.com/office/drawing/2014/main" id="{0353578C-2C25-2DA8-B396-AEB326904177}"/>
              </a:ext>
            </a:extLst>
          </p:cNvPr>
          <p:cNvCxnSpPr>
            <a:stCxn id="5" idx="7"/>
            <a:endCxn id="5" idx="3"/>
          </p:cNvCxnSpPr>
          <p:nvPr/>
        </p:nvCxnSpPr>
        <p:spPr>
          <a:xfrm flipH="1">
            <a:off x="2743529" y="2394540"/>
            <a:ext cx="451257" cy="4505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Connettore diritto 21">
            <a:extLst>
              <a:ext uri="{FF2B5EF4-FFF2-40B4-BE49-F238E27FC236}">
                <a16:creationId xmlns:a16="http://schemas.microsoft.com/office/drawing/2014/main" id="{0DC48EDC-C701-4AC9-9DDF-1761C3F67863}"/>
              </a:ext>
            </a:extLst>
          </p:cNvPr>
          <p:cNvCxnSpPr>
            <a:stCxn id="5" idx="1"/>
            <a:endCxn id="5" idx="5"/>
          </p:cNvCxnSpPr>
          <p:nvPr/>
        </p:nvCxnSpPr>
        <p:spPr>
          <a:xfrm>
            <a:off x="2743529" y="2394540"/>
            <a:ext cx="451257" cy="4505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825629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3333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116">
            <a:extLst>
              <a:ext uri="{FF2B5EF4-FFF2-40B4-BE49-F238E27FC236}">
                <a16:creationId xmlns:a16="http://schemas.microsoft.com/office/drawing/2014/main" id="{1FCE62F1-54F9-D2C6-BE2D-29A0FC901B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352425"/>
            <a:ext cx="2190750" cy="1790700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:a16="http://schemas.microsoft.com/office/drawing/2014/main" id="{1085E194-BEC0-A822-18B1-80D4BD60D3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584875"/>
            <a:ext cx="1219200" cy="1485900"/>
          </a:xfrm>
          <a:prstGeom prst="rect">
            <a:avLst/>
          </a:prstGeom>
        </p:spPr>
      </p:pic>
      <p:pic>
        <p:nvPicPr>
          <p:cNvPr id="121" name="Picture 120">
            <a:extLst>
              <a:ext uri="{FF2B5EF4-FFF2-40B4-BE49-F238E27FC236}">
                <a16:creationId xmlns:a16="http://schemas.microsoft.com/office/drawing/2014/main" id="{C020E033-98A8-09CE-145C-91680A9167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2087" y="2825922"/>
            <a:ext cx="1647825" cy="1228725"/>
          </a:xfrm>
          <a:prstGeom prst="rect">
            <a:avLst/>
          </a:prstGeom>
        </p:spPr>
      </p:pic>
      <p:pic>
        <p:nvPicPr>
          <p:cNvPr id="147" name="Picture 146">
            <a:extLst>
              <a:ext uri="{FF2B5EF4-FFF2-40B4-BE49-F238E27FC236}">
                <a16:creationId xmlns:a16="http://schemas.microsoft.com/office/drawing/2014/main" id="{4B7F8A45-F6EA-ECC7-AF93-B8E8813D41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2030" y="352425"/>
            <a:ext cx="1609725" cy="2228850"/>
          </a:xfrm>
          <a:prstGeom prst="rect">
            <a:avLst/>
          </a:prstGeom>
        </p:spPr>
      </p:pic>
      <p:pic>
        <p:nvPicPr>
          <p:cNvPr id="149" name="Picture 148">
            <a:extLst>
              <a:ext uri="{FF2B5EF4-FFF2-40B4-BE49-F238E27FC236}">
                <a16:creationId xmlns:a16="http://schemas.microsoft.com/office/drawing/2014/main" id="{DF8BF61F-9549-BAA2-EBF0-2AC2524ED2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01000" y="1330206"/>
            <a:ext cx="3314700" cy="1990725"/>
          </a:xfrm>
          <a:prstGeom prst="rect">
            <a:avLst/>
          </a:prstGeom>
        </p:spPr>
      </p:pic>
      <p:pic>
        <p:nvPicPr>
          <p:cNvPr id="151" name="Picture 150">
            <a:extLst>
              <a:ext uri="{FF2B5EF4-FFF2-40B4-BE49-F238E27FC236}">
                <a16:creationId xmlns:a16="http://schemas.microsoft.com/office/drawing/2014/main" id="{EF07A977-0ECB-AFD7-1EC8-02C45F7F04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91275" y="584875"/>
            <a:ext cx="5800725" cy="1133475"/>
          </a:xfrm>
          <a:prstGeom prst="rect">
            <a:avLst/>
          </a:prstGeom>
        </p:spPr>
      </p:pic>
      <p:pic>
        <p:nvPicPr>
          <p:cNvPr id="153" name="Picture 152">
            <a:extLst>
              <a:ext uri="{FF2B5EF4-FFF2-40B4-BE49-F238E27FC236}">
                <a16:creationId xmlns:a16="http://schemas.microsoft.com/office/drawing/2014/main" id="{778B3102-C1A9-C71A-FED1-6957069CDCD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1012" y="4619625"/>
            <a:ext cx="2447925" cy="1219200"/>
          </a:xfrm>
          <a:prstGeom prst="rect">
            <a:avLst/>
          </a:prstGeom>
        </p:spPr>
      </p:pic>
      <p:pic>
        <p:nvPicPr>
          <p:cNvPr id="161" name="Picture 160">
            <a:extLst>
              <a:ext uri="{FF2B5EF4-FFF2-40B4-BE49-F238E27FC236}">
                <a16:creationId xmlns:a16="http://schemas.microsoft.com/office/drawing/2014/main" id="{224C9095-AD00-8194-9C57-10187D769A7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81237" y="4619625"/>
            <a:ext cx="5572125" cy="1333500"/>
          </a:xfrm>
          <a:prstGeom prst="rect">
            <a:avLst/>
          </a:prstGeom>
        </p:spPr>
      </p:pic>
      <p:pic>
        <p:nvPicPr>
          <p:cNvPr id="163" name="Picture 162">
            <a:extLst>
              <a:ext uri="{FF2B5EF4-FFF2-40B4-BE49-F238E27FC236}">
                <a16:creationId xmlns:a16="http://schemas.microsoft.com/office/drawing/2014/main" id="{831E18C8-5658-53EB-65E3-25BDC3748D3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43000" y="2581275"/>
            <a:ext cx="1657350" cy="1009650"/>
          </a:xfrm>
          <a:prstGeom prst="rect">
            <a:avLst/>
          </a:prstGeom>
        </p:spPr>
      </p:pic>
      <p:cxnSp>
        <p:nvCxnSpPr>
          <p:cNvPr id="164" name="Straight Connector 163">
            <a:extLst>
              <a:ext uri="{FF2B5EF4-FFF2-40B4-BE49-F238E27FC236}">
                <a16:creationId xmlns:a16="http://schemas.microsoft.com/office/drawing/2014/main" id="{93022B05-AAAB-63A7-D061-9C45048BD26B}"/>
              </a:ext>
            </a:extLst>
          </p:cNvPr>
          <p:cNvCxnSpPr>
            <a:cxnSpLocks/>
          </p:cNvCxnSpPr>
          <p:nvPr/>
        </p:nvCxnSpPr>
        <p:spPr>
          <a:xfrm rot="5400000">
            <a:off x="1545325" y="3102630"/>
            <a:ext cx="72000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Connector 165">
            <a:extLst>
              <a:ext uri="{FF2B5EF4-FFF2-40B4-BE49-F238E27FC236}">
                <a16:creationId xmlns:a16="http://schemas.microsoft.com/office/drawing/2014/main" id="{AC7BB08F-858B-CEF4-0E26-2FB1592DCF64}"/>
              </a:ext>
            </a:extLst>
          </p:cNvPr>
          <p:cNvCxnSpPr>
            <a:cxnSpLocks/>
          </p:cNvCxnSpPr>
          <p:nvPr/>
        </p:nvCxnSpPr>
        <p:spPr>
          <a:xfrm>
            <a:off x="1905325" y="3460232"/>
            <a:ext cx="61200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Connector 166">
            <a:extLst>
              <a:ext uri="{FF2B5EF4-FFF2-40B4-BE49-F238E27FC236}">
                <a16:creationId xmlns:a16="http://schemas.microsoft.com/office/drawing/2014/main" id="{DC50521B-28A6-66AB-5A40-BE214D57EA0E}"/>
              </a:ext>
            </a:extLst>
          </p:cNvPr>
          <p:cNvCxnSpPr>
            <a:cxnSpLocks/>
          </p:cNvCxnSpPr>
          <p:nvPr/>
        </p:nvCxnSpPr>
        <p:spPr>
          <a:xfrm flipH="1">
            <a:off x="1894245" y="2753636"/>
            <a:ext cx="600919" cy="703064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Straight Connector 167">
            <a:extLst>
              <a:ext uri="{FF2B5EF4-FFF2-40B4-BE49-F238E27FC236}">
                <a16:creationId xmlns:a16="http://schemas.microsoft.com/office/drawing/2014/main" id="{E8BEB347-A604-5B4C-F45A-5AF46054A6F3}"/>
              </a:ext>
            </a:extLst>
          </p:cNvPr>
          <p:cNvCxnSpPr>
            <a:cxnSpLocks/>
          </p:cNvCxnSpPr>
          <p:nvPr/>
        </p:nvCxnSpPr>
        <p:spPr>
          <a:xfrm>
            <a:off x="1894245" y="2742630"/>
            <a:ext cx="61200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Connector 168">
            <a:extLst>
              <a:ext uri="{FF2B5EF4-FFF2-40B4-BE49-F238E27FC236}">
                <a16:creationId xmlns:a16="http://schemas.microsoft.com/office/drawing/2014/main" id="{C10E24BC-CE31-1D59-6028-9FC5D754C05F}"/>
              </a:ext>
            </a:extLst>
          </p:cNvPr>
          <p:cNvCxnSpPr>
            <a:cxnSpLocks/>
          </p:cNvCxnSpPr>
          <p:nvPr/>
        </p:nvCxnSpPr>
        <p:spPr>
          <a:xfrm>
            <a:off x="1696245" y="3021646"/>
            <a:ext cx="19800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Straight Connector 169">
            <a:extLst>
              <a:ext uri="{FF2B5EF4-FFF2-40B4-BE49-F238E27FC236}">
                <a16:creationId xmlns:a16="http://schemas.microsoft.com/office/drawing/2014/main" id="{59332593-2140-A6D7-9C55-F6228E07908B}"/>
              </a:ext>
            </a:extLst>
          </p:cNvPr>
          <p:cNvCxnSpPr>
            <a:cxnSpLocks/>
          </p:cNvCxnSpPr>
          <p:nvPr/>
        </p:nvCxnSpPr>
        <p:spPr>
          <a:xfrm rot="5400000">
            <a:off x="2146244" y="3102630"/>
            <a:ext cx="72000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Straight Connector 172">
            <a:extLst>
              <a:ext uri="{FF2B5EF4-FFF2-40B4-BE49-F238E27FC236}">
                <a16:creationId xmlns:a16="http://schemas.microsoft.com/office/drawing/2014/main" id="{739EE3D4-C498-E80E-9AD7-98A57363B507}"/>
              </a:ext>
            </a:extLst>
          </p:cNvPr>
          <p:cNvCxnSpPr>
            <a:cxnSpLocks/>
          </p:cNvCxnSpPr>
          <p:nvPr/>
        </p:nvCxnSpPr>
        <p:spPr>
          <a:xfrm rot="5400000">
            <a:off x="2143800" y="3555700"/>
            <a:ext cx="19800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Connector 173">
            <a:extLst>
              <a:ext uri="{FF2B5EF4-FFF2-40B4-BE49-F238E27FC236}">
                <a16:creationId xmlns:a16="http://schemas.microsoft.com/office/drawing/2014/main" id="{AE2F264F-A5F8-3028-F7CF-8B7822AA63F2}"/>
              </a:ext>
            </a:extLst>
          </p:cNvPr>
          <p:cNvCxnSpPr>
            <a:cxnSpLocks/>
          </p:cNvCxnSpPr>
          <p:nvPr/>
        </p:nvCxnSpPr>
        <p:spPr>
          <a:xfrm rot="2040000">
            <a:off x="1891449" y="2958976"/>
            <a:ext cx="21600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Connector 174">
            <a:extLst>
              <a:ext uri="{FF2B5EF4-FFF2-40B4-BE49-F238E27FC236}">
                <a16:creationId xmlns:a16="http://schemas.microsoft.com/office/drawing/2014/main" id="{85E708AF-0FCF-253E-198A-79AF29171132}"/>
              </a:ext>
            </a:extLst>
          </p:cNvPr>
          <p:cNvCxnSpPr>
            <a:cxnSpLocks/>
          </p:cNvCxnSpPr>
          <p:nvPr/>
        </p:nvCxnSpPr>
        <p:spPr>
          <a:xfrm rot="8640000">
            <a:off x="1876759" y="3090417"/>
            <a:ext cx="234000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Arc 175">
            <a:extLst>
              <a:ext uri="{FF2B5EF4-FFF2-40B4-BE49-F238E27FC236}">
                <a16:creationId xmlns:a16="http://schemas.microsoft.com/office/drawing/2014/main" id="{4D67C8BB-C2CB-CDE6-7FC4-611049DBC9B2}"/>
              </a:ext>
            </a:extLst>
          </p:cNvPr>
          <p:cNvSpPr/>
          <p:nvPr/>
        </p:nvSpPr>
        <p:spPr>
          <a:xfrm>
            <a:off x="2235476" y="3142342"/>
            <a:ext cx="216000" cy="244428"/>
          </a:xfrm>
          <a:prstGeom prst="arc">
            <a:avLst>
              <a:gd name="adj1" fmla="val 9056151"/>
              <a:gd name="adj2" fmla="val 1959531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88" name="Group 187">
            <a:extLst>
              <a:ext uri="{FF2B5EF4-FFF2-40B4-BE49-F238E27FC236}">
                <a16:creationId xmlns:a16="http://schemas.microsoft.com/office/drawing/2014/main" id="{7D812406-4D37-1B72-8147-C816F768BFBC}"/>
              </a:ext>
            </a:extLst>
          </p:cNvPr>
          <p:cNvGrpSpPr/>
          <p:nvPr/>
        </p:nvGrpSpPr>
        <p:grpSpPr>
          <a:xfrm>
            <a:off x="1599325" y="1029359"/>
            <a:ext cx="828000" cy="486000"/>
            <a:chOff x="1599325" y="1029359"/>
            <a:chExt cx="828000" cy="486000"/>
          </a:xfrm>
        </p:grpSpPr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64FB69C3-D331-CA1C-739E-434D19E190F4}"/>
                </a:ext>
              </a:extLst>
            </p:cNvPr>
            <p:cNvCxnSpPr>
              <a:cxnSpLocks/>
            </p:cNvCxnSpPr>
            <p:nvPr/>
          </p:nvCxnSpPr>
          <p:spPr>
            <a:xfrm>
              <a:off x="1599325" y="1029359"/>
              <a:ext cx="82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E3246366-C4EF-7DA1-A292-30EE5E3096CA}"/>
                </a:ext>
              </a:extLst>
            </p:cNvPr>
            <p:cNvCxnSpPr>
              <a:cxnSpLocks/>
            </p:cNvCxnSpPr>
            <p:nvPr/>
          </p:nvCxnSpPr>
          <p:spPr>
            <a:xfrm>
              <a:off x="1599325" y="1513597"/>
              <a:ext cx="82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Arrow Connector 178">
              <a:extLst>
                <a:ext uri="{FF2B5EF4-FFF2-40B4-BE49-F238E27FC236}">
                  <a16:creationId xmlns:a16="http://schemas.microsoft.com/office/drawing/2014/main" id="{1EE50349-F6D9-0A95-B0FD-CF669C001C5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1704974" y="1113411"/>
              <a:ext cx="308351" cy="302293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C27F2056-8D56-6BE9-3E8E-CADF913A4BC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364637" y="1272359"/>
              <a:ext cx="486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46EB13F8-384E-6E51-5E0F-D56444A0419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183405" y="1272359"/>
              <a:ext cx="486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96D691B2-7864-D1DD-C33C-EA2797D15487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058324" y="1264557"/>
              <a:ext cx="1980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>
              <a:extLst>
                <a:ext uri="{FF2B5EF4-FFF2-40B4-BE49-F238E27FC236}">
                  <a16:creationId xmlns:a16="http://schemas.microsoft.com/office/drawing/2014/main" id="{6AC48486-D478-819B-1B6E-E911189FD66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2162848" y="1267052"/>
              <a:ext cx="1980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8529865D-A89E-F918-B945-3E1A23F8DE2B}"/>
                </a:ext>
              </a:extLst>
            </p:cNvPr>
            <p:cNvCxnSpPr>
              <a:cxnSpLocks/>
            </p:cNvCxnSpPr>
            <p:nvPr/>
          </p:nvCxnSpPr>
          <p:spPr>
            <a:xfrm>
              <a:off x="2103325" y="1227695"/>
              <a:ext cx="2160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>
              <a:extLst>
                <a:ext uri="{FF2B5EF4-FFF2-40B4-BE49-F238E27FC236}">
                  <a16:creationId xmlns:a16="http://schemas.microsoft.com/office/drawing/2014/main" id="{B3BF3302-B427-6EEC-67C4-AD21D84AFE56}"/>
                </a:ext>
              </a:extLst>
            </p:cNvPr>
            <p:cNvCxnSpPr>
              <a:cxnSpLocks/>
            </p:cNvCxnSpPr>
            <p:nvPr/>
          </p:nvCxnSpPr>
          <p:spPr>
            <a:xfrm>
              <a:off x="2103325" y="1310128"/>
              <a:ext cx="2160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0" name="Straight Connector 189">
            <a:extLst>
              <a:ext uri="{FF2B5EF4-FFF2-40B4-BE49-F238E27FC236}">
                <a16:creationId xmlns:a16="http://schemas.microsoft.com/office/drawing/2014/main" id="{C1090C75-5DB3-4FE4-7F99-0114B9EC82B3}"/>
              </a:ext>
            </a:extLst>
          </p:cNvPr>
          <p:cNvCxnSpPr>
            <a:cxnSpLocks/>
          </p:cNvCxnSpPr>
          <p:nvPr/>
        </p:nvCxnSpPr>
        <p:spPr>
          <a:xfrm>
            <a:off x="5069286" y="3440285"/>
            <a:ext cx="50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Straight Connector 190">
            <a:extLst>
              <a:ext uri="{FF2B5EF4-FFF2-40B4-BE49-F238E27FC236}">
                <a16:creationId xmlns:a16="http://schemas.microsoft.com/office/drawing/2014/main" id="{C592221C-5E38-D154-9B18-075D79ADD0F1}"/>
              </a:ext>
            </a:extLst>
          </p:cNvPr>
          <p:cNvCxnSpPr>
            <a:cxnSpLocks/>
          </p:cNvCxnSpPr>
          <p:nvPr/>
        </p:nvCxnSpPr>
        <p:spPr>
          <a:xfrm>
            <a:off x="5069286" y="3735039"/>
            <a:ext cx="504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Straight Connector 191">
            <a:extLst>
              <a:ext uri="{FF2B5EF4-FFF2-40B4-BE49-F238E27FC236}">
                <a16:creationId xmlns:a16="http://schemas.microsoft.com/office/drawing/2014/main" id="{4B95CE48-1B66-8053-23FF-7C34942F4B35}"/>
              </a:ext>
            </a:extLst>
          </p:cNvPr>
          <p:cNvCxnSpPr>
            <a:cxnSpLocks/>
          </p:cNvCxnSpPr>
          <p:nvPr/>
        </p:nvCxnSpPr>
        <p:spPr>
          <a:xfrm rot="5400000">
            <a:off x="4926432" y="3588199"/>
            <a:ext cx="29582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Straight Connector 192">
            <a:extLst>
              <a:ext uri="{FF2B5EF4-FFF2-40B4-BE49-F238E27FC236}">
                <a16:creationId xmlns:a16="http://schemas.microsoft.com/office/drawing/2014/main" id="{0DFD906E-4772-AA7D-1B40-9CBDED6EC9F4}"/>
              </a:ext>
            </a:extLst>
          </p:cNvPr>
          <p:cNvCxnSpPr>
            <a:cxnSpLocks/>
          </p:cNvCxnSpPr>
          <p:nvPr/>
        </p:nvCxnSpPr>
        <p:spPr>
          <a:xfrm rot="5400000">
            <a:off x="5424813" y="3588199"/>
            <a:ext cx="295827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Connector 193">
            <a:extLst>
              <a:ext uri="{FF2B5EF4-FFF2-40B4-BE49-F238E27FC236}">
                <a16:creationId xmlns:a16="http://schemas.microsoft.com/office/drawing/2014/main" id="{00E52517-0406-7AD3-E5F4-BDC5CE326D36}"/>
              </a:ext>
            </a:extLst>
          </p:cNvPr>
          <p:cNvCxnSpPr>
            <a:cxnSpLocks/>
          </p:cNvCxnSpPr>
          <p:nvPr/>
        </p:nvCxnSpPr>
        <p:spPr>
          <a:xfrm rot="5400000">
            <a:off x="5348677" y="3583449"/>
            <a:ext cx="1205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Connector 194">
            <a:extLst>
              <a:ext uri="{FF2B5EF4-FFF2-40B4-BE49-F238E27FC236}">
                <a16:creationId xmlns:a16="http://schemas.microsoft.com/office/drawing/2014/main" id="{BE9DC067-A3B1-5DE2-E530-EC58C9CE35FE}"/>
              </a:ext>
            </a:extLst>
          </p:cNvPr>
          <p:cNvCxnSpPr>
            <a:cxnSpLocks/>
          </p:cNvCxnSpPr>
          <p:nvPr/>
        </p:nvCxnSpPr>
        <p:spPr>
          <a:xfrm rot="5400000">
            <a:off x="5412300" y="3584968"/>
            <a:ext cx="1205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Straight Connector 195">
            <a:extLst>
              <a:ext uri="{FF2B5EF4-FFF2-40B4-BE49-F238E27FC236}">
                <a16:creationId xmlns:a16="http://schemas.microsoft.com/office/drawing/2014/main" id="{BDFA85C3-B34C-71EF-5E99-987BCB1208D2}"/>
              </a:ext>
            </a:extLst>
          </p:cNvPr>
          <p:cNvCxnSpPr>
            <a:cxnSpLocks/>
          </p:cNvCxnSpPr>
          <p:nvPr/>
        </p:nvCxnSpPr>
        <p:spPr>
          <a:xfrm>
            <a:off x="5376069" y="3561012"/>
            <a:ext cx="1314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Connector 196">
            <a:extLst>
              <a:ext uri="{FF2B5EF4-FFF2-40B4-BE49-F238E27FC236}">
                <a16:creationId xmlns:a16="http://schemas.microsoft.com/office/drawing/2014/main" id="{B3C70208-599C-EF9A-377A-D9C24B01DC23}"/>
              </a:ext>
            </a:extLst>
          </p:cNvPr>
          <p:cNvCxnSpPr>
            <a:cxnSpLocks/>
          </p:cNvCxnSpPr>
          <p:nvPr/>
        </p:nvCxnSpPr>
        <p:spPr>
          <a:xfrm>
            <a:off x="5376069" y="3611188"/>
            <a:ext cx="13147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8" name="Group 197">
            <a:extLst>
              <a:ext uri="{FF2B5EF4-FFF2-40B4-BE49-F238E27FC236}">
                <a16:creationId xmlns:a16="http://schemas.microsoft.com/office/drawing/2014/main" id="{4BAB0E93-0878-E3E1-015E-3F9285A59A69}"/>
              </a:ext>
            </a:extLst>
          </p:cNvPr>
          <p:cNvGrpSpPr/>
          <p:nvPr/>
        </p:nvGrpSpPr>
        <p:grpSpPr>
          <a:xfrm rot="-1020000">
            <a:off x="5164215" y="3495905"/>
            <a:ext cx="70220" cy="190039"/>
            <a:chOff x="5135908" y="3492562"/>
            <a:chExt cx="70220" cy="190039"/>
          </a:xfrm>
        </p:grpSpPr>
        <p:sp>
          <p:nvSpPr>
            <p:cNvPr id="199" name="Isosceles Triangle 198">
              <a:extLst>
                <a:ext uri="{FF2B5EF4-FFF2-40B4-BE49-F238E27FC236}">
                  <a16:creationId xmlns:a16="http://schemas.microsoft.com/office/drawing/2014/main" id="{5B421958-A2B4-9393-20CD-AC3E092CAE3D}"/>
                </a:ext>
              </a:extLst>
            </p:cNvPr>
            <p:cNvSpPr/>
            <p:nvPr/>
          </p:nvSpPr>
          <p:spPr>
            <a:xfrm rot="19977438">
              <a:off x="5135908" y="3492562"/>
              <a:ext cx="54000" cy="93956"/>
            </a:xfrm>
            <a:prstGeom prst="triangl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50">
                <a:solidFill>
                  <a:schemeClr val="tx1"/>
                </a:solidFill>
              </a:endParaRPr>
            </a:p>
          </p:txBody>
        </p:sp>
        <p:cxnSp>
          <p:nvCxnSpPr>
            <p:cNvPr id="200" name="Straight Connector 199">
              <a:extLst>
                <a:ext uri="{FF2B5EF4-FFF2-40B4-BE49-F238E27FC236}">
                  <a16:creationId xmlns:a16="http://schemas.microsoft.com/office/drawing/2014/main" id="{D8C93399-C993-1FCC-1E39-8E259498C120}"/>
                </a:ext>
              </a:extLst>
            </p:cNvPr>
            <p:cNvCxnSpPr>
              <a:cxnSpLocks/>
            </p:cNvCxnSpPr>
            <p:nvPr/>
          </p:nvCxnSpPr>
          <p:spPr>
            <a:xfrm rot="3777438">
              <a:off x="5152128" y="3628601"/>
              <a:ext cx="108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2" name="Picture 201">
            <a:extLst>
              <a:ext uri="{FF2B5EF4-FFF2-40B4-BE49-F238E27FC236}">
                <a16:creationId xmlns:a16="http://schemas.microsoft.com/office/drawing/2014/main" id="{BC764DE1-8732-2AFF-8B13-8E4289818F6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5400000">
            <a:off x="8909939" y="2568747"/>
            <a:ext cx="1695450" cy="2971800"/>
          </a:xfrm>
          <a:prstGeom prst="rect">
            <a:avLst/>
          </a:prstGeom>
        </p:spPr>
      </p:pic>
      <p:cxnSp>
        <p:nvCxnSpPr>
          <p:cNvPr id="204" name="Straight Connector 203">
            <a:extLst>
              <a:ext uri="{FF2B5EF4-FFF2-40B4-BE49-F238E27FC236}">
                <a16:creationId xmlns:a16="http://schemas.microsoft.com/office/drawing/2014/main" id="{F97395EF-80EF-7C4A-3B84-DDC993F7E9F8}"/>
              </a:ext>
            </a:extLst>
          </p:cNvPr>
          <p:cNvCxnSpPr/>
          <p:nvPr/>
        </p:nvCxnSpPr>
        <p:spPr>
          <a:xfrm>
            <a:off x="8492067" y="3699933"/>
            <a:ext cx="1706033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Straight Connector 204">
            <a:extLst>
              <a:ext uri="{FF2B5EF4-FFF2-40B4-BE49-F238E27FC236}">
                <a16:creationId xmlns:a16="http://schemas.microsoft.com/office/drawing/2014/main" id="{0D383A56-7D57-6B80-B1A7-9F36E063600A}"/>
              </a:ext>
            </a:extLst>
          </p:cNvPr>
          <p:cNvCxnSpPr/>
          <p:nvPr/>
        </p:nvCxnSpPr>
        <p:spPr>
          <a:xfrm>
            <a:off x="8492066" y="4436533"/>
            <a:ext cx="1706033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Connector 205">
            <a:extLst>
              <a:ext uri="{FF2B5EF4-FFF2-40B4-BE49-F238E27FC236}">
                <a16:creationId xmlns:a16="http://schemas.microsoft.com/office/drawing/2014/main" id="{367E03B6-A8C1-3767-3388-552CEEEB95F4}"/>
              </a:ext>
            </a:extLst>
          </p:cNvPr>
          <p:cNvCxnSpPr>
            <a:cxnSpLocks/>
          </p:cNvCxnSpPr>
          <p:nvPr/>
        </p:nvCxnSpPr>
        <p:spPr>
          <a:xfrm rot="5400000">
            <a:off x="8123066" y="4063647"/>
            <a:ext cx="7380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Straight Connector 206">
            <a:extLst>
              <a:ext uri="{FF2B5EF4-FFF2-40B4-BE49-F238E27FC236}">
                <a16:creationId xmlns:a16="http://schemas.microsoft.com/office/drawing/2014/main" id="{82E6A176-E318-0E88-C5FE-6F880DE3C843}"/>
              </a:ext>
            </a:extLst>
          </p:cNvPr>
          <p:cNvCxnSpPr>
            <a:cxnSpLocks/>
          </p:cNvCxnSpPr>
          <p:nvPr/>
        </p:nvCxnSpPr>
        <p:spPr>
          <a:xfrm rot="5400000">
            <a:off x="8317799" y="4063647"/>
            <a:ext cx="7380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Straight Connector 207">
            <a:extLst>
              <a:ext uri="{FF2B5EF4-FFF2-40B4-BE49-F238E27FC236}">
                <a16:creationId xmlns:a16="http://schemas.microsoft.com/office/drawing/2014/main" id="{7C8A7EB6-564E-FA57-3A05-69910EAF8F50}"/>
              </a:ext>
            </a:extLst>
          </p:cNvPr>
          <p:cNvCxnSpPr>
            <a:cxnSpLocks/>
          </p:cNvCxnSpPr>
          <p:nvPr/>
        </p:nvCxnSpPr>
        <p:spPr>
          <a:xfrm rot="5400000">
            <a:off x="8703032" y="4063647"/>
            <a:ext cx="7380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Straight Connector 208">
            <a:extLst>
              <a:ext uri="{FF2B5EF4-FFF2-40B4-BE49-F238E27FC236}">
                <a16:creationId xmlns:a16="http://schemas.microsoft.com/office/drawing/2014/main" id="{1A260A8A-DAFF-0D69-1BBA-DEC604A90EFB}"/>
              </a:ext>
            </a:extLst>
          </p:cNvPr>
          <p:cNvCxnSpPr>
            <a:cxnSpLocks/>
          </p:cNvCxnSpPr>
          <p:nvPr/>
        </p:nvCxnSpPr>
        <p:spPr>
          <a:xfrm rot="5400000">
            <a:off x="10054099" y="3838647"/>
            <a:ext cx="2880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Straight Connector 209">
            <a:extLst>
              <a:ext uri="{FF2B5EF4-FFF2-40B4-BE49-F238E27FC236}">
                <a16:creationId xmlns:a16="http://schemas.microsoft.com/office/drawing/2014/main" id="{4B270E64-7F62-DFDC-803D-050C4CD6B45F}"/>
              </a:ext>
            </a:extLst>
          </p:cNvPr>
          <p:cNvCxnSpPr>
            <a:cxnSpLocks/>
          </p:cNvCxnSpPr>
          <p:nvPr/>
        </p:nvCxnSpPr>
        <p:spPr>
          <a:xfrm rot="5400000">
            <a:off x="10072099" y="4311713"/>
            <a:ext cx="2520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10">
            <a:extLst>
              <a:ext uri="{FF2B5EF4-FFF2-40B4-BE49-F238E27FC236}">
                <a16:creationId xmlns:a16="http://schemas.microsoft.com/office/drawing/2014/main" id="{C0E7D7C2-C9B3-68B0-51FB-1ADC6A399276}"/>
              </a:ext>
            </a:extLst>
          </p:cNvPr>
          <p:cNvCxnSpPr>
            <a:cxnSpLocks/>
          </p:cNvCxnSpPr>
          <p:nvPr/>
        </p:nvCxnSpPr>
        <p:spPr>
          <a:xfrm rot="5400000">
            <a:off x="8228899" y="4800419"/>
            <a:ext cx="7380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Straight Connector 211">
            <a:extLst>
              <a:ext uri="{FF2B5EF4-FFF2-40B4-BE49-F238E27FC236}">
                <a16:creationId xmlns:a16="http://schemas.microsoft.com/office/drawing/2014/main" id="{6DA59C07-1A91-231E-6D98-4A961B61968D}"/>
              </a:ext>
            </a:extLst>
          </p:cNvPr>
          <p:cNvCxnSpPr>
            <a:cxnSpLocks/>
          </p:cNvCxnSpPr>
          <p:nvPr/>
        </p:nvCxnSpPr>
        <p:spPr>
          <a:xfrm rot="5400000">
            <a:off x="9727499" y="4800419"/>
            <a:ext cx="7380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Straight Connector 213">
            <a:extLst>
              <a:ext uri="{FF2B5EF4-FFF2-40B4-BE49-F238E27FC236}">
                <a16:creationId xmlns:a16="http://schemas.microsoft.com/office/drawing/2014/main" id="{E4B6F0C2-F1C2-9365-7030-FA5E9BDE9AE0}"/>
              </a:ext>
            </a:extLst>
          </p:cNvPr>
          <p:cNvCxnSpPr/>
          <p:nvPr/>
        </p:nvCxnSpPr>
        <p:spPr>
          <a:xfrm>
            <a:off x="9072032" y="4169832"/>
            <a:ext cx="1706033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Straight Connector 214">
            <a:extLst>
              <a:ext uri="{FF2B5EF4-FFF2-40B4-BE49-F238E27FC236}">
                <a16:creationId xmlns:a16="http://schemas.microsoft.com/office/drawing/2014/main" id="{659C188E-3733-3B71-3E34-B22B3CF1A9F4}"/>
              </a:ext>
            </a:extLst>
          </p:cNvPr>
          <p:cNvCxnSpPr/>
          <p:nvPr/>
        </p:nvCxnSpPr>
        <p:spPr>
          <a:xfrm>
            <a:off x="9072031" y="3982647"/>
            <a:ext cx="1706033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Straight Connector 215">
            <a:extLst>
              <a:ext uri="{FF2B5EF4-FFF2-40B4-BE49-F238E27FC236}">
                <a16:creationId xmlns:a16="http://schemas.microsoft.com/office/drawing/2014/main" id="{B04F5A5F-0FB6-E1BB-FFE7-21C15E76C2EE}"/>
              </a:ext>
            </a:extLst>
          </p:cNvPr>
          <p:cNvCxnSpPr>
            <a:cxnSpLocks/>
          </p:cNvCxnSpPr>
          <p:nvPr/>
        </p:nvCxnSpPr>
        <p:spPr>
          <a:xfrm rot="5400000">
            <a:off x="10679064" y="4081647"/>
            <a:ext cx="1980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EC2A3545-05BD-807B-1984-8295E5DF3F1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93363" y="1838606"/>
            <a:ext cx="1752600" cy="1352550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554D5E79-9455-54B6-8658-FB457BAD7178}"/>
              </a:ext>
            </a:extLst>
          </p:cNvPr>
          <p:cNvGrpSpPr/>
          <p:nvPr/>
        </p:nvGrpSpPr>
        <p:grpSpPr>
          <a:xfrm>
            <a:off x="2901705" y="2060593"/>
            <a:ext cx="643267" cy="418276"/>
            <a:chOff x="3665174" y="2521931"/>
            <a:chExt cx="643267" cy="418276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FA88E656-A1C3-AB4B-5D44-1ECC0E00959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65174" y="2521931"/>
              <a:ext cx="67071" cy="24598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B50BD88-A78C-B580-7FB7-B113517C539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26274" y="2540592"/>
              <a:ext cx="106378" cy="38922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77AB8D1-DF17-B5FF-47E3-F812C1645EA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28624" y="2540592"/>
              <a:ext cx="106378" cy="38922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997080CF-C58B-E242-FDCF-8ACEE4B9220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36441" y="2669121"/>
              <a:ext cx="72000" cy="26343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1387260-7D9A-FED8-AD13-11B11B934268}"/>
                </a:ext>
              </a:extLst>
            </p:cNvPr>
            <p:cNvCxnSpPr>
              <a:cxnSpLocks/>
            </p:cNvCxnSpPr>
            <p:nvPr/>
          </p:nvCxnSpPr>
          <p:spPr>
            <a:xfrm rot="9060000" flipH="1">
              <a:off x="4133054" y="2545053"/>
              <a:ext cx="108000" cy="3951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35FDD902-DECA-A221-A8C9-02C221F3715F}"/>
                </a:ext>
              </a:extLst>
            </p:cNvPr>
            <p:cNvCxnSpPr>
              <a:cxnSpLocks/>
            </p:cNvCxnSpPr>
            <p:nvPr/>
          </p:nvCxnSpPr>
          <p:spPr>
            <a:xfrm rot="9060000" flipH="1">
              <a:off x="3927448" y="2541999"/>
              <a:ext cx="108000" cy="3951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A4244D2E-6F20-8934-A215-443580BAED70}"/>
                </a:ext>
              </a:extLst>
            </p:cNvPr>
            <p:cNvCxnSpPr>
              <a:cxnSpLocks/>
            </p:cNvCxnSpPr>
            <p:nvPr/>
          </p:nvCxnSpPr>
          <p:spPr>
            <a:xfrm rot="9060000" flipH="1">
              <a:off x="3724705" y="2533612"/>
              <a:ext cx="108000" cy="3951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040D4DE-780A-5644-C413-0B30EFEA71EF}"/>
              </a:ext>
            </a:extLst>
          </p:cNvPr>
          <p:cNvGrpSpPr/>
          <p:nvPr/>
        </p:nvGrpSpPr>
        <p:grpSpPr>
          <a:xfrm>
            <a:off x="2892205" y="2811902"/>
            <a:ext cx="513400" cy="779537"/>
            <a:chOff x="2892205" y="2811902"/>
            <a:chExt cx="513400" cy="779537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5ACFE5D9-1ADE-882E-E35B-CF48538E14E7}"/>
                </a:ext>
              </a:extLst>
            </p:cNvPr>
            <p:cNvGrpSpPr/>
            <p:nvPr/>
          </p:nvGrpSpPr>
          <p:grpSpPr>
            <a:xfrm>
              <a:off x="2892205" y="2822404"/>
              <a:ext cx="513400" cy="769035"/>
              <a:chOff x="3560700" y="3101049"/>
              <a:chExt cx="513400" cy="769035"/>
            </a:xfrm>
          </p:grpSpPr>
          <p:sp>
            <p:nvSpPr>
              <p:cNvPr id="22" name="Arc 21">
                <a:extLst>
                  <a:ext uri="{FF2B5EF4-FFF2-40B4-BE49-F238E27FC236}">
                    <a16:creationId xmlns:a16="http://schemas.microsoft.com/office/drawing/2014/main" id="{F7C17804-EEA1-5DCF-3BF8-66BA35964F94}"/>
                  </a:ext>
                </a:extLst>
              </p:cNvPr>
              <p:cNvSpPr/>
              <p:nvPr/>
            </p:nvSpPr>
            <p:spPr>
              <a:xfrm>
                <a:off x="3570100" y="3101049"/>
                <a:ext cx="504000" cy="287295"/>
              </a:xfrm>
              <a:prstGeom prst="arc">
                <a:avLst>
                  <a:gd name="adj1" fmla="val 1409453"/>
                  <a:gd name="adj2" fmla="val 9638587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" name="Arc 23">
                <a:extLst>
                  <a:ext uri="{FF2B5EF4-FFF2-40B4-BE49-F238E27FC236}">
                    <a16:creationId xmlns:a16="http://schemas.microsoft.com/office/drawing/2014/main" id="{09CEFE6D-96E7-014D-3FB5-5B5C84838810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0800000">
                <a:off x="3560700" y="3582789"/>
                <a:ext cx="504000" cy="287295"/>
              </a:xfrm>
              <a:prstGeom prst="arc">
                <a:avLst>
                  <a:gd name="adj1" fmla="val 1409453"/>
                  <a:gd name="adj2" fmla="val 9638587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C26678BD-4720-8015-8AB7-E1AE691DC3C8}"/>
                </a:ext>
              </a:extLst>
            </p:cNvPr>
            <p:cNvGrpSpPr>
              <a:grpSpLocks noChangeAspect="1"/>
            </p:cNvGrpSpPr>
            <p:nvPr/>
          </p:nvGrpSpPr>
          <p:grpSpPr>
            <a:xfrm rot="17863229">
              <a:off x="2811091" y="3120054"/>
              <a:ext cx="720000" cy="103696"/>
              <a:chOff x="5452606" y="3362029"/>
              <a:chExt cx="433936" cy="67401"/>
            </a:xfrm>
          </p:grpSpPr>
          <p:sp>
            <p:nvSpPr>
              <p:cNvPr id="27" name="Isosceles Triangle 26">
                <a:extLst>
                  <a:ext uri="{FF2B5EF4-FFF2-40B4-BE49-F238E27FC236}">
                    <a16:creationId xmlns:a16="http://schemas.microsoft.com/office/drawing/2014/main" id="{A7A0827A-885C-7A77-7096-9FA86F0D2C27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5400000">
                <a:off x="5798841" y="3341730"/>
                <a:ext cx="67401" cy="108000"/>
              </a:xfrm>
              <a:prstGeom prst="triangl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05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3B3CF16B-C23A-F152-F453-7511934B4908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5452606" y="3397200"/>
                <a:ext cx="324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0" name="Picture 29">
            <a:extLst>
              <a:ext uri="{FF2B5EF4-FFF2-40B4-BE49-F238E27FC236}">
                <a16:creationId xmlns:a16="http://schemas.microsoft.com/office/drawing/2014/main" id="{D7D241C6-D67C-347D-05BC-FEBA2C9EA2B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814788" y="1916175"/>
            <a:ext cx="1247775" cy="2486025"/>
          </a:xfrm>
          <a:prstGeom prst="rect">
            <a:avLst/>
          </a:prstGeom>
        </p:spPr>
      </p:pic>
      <p:grpSp>
        <p:nvGrpSpPr>
          <p:cNvPr id="49" name="Group 48">
            <a:extLst>
              <a:ext uri="{FF2B5EF4-FFF2-40B4-BE49-F238E27FC236}">
                <a16:creationId xmlns:a16="http://schemas.microsoft.com/office/drawing/2014/main" id="{252914C1-B910-4C59-6E28-B2CDB73DE4AE}"/>
              </a:ext>
            </a:extLst>
          </p:cNvPr>
          <p:cNvGrpSpPr/>
          <p:nvPr/>
        </p:nvGrpSpPr>
        <p:grpSpPr>
          <a:xfrm>
            <a:off x="3714180" y="2353011"/>
            <a:ext cx="727654" cy="2143786"/>
            <a:chOff x="3714180" y="2353011"/>
            <a:chExt cx="727654" cy="2143786"/>
          </a:xfrm>
        </p:grpSpPr>
        <p:sp>
          <p:nvSpPr>
            <p:cNvPr id="44" name="Arc 43">
              <a:extLst>
                <a:ext uri="{FF2B5EF4-FFF2-40B4-BE49-F238E27FC236}">
                  <a16:creationId xmlns:a16="http://schemas.microsoft.com/office/drawing/2014/main" id="{EF9DFF99-BFA4-429D-77AD-BDCAD03446E9}"/>
                </a:ext>
              </a:extLst>
            </p:cNvPr>
            <p:cNvSpPr>
              <a:spLocks/>
            </p:cNvSpPr>
            <p:nvPr/>
          </p:nvSpPr>
          <p:spPr>
            <a:xfrm rot="10800000">
              <a:off x="3714180" y="2353011"/>
              <a:ext cx="720000" cy="864000"/>
            </a:xfrm>
            <a:prstGeom prst="arc">
              <a:avLst>
                <a:gd name="adj1" fmla="val 115277"/>
                <a:gd name="adj2" fmla="val 10729593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Arc 44">
              <a:extLst>
                <a:ext uri="{FF2B5EF4-FFF2-40B4-BE49-F238E27FC236}">
                  <a16:creationId xmlns:a16="http://schemas.microsoft.com/office/drawing/2014/main" id="{424BF769-5B24-0842-4452-7ED6A40C951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21646" y="3094244"/>
              <a:ext cx="720000" cy="864000"/>
            </a:xfrm>
            <a:prstGeom prst="arc">
              <a:avLst>
                <a:gd name="adj1" fmla="val 115277"/>
                <a:gd name="adj2" fmla="val 10729593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D289321-BAED-1E1B-AF90-F47DA08384B5}"/>
                </a:ext>
              </a:extLst>
            </p:cNvPr>
            <p:cNvCxnSpPr>
              <a:cxnSpLocks/>
              <a:stCxn id="44" idx="0"/>
              <a:endCxn id="45" idx="2"/>
            </p:cNvCxnSpPr>
            <p:nvPr/>
          </p:nvCxnSpPr>
          <p:spPr>
            <a:xfrm>
              <a:off x="3714321" y="2772939"/>
              <a:ext cx="7377" cy="76067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FAE0C6A1-59B2-0079-4629-7D15DED03351}"/>
                </a:ext>
              </a:extLst>
            </p:cNvPr>
            <p:cNvCxnSpPr>
              <a:cxnSpLocks/>
            </p:cNvCxnSpPr>
            <p:nvPr/>
          </p:nvCxnSpPr>
          <p:spPr>
            <a:xfrm>
              <a:off x="4434457" y="2765566"/>
              <a:ext cx="7377" cy="76067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43A7A3EE-A057-692C-D4C7-7DF4AFFCBF48}"/>
                </a:ext>
              </a:extLst>
            </p:cNvPr>
            <p:cNvCxnSpPr>
              <a:cxnSpLocks/>
            </p:cNvCxnSpPr>
            <p:nvPr/>
          </p:nvCxnSpPr>
          <p:spPr>
            <a:xfrm>
              <a:off x="4077957" y="3956797"/>
              <a:ext cx="7377" cy="54000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1" name="Picture 50">
            <a:extLst>
              <a:ext uri="{FF2B5EF4-FFF2-40B4-BE49-F238E27FC236}">
                <a16:creationId xmlns:a16="http://schemas.microsoft.com/office/drawing/2014/main" id="{DF1A7490-DB9C-A5EF-DF8A-3C3F51E2F50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802561" y="5745895"/>
            <a:ext cx="1590675" cy="933450"/>
          </a:xfrm>
          <a:prstGeom prst="rect">
            <a:avLst/>
          </a:prstGeom>
        </p:spPr>
      </p:pic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B05B73AF-D0CD-3E2F-6194-077707B513AE}"/>
              </a:ext>
            </a:extLst>
          </p:cNvPr>
          <p:cNvCxnSpPr>
            <a:cxnSpLocks/>
          </p:cNvCxnSpPr>
          <p:nvPr/>
        </p:nvCxnSpPr>
        <p:spPr>
          <a:xfrm rot="5400000">
            <a:off x="7784545" y="6259127"/>
            <a:ext cx="3960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83B1D1A-F1E9-E4D5-ED35-4B955AC15A49}"/>
              </a:ext>
            </a:extLst>
          </p:cNvPr>
          <p:cNvCxnSpPr>
            <a:cxnSpLocks/>
          </p:cNvCxnSpPr>
          <p:nvPr/>
        </p:nvCxnSpPr>
        <p:spPr>
          <a:xfrm>
            <a:off x="8254035" y="6259127"/>
            <a:ext cx="9360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4A209285-CEDF-8BE6-9DCD-6D96C2FEAB62}"/>
              </a:ext>
            </a:extLst>
          </p:cNvPr>
          <p:cNvCxnSpPr>
            <a:cxnSpLocks/>
          </p:cNvCxnSpPr>
          <p:nvPr/>
        </p:nvCxnSpPr>
        <p:spPr>
          <a:xfrm>
            <a:off x="7982543" y="6060967"/>
            <a:ext cx="289221" cy="19816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1F2586F2-6A40-A93D-D975-2E0984CE0240}"/>
              </a:ext>
            </a:extLst>
          </p:cNvPr>
          <p:cNvCxnSpPr>
            <a:cxnSpLocks/>
          </p:cNvCxnSpPr>
          <p:nvPr/>
        </p:nvCxnSpPr>
        <p:spPr>
          <a:xfrm flipH="1">
            <a:off x="7982544" y="6259129"/>
            <a:ext cx="289220" cy="19815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Group 62">
            <a:extLst>
              <a:ext uri="{FF2B5EF4-FFF2-40B4-BE49-F238E27FC236}">
                <a16:creationId xmlns:a16="http://schemas.microsoft.com/office/drawing/2014/main" id="{190B4D5B-28F9-16B5-A8AF-2B2C7611F488}"/>
              </a:ext>
            </a:extLst>
          </p:cNvPr>
          <p:cNvGrpSpPr/>
          <p:nvPr/>
        </p:nvGrpSpPr>
        <p:grpSpPr>
          <a:xfrm>
            <a:off x="8134943" y="6213367"/>
            <a:ext cx="1207492" cy="396320"/>
            <a:chOff x="8134943" y="6213367"/>
            <a:chExt cx="1207492" cy="396320"/>
          </a:xfrm>
        </p:grpSpPr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2B27605F-0C48-4A46-E880-7329CB5E13C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7936945" y="6411527"/>
              <a:ext cx="396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7C39AEF2-6ACF-1EA1-6F66-F9CADEC1D85D}"/>
                </a:ext>
              </a:extLst>
            </p:cNvPr>
            <p:cNvCxnSpPr>
              <a:cxnSpLocks/>
            </p:cNvCxnSpPr>
            <p:nvPr/>
          </p:nvCxnSpPr>
          <p:spPr>
            <a:xfrm>
              <a:off x="8406435" y="6411527"/>
              <a:ext cx="936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8E2E63DB-5FAB-97F8-EBB7-84EEBAF19440}"/>
                </a:ext>
              </a:extLst>
            </p:cNvPr>
            <p:cNvCxnSpPr>
              <a:cxnSpLocks/>
            </p:cNvCxnSpPr>
            <p:nvPr/>
          </p:nvCxnSpPr>
          <p:spPr>
            <a:xfrm>
              <a:off x="8134943" y="6213367"/>
              <a:ext cx="289221" cy="19816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D3CE3A7C-5F0F-B02E-6465-49AA9928649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134944" y="6411529"/>
              <a:ext cx="289220" cy="19815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24486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po 5"/>
          <p:cNvGrpSpPr/>
          <p:nvPr/>
        </p:nvGrpSpPr>
        <p:grpSpPr>
          <a:xfrm>
            <a:off x="1724025" y="1855469"/>
            <a:ext cx="9505950" cy="3135631"/>
            <a:chOff x="4783772" y="2236470"/>
            <a:chExt cx="6045835" cy="1661160"/>
          </a:xfrm>
        </p:grpSpPr>
        <p:pic>
          <p:nvPicPr>
            <p:cNvPr id="4" name="Immagine 3" descr="D:\Foto\Foto 2022\Valvola tesi\20221017_154948.jpg"/>
            <p:cNvPicPr/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671" t="22976" r="12169" b="35407"/>
            <a:stretch/>
          </p:blipFill>
          <p:spPr bwMode="auto">
            <a:xfrm>
              <a:off x="7096442" y="2236470"/>
              <a:ext cx="3733165" cy="166116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5" name="Immagine 4" descr="D:\Foto\Foto 2022\Valvola tesi\20221017_161213.jp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455" t="13688" r="29853" b="3346"/>
            <a:stretch/>
          </p:blipFill>
          <p:spPr bwMode="auto">
            <a:xfrm rot="5400000">
              <a:off x="5109844" y="1910398"/>
              <a:ext cx="1660525" cy="231267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cxnSp>
        <p:nvCxnSpPr>
          <p:cNvPr id="10" name="Connettore 2 9"/>
          <p:cNvCxnSpPr>
            <a:stCxn id="12" idx="2"/>
          </p:cNvCxnSpPr>
          <p:nvPr/>
        </p:nvCxnSpPr>
        <p:spPr>
          <a:xfrm>
            <a:off x="2568902" y="2871846"/>
            <a:ext cx="984839" cy="480954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asellaDiTesto 11"/>
          <p:cNvSpPr txBox="1"/>
          <p:nvPr/>
        </p:nvSpPr>
        <p:spPr>
          <a:xfrm>
            <a:off x="1790484" y="1948516"/>
            <a:ext cx="1556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Alimentazione</a:t>
            </a:r>
          </a:p>
          <a:p>
            <a:pPr algn="ctr"/>
            <a:r>
              <a:rPr lang="it-IT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camera 3</a:t>
            </a:r>
          </a:p>
          <a:p>
            <a:pPr algn="ctr"/>
            <a:r>
              <a:rPr lang="it-IT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(feedback)</a:t>
            </a:r>
          </a:p>
        </p:txBody>
      </p:sp>
      <p:sp>
        <p:nvSpPr>
          <p:cNvPr id="15" name="CasellaDiTesto 14"/>
          <p:cNvSpPr txBox="1"/>
          <p:nvPr/>
        </p:nvSpPr>
        <p:spPr>
          <a:xfrm>
            <a:off x="3693699" y="1948516"/>
            <a:ext cx="15568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Alimentazione</a:t>
            </a:r>
          </a:p>
          <a:p>
            <a:pPr algn="ctr"/>
            <a:r>
              <a:rPr lang="it-IT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al pattino</a:t>
            </a:r>
          </a:p>
        </p:txBody>
      </p:sp>
      <p:cxnSp>
        <p:nvCxnSpPr>
          <p:cNvPr id="16" name="Connettore 2 15"/>
          <p:cNvCxnSpPr>
            <a:stCxn id="15" idx="2"/>
          </p:cNvCxnSpPr>
          <p:nvPr/>
        </p:nvCxnSpPr>
        <p:spPr>
          <a:xfrm flipH="1">
            <a:off x="4300562" y="2594847"/>
            <a:ext cx="171555" cy="929403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asellaDiTesto 21"/>
          <p:cNvSpPr txBox="1"/>
          <p:nvPr/>
        </p:nvSpPr>
        <p:spPr>
          <a:xfrm>
            <a:off x="5535092" y="2086658"/>
            <a:ext cx="15568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Alimentazione</a:t>
            </a:r>
          </a:p>
          <a:p>
            <a:pPr algn="ctr"/>
            <a:r>
              <a:rPr lang="it-IT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camera 1</a:t>
            </a:r>
          </a:p>
        </p:txBody>
      </p:sp>
      <p:sp>
        <p:nvSpPr>
          <p:cNvPr id="24" name="CasellaDiTesto 23"/>
          <p:cNvSpPr txBox="1"/>
          <p:nvPr/>
        </p:nvSpPr>
        <p:spPr>
          <a:xfrm>
            <a:off x="5725450" y="4067771"/>
            <a:ext cx="1556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Alimentazione</a:t>
            </a:r>
          </a:p>
          <a:p>
            <a:pPr algn="ctr"/>
            <a:r>
              <a:rPr lang="it-IT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camera 4</a:t>
            </a:r>
          </a:p>
          <a:p>
            <a:pPr algn="ctr"/>
            <a:r>
              <a:rPr lang="it-IT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(riferimento)</a:t>
            </a:r>
          </a:p>
        </p:txBody>
      </p:sp>
      <p:sp>
        <p:nvSpPr>
          <p:cNvPr id="25" name="CasellaDiTesto 24"/>
          <p:cNvSpPr txBox="1"/>
          <p:nvPr/>
        </p:nvSpPr>
        <p:spPr>
          <a:xfrm>
            <a:off x="9556973" y="4343572"/>
            <a:ext cx="15568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Alimentazione</a:t>
            </a:r>
          </a:p>
          <a:p>
            <a:pPr algn="ctr"/>
            <a:r>
              <a:rPr lang="it-IT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camera 2</a:t>
            </a:r>
          </a:p>
        </p:txBody>
      </p:sp>
      <p:cxnSp>
        <p:nvCxnSpPr>
          <p:cNvPr id="26" name="Connettore 2 25"/>
          <p:cNvCxnSpPr>
            <a:stCxn id="22" idx="2"/>
          </p:cNvCxnSpPr>
          <p:nvPr/>
        </p:nvCxnSpPr>
        <p:spPr>
          <a:xfrm>
            <a:off x="6313510" y="2732989"/>
            <a:ext cx="2387162" cy="905561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ttore 2 31"/>
          <p:cNvCxnSpPr>
            <a:stCxn id="24" idx="3"/>
          </p:cNvCxnSpPr>
          <p:nvPr/>
        </p:nvCxnSpPr>
        <p:spPr>
          <a:xfrm flipV="1">
            <a:off x="7282286" y="3752850"/>
            <a:ext cx="2061739" cy="776586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2 34"/>
          <p:cNvCxnSpPr>
            <a:stCxn id="25" idx="0"/>
          </p:cNvCxnSpPr>
          <p:nvPr/>
        </p:nvCxnSpPr>
        <p:spPr>
          <a:xfrm flipH="1" flipV="1">
            <a:off x="9653914" y="3752849"/>
            <a:ext cx="681477" cy="590723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/>
          <p:cNvSpPr txBox="1"/>
          <p:nvPr/>
        </p:nvSpPr>
        <p:spPr>
          <a:xfrm>
            <a:off x="9710861" y="1810016"/>
            <a:ext cx="14029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Connessione</a:t>
            </a:r>
          </a:p>
          <a:p>
            <a:pPr algn="ctr"/>
            <a:r>
              <a:rPr lang="it-IT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manometro</a:t>
            </a:r>
          </a:p>
          <a:p>
            <a:pPr algn="ctr"/>
            <a:r>
              <a:rPr lang="it-IT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camera 3</a:t>
            </a:r>
          </a:p>
        </p:txBody>
      </p:sp>
      <p:cxnSp>
        <p:nvCxnSpPr>
          <p:cNvPr id="39" name="Connettore 2 38"/>
          <p:cNvCxnSpPr>
            <a:stCxn id="38" idx="1"/>
          </p:cNvCxnSpPr>
          <p:nvPr/>
        </p:nvCxnSpPr>
        <p:spPr>
          <a:xfrm flipH="1">
            <a:off x="9003287" y="2271681"/>
            <a:ext cx="707574" cy="618727"/>
          </a:xfrm>
          <a:prstGeom prst="straightConnector1">
            <a:avLst/>
          </a:prstGeom>
          <a:ln w="2857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0542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olo 1"/>
              <p:cNvSpPr>
                <a:spLocks noGrp="1"/>
              </p:cNvSpPr>
              <p:nvPr>
                <p:ph type="title"/>
              </p:nvPr>
            </p:nvSpPr>
            <p:spPr>
              <a:xfrm>
                <a:off x="1026542" y="365126"/>
                <a:ext cx="10327257" cy="532022"/>
              </a:xfrm>
            </p:spPr>
            <p:txBody>
              <a:bodyPr>
                <a:normAutofit fontScale="90000"/>
              </a:bodyPr>
              <a:lstStyle/>
              <a:p>
                <a:r>
                  <a:rPr lang="it-IT" dirty="0"/>
                  <a:t>Coefficienti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it-IT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it-IT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it-I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it-IT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it-IT" i="1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it-IT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it-IT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it-IT" i="1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it-IT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it-IT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it-IT" dirty="0"/>
              </a:p>
            </p:txBody>
          </p:sp>
        </mc:Choice>
        <mc:Fallback xmlns="">
          <p:sp>
            <p:nvSpPr>
              <p:cNvPr id="2" name="Titolo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026542" y="365126"/>
                <a:ext cx="10327257" cy="532022"/>
              </a:xfrm>
              <a:blipFill>
                <a:blip r:embed="rId2"/>
                <a:stretch>
                  <a:fillRect l="-2066" t="-42529" b="-59770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Segnaposto contenuto 2"/>
              <p:cNvSpPr>
                <a:spLocks noGrp="1"/>
              </p:cNvSpPr>
              <p:nvPr>
                <p:ph idx="1"/>
              </p:nvPr>
            </p:nvSpPr>
            <p:spPr>
              <a:xfrm>
                <a:off x="838199" y="1173192"/>
                <a:ext cx="10695317" cy="5003771"/>
              </a:xfrm>
            </p:spPr>
            <p:txBody>
              <a:bodyPr>
                <a:normAutofit lnSpcReduction="10000"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it-IT" sz="15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it-IT" sz="15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m:rPr>
                                <m:sty m:val="p"/>
                              </m:rPr>
                              <a:rPr lang="it-IT" sz="1500">
                                <a:latin typeface="Cambria Math" panose="02040503050406030204" pitchFamily="18" charset="0"/>
                              </a:rPr>
                              <m:t>Δ</m:t>
                            </m:r>
                            <m:sSub>
                              <m:sSub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it-IT" sz="150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it-IT" sz="150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m:rPr>
                                <m:sty m:val="p"/>
                              </m:rPr>
                              <a:rPr lang="it-IT" sz="1500">
                                <a:latin typeface="Cambria Math" panose="02040503050406030204" pitchFamily="18" charset="0"/>
                              </a:rPr>
                              <m:t>Δ</m:t>
                            </m:r>
                            <m:r>
                              <a:rPr lang="it-IT" sz="15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it-IT" sz="15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m:rPr>
                                <m:sty m:val="p"/>
                              </m:rPr>
                              <a:rPr lang="it-IT" sz="1500">
                                <a:latin typeface="Cambria Math" panose="02040503050406030204" pitchFamily="18" charset="0"/>
                              </a:rPr>
                              <m:t>Δ</m:t>
                            </m:r>
                            <m:sSub>
                              <m:sSub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</m:e>
                          <m:e>
                            <m:r>
                              <m:rPr>
                                <m:sty m:val="p"/>
                              </m:rPr>
                              <a:rPr lang="it-IT" sz="1500">
                                <a:latin typeface="Cambria Math" panose="02040503050406030204" pitchFamily="18" charset="0"/>
                              </a:rPr>
                              <m:t>Δ</m:t>
                            </m:r>
                            <m:sSub>
                              <m:sSub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it-IT" sz="150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it-IT" sz="150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m:rPr>
                                <m:sty m:val="p"/>
                              </m:rPr>
                              <a:rPr lang="it-IT" sz="1500">
                                <a:latin typeface="Cambria Math" panose="02040503050406030204" pitchFamily="18" charset="0"/>
                              </a:rPr>
                              <m:t>Δ</m:t>
                            </m:r>
                            <m:sSub>
                              <m:sSub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it-IT" sz="15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m:rPr>
                                <m:sty m:val="p"/>
                              </m:rPr>
                              <a:rPr lang="it-IT" sz="1500">
                                <a:latin typeface="Cambria Math" panose="02040503050406030204" pitchFamily="18" charset="0"/>
                              </a:rPr>
                              <m:t>Δ</m:t>
                            </m:r>
                            <m:r>
                              <a:rPr lang="it-IT" sz="15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</m:eqArr>
                      </m:e>
                    </m:d>
                  </m:oMath>
                </a14:m>
                <a:r>
                  <a:rPr lang="it-IT" sz="1500" dirty="0"/>
                  <a:t> </a:t>
                </a:r>
                <a:r>
                  <a:rPr lang="it-IT" sz="1500" dirty="0">
                    <a:sym typeface="Wingdings" panose="05000000000000000000" pitchFamily="2" charset="2"/>
                  </a:rPr>
                  <a:t>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it-IT" sz="150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it-IT" sz="15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5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it-IT" sz="15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it-IT" sz="150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it-IT" sz="15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it-IT" sz="1500">
                            <a:latin typeface="Cambria Math" panose="02040503050406030204" pitchFamily="18" charset="0"/>
                          </a:rPr>
                          <m:t>Δ</m:t>
                        </m:r>
                        <m:sSub>
                          <m:sSubPr>
                            <m:ctrlPr>
                              <a:rPr lang="it-IT" sz="15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it-IT" sz="1500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it-IT" sz="150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it-IT" sz="1500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it-IT" sz="15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it-IT" sz="15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it-IT" sz="15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it-IT" sz="150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it-IT" sz="1500" i="1">
                            <a:latin typeface="Cambria Math" panose="02040503050406030204" pitchFamily="18" charset="0"/>
                          </a:rPr>
                          <m:t>h</m:t>
                        </m:r>
                      </m:num>
                      <m:den>
                        <m:sSub>
                          <m:sSubPr>
                            <m:ctrlPr>
                              <a:rPr lang="it-IT" sz="15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it-IT" sz="15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it-IT" sz="15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a:rPr lang="it-IT" sz="15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it-IT" sz="15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it-IT" sz="15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it-IT" sz="15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it-IT" sz="15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it-IT" sz="15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  <m:r>
                      <m:rPr>
                        <m:sty m:val="p"/>
                      </m:rPr>
                      <a:rPr lang="it-IT" sz="150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it-IT" sz="15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5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it-IT" sz="150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it-IT" sz="1500" i="1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it-IT" sz="15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it-IT" sz="15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it-IT" sz="15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it-IT" sz="15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it-IT" sz="15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it-IT" sz="15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it-IT" sz="15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it-IT" sz="1500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it-IT" sz="1500">
                        <a:latin typeface="Cambria Math" panose="02040503050406030204" pitchFamily="18" charset="0"/>
                      </a:rPr>
                      <m:t>Δ</m:t>
                    </m:r>
                    <m:r>
                      <a:rPr lang="it-IT" sz="1500" i="1">
                        <a:latin typeface="Cambria Math" panose="02040503050406030204" pitchFamily="18" charset="0"/>
                      </a:rPr>
                      <m:t>h</m:t>
                    </m:r>
                    <m:r>
                      <a:rPr lang="it-IT" sz="150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it-IT" sz="15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5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it-IT" sz="15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m:rPr>
                        <m:sty m:val="p"/>
                      </m:rPr>
                      <a:rPr lang="it-IT" sz="150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it-IT" sz="15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5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it-IT" sz="150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it-IT" sz="15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it-IT" sz="15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5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it-IT" sz="15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m:rPr>
                        <m:sty m:val="p"/>
                      </m:rPr>
                      <a:rPr lang="it-IT" sz="1500">
                        <a:latin typeface="Cambria Math" panose="02040503050406030204" pitchFamily="18" charset="0"/>
                      </a:rPr>
                      <m:t>Δ</m:t>
                    </m:r>
                    <m:r>
                      <a:rPr lang="it-IT" sz="1500" i="1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it-IT" sz="1500" dirty="0">
                    <a:sym typeface="Wingdings" panose="05000000000000000000" pitchFamily="2" charset="2"/>
                  </a:rPr>
                  <a:t> 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it-IT" sz="15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it-IT" sz="15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it-IT" sz="15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</m:e>
                          <m:e>
                            <m:sSub>
                              <m:sSub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it-IT" sz="1500" i="1">
                                <a:latin typeface="Cambria Math" panose="02040503050406030204" pitchFamily="18" charset="0"/>
                              </a:rPr>
                              <m:t>=−</m:t>
                            </m:r>
                            <m:f>
                              <m:f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</m:e>
                        </m:eqArr>
                      </m:e>
                    </m:d>
                  </m:oMath>
                </a14:m>
                <a:endParaRPr lang="it-IT" sz="1500" dirty="0"/>
              </a:p>
              <a:p>
                <a:pPr marL="0" indent="0">
                  <a:buNone/>
                </a:pPr>
                <a:endParaRPr lang="it-IT" sz="1500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it-IT" sz="15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it-IT" sz="1500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it-IT" sz="15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it-IT" sz="15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d>
                              <m:d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sub>
                                </m:sSub>
                              </m:e>
                            </m:d>
                            <m:f>
                              <m:f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sub>
                                </m:sSub>
                              </m:num>
                              <m:den>
                                <m:sSup>
                                  <m:sSup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p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den>
                            </m:f>
                            <m:sSup>
                              <m:sSup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sSub>
                                  <m:sSub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sub>
                                </m:sSub>
                              </m:e>
                              <m:sup>
                                <m:f>
                                  <m:fPr>
                                    <m:type m:val="skw"/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𝑓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den>
                                </m:f>
                              </m:sup>
                            </m:sSup>
                            <m:func>
                              <m:func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it-IT" sz="1500">
                                    <a:latin typeface="Cambria Math" panose="02040503050406030204" pitchFamily="18" charset="0"/>
                                  </a:rPr>
                                  <m:t>log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it-IT" sz="15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𝑓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</m:func>
                          </m:e>
                          <m:e>
                            <m:sSub>
                              <m:sSub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it-IT" sz="15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𝜕</m:t>
                                </m:r>
                                <m:sSub>
                                  <m:sSub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it-IT" sz="1500">
                                        <a:latin typeface="Cambria Math" panose="02040503050406030204" pitchFamily="18" charset="0"/>
                                      </a:rPr>
                                      <m:t>P</m:t>
                                    </m:r>
                                  </m:e>
                                  <m:sub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𝜕</m:t>
                                </m:r>
                                <m:sSub>
                                  <m:sSub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  <m:r>
                              <a:rPr lang="it-IT" sz="1500" i="1">
                                <a:latin typeface="Cambria Math" panose="02040503050406030204" pitchFamily="18" charset="0"/>
                              </a:rPr>
                              <m:t>=1−</m:t>
                            </m:r>
                            <m:sSup>
                              <m:sSup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sSub>
                                  <m:sSub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sub>
                                </m:sSub>
                              </m:e>
                              <m:sup>
                                <m:f>
                                  <m:fPr>
                                    <m:type m:val="skw"/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𝑓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den>
                                </m:f>
                              </m:sup>
                            </m:sSup>
                          </m:e>
                          <m:e>
                            <m:sSub>
                              <m:sSub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it-IT" sz="15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𝜕</m:t>
                                </m:r>
                                <m:sSub>
                                  <m:sSub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it-IT" sz="1500">
                                        <a:latin typeface="Cambria Math" panose="02040503050406030204" pitchFamily="18" charset="0"/>
                                      </a:rPr>
                                      <m:t>P</m:t>
                                    </m:r>
                                  </m:e>
                                  <m:sub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𝜕</m:t>
                                </m:r>
                                <m:sSub>
                                  <m:sSub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den>
                            </m:f>
                            <m:r>
                              <a:rPr lang="it-IT" sz="15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sSup>
                                  <m:sSup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sSub>
                                      <m:sSubPr>
                                        <m:ctrlP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𝑓</m:t>
                                        </m:r>
                                      </m:sub>
                                    </m:sSub>
                                  </m:e>
                                  <m:sup>
                                    <m:f>
                                      <m:fPr>
                                        <m:type m:val="skw"/>
                                        <m:ctrlP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  <m:t>𝑏</m:t>
                                            </m:r>
                                          </m:e>
                                          <m:sub>
                                            <m: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  <m:t>𝑓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h</m:t>
                                        </m:r>
                                      </m:den>
                                    </m:f>
                                  </m:sup>
                                </m:sSup>
                              </m:den>
                            </m:f>
                          </m:e>
                          <m:e>
                            <m:sSub>
                              <m:sSub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it-IT" sz="1500" i="1">
                                <a:latin typeface="Cambria Math" panose="02040503050406030204" pitchFamily="18" charset="0"/>
                              </a:rPr>
                              <m:t>=−</m:t>
                            </m:r>
                            <m:f>
                              <m:f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d>
                                  <m:d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𝑃</m:t>
                                        </m:r>
                                      </m:e>
                                      <m:sub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𝑃</m:t>
                                        </m:r>
                                      </m:e>
                                      <m:sub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sub>
                                    </m:sSub>
                                  </m:e>
                                </m:d>
                              </m:num>
                              <m:den>
                                <m:sSup>
                                  <m:sSup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p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den>
                            </m:f>
                            <m:f>
                              <m:f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sub>
                                </m:sSub>
                                <m:func>
                                  <m:func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it-IT" sz="1500">
                                        <a:latin typeface="Cambria Math" panose="02040503050406030204" pitchFamily="18" charset="0"/>
                                      </a:rPr>
                                      <m:t>log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  <m:t>𝑎</m:t>
                                            </m:r>
                                          </m:e>
                                          <m:sub>
                                            <m: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  <m:t>𝑓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sSup>
                                      <m:sSupPr>
                                        <m:ctrlP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  <m:t> </m:t>
                                            </m:r>
                                            <m: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  <m:t>𝑎</m:t>
                                            </m:r>
                                          </m:e>
                                          <m:sub>
                                            <m: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  <m:t>𝑓</m:t>
                                            </m:r>
                                          </m:sub>
                                        </m:sSub>
                                      </m:e>
                                      <m:sup>
                                        <m:f>
                                          <m:fPr>
                                            <m:type m:val="skw"/>
                                            <m:ctrlP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sSub>
                                              <m:sSubPr>
                                                <m:ctrlPr>
                                                  <a:rPr lang="it-IT" sz="15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it-IT" sz="1500" i="1">
                                                    <a:latin typeface="Cambria Math" panose="02040503050406030204" pitchFamily="18" charset="0"/>
                                                  </a:rPr>
                                                  <m:t>𝑏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it-IT" sz="1500" i="1">
                                                    <a:latin typeface="Cambria Math" panose="02040503050406030204" pitchFamily="18" charset="0"/>
                                                  </a:rPr>
                                                  <m:t>𝑓</m:t>
                                                </m:r>
                                              </m:sub>
                                            </m:sSub>
                                          </m:num>
                                          <m:den>
                                            <m: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  <m:t>h</m:t>
                                            </m:r>
                                          </m:den>
                                        </m:f>
                                      </m:sup>
                                    </m:sSup>
                                  </m:e>
                                </m:func>
                              </m:num>
                              <m:den>
                                <m:sSup>
                                  <m:sSup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1−</m:t>
                                        </m:r>
                                        <m:sSup>
                                          <m:sSupPr>
                                            <m:ctrlP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it-IT" sz="15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it-IT" sz="1500" i="1">
                                                    <a:latin typeface="Cambria Math" panose="02040503050406030204" pitchFamily="18" charset="0"/>
                                                  </a:rPr>
                                                  <m:t>𝑎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it-IT" sz="1500" i="1">
                                                    <a:latin typeface="Cambria Math" panose="02040503050406030204" pitchFamily="18" charset="0"/>
                                                  </a:rPr>
                                                  <m:t>𝑓</m:t>
                                                </m:r>
                                              </m:sub>
                                            </m:sSub>
                                          </m:e>
                                          <m:sup>
                                            <m:f>
                                              <m:fPr>
                                                <m:type m:val="skw"/>
                                                <m:ctrlPr>
                                                  <a:rPr lang="it-IT" sz="15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sSub>
                                                  <m:sSubPr>
                                                    <m:ctrlPr>
                                                      <a:rPr lang="it-IT" sz="1500" i="1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it-IT" sz="1500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𝑏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it-IT" sz="1500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𝑓</m:t>
                                                    </m:r>
                                                  </m:sub>
                                                </m:sSub>
                                              </m:num>
                                              <m:den>
                                                <m:r>
                                                  <a:rPr lang="it-IT" sz="1500" i="1">
                                                    <a:latin typeface="Cambria Math" panose="02040503050406030204" pitchFamily="18" charset="0"/>
                                                  </a:rPr>
                                                  <m:t>h</m:t>
                                                </m:r>
                                              </m:den>
                                            </m:f>
                                          </m:sup>
                                        </m:sSup>
                                      </m:e>
                                    </m:d>
                                  </m:e>
                                  <m:sup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den>
                            </m:f>
                          </m:e>
                        </m:eqArr>
                      </m:e>
                    </m:d>
                  </m:oMath>
                </a14:m>
                <a:r>
                  <a:rPr lang="it-IT" sz="1500" dirty="0">
                    <a:sym typeface="Wingdings" panose="05000000000000000000" pitchFamily="2" charset="2"/>
                  </a:rPr>
                  <a:t>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it-IT" sz="1500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it-IT" sz="15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f>
                                  <m:fPr>
                                    <m:ctrlPr>
                                      <a:rPr lang="it-IT" sz="15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it-IT" sz="15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1−</m:t>
                                    </m:r>
                                    <m:sSup>
                                      <m:sSupPr>
                                        <m:ctrlP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  <m:t>𝑎</m:t>
                                            </m:r>
                                          </m:e>
                                          <m:sub>
                                            <m: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  <m:t>𝑓</m:t>
                                            </m:r>
                                          </m:sub>
                                        </m:sSub>
                                      </m:e>
                                      <m:sup>
                                        <m:f>
                                          <m:fPr>
                                            <m:type m:val="skw"/>
                                            <m:ctrlP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sSub>
                                              <m:sSubPr>
                                                <m:ctrlPr>
                                                  <a:rPr lang="it-IT" sz="15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it-IT" sz="1500" i="1">
                                                    <a:latin typeface="Cambria Math" panose="02040503050406030204" pitchFamily="18" charset="0"/>
                                                  </a:rPr>
                                                  <m:t>𝑏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it-IT" sz="1500" i="1">
                                                    <a:latin typeface="Cambria Math" panose="02040503050406030204" pitchFamily="18" charset="0"/>
                                                  </a:rPr>
                                                  <m:t>𝑓</m:t>
                                                </m:r>
                                              </m:sub>
                                            </m:sSub>
                                          </m:num>
                                          <m:den>
                                            <m: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  <m:t>h</m:t>
                                            </m:r>
                                          </m:den>
                                        </m:f>
                                      </m:sup>
                                    </m:sSup>
                                  </m:den>
                                </m:f>
                                <m:r>
                                  <a:rPr lang="it-IT" sz="1500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it-IT" sz="1500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sSub>
                                  <m:sSub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  <m:r>
                              <m:rPr>
                                <m:nor/>
                              </m:rPr>
                              <a:rPr lang="it-IT" sz="1500" dirty="0"/>
                              <m:t>=</m:t>
                            </m:r>
                            <m:f>
                              <m:fPr>
                                <m:ctrlPr>
                                  <a:rPr lang="it-IT" sz="150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it-IT" sz="1500" b="0" i="1" dirty="0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sSup>
                                  <m:sSup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sSub>
                                      <m:sSubPr>
                                        <m:ctrlP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𝑓</m:t>
                                        </m:r>
                                      </m:sub>
                                    </m:sSub>
                                  </m:e>
                                  <m:sup>
                                    <m:f>
                                      <m:fPr>
                                        <m:type m:val="skw"/>
                                        <m:ctrlP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  <m:t>𝑏</m:t>
                                            </m:r>
                                          </m:e>
                                          <m:sub>
                                            <m: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  <m:t>𝑓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h</m:t>
                                        </m:r>
                                      </m:den>
                                    </m:f>
                                  </m:sup>
                                </m:sSup>
                              </m:den>
                            </m:f>
                          </m:e>
                          <m:e>
                            <m:r>
                              <a:rPr lang="it-IT" sz="15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d>
                                  <m:d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𝑃</m:t>
                                        </m:r>
                                      </m:e>
                                      <m:sub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𝑃</m:t>
                                        </m:r>
                                      </m:e>
                                      <m:sub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sub>
                                    </m:sSub>
                                  </m:e>
                                </m:d>
                              </m:num>
                              <m:den>
                                <m:sSup>
                                  <m:sSup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p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den>
                            </m:f>
                            <m:f>
                              <m:f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sub>
                                </m:sSub>
                                <m:func>
                                  <m:func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it-IT" sz="1500">
                                        <a:latin typeface="Cambria Math" panose="02040503050406030204" pitchFamily="18" charset="0"/>
                                      </a:rPr>
                                      <m:t>log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  <m:t>𝑎</m:t>
                                            </m:r>
                                          </m:e>
                                          <m:sub>
                                            <m: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  <m:t>𝑓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  <m:sSup>
                                      <m:sSupPr>
                                        <m:ctrlP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  <m:t> </m:t>
                                            </m:r>
                                            <m: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  <m:t>𝑎</m:t>
                                            </m:r>
                                          </m:e>
                                          <m:sub>
                                            <m: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  <m:t>𝑓</m:t>
                                            </m:r>
                                          </m:sub>
                                        </m:sSub>
                                      </m:e>
                                      <m:sup>
                                        <m:f>
                                          <m:fPr>
                                            <m:type m:val="skw"/>
                                            <m:ctrlP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sSub>
                                              <m:sSubPr>
                                                <m:ctrlPr>
                                                  <a:rPr lang="it-IT" sz="15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it-IT" sz="1500" i="1">
                                                    <a:latin typeface="Cambria Math" panose="02040503050406030204" pitchFamily="18" charset="0"/>
                                                  </a:rPr>
                                                  <m:t>𝑏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it-IT" sz="1500" i="1">
                                                    <a:latin typeface="Cambria Math" panose="02040503050406030204" pitchFamily="18" charset="0"/>
                                                  </a:rPr>
                                                  <m:t>𝑓</m:t>
                                                </m:r>
                                              </m:sub>
                                            </m:sSub>
                                          </m:num>
                                          <m:den>
                                            <m: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  <m:t>h</m:t>
                                            </m:r>
                                          </m:den>
                                        </m:f>
                                      </m:sup>
                                    </m:sSup>
                                  </m:e>
                                </m:func>
                              </m:num>
                              <m:den>
                                <m:sSup>
                                  <m:sSup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1−</m:t>
                                        </m:r>
                                        <m:sSup>
                                          <m:sSupPr>
                                            <m:ctrlP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it-IT" sz="15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it-IT" sz="1500" i="1">
                                                    <a:latin typeface="Cambria Math" panose="02040503050406030204" pitchFamily="18" charset="0"/>
                                                  </a:rPr>
                                                  <m:t>𝑎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it-IT" sz="1500" i="1">
                                                    <a:latin typeface="Cambria Math" panose="02040503050406030204" pitchFamily="18" charset="0"/>
                                                  </a:rPr>
                                                  <m:t>𝑓</m:t>
                                                </m:r>
                                              </m:sub>
                                            </m:sSub>
                                          </m:e>
                                          <m:sup>
                                            <m:f>
                                              <m:fPr>
                                                <m:type m:val="skw"/>
                                                <m:ctrlPr>
                                                  <a:rPr lang="it-IT" sz="15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sSub>
                                                  <m:sSubPr>
                                                    <m:ctrlPr>
                                                      <a:rPr lang="it-IT" sz="1500" i="1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it-IT" sz="1500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𝑏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it-IT" sz="1500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𝑓</m:t>
                                                    </m:r>
                                                  </m:sub>
                                                </m:sSub>
                                              </m:num>
                                              <m:den>
                                                <m:r>
                                                  <a:rPr lang="it-IT" sz="1500" i="1">
                                                    <a:latin typeface="Cambria Math" panose="02040503050406030204" pitchFamily="18" charset="0"/>
                                                  </a:rPr>
                                                  <m:t>h</m:t>
                                                </m:r>
                                              </m:den>
                                            </m:f>
                                          </m:sup>
                                        </m:sSup>
                                      </m:e>
                                    </m:d>
                                  </m:e>
                                  <m:sup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den>
                            </m:f>
                            <m:r>
                              <a:rPr lang="it-IT" sz="1500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e>
                              <m:sub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it-IT" sz="1500" i="1">
                                <a:latin typeface="Cambria Math" panose="02040503050406030204" pitchFamily="18" charset="0"/>
                              </a:rPr>
                              <m:t>=−</m:t>
                            </m:r>
                            <m:f>
                              <m:f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den>
                            </m:f>
                            <m:r>
                              <a:rPr lang="it-IT" sz="1500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it-IT" sz="150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d>
                              <m:dPr>
                                <m:ctrlPr>
                                  <a:rPr lang="it-IT" sz="150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d>
                                  <m:d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𝑃</m:t>
                                        </m:r>
                                      </m:e>
                                      <m:sub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𝑃</m:t>
                                        </m:r>
                                      </m:e>
                                      <m:sub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sub>
                                    </m:sSub>
                                  </m:e>
                                </m:d>
                                <m:f>
                                  <m:f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𝑓</m:t>
                                        </m:r>
                                      </m:sub>
                                    </m:sSub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h</m:t>
                                        </m:r>
                                      </m:e>
                                      <m:sup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den>
                                </m:f>
                                <m:sSup>
                                  <m:sSup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sSub>
                                      <m:sSubPr>
                                        <m:ctrlP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𝑓</m:t>
                                        </m:r>
                                      </m:sub>
                                    </m:sSub>
                                  </m:e>
                                  <m:sup>
                                    <m:f>
                                      <m:fPr>
                                        <m:type m:val="skw"/>
                                        <m:ctrlP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  <m:t>𝑏</m:t>
                                            </m:r>
                                          </m:e>
                                          <m:sub>
                                            <m: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  <m:t>𝑓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h</m:t>
                                        </m:r>
                                      </m:den>
                                    </m:f>
                                  </m:sup>
                                </m:sSup>
                                <m:func>
                                  <m:func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it-IT" sz="1500">
                                        <a:latin typeface="Cambria Math" panose="02040503050406030204" pitchFamily="18" charset="0"/>
                                      </a:rPr>
                                      <m:t>log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it-IT" sz="15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  <m:t>𝑎</m:t>
                                            </m:r>
                                          </m:e>
                                          <m:sub>
                                            <m: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  <m:t>𝑓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func>
                              </m:e>
                            </m:d>
                            <m:d>
                              <m:dPr>
                                <m:ctrlPr>
                                  <a:rPr lang="it-IT" sz="150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it-IT" sz="1500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it-IT" sz="1500" i="1" dirty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1−</m:t>
                                    </m:r>
                                    <m:sSup>
                                      <m:sSupPr>
                                        <m:ctrlP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sSub>
                                          <m:sSubPr>
                                            <m:ctrlP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  <m:t>𝑎</m:t>
                                            </m:r>
                                          </m:e>
                                          <m:sub>
                                            <m: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  <m:t>𝑓</m:t>
                                            </m:r>
                                          </m:sub>
                                        </m:sSub>
                                      </m:e>
                                      <m:sup>
                                        <m:f>
                                          <m:fPr>
                                            <m:type m:val="skw"/>
                                            <m:ctrlP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sSub>
                                              <m:sSubPr>
                                                <m:ctrlPr>
                                                  <a:rPr lang="it-IT" sz="15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it-IT" sz="1500" i="1">
                                                    <a:latin typeface="Cambria Math" panose="02040503050406030204" pitchFamily="18" charset="0"/>
                                                  </a:rPr>
                                                  <m:t>𝑏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it-IT" sz="1500" i="1">
                                                    <a:latin typeface="Cambria Math" panose="02040503050406030204" pitchFamily="18" charset="0"/>
                                                  </a:rPr>
                                                  <m:t>𝑓</m:t>
                                                </m:r>
                                              </m:sub>
                                            </m:sSub>
                                          </m:num>
                                          <m:den>
                                            <m:r>
                                              <a:rPr lang="it-IT" sz="1500" i="1">
                                                <a:latin typeface="Cambria Math" panose="02040503050406030204" pitchFamily="18" charset="0"/>
                                              </a:rPr>
                                              <m:t>h</m:t>
                                            </m:r>
                                          </m:den>
                                        </m:f>
                                      </m:sup>
                                    </m:sSup>
                                  </m:den>
                                </m:f>
                              </m:e>
                            </m:d>
                            <m:r>
                              <m:rPr>
                                <m:nor/>
                              </m:rPr>
                              <a:rPr lang="it-IT" sz="1500" dirty="0"/>
                              <m:t> </m:t>
                            </m:r>
                          </m:e>
                        </m:eqArr>
                      </m:e>
                    </m:d>
                  </m:oMath>
                </a14:m>
                <a:endParaRPr lang="it-IT" sz="1500" dirty="0"/>
              </a:p>
              <a:p>
                <a:pPr marL="0" indent="0">
                  <a:buNone/>
                </a:pPr>
                <a:endParaRPr lang="it-IT" sz="180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it-IT" sz="18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it-IT" sz="18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it-IT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f>
                                    <m:fPr>
                                      <m:ctrlP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  <m:t>1−</m:t>
                                      </m:r>
                                      <m:sSup>
                                        <m:sSupPr>
                                          <m:ctrlPr>
                                            <a:rPr lang="it-IT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sSub>
                                            <m:sSubPr>
                                              <m:ctrlPr>
                                                <a:rPr lang="it-IT" sz="18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it-IT" sz="1800" i="1">
                                                  <a:latin typeface="Cambria Math" panose="02040503050406030204" pitchFamily="18" charset="0"/>
                                                </a:rPr>
                                                <m:t>𝑎</m:t>
                                              </m:r>
                                            </m:e>
                                            <m:sub>
                                              <m:r>
                                                <a:rPr lang="it-IT" sz="1800" i="1">
                                                  <a:latin typeface="Cambria Math" panose="02040503050406030204" pitchFamily="18" charset="0"/>
                                                </a:rPr>
                                                <m:t>𝑓</m:t>
                                              </m:r>
                                            </m:sub>
                                          </m:sSub>
                                        </m:e>
                                        <m:sup>
                                          <m:f>
                                            <m:fPr>
                                              <m:type m:val="skw"/>
                                              <m:ctrlPr>
                                                <a:rPr lang="it-IT" sz="18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sSub>
                                                <m:sSubPr>
                                                  <m:ctrlPr>
                                                    <a:rPr lang="it-IT" sz="18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it-IT" sz="18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𝑏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it-IT" sz="18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𝑓</m:t>
                                                  </m:r>
                                                </m:sub>
                                              </m:sSub>
                                            </m:num>
                                            <m:den>
                                              <m:r>
                                                <a:rPr lang="it-IT" sz="1800" i="1">
                                                  <a:latin typeface="Cambria Math" panose="02040503050406030204" pitchFamily="18" charset="0"/>
                                                </a:rPr>
                                                <m:t>h</m:t>
                                              </m:r>
                                            </m:den>
                                          </m:f>
                                        </m:sup>
                                      </m:sSup>
                                    </m:den>
                                  </m:f>
                                  <m:r>
                                    <a:rPr lang="it-IT" sz="1800" i="1">
                                      <a:latin typeface="Cambria Math" panose="02040503050406030204" pitchFamily="18" charset="0"/>
                                    </a:rPr>
                                    <m:t>=</m:t>
                                  </m:r>
                                  <m:r>
                                    <a:rPr lang="it-IT" sz="18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it-IT" sz="18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it-IT" sz="18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it-IT" sz="1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it-IT" sz="18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it-IT" sz="1800" dirty="0"/>
                                <m:t>=</m:t>
                              </m:r>
                              <m:f>
                                <m:fPr>
                                  <m:ctrlPr>
                                    <a:rPr lang="it-IT" sz="18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it-IT" sz="1800" i="1" dirty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it-IT" sz="1800" i="1"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sSup>
                                    <m:sSupPr>
                                      <m:ctrlP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sSub>
                                        <m:sSubPr>
                                          <m:ctrlPr>
                                            <a:rPr lang="it-IT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it-IT" sz="18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it-IT" sz="1800" i="1"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sub>
                                      </m:sSub>
                                    </m:e>
                                    <m:sup>
                                      <m:f>
                                        <m:fPr>
                                          <m:type m:val="skw"/>
                                          <m:ctrlPr>
                                            <a:rPr lang="it-IT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sSub>
                                            <m:sSubPr>
                                              <m:ctrlPr>
                                                <a:rPr lang="it-IT" sz="18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it-IT" sz="1800" i="1">
                                                  <a:latin typeface="Cambria Math" panose="02040503050406030204" pitchFamily="18" charset="0"/>
                                                </a:rPr>
                                                <m:t>𝑏</m:t>
                                              </m:r>
                                            </m:e>
                                            <m:sub>
                                              <m:r>
                                                <a:rPr lang="it-IT" sz="1800" i="1">
                                                  <a:latin typeface="Cambria Math" panose="02040503050406030204" pitchFamily="18" charset="0"/>
                                                </a:rPr>
                                                <m:t>𝑓</m:t>
                                              </m:r>
                                            </m:sub>
                                          </m:sSub>
                                        </m:num>
                                        <m:den>
                                          <m:r>
                                            <a:rPr lang="it-IT" sz="1800" i="1">
                                              <a:latin typeface="Cambria Math" panose="02040503050406030204" pitchFamily="18" charset="0"/>
                                            </a:rPr>
                                            <m:t>h</m:t>
                                          </m:r>
                                        </m:den>
                                      </m:f>
                                    </m:sup>
                                  </m:sSup>
                                </m:den>
                              </m:f>
                            </m:e>
                            <m:e>
                              <m:r>
                                <a:rPr lang="it-IT" sz="18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it-IT" sz="1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d>
                                    <m:dPr>
                                      <m:ctrlP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it-IT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it-IT" sz="1800" i="1">
                                              <a:latin typeface="Cambria Math" panose="02040503050406030204" pitchFamily="18" charset="0"/>
                                            </a:rPr>
                                            <m:t>𝑃</m:t>
                                          </m:r>
                                        </m:e>
                                        <m:sub>
                                          <m:r>
                                            <a:rPr lang="it-IT" sz="1800" i="1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sub>
                                      </m:sSub>
                                      <m: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it-IT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it-IT" sz="1800" i="1">
                                              <a:latin typeface="Cambria Math" panose="02040503050406030204" pitchFamily="18" charset="0"/>
                                            </a:rPr>
                                            <m:t>𝑃</m:t>
                                          </m:r>
                                        </m:e>
                                        <m:sub>
                                          <m:r>
                                            <a:rPr lang="it-IT" sz="18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sub>
                                      </m:sSub>
                                    </m:e>
                                  </m:d>
                                </m:num>
                                <m:den>
                                  <m:sSup>
                                    <m:sSupPr>
                                      <m:ctrlP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  <m:sup>
                                      <m: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  <m:f>
                                <m:fPr>
                                  <m:ctrlPr>
                                    <a:rPr lang="it-IT" sz="1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sub>
                                  </m:sSub>
                                  <m:func>
                                    <m:funcPr>
                                      <m:ctrlP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lang="it-IT" sz="1800">
                                          <a:latin typeface="Cambria Math" panose="02040503050406030204" pitchFamily="18" charset="0"/>
                                        </a:rPr>
                                        <m:t>log</m:t>
                                      </m:r>
                                    </m:fName>
                                    <m:e>
                                      <m:d>
                                        <m:dPr>
                                          <m:ctrlPr>
                                            <a:rPr lang="it-IT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it-IT" sz="18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it-IT" sz="1800" i="1">
                                                  <a:latin typeface="Cambria Math" panose="02040503050406030204" pitchFamily="18" charset="0"/>
                                                </a:rPr>
                                                <m:t>𝑎</m:t>
                                              </m:r>
                                            </m:e>
                                            <m:sub>
                                              <m:r>
                                                <a:rPr lang="it-IT" sz="1800" i="1">
                                                  <a:latin typeface="Cambria Math" panose="02040503050406030204" pitchFamily="18" charset="0"/>
                                                </a:rPr>
                                                <m:t>𝑓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  <m:sSup>
                                        <m:sSupPr>
                                          <m:ctrlPr>
                                            <a:rPr lang="it-IT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sSub>
                                            <m:sSubPr>
                                              <m:ctrlPr>
                                                <a:rPr lang="it-IT" sz="18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it-IT" sz="1800" i="1">
                                                  <a:latin typeface="Cambria Math" panose="02040503050406030204" pitchFamily="18" charset="0"/>
                                                </a:rPr>
                                                <m:t> </m:t>
                                              </m:r>
                                              <m:r>
                                                <a:rPr lang="it-IT" sz="1800" i="1">
                                                  <a:latin typeface="Cambria Math" panose="02040503050406030204" pitchFamily="18" charset="0"/>
                                                </a:rPr>
                                                <m:t>𝑎</m:t>
                                              </m:r>
                                            </m:e>
                                            <m:sub>
                                              <m:r>
                                                <a:rPr lang="it-IT" sz="1800" i="1">
                                                  <a:latin typeface="Cambria Math" panose="02040503050406030204" pitchFamily="18" charset="0"/>
                                                </a:rPr>
                                                <m:t>𝑓</m:t>
                                              </m:r>
                                            </m:sub>
                                          </m:sSub>
                                        </m:e>
                                        <m:sup>
                                          <m:f>
                                            <m:fPr>
                                              <m:type m:val="skw"/>
                                              <m:ctrlPr>
                                                <a:rPr lang="it-IT" sz="18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sSub>
                                                <m:sSubPr>
                                                  <m:ctrlPr>
                                                    <a:rPr lang="it-IT" sz="18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it-IT" sz="18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𝑏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it-IT" sz="18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𝑓</m:t>
                                                  </m:r>
                                                </m:sub>
                                              </m:sSub>
                                            </m:num>
                                            <m:den>
                                              <m:r>
                                                <a:rPr lang="it-IT" sz="1800" i="1">
                                                  <a:latin typeface="Cambria Math" panose="02040503050406030204" pitchFamily="18" charset="0"/>
                                                </a:rPr>
                                                <m:t>h</m:t>
                                              </m:r>
                                            </m:den>
                                          </m:f>
                                        </m:sup>
                                      </m:sSup>
                                    </m:e>
                                  </m:func>
                                </m:num>
                                <m:den>
                                  <m:sSup>
                                    <m:sSupPr>
                                      <m:ctrlP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it-IT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it-IT" sz="1800" i="1">
                                              <a:latin typeface="Cambria Math" panose="02040503050406030204" pitchFamily="18" charset="0"/>
                                            </a:rPr>
                                            <m:t>1−</m:t>
                                          </m:r>
                                          <m:sSup>
                                            <m:sSupPr>
                                              <m:ctrlPr>
                                                <a:rPr lang="it-IT" sz="18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p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it-IT" sz="18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it-IT" sz="18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𝑎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it-IT" sz="18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𝑓</m:t>
                                                  </m:r>
                                                </m:sub>
                                              </m:sSub>
                                            </m:e>
                                            <m:sup>
                                              <m:f>
                                                <m:fPr>
                                                  <m:type m:val="skw"/>
                                                  <m:ctrlPr>
                                                    <a:rPr lang="it-IT" sz="18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fPr>
                                                <m:num>
                                                  <m:sSub>
                                                    <m:sSubPr>
                                                      <m:ctrlPr>
                                                        <a:rPr lang="it-IT" sz="1800" i="1">
                                                          <a:latin typeface="Cambria Math" panose="02040503050406030204" pitchFamily="18" charset="0"/>
                                                        </a:rPr>
                                                      </m:ctrlPr>
                                                    </m:sSubPr>
                                                    <m:e>
                                                      <m:r>
                                                        <a:rPr lang="it-IT" sz="1800" i="1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𝑏</m:t>
                                                      </m:r>
                                                    </m:e>
                                                    <m:sub>
                                                      <m:r>
                                                        <a:rPr lang="it-IT" sz="1800" i="1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𝑓</m:t>
                                                      </m:r>
                                                    </m:sub>
                                                  </m:sSub>
                                                </m:num>
                                                <m:den>
                                                  <m:r>
                                                    <a:rPr lang="it-IT" sz="1800" i="1">
                                                      <a:latin typeface="Cambria Math" panose="02040503050406030204" pitchFamily="18" charset="0"/>
                                                    </a:rPr>
                                                    <m:t>h</m:t>
                                                  </m:r>
                                                </m:den>
                                              </m:f>
                                            </m:sup>
                                          </m:sSup>
                                        </m:e>
                                      </m:d>
                                    </m:e>
                                    <m:sup>
                                      <m: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  <m:sSub>
                                <m:sSubPr>
                                  <m:ctrlPr>
                                    <a:rPr lang="it-IT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sz="18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it-IT" sz="18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it-IT" sz="1800" i="1">
                                  <a:latin typeface="Cambria Math" panose="02040503050406030204" pitchFamily="18" charset="0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it-IT" sz="1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it-IT" sz="18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m:rPr>
                                  <m:nor/>
                                </m:rPr>
                                <a:rPr lang="it-IT" sz="180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it-IT" sz="180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d>
                                    <m:dPr>
                                      <m:ctrlP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it-IT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it-IT" sz="1800" i="1">
                                              <a:latin typeface="Cambria Math" panose="02040503050406030204" pitchFamily="18" charset="0"/>
                                            </a:rPr>
                                            <m:t>𝑃</m:t>
                                          </m:r>
                                        </m:e>
                                        <m:sub>
                                          <m:r>
                                            <a:rPr lang="it-IT" sz="1800" i="1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  <m: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it-IT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it-IT" sz="1800" i="1">
                                              <a:latin typeface="Cambria Math" panose="02040503050406030204" pitchFamily="18" charset="0"/>
                                            </a:rPr>
                                            <m:t>𝑃</m:t>
                                          </m:r>
                                        </m:e>
                                        <m:sub>
                                          <m:r>
                                            <a:rPr lang="it-IT" sz="18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sub>
                                      </m:sSub>
                                    </m:e>
                                  </m:d>
                                </m:num>
                                <m:den>
                                  <m:sSup>
                                    <m:sSupPr>
                                      <m:ctrlP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  <m:sup>
                                      <m: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  <m:f>
                                <m:fPr>
                                  <m:ctrlPr>
                                    <a:rPr lang="it-IT" sz="180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sub>
                                  </m:sSub>
                                  <m:sSup>
                                    <m:sSupPr>
                                      <m:ctrlP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sSub>
                                        <m:sSubPr>
                                          <m:ctrlPr>
                                            <a:rPr lang="it-IT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it-IT" sz="18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it-IT" sz="1800" i="1"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sub>
                                      </m:sSub>
                                    </m:e>
                                    <m:sup>
                                      <m:f>
                                        <m:fPr>
                                          <m:type m:val="skw"/>
                                          <m:ctrlPr>
                                            <a:rPr lang="it-IT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sSub>
                                            <m:sSubPr>
                                              <m:ctrlPr>
                                                <a:rPr lang="it-IT" sz="18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it-IT" sz="1800" i="1">
                                                  <a:latin typeface="Cambria Math" panose="02040503050406030204" pitchFamily="18" charset="0"/>
                                                </a:rPr>
                                                <m:t>𝑏</m:t>
                                              </m:r>
                                            </m:e>
                                            <m:sub>
                                              <m:r>
                                                <a:rPr lang="it-IT" sz="1800" i="1">
                                                  <a:latin typeface="Cambria Math" panose="02040503050406030204" pitchFamily="18" charset="0"/>
                                                </a:rPr>
                                                <m:t>𝑓</m:t>
                                              </m:r>
                                            </m:sub>
                                          </m:sSub>
                                        </m:num>
                                        <m:den>
                                          <m:r>
                                            <a:rPr lang="it-IT" sz="1800" i="1">
                                              <a:latin typeface="Cambria Math" panose="02040503050406030204" pitchFamily="18" charset="0"/>
                                            </a:rPr>
                                            <m:t>h</m:t>
                                          </m:r>
                                        </m:den>
                                      </m:f>
                                    </m:sup>
                                  </m:sSup>
                                  <m:func>
                                    <m:funcPr>
                                      <m:ctrlP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lang="it-IT" sz="1800">
                                          <a:latin typeface="Cambria Math" panose="02040503050406030204" pitchFamily="18" charset="0"/>
                                        </a:rPr>
                                        <m:t>log</m:t>
                                      </m:r>
                                    </m:fName>
                                    <m:e>
                                      <m:d>
                                        <m:dPr>
                                          <m:ctrlPr>
                                            <a:rPr lang="it-IT" sz="180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it-IT" sz="18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it-IT" sz="1800" i="1">
                                                  <a:latin typeface="Cambria Math" panose="02040503050406030204" pitchFamily="18" charset="0"/>
                                                </a:rPr>
                                                <m:t>𝑎</m:t>
                                              </m:r>
                                            </m:e>
                                            <m:sub>
                                              <m:r>
                                                <a:rPr lang="it-IT" sz="1800" i="1">
                                                  <a:latin typeface="Cambria Math" panose="02040503050406030204" pitchFamily="18" charset="0"/>
                                                </a:rPr>
                                                <m:t>𝑓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</m:e>
                                  </m:func>
                                </m:num>
                                <m:den>
                                  <m:r>
                                    <a:rPr lang="it-IT" sz="1800" i="1"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sSup>
                                    <m:sSupPr>
                                      <m:ctrlPr>
                                        <a:rPr lang="it-IT" sz="1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sSub>
                                        <m:sSubPr>
                                          <m:ctrlPr>
                                            <a:rPr lang="it-IT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it-IT" sz="18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it-IT" sz="1800" i="1"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sub>
                                      </m:sSub>
                                    </m:e>
                                    <m:sup>
                                      <m:f>
                                        <m:fPr>
                                          <m:type m:val="skw"/>
                                          <m:ctrlPr>
                                            <a:rPr lang="it-IT" sz="18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sSub>
                                            <m:sSubPr>
                                              <m:ctrlPr>
                                                <a:rPr lang="it-IT" sz="18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it-IT" sz="1800" i="1">
                                                  <a:latin typeface="Cambria Math" panose="02040503050406030204" pitchFamily="18" charset="0"/>
                                                </a:rPr>
                                                <m:t>𝑏</m:t>
                                              </m:r>
                                            </m:e>
                                            <m:sub>
                                              <m:r>
                                                <a:rPr lang="it-IT" sz="1800" i="1">
                                                  <a:latin typeface="Cambria Math" panose="02040503050406030204" pitchFamily="18" charset="0"/>
                                                </a:rPr>
                                                <m:t>𝑓</m:t>
                                              </m:r>
                                            </m:sub>
                                          </m:sSub>
                                        </m:num>
                                        <m:den>
                                          <m:r>
                                            <a:rPr lang="it-IT" sz="1800" i="1">
                                              <a:latin typeface="Cambria Math" panose="02040503050406030204" pitchFamily="18" charset="0"/>
                                            </a:rPr>
                                            <m:t>h</m:t>
                                          </m:r>
                                        </m:den>
                                      </m:f>
                                    </m:sup>
                                  </m:sSup>
                                </m:den>
                              </m:f>
                            </m:e>
                          </m:eqArr>
                        </m:e>
                      </m:d>
                    </m:oMath>
                  </m:oMathPara>
                </a14:m>
                <a:endParaRPr lang="it-IT" sz="1800" dirty="0"/>
              </a:p>
              <a:p>
                <a:endParaRPr lang="it-IT" dirty="0"/>
              </a:p>
            </p:txBody>
          </p:sp>
        </mc:Choice>
        <mc:Fallback xmlns="">
          <p:sp>
            <p:nvSpPr>
              <p:cNvPr id="3" name="Segnaposto contenuto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173192"/>
                <a:ext cx="10695317" cy="5003771"/>
              </a:xfrm>
              <a:blipFill>
                <a:blip r:embed="rId3"/>
                <a:stretch>
                  <a:fillRect t="-974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341224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Segnaposto contenuto 2"/>
              <p:cNvSpPr>
                <a:spLocks noGrp="1"/>
              </p:cNvSpPr>
              <p:nvPr>
                <p:ph idx="1"/>
              </p:nvPr>
            </p:nvSpPr>
            <p:spPr>
              <a:xfrm>
                <a:off x="629728" y="353683"/>
                <a:ext cx="10724072" cy="5823280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it-IT" sz="1500" dirty="0"/>
                  <a:t>Ricordando che: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sz="15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5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it-IT" sz="15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it-IT" sz="15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it-IT" sz="15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sz="15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it-IT" sz="150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it-IT" sz="1500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it-IT" sz="15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it-IT" sz="15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it-IT" sz="1500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it-IT" sz="15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it-IT" sz="1500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it-IT" sz="15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it-IT" sz="1500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it-IT" sz="15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</m:num>
                      <m:den>
                        <m:r>
                          <a:rPr lang="it-IT" sz="1500" i="1">
                            <a:latin typeface="Cambria Math" panose="02040503050406030204" pitchFamily="18" charset="0"/>
                          </a:rPr>
                          <m:t>[1−</m:t>
                        </m:r>
                        <m:sSup>
                          <m:sSupPr>
                            <m:ctrlPr>
                              <a:rPr lang="it-IT" sz="15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it-IT" sz="1500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sub>
                            </m:sSub>
                          </m:e>
                          <m:sup>
                            <m:d>
                              <m:dPr>
                                <m:ctrlPr>
                                  <a:rPr lang="it-IT" sz="15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>
                                      <m:sSubPr>
                                        <m:ctrlP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𝑏</m:t>
                                        </m:r>
                                      </m:e>
                                      <m:sub>
                                        <m:r>
                                          <a:rPr lang="it-IT" sz="1500" i="1">
                                            <a:latin typeface="Cambria Math" panose="02040503050406030204" pitchFamily="18" charset="0"/>
                                          </a:rPr>
                                          <m:t>𝑓</m:t>
                                        </m:r>
                                      </m:sub>
                                    </m:sSub>
                                  </m:num>
                                  <m:den>
                                    <m:r>
                                      <a:rPr lang="it-IT" sz="1500" i="1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den>
                                </m:f>
                              </m:e>
                            </m:d>
                          </m:sup>
                        </m:sSup>
                        <m:r>
                          <a:rPr lang="it-IT" sz="1500" i="1">
                            <a:latin typeface="Cambria Math" panose="02040503050406030204" pitchFamily="18" charset="0"/>
                          </a:rPr>
                          <m:t>]</m:t>
                        </m:r>
                      </m:den>
                    </m:f>
                  </m:oMath>
                </a14:m>
                <a:endParaRPr lang="it-IT" sz="1500" dirty="0"/>
              </a:p>
              <a:p>
                <a:pPr marL="0" indent="0">
                  <a:buNone/>
                </a:pPr>
                <a:r>
                  <a:rPr lang="it-IT" sz="1500" dirty="0"/>
                  <a:t>Allora:</a:t>
                </a:r>
              </a:p>
              <a:p>
                <a:pPr marL="0" indent="0">
                  <a:buNone/>
                </a:pPr>
                <a:endParaRPr lang="it-IT" sz="150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it-IT" sz="15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it-IT" sz="15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it-IT" sz="15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f>
                                    <m:fPr>
                                      <m:ctrlP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1−</m:t>
                                      </m:r>
                                      <m:sSup>
                                        <m:sSupPr>
                                          <m:ctrlP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sSub>
                                            <m:sSubPr>
                                              <m:ctrlP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𝑎</m:t>
                                              </m:r>
                                            </m:e>
                                            <m:sub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𝑓</m:t>
                                              </m:r>
                                            </m:sub>
                                          </m:sSub>
                                        </m:e>
                                        <m:sup>
                                          <m:f>
                                            <m:fPr>
                                              <m:type m:val="skw"/>
                                              <m:ctrlP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sSub>
                                                <m:sSubPr>
                                                  <m:ctrlPr>
                                                    <a:rPr lang="it-IT" sz="15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it-IT" sz="15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𝑏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it-IT" sz="15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𝑓</m:t>
                                                  </m:r>
                                                </m:sub>
                                              </m:sSub>
                                            </m:num>
                                            <m:den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h</m:t>
                                              </m:r>
                                            </m:den>
                                          </m:f>
                                        </m:sup>
                                      </m:sSup>
                                    </m:den>
                                  </m:f>
                                  <m:r>
                                    <a:rPr lang="it-IT" sz="1500" i="1">
                                      <a:latin typeface="Cambria Math" panose="02040503050406030204" pitchFamily="18" charset="0"/>
                                    </a:rPr>
                                    <m:t>=</m:t>
                                  </m:r>
                                  <m:r>
                                    <a:rPr lang="it-IT" sz="15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it-IT" sz="15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it-IT" sz="15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it-IT" sz="15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it-IT" sz="15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it-IT" sz="1500" dirty="0"/>
                                <m:t>=</m:t>
                              </m:r>
                              <m:f>
                                <m:fPr>
                                  <m:ctrlPr>
                                    <a:rPr lang="it-IT" sz="15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it-IT" sz="1500" i="1" dirty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it-IT" sz="1500" i="1"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sSup>
                                    <m:sSupPr>
                                      <m:ctrlP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sSub>
                                        <m:sSubPr>
                                          <m:ctrlP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sub>
                                      </m:sSub>
                                    </m:e>
                                    <m:sup>
                                      <m:f>
                                        <m:fPr>
                                          <m:type m:val="skw"/>
                                          <m:ctrlP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sSub>
                                            <m:sSubPr>
                                              <m:ctrlP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𝑏</m:t>
                                              </m:r>
                                            </m:e>
                                            <m:sub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𝑓</m:t>
                                              </m:r>
                                            </m:sub>
                                          </m:sSub>
                                        </m:num>
                                        <m:den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h</m:t>
                                          </m:r>
                                        </m:den>
                                      </m:f>
                                    </m:sup>
                                  </m:sSup>
                                </m:den>
                              </m:f>
                            </m:e>
                            <m:e>
                              <m:r>
                                <a:rPr lang="it-IT" sz="15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it-IT" sz="15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d>
                                    <m:dPr>
                                      <m:ctrlP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𝑃</m:t>
                                          </m:r>
                                        </m:e>
                                        <m:sub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sub>
                                      </m:sSub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𝑃</m:t>
                                          </m:r>
                                        </m:e>
                                        <m:sub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sub>
                                      </m:sSub>
                                    </m:e>
                                  </m:d>
                                </m:num>
                                <m:den>
                                  <m:sSup>
                                    <m:sSupPr>
                                      <m:ctrlP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  <m:sup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  <m:f>
                                <m:fPr>
                                  <m:ctrlPr>
                                    <a:rPr lang="it-IT" sz="15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sub>
                                  </m:sSub>
                                  <m:func>
                                    <m:funcPr>
                                      <m:ctrlP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lang="it-IT" sz="1500">
                                          <a:latin typeface="Cambria Math" panose="02040503050406030204" pitchFamily="18" charset="0"/>
                                        </a:rPr>
                                        <m:t>log</m:t>
                                      </m:r>
                                    </m:fName>
                                    <m:e>
                                      <m:d>
                                        <m:dPr>
                                          <m:ctrlP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𝑎</m:t>
                                              </m:r>
                                            </m:e>
                                            <m:sub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𝑓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  <m:sSup>
                                        <m:sSupPr>
                                          <m:ctrlP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sSub>
                                            <m:sSubPr>
                                              <m:ctrlP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 </m:t>
                                              </m:r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𝑎</m:t>
                                              </m:r>
                                            </m:e>
                                            <m:sub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𝑓</m:t>
                                              </m:r>
                                            </m:sub>
                                          </m:sSub>
                                        </m:e>
                                        <m:sup>
                                          <m:f>
                                            <m:fPr>
                                              <m:type m:val="skw"/>
                                              <m:ctrlP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sSub>
                                                <m:sSubPr>
                                                  <m:ctrlPr>
                                                    <a:rPr lang="it-IT" sz="15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it-IT" sz="15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𝑏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it-IT" sz="15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𝑓</m:t>
                                                  </m:r>
                                                </m:sub>
                                              </m:sSub>
                                            </m:num>
                                            <m:den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h</m:t>
                                              </m:r>
                                            </m:den>
                                          </m:f>
                                        </m:sup>
                                      </m:sSup>
                                    </m:e>
                                  </m:func>
                                </m:num>
                                <m:den>
                                  <m:sSup>
                                    <m:sSupPr>
                                      <m:ctrlP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1−</m:t>
                                          </m:r>
                                          <m:sSup>
                                            <m:sSupPr>
                                              <m:ctrlP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p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it-IT" sz="15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it-IT" sz="15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𝑎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it-IT" sz="15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𝑓</m:t>
                                                  </m:r>
                                                </m:sub>
                                              </m:sSub>
                                            </m:e>
                                            <m:sup>
                                              <m:f>
                                                <m:fPr>
                                                  <m:type m:val="skw"/>
                                                  <m:ctrlPr>
                                                    <a:rPr lang="it-IT" sz="15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fPr>
                                                <m:num>
                                                  <m:sSub>
                                                    <m:sSubPr>
                                                      <m:ctrlPr>
                                                        <a:rPr lang="it-IT" sz="1500" i="1">
                                                          <a:latin typeface="Cambria Math" panose="02040503050406030204" pitchFamily="18" charset="0"/>
                                                        </a:rPr>
                                                      </m:ctrlPr>
                                                    </m:sSubPr>
                                                    <m:e>
                                                      <m:r>
                                                        <a:rPr lang="it-IT" sz="1500" i="1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𝑏</m:t>
                                                      </m:r>
                                                    </m:e>
                                                    <m:sub>
                                                      <m:r>
                                                        <a:rPr lang="it-IT" sz="1500" i="1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𝑓</m:t>
                                                      </m:r>
                                                    </m:sub>
                                                  </m:sSub>
                                                </m:num>
                                                <m:den>
                                                  <m:r>
                                                    <a:rPr lang="it-IT" sz="1500" i="1">
                                                      <a:latin typeface="Cambria Math" panose="02040503050406030204" pitchFamily="18" charset="0"/>
                                                    </a:rPr>
                                                    <m:t>h</m:t>
                                                  </m:r>
                                                </m:den>
                                              </m:f>
                                            </m:sup>
                                          </m:sSup>
                                        </m:e>
                                      </m:d>
                                    </m:e>
                                    <m:sup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  <m:sSub>
                                <m:sSubPr>
                                  <m:ctrlPr>
                                    <a:rPr lang="it-IT" sz="15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sz="15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it-IT" sz="15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it-IT" sz="1500" i="1">
                                  <a:latin typeface="Cambria Math" panose="02040503050406030204" pitchFamily="18" charset="0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it-IT" sz="15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it-IT" sz="15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m:rPr>
                                  <m:nor/>
                                </m:rPr>
                                <a:rPr lang="it-IT" sz="150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it-IT" sz="15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it-IT" sz="15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  <m:sup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  <m:d>
                                <m:dPr>
                                  <m:ctrlPr>
                                    <a:rPr lang="it-IT" sz="15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sub>
                                  </m:sSub>
                                  <m:r>
                                    <a:rPr lang="it-IT" sz="1500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f>
                                    <m:fPr>
                                      <m:ctrlP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b>
                                        <m:sSubPr>
                                          <m:ctrlP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𝑃</m:t>
                                          </m:r>
                                        </m:e>
                                        <m:sub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sub>
                                      </m:sSub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𝑃</m:t>
                                          </m:r>
                                        </m:e>
                                        <m:sub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[1−</m:t>
                                      </m:r>
                                      <m:sSup>
                                        <m:sSupPr>
                                          <m:ctrlP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sSub>
                                            <m:sSubPr>
                                              <m:ctrlP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𝑎</m:t>
                                              </m:r>
                                            </m:e>
                                            <m:sub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𝑓</m:t>
                                              </m:r>
                                            </m:sub>
                                          </m:sSub>
                                        </m:e>
                                        <m:sup>
                                          <m:d>
                                            <m:dPr>
                                              <m:ctrlP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f>
                                                <m:fPr>
                                                  <m:ctrlPr>
                                                    <a:rPr lang="it-IT" sz="15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fPr>
                                                <m:num>
                                                  <m:sSub>
                                                    <m:sSubPr>
                                                      <m:ctrlPr>
                                                        <a:rPr lang="it-IT" sz="1500" i="1">
                                                          <a:latin typeface="Cambria Math" panose="02040503050406030204" pitchFamily="18" charset="0"/>
                                                        </a:rPr>
                                                      </m:ctrlPr>
                                                    </m:sSubPr>
                                                    <m:e>
                                                      <m:r>
                                                        <a:rPr lang="it-IT" sz="1500" i="1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𝑏</m:t>
                                                      </m:r>
                                                    </m:e>
                                                    <m:sub>
                                                      <m:r>
                                                        <a:rPr lang="it-IT" sz="1500" i="1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𝑓</m:t>
                                                      </m:r>
                                                    </m:sub>
                                                  </m:sSub>
                                                </m:num>
                                                <m:den>
                                                  <m:r>
                                                    <a:rPr lang="it-IT" sz="1500" i="1">
                                                      <a:latin typeface="Cambria Math" panose="02040503050406030204" pitchFamily="18" charset="0"/>
                                                    </a:rPr>
                                                    <m:t>h</m:t>
                                                  </m:r>
                                                </m:den>
                                              </m:f>
                                            </m:e>
                                          </m:d>
                                        </m:sup>
                                      </m:sSup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]</m:t>
                                      </m:r>
                                    </m:den>
                                  </m:f>
                                  <m:r>
                                    <a:rPr lang="it-IT" sz="1500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sub>
                                  </m:sSub>
                                </m:e>
                              </m:d>
                              <m:f>
                                <m:fPr>
                                  <m:ctrlPr>
                                    <a:rPr lang="it-IT" sz="15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sub>
                                  </m:sSub>
                                  <m:sSup>
                                    <m:sSupPr>
                                      <m:ctrlP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sSub>
                                        <m:sSubPr>
                                          <m:ctrlP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sub>
                                      </m:sSub>
                                    </m:e>
                                    <m:sup>
                                      <m:f>
                                        <m:fPr>
                                          <m:type m:val="skw"/>
                                          <m:ctrlP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sSub>
                                            <m:sSubPr>
                                              <m:ctrlP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𝑏</m:t>
                                              </m:r>
                                            </m:e>
                                            <m:sub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𝑓</m:t>
                                              </m:r>
                                            </m:sub>
                                          </m:sSub>
                                        </m:num>
                                        <m:den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h</m:t>
                                          </m:r>
                                        </m:den>
                                      </m:f>
                                    </m:sup>
                                  </m:sSup>
                                  <m:func>
                                    <m:funcPr>
                                      <m:ctrlP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lang="it-IT" sz="1500">
                                          <a:latin typeface="Cambria Math" panose="02040503050406030204" pitchFamily="18" charset="0"/>
                                        </a:rPr>
                                        <m:t>log</m:t>
                                      </m:r>
                                    </m:fName>
                                    <m:e>
                                      <m:d>
                                        <m:dPr>
                                          <m:ctrlP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𝑎</m:t>
                                              </m:r>
                                            </m:e>
                                            <m:sub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𝑓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</m:e>
                                  </m:func>
                                </m:num>
                                <m:den>
                                  <m:r>
                                    <a:rPr lang="it-IT" sz="1500" i="1"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sSup>
                                    <m:sSupPr>
                                      <m:ctrlP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sSub>
                                        <m:sSubPr>
                                          <m:ctrlP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sub>
                                      </m:sSub>
                                    </m:e>
                                    <m:sup>
                                      <m:f>
                                        <m:fPr>
                                          <m:type m:val="skw"/>
                                          <m:ctrlP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sSub>
                                            <m:sSubPr>
                                              <m:ctrlP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𝑏</m:t>
                                              </m:r>
                                            </m:e>
                                            <m:sub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𝑓</m:t>
                                              </m:r>
                                            </m:sub>
                                          </m:sSub>
                                        </m:num>
                                        <m:den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h</m:t>
                                          </m:r>
                                        </m:den>
                                      </m:f>
                                    </m:sup>
                                  </m:sSup>
                                </m:den>
                              </m:f>
                            </m:e>
                          </m:eqArr>
                        </m:e>
                      </m:d>
                    </m:oMath>
                  </m:oMathPara>
                </a14:m>
                <a:endParaRPr lang="it-IT" sz="1500" dirty="0"/>
              </a:p>
              <a:p>
                <a:pPr marL="0" indent="0">
                  <a:buNone/>
                </a:pPr>
                <a:endParaRPr lang="it-IT" sz="150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it-IT" sz="15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it-IT" sz="15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it-IT" sz="15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f>
                                    <m:fPr>
                                      <m:ctrlP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1−</m:t>
                                      </m:r>
                                      <m:sSup>
                                        <m:sSupPr>
                                          <m:ctrlP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sSub>
                                            <m:sSubPr>
                                              <m:ctrlP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𝑎</m:t>
                                              </m:r>
                                            </m:e>
                                            <m:sub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𝑓</m:t>
                                              </m:r>
                                            </m:sub>
                                          </m:sSub>
                                        </m:e>
                                        <m:sup>
                                          <m:f>
                                            <m:fPr>
                                              <m:type m:val="skw"/>
                                              <m:ctrlP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sSub>
                                                <m:sSubPr>
                                                  <m:ctrlPr>
                                                    <a:rPr lang="it-IT" sz="15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it-IT" sz="15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𝑏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it-IT" sz="15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𝑓</m:t>
                                                  </m:r>
                                                </m:sub>
                                              </m:sSub>
                                            </m:num>
                                            <m:den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h</m:t>
                                              </m:r>
                                            </m:den>
                                          </m:f>
                                        </m:sup>
                                      </m:sSup>
                                    </m:den>
                                  </m:f>
                                  <m:r>
                                    <a:rPr lang="it-IT" sz="1500" i="1">
                                      <a:latin typeface="Cambria Math" panose="02040503050406030204" pitchFamily="18" charset="0"/>
                                    </a:rPr>
                                    <m:t>=</m:t>
                                  </m:r>
                                  <m:r>
                                    <a:rPr lang="it-IT" sz="15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it-IT" sz="15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it-IT" sz="15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it-IT" sz="15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it-IT" sz="1500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sSub>
                                    <m:sSubPr>
                                      <m:ctrlP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it-IT" sz="1500" dirty="0"/>
                                <m:t>=</m:t>
                              </m:r>
                              <m:f>
                                <m:fPr>
                                  <m:ctrlPr>
                                    <a:rPr lang="it-IT" sz="15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it-IT" sz="1500" i="1" dirty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it-IT" sz="1500" i="1">
                                      <a:latin typeface="Cambria Math" panose="02040503050406030204" pitchFamily="18" charset="0"/>
                                    </a:rPr>
                                    <m:t>1−</m:t>
                                  </m:r>
                                  <m:sSup>
                                    <m:sSupPr>
                                      <m:ctrlP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sSub>
                                        <m:sSubPr>
                                          <m:ctrlP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sub>
                                      </m:sSub>
                                    </m:e>
                                    <m:sup>
                                      <m:f>
                                        <m:fPr>
                                          <m:type m:val="skw"/>
                                          <m:ctrlP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sSub>
                                            <m:sSubPr>
                                              <m:ctrlP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𝑏</m:t>
                                              </m:r>
                                            </m:e>
                                            <m:sub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𝑓</m:t>
                                              </m:r>
                                            </m:sub>
                                          </m:sSub>
                                        </m:num>
                                        <m:den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h</m:t>
                                          </m:r>
                                        </m:den>
                                      </m:f>
                                    </m:sup>
                                  </m:sSup>
                                </m:den>
                              </m:f>
                            </m:e>
                            <m:e>
                              <m:r>
                                <a:rPr lang="it-IT" sz="15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it-IT" sz="15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d>
                                    <m:dPr>
                                      <m:ctrlP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𝑃</m:t>
                                          </m:r>
                                        </m:e>
                                        <m:sub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sub>
                                      </m:sSub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𝑃</m:t>
                                          </m:r>
                                        </m:e>
                                        <m:sub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sub>
                                      </m:sSub>
                                    </m:e>
                                  </m:d>
                                </m:num>
                                <m:den>
                                  <m:sSup>
                                    <m:sSupPr>
                                      <m:ctrlP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  <m:sup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  <m:f>
                                <m:fPr>
                                  <m:ctrlPr>
                                    <a:rPr lang="it-IT" sz="15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sub>
                                  </m:sSub>
                                  <m:func>
                                    <m:funcPr>
                                      <m:ctrlP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lang="it-IT" sz="1500">
                                          <a:latin typeface="Cambria Math" panose="02040503050406030204" pitchFamily="18" charset="0"/>
                                        </a:rPr>
                                        <m:t>log</m:t>
                                      </m:r>
                                    </m:fName>
                                    <m:e>
                                      <m:d>
                                        <m:dPr>
                                          <m:ctrlP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𝑎</m:t>
                                              </m:r>
                                            </m:e>
                                            <m:sub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𝑓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  <m:sSup>
                                        <m:sSupPr>
                                          <m:ctrlP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sSub>
                                            <m:sSubPr>
                                              <m:ctrlP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 </m:t>
                                              </m:r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𝑎</m:t>
                                              </m:r>
                                            </m:e>
                                            <m:sub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𝑓</m:t>
                                              </m:r>
                                            </m:sub>
                                          </m:sSub>
                                        </m:e>
                                        <m:sup>
                                          <m:f>
                                            <m:fPr>
                                              <m:type m:val="skw"/>
                                              <m:ctrlP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sSub>
                                                <m:sSubPr>
                                                  <m:ctrlPr>
                                                    <a:rPr lang="it-IT" sz="15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it-IT" sz="15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𝑏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it-IT" sz="15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𝑓</m:t>
                                                  </m:r>
                                                </m:sub>
                                              </m:sSub>
                                            </m:num>
                                            <m:den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h</m:t>
                                              </m:r>
                                            </m:den>
                                          </m:f>
                                        </m:sup>
                                      </m:sSup>
                                    </m:e>
                                  </m:func>
                                </m:num>
                                <m:den>
                                  <m:sSup>
                                    <m:sSupPr>
                                      <m:ctrlP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1−</m:t>
                                          </m:r>
                                          <m:sSup>
                                            <m:sSupPr>
                                              <m:ctrlP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p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it-IT" sz="15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it-IT" sz="15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𝑎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it-IT" sz="15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𝑓</m:t>
                                                  </m:r>
                                                </m:sub>
                                              </m:sSub>
                                            </m:e>
                                            <m:sup>
                                              <m:f>
                                                <m:fPr>
                                                  <m:type m:val="skw"/>
                                                  <m:ctrlPr>
                                                    <a:rPr lang="it-IT" sz="15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fPr>
                                                <m:num>
                                                  <m:sSub>
                                                    <m:sSubPr>
                                                      <m:ctrlPr>
                                                        <a:rPr lang="it-IT" sz="1500" i="1">
                                                          <a:latin typeface="Cambria Math" panose="02040503050406030204" pitchFamily="18" charset="0"/>
                                                        </a:rPr>
                                                      </m:ctrlPr>
                                                    </m:sSubPr>
                                                    <m:e>
                                                      <m:r>
                                                        <a:rPr lang="it-IT" sz="1500" i="1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𝑏</m:t>
                                                      </m:r>
                                                    </m:e>
                                                    <m:sub>
                                                      <m:r>
                                                        <a:rPr lang="it-IT" sz="1500" i="1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𝑓</m:t>
                                                      </m:r>
                                                    </m:sub>
                                                  </m:sSub>
                                                </m:num>
                                                <m:den>
                                                  <m:r>
                                                    <a:rPr lang="it-IT" sz="1500" i="1">
                                                      <a:latin typeface="Cambria Math" panose="02040503050406030204" pitchFamily="18" charset="0"/>
                                                    </a:rPr>
                                                    <m:t>h</m:t>
                                                  </m:r>
                                                </m:den>
                                              </m:f>
                                            </m:sup>
                                          </m:sSup>
                                        </m:e>
                                      </m:d>
                                    </m:e>
                                    <m:sup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  <m:sSub>
                                <m:sSubPr>
                                  <m:ctrlPr>
                                    <a:rPr lang="it-IT" sz="15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sz="15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it-IT" sz="15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it-IT" sz="1500" i="1">
                                  <a:latin typeface="Cambria Math" panose="02040503050406030204" pitchFamily="18" charset="0"/>
                                </a:rPr>
                                <m:t>=−</m:t>
                              </m:r>
                              <m:f>
                                <m:fPr>
                                  <m:ctrlPr>
                                    <a:rPr lang="it-IT" sz="15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𝑑</m:t>
                                      </m:r>
                                    </m:e>
                                    <m:sub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</m:den>
                              </m:f>
                              <m:r>
                                <a:rPr lang="it-IT" sz="1500" i="1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m:rPr>
                                  <m:nor/>
                                </m:rPr>
                                <a:rPr lang="it-IT" sz="150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it-IT" sz="15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d>
                                    <m:dPr>
                                      <m:ctrlPr>
                                        <a:rPr lang="it-IT" sz="150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𝑃</m:t>
                                          </m:r>
                                        </m:e>
                                        <m:sub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sub>
                                      </m:sSub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𝑃</m:t>
                                          </m:r>
                                        </m:e>
                                        <m:sub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sub>
                                      </m:sSub>
                                    </m:e>
                                  </m:d>
                                </m:num>
                                <m:den>
                                  <m:sSup>
                                    <m:sSupPr>
                                      <m:ctrlP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  <m:sup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  <m:f>
                                <m:fPr>
                                  <m:ctrlPr>
                                    <a:rPr lang="it-IT" sz="15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𝑏</m:t>
                                      </m:r>
                                    </m:e>
                                    <m:sub>
                                      <m: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  <m:t>𝑓</m:t>
                                      </m:r>
                                    </m:sub>
                                  </m:sSub>
                                  <m:sSup>
                                    <m:sSupPr>
                                      <m:ctrlP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sSub>
                                        <m:sSubPr>
                                          <m:ctrlP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𝑓</m:t>
                                          </m:r>
                                        </m:sub>
                                      </m:sSub>
                                    </m:e>
                                    <m:sup>
                                      <m:f>
                                        <m:fPr>
                                          <m:type m:val="skw"/>
                                          <m:ctrlP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sSub>
                                            <m:sSubPr>
                                              <m:ctrlP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𝑏</m:t>
                                              </m:r>
                                            </m:e>
                                            <m:sub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𝑓</m:t>
                                              </m:r>
                                            </m:sub>
                                          </m:sSub>
                                        </m:num>
                                        <m:den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h</m:t>
                                          </m:r>
                                        </m:den>
                                      </m:f>
                                    </m:sup>
                                  </m:sSup>
                                  <m:func>
                                    <m:funcPr>
                                      <m:ctrlPr>
                                        <a:rPr lang="it-IT" sz="15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lang="it-IT" sz="1500">
                                          <a:latin typeface="Cambria Math" panose="02040503050406030204" pitchFamily="18" charset="0"/>
                                        </a:rPr>
                                        <m:t>log</m:t>
                                      </m:r>
                                    </m:fName>
                                    <m:e>
                                      <m:d>
                                        <m:dPr>
                                          <m:ctrlPr>
                                            <a:rPr lang="it-IT" sz="150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𝑎</m:t>
                                              </m:r>
                                            </m:e>
                                            <m:sub>
                                              <m: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  <m:t>𝑓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</m:e>
                                  </m:func>
                                </m:num>
                                <m:den>
                                  <m:sSup>
                                    <m:sSupPr>
                                      <m:ctrlPr>
                                        <a:rPr lang="it-IT" sz="15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it-IT" sz="1500" i="1">
                                              <a:latin typeface="Cambria Math" panose="02040503050406030204" pitchFamily="18" charset="0"/>
                                            </a:rPr>
                                            <m:t>1−</m:t>
                                          </m:r>
                                          <m:sSup>
                                            <m:sSupPr>
                                              <m:ctrlPr>
                                                <a:rPr lang="it-IT" sz="15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pPr>
                                            <m:e>
                                              <m:sSub>
                                                <m:sSubPr>
                                                  <m:ctrlPr>
                                                    <a:rPr lang="it-IT" sz="15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bPr>
                                                <m:e>
                                                  <m:r>
                                                    <a:rPr lang="it-IT" sz="15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𝑎</m:t>
                                                  </m:r>
                                                </m:e>
                                                <m:sub>
                                                  <m:r>
                                                    <a:rPr lang="it-IT" sz="1500" i="1">
                                                      <a:latin typeface="Cambria Math" panose="02040503050406030204" pitchFamily="18" charset="0"/>
                                                    </a:rPr>
                                                    <m:t>𝑓</m:t>
                                                  </m:r>
                                                </m:sub>
                                              </m:sSub>
                                            </m:e>
                                            <m:sup>
                                              <m:f>
                                                <m:fPr>
                                                  <m:type m:val="skw"/>
                                                  <m:ctrlPr>
                                                    <a:rPr lang="it-IT" sz="1500" i="1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fPr>
                                                <m:num>
                                                  <m:sSub>
                                                    <m:sSubPr>
                                                      <m:ctrlPr>
                                                        <a:rPr lang="it-IT" sz="1500" i="1">
                                                          <a:latin typeface="Cambria Math" panose="02040503050406030204" pitchFamily="18" charset="0"/>
                                                        </a:rPr>
                                                      </m:ctrlPr>
                                                    </m:sSubPr>
                                                    <m:e>
                                                      <m:r>
                                                        <a:rPr lang="it-IT" sz="1500" i="1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𝑏</m:t>
                                                      </m:r>
                                                    </m:e>
                                                    <m:sub>
                                                      <m:r>
                                                        <a:rPr lang="it-IT" sz="1500" i="1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𝑓</m:t>
                                                      </m:r>
                                                    </m:sub>
                                                  </m:sSub>
                                                </m:num>
                                                <m:den>
                                                  <m:r>
                                                    <a:rPr lang="it-IT" sz="1500" i="1">
                                                      <a:latin typeface="Cambria Math" panose="02040503050406030204" pitchFamily="18" charset="0"/>
                                                    </a:rPr>
                                                    <m:t>h</m:t>
                                                  </m:r>
                                                </m:den>
                                              </m:f>
                                            </m:sup>
                                          </m:sSup>
                                        </m:e>
                                      </m:d>
                                    </m:e>
                                    <m:sup>
                                      <m:r>
                                        <a:rPr lang="it-IT" sz="15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e>
                          </m:eqArr>
                        </m:e>
                      </m:d>
                    </m:oMath>
                  </m:oMathPara>
                </a14:m>
                <a:endParaRPr lang="it-IT" sz="1500" dirty="0"/>
              </a:p>
              <a:p>
                <a:endParaRPr lang="it-IT" dirty="0"/>
              </a:p>
              <a:p>
                <a:endParaRPr lang="it-IT" dirty="0"/>
              </a:p>
              <a:p>
                <a:endParaRPr lang="it-IT" dirty="0"/>
              </a:p>
            </p:txBody>
          </p:sp>
        </mc:Choice>
        <mc:Fallback xmlns="">
          <p:sp>
            <p:nvSpPr>
              <p:cNvPr id="3" name="Segnaposto contenuto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9728" y="353683"/>
                <a:ext cx="10724072" cy="5823280"/>
              </a:xfrm>
              <a:blipFill>
                <a:blip r:embed="rId2"/>
                <a:stretch>
                  <a:fillRect l="-227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850798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91310" y="-110780"/>
            <a:ext cx="10515600" cy="1325563"/>
          </a:xfrm>
        </p:spPr>
        <p:txBody>
          <a:bodyPr/>
          <a:lstStyle/>
          <a:p>
            <a:r>
              <a:rPr lang="it-IT" dirty="0"/>
              <a:t> Schema a blocchi</a:t>
            </a:r>
          </a:p>
        </p:txBody>
      </p:sp>
      <p:grpSp>
        <p:nvGrpSpPr>
          <p:cNvPr id="8" name="Gruppo 7"/>
          <p:cNvGrpSpPr/>
          <p:nvPr/>
        </p:nvGrpSpPr>
        <p:grpSpPr>
          <a:xfrm>
            <a:off x="6067067" y="454644"/>
            <a:ext cx="5589133" cy="2654613"/>
            <a:chOff x="5949110" y="1663469"/>
            <a:chExt cx="5589133" cy="2654613"/>
          </a:xfrm>
        </p:grpSpPr>
        <p:sp>
          <p:nvSpPr>
            <p:cNvPr id="4" name="Rettangolo 3"/>
            <p:cNvSpPr/>
            <p:nvPr/>
          </p:nvSpPr>
          <p:spPr>
            <a:xfrm>
              <a:off x="8441360" y="1798944"/>
              <a:ext cx="1423358" cy="810883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" name="Rettangolo 4"/>
            <p:cNvSpPr/>
            <p:nvPr/>
          </p:nvSpPr>
          <p:spPr>
            <a:xfrm>
              <a:off x="8441360" y="3507199"/>
              <a:ext cx="1423358" cy="810883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" name="CasellaDiTesto 5"/>
            <p:cNvSpPr txBox="1"/>
            <p:nvPr/>
          </p:nvSpPr>
          <p:spPr>
            <a:xfrm>
              <a:off x="8820921" y="1902746"/>
              <a:ext cx="83676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22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G(s)</a:t>
              </a:r>
            </a:p>
          </p:txBody>
        </p:sp>
        <p:sp>
          <p:nvSpPr>
            <p:cNvPr id="7" name="CasellaDiTesto 6"/>
            <p:cNvSpPr txBox="1"/>
            <p:nvPr/>
          </p:nvSpPr>
          <p:spPr>
            <a:xfrm>
              <a:off x="8820921" y="3697196"/>
              <a:ext cx="83676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22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H(s)</a:t>
              </a:r>
            </a:p>
          </p:txBody>
        </p:sp>
        <p:cxnSp>
          <p:nvCxnSpPr>
            <p:cNvPr id="9" name="Connettore 2 8"/>
            <p:cNvCxnSpPr>
              <a:stCxn id="4" idx="3"/>
            </p:cNvCxnSpPr>
            <p:nvPr/>
          </p:nvCxnSpPr>
          <p:spPr>
            <a:xfrm flipV="1">
              <a:off x="9864718" y="2204383"/>
              <a:ext cx="1673525" cy="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ttore 2 13"/>
            <p:cNvCxnSpPr>
              <a:endCxn id="5" idx="3"/>
            </p:cNvCxnSpPr>
            <p:nvPr/>
          </p:nvCxnSpPr>
          <p:spPr>
            <a:xfrm flipH="1">
              <a:off x="9864718" y="3912639"/>
              <a:ext cx="888521" cy="2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ttore diritto 18"/>
            <p:cNvCxnSpPr/>
            <p:nvPr/>
          </p:nvCxnSpPr>
          <p:spPr>
            <a:xfrm>
              <a:off x="10753239" y="2204385"/>
              <a:ext cx="1" cy="170825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Ovale 22"/>
            <p:cNvSpPr/>
            <p:nvPr/>
          </p:nvSpPr>
          <p:spPr>
            <a:xfrm>
              <a:off x="6815281" y="1902746"/>
              <a:ext cx="646981" cy="621101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cxnSp>
          <p:nvCxnSpPr>
            <p:cNvPr id="24" name="Connettore 2 23"/>
            <p:cNvCxnSpPr/>
            <p:nvPr/>
          </p:nvCxnSpPr>
          <p:spPr>
            <a:xfrm>
              <a:off x="5987145" y="2213296"/>
              <a:ext cx="828136" cy="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ttore 2 25"/>
            <p:cNvCxnSpPr>
              <a:stCxn id="23" idx="6"/>
              <a:endCxn id="4" idx="1"/>
            </p:cNvCxnSpPr>
            <p:nvPr/>
          </p:nvCxnSpPr>
          <p:spPr>
            <a:xfrm flipV="1">
              <a:off x="7462262" y="2204386"/>
              <a:ext cx="979098" cy="891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ttore diritto 27"/>
            <p:cNvCxnSpPr>
              <a:stCxn id="5" idx="1"/>
            </p:cNvCxnSpPr>
            <p:nvPr/>
          </p:nvCxnSpPr>
          <p:spPr>
            <a:xfrm flipH="1" flipV="1">
              <a:off x="7138771" y="3912639"/>
              <a:ext cx="1302589" cy="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ttore 2 30"/>
            <p:cNvCxnSpPr>
              <a:endCxn id="23" idx="4"/>
            </p:cNvCxnSpPr>
            <p:nvPr/>
          </p:nvCxnSpPr>
          <p:spPr>
            <a:xfrm flipV="1">
              <a:off x="7138771" y="2523847"/>
              <a:ext cx="1" cy="139770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ttore diritto 36"/>
            <p:cNvCxnSpPr>
              <a:stCxn id="23" idx="7"/>
              <a:endCxn id="23" idx="3"/>
            </p:cNvCxnSpPr>
            <p:nvPr/>
          </p:nvCxnSpPr>
          <p:spPr>
            <a:xfrm flipH="1">
              <a:off x="6910029" y="1993704"/>
              <a:ext cx="457485" cy="43918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ttore diritto 37"/>
            <p:cNvCxnSpPr>
              <a:stCxn id="23" idx="5"/>
              <a:endCxn id="23" idx="1"/>
            </p:cNvCxnSpPr>
            <p:nvPr/>
          </p:nvCxnSpPr>
          <p:spPr>
            <a:xfrm flipH="1" flipV="1">
              <a:off x="6910029" y="1993704"/>
              <a:ext cx="457485" cy="43918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CasellaDiTesto 45"/>
            <p:cNvSpPr txBox="1"/>
            <p:nvPr/>
          </p:nvSpPr>
          <p:spPr>
            <a:xfrm>
              <a:off x="6800717" y="2019717"/>
              <a:ext cx="3145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47" name="CasellaDiTesto 46"/>
            <p:cNvSpPr txBox="1"/>
            <p:nvPr/>
          </p:nvSpPr>
          <p:spPr>
            <a:xfrm>
              <a:off x="6981516" y="2191647"/>
              <a:ext cx="3145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8" name="CasellaDiTesto 47"/>
                <p:cNvSpPr txBox="1"/>
                <p:nvPr/>
              </p:nvSpPr>
              <p:spPr>
                <a:xfrm>
                  <a:off x="5949110" y="1663469"/>
                  <a:ext cx="908454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it-IT" sz="22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it-IT" sz="22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∆</m:t>
                            </m:r>
                            <m:acc>
                              <m:accPr>
                                <m:chr m:val="̅"/>
                                <m:ctrlPr>
                                  <a:rPr lang="it-IT" sz="22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it-IT" sz="22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𝐹</m:t>
                                </m:r>
                              </m:e>
                            </m:acc>
                          </m:e>
                          <m:sub>
                            <m:r>
                              <a:rPr lang="it-IT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𝑒𝑥𝑡</m:t>
                            </m:r>
                          </m:sub>
                        </m:sSub>
                      </m:oMath>
                    </m:oMathPara>
                  </a14:m>
                  <a:endParaRPr lang="it-IT" sz="2200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8" name="CasellaDiTesto 4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49110" y="1663469"/>
                  <a:ext cx="908454" cy="430887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it-I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4" name="CasellaDiTesto 63"/>
                <p:cNvSpPr txBox="1"/>
                <p:nvPr/>
              </p:nvSpPr>
              <p:spPr>
                <a:xfrm>
                  <a:off x="6243497" y="2928627"/>
                  <a:ext cx="895630" cy="46339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it-IT" sz="22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it-IT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r>
                              <a:rPr lang="it-IT" sz="22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∆</m:t>
                            </m:r>
                            <m:acc>
                              <m:accPr>
                                <m:chr m:val="̅"/>
                                <m:ctrlPr>
                                  <a:rPr lang="it-IT" sz="22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it-IT" sz="22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𝐹</m:t>
                                </m:r>
                              </m:e>
                            </m:acc>
                          </m:e>
                          <m:sub>
                            <m:r>
                              <a:rPr lang="it-IT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sub>
                        </m:sSub>
                      </m:oMath>
                    </m:oMathPara>
                  </a14:m>
                  <a:endParaRPr lang="it-IT" sz="2200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64" name="CasellaDiTesto 6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43497" y="2928627"/>
                  <a:ext cx="895630" cy="463397"/>
                </a:xfrm>
                <a:prstGeom prst="rect">
                  <a:avLst/>
                </a:prstGeom>
                <a:blipFill>
                  <a:blip r:embed="rId3"/>
                  <a:stretch>
                    <a:fillRect r="-19728" b="-5263"/>
                  </a:stretch>
                </a:blipFill>
              </p:spPr>
              <p:txBody>
                <a:bodyPr/>
                <a:lstStyle/>
                <a:p>
                  <a:r>
                    <a:rPr lang="it-I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5" name="CasellaDiTesto 64"/>
                <p:cNvSpPr txBox="1"/>
                <p:nvPr/>
              </p:nvSpPr>
              <p:spPr>
                <a:xfrm>
                  <a:off x="10734996" y="1663469"/>
                  <a:ext cx="585417" cy="43839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it-IT" sz="22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∆</m:t>
                        </m:r>
                        <m:acc>
                          <m:accPr>
                            <m:chr m:val="̅"/>
                            <m:ctrlPr>
                              <a:rPr lang="it-IT" sz="22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it-IT" sz="22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h</m:t>
                            </m:r>
                          </m:e>
                        </m:acc>
                      </m:oMath>
                    </m:oMathPara>
                  </a14:m>
                  <a:endParaRPr lang="it-IT" sz="2200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65" name="CasellaDiTesto 6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734996" y="1663469"/>
                  <a:ext cx="585417" cy="438390"/>
                </a:xfrm>
                <a:prstGeom prst="rect">
                  <a:avLst/>
                </a:prstGeom>
                <a:blipFill>
                  <a:blip r:embed="rId4"/>
                  <a:stretch>
                    <a:fillRect r="-27083"/>
                  </a:stretch>
                </a:blipFill>
              </p:spPr>
              <p:txBody>
                <a:bodyPr/>
                <a:lstStyle/>
                <a:p>
                  <a:r>
                    <a:rPr lang="it-IT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" name="Gruppo 2"/>
          <p:cNvGrpSpPr/>
          <p:nvPr/>
        </p:nvGrpSpPr>
        <p:grpSpPr>
          <a:xfrm>
            <a:off x="1438385" y="1338720"/>
            <a:ext cx="3228163" cy="2079402"/>
            <a:chOff x="1438385" y="1338720"/>
            <a:chExt cx="3228163" cy="2079402"/>
          </a:xfrm>
        </p:grpSpPr>
        <p:sp>
          <p:nvSpPr>
            <p:cNvPr id="51" name="Rettangolo 50"/>
            <p:cNvSpPr/>
            <p:nvPr/>
          </p:nvSpPr>
          <p:spPr>
            <a:xfrm>
              <a:off x="1777456" y="1943676"/>
              <a:ext cx="1423358" cy="810883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2" name="CasellaDiTesto 51"/>
            <p:cNvSpPr txBox="1"/>
            <p:nvPr/>
          </p:nvSpPr>
          <p:spPr>
            <a:xfrm>
              <a:off x="2261596" y="2104218"/>
              <a:ext cx="83676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22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</a:p>
          </p:txBody>
        </p:sp>
        <p:cxnSp>
          <p:nvCxnSpPr>
            <p:cNvPr id="53" name="Connettore 2 52"/>
            <p:cNvCxnSpPr>
              <a:endCxn id="51" idx="0"/>
            </p:cNvCxnSpPr>
            <p:nvPr/>
          </p:nvCxnSpPr>
          <p:spPr>
            <a:xfrm>
              <a:off x="2489135" y="1374247"/>
              <a:ext cx="0" cy="56942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ttore 2 56"/>
            <p:cNvCxnSpPr/>
            <p:nvPr/>
          </p:nvCxnSpPr>
          <p:spPr>
            <a:xfrm flipV="1">
              <a:off x="2851592" y="2790085"/>
              <a:ext cx="0" cy="56942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ttore 2 65"/>
            <p:cNvCxnSpPr/>
            <p:nvPr/>
          </p:nvCxnSpPr>
          <p:spPr>
            <a:xfrm>
              <a:off x="2170676" y="2801363"/>
              <a:ext cx="0" cy="56942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8" name="CasellaDiTesto 67"/>
                <p:cNvSpPr txBox="1"/>
                <p:nvPr/>
              </p:nvSpPr>
              <p:spPr>
                <a:xfrm>
                  <a:off x="2491191" y="1338720"/>
                  <a:ext cx="740139" cy="43088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it-IT" sz="22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it-IT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it-IT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𝑒𝑥𝑡</m:t>
                            </m:r>
                          </m:sub>
                        </m:sSub>
                      </m:oMath>
                    </m:oMathPara>
                  </a14:m>
                  <a:endParaRPr lang="it-IT" sz="2200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68" name="CasellaDiTesto 6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91191" y="1338720"/>
                  <a:ext cx="740139" cy="430887"/>
                </a:xfrm>
                <a:prstGeom prst="rect">
                  <a:avLst/>
                </a:prstGeom>
                <a:blipFill>
                  <a:blip r:embed="rId5"/>
                  <a:stretch>
                    <a:fillRect b="-1429"/>
                  </a:stretch>
                </a:blipFill>
              </p:spPr>
              <p:txBody>
                <a:bodyPr/>
                <a:lstStyle/>
                <a:p>
                  <a:r>
                    <a:rPr lang="it-I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9" name="CasellaDiTesto 68"/>
                <p:cNvSpPr txBox="1"/>
                <p:nvPr/>
              </p:nvSpPr>
              <p:spPr>
                <a:xfrm>
                  <a:off x="2851592" y="2961137"/>
                  <a:ext cx="517321" cy="45698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it-IT" sz="22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it-IT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it-IT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sub>
                        </m:sSub>
                      </m:oMath>
                    </m:oMathPara>
                  </a14:m>
                  <a:endParaRPr lang="it-IT" sz="2200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69" name="CasellaDiTesto 6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51592" y="2961137"/>
                  <a:ext cx="517321" cy="456985"/>
                </a:xfrm>
                <a:prstGeom prst="rect">
                  <a:avLst/>
                </a:prstGeom>
                <a:blipFill>
                  <a:blip r:embed="rId6"/>
                  <a:stretch>
                    <a:fillRect b="-4000"/>
                  </a:stretch>
                </a:blipFill>
              </p:spPr>
              <p:txBody>
                <a:bodyPr/>
                <a:lstStyle/>
                <a:p>
                  <a:r>
                    <a:rPr lang="it-IT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0" name="CasellaDiTesto 69"/>
                <p:cNvSpPr txBox="1"/>
                <p:nvPr/>
              </p:nvSpPr>
              <p:spPr>
                <a:xfrm>
                  <a:off x="1438385" y="2801363"/>
                  <a:ext cx="664413" cy="45050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it-IT" sz="2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𝑀</m:t>
                        </m:r>
                        <m:acc>
                          <m:accPr>
                            <m:chr m:val="̈"/>
                            <m:ctrlPr>
                              <a:rPr lang="it-IT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it-IT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h</m:t>
                            </m:r>
                          </m:e>
                        </m:acc>
                      </m:oMath>
                    </m:oMathPara>
                  </a14:m>
                  <a:endParaRPr lang="it-IT" sz="2200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70" name="CasellaDiTesto 6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38385" y="2801363"/>
                  <a:ext cx="664413" cy="450508"/>
                </a:xfrm>
                <a:prstGeom prst="rect">
                  <a:avLst/>
                </a:prstGeom>
                <a:blipFill>
                  <a:blip r:embed="rId7"/>
                  <a:stretch>
                    <a:fillRect r="-34862"/>
                  </a:stretch>
                </a:blipFill>
              </p:spPr>
              <p:txBody>
                <a:bodyPr/>
                <a:lstStyle/>
                <a:p>
                  <a:r>
                    <a:rPr lang="it-IT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71" name="Connettore diritto 70"/>
            <p:cNvCxnSpPr/>
            <p:nvPr/>
          </p:nvCxnSpPr>
          <p:spPr>
            <a:xfrm flipH="1">
              <a:off x="3215912" y="2349117"/>
              <a:ext cx="33418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ttore 2 73"/>
            <p:cNvCxnSpPr/>
            <p:nvPr/>
          </p:nvCxnSpPr>
          <p:spPr>
            <a:xfrm flipV="1">
              <a:off x="3550099" y="1902746"/>
              <a:ext cx="1319" cy="44822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8" name="CasellaDiTesto 77"/>
                <p:cNvSpPr txBox="1"/>
                <p:nvPr/>
              </p:nvSpPr>
              <p:spPr>
                <a:xfrm>
                  <a:off x="3716223" y="1938541"/>
                  <a:ext cx="950325" cy="45050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it-IT" sz="2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h</m:t>
                        </m:r>
                        <m:r>
                          <a:rPr lang="it-IT" sz="2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acc>
                          <m:accPr>
                            <m:chr m:val="̇"/>
                            <m:ctrlPr>
                              <a:rPr lang="it-IT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it-IT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h</m:t>
                            </m:r>
                          </m:e>
                        </m:acc>
                        <m:r>
                          <a:rPr lang="it-IT" sz="22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acc>
                          <m:accPr>
                            <m:chr m:val="̈"/>
                            <m:ctrlPr>
                              <a:rPr lang="it-IT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it-IT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h</m:t>
                            </m:r>
                          </m:e>
                        </m:acc>
                      </m:oMath>
                    </m:oMathPara>
                  </a14:m>
                  <a:endParaRPr lang="it-IT" sz="2200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78" name="CasellaDiTesto 7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16223" y="1938541"/>
                  <a:ext cx="950325" cy="450508"/>
                </a:xfrm>
                <a:prstGeom prst="rect">
                  <a:avLst/>
                </a:prstGeom>
                <a:blipFill>
                  <a:blip r:embed="rId8"/>
                  <a:stretch>
                    <a:fillRect r="-24359"/>
                  </a:stretch>
                </a:blipFill>
              </p:spPr>
              <p:txBody>
                <a:bodyPr/>
                <a:lstStyle/>
                <a:p>
                  <a:r>
                    <a:rPr lang="it-IT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0" name="CasellaDiTesto 79"/>
              <p:cNvSpPr txBox="1"/>
              <p:nvPr/>
            </p:nvSpPr>
            <p:spPr>
              <a:xfrm>
                <a:off x="296304" y="3904593"/>
                <a:ext cx="1572738" cy="3207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it-IT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it-IT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𝑒𝑥𝑡</m:t>
                          </m:r>
                        </m:sub>
                      </m:sSub>
                      <m:r>
                        <a:rPr lang="it-IT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it-IT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𝑀</m:t>
                      </m:r>
                      <m:acc>
                        <m:accPr>
                          <m:chr m:val="̈"/>
                          <m:ctrlPr>
                            <a:rPr lang="it-IT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it-IT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h</m:t>
                          </m:r>
                        </m:e>
                      </m:acc>
                      <m:r>
                        <a:rPr lang="it-IT" b="0" i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it-IT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it-IT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it-IT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𝑝</m:t>
                          </m:r>
                        </m:sub>
                      </m:sSub>
                    </m:oMath>
                  </m:oMathPara>
                </a14:m>
                <a:endParaRPr lang="it-IT" dirty="0"/>
              </a:p>
            </p:txBody>
          </p:sp>
        </mc:Choice>
        <mc:Fallback xmlns="">
          <p:sp>
            <p:nvSpPr>
              <p:cNvPr id="80" name="CasellaDiTesto 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304" y="3904593"/>
                <a:ext cx="1572738" cy="320793"/>
              </a:xfrm>
              <a:prstGeom prst="rect">
                <a:avLst/>
              </a:prstGeom>
              <a:blipFill>
                <a:blip r:embed="rId9"/>
                <a:stretch>
                  <a:fillRect l="-3488" t="-11538" r="-1163" b="-19231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2" name="Rettangolo 81"/>
              <p:cNvSpPr/>
              <p:nvPr/>
            </p:nvSpPr>
            <p:spPr>
              <a:xfrm>
                <a:off x="2322112" y="3859162"/>
                <a:ext cx="1757404" cy="41312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it-IT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it-IT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𝑒𝑥𝑡</m:t>
                          </m:r>
                        </m:sub>
                      </m:sSub>
                      <m:r>
                        <a:rPr lang="it-IT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it-IT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it-IT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𝐹</m:t>
                          </m:r>
                        </m:e>
                        <m:sub>
                          <m:r>
                            <a:rPr lang="it-IT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𝑝</m:t>
                          </m:r>
                        </m:sub>
                      </m:sSub>
                      <m:r>
                        <a:rPr lang="it-IT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</m:t>
                      </m:r>
                      <m:r>
                        <a:rPr lang="it-IT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𝑀</m:t>
                      </m:r>
                      <m:acc>
                        <m:accPr>
                          <m:chr m:val="̈"/>
                          <m:ctrlPr>
                            <a:rPr lang="it-IT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it-IT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h</m:t>
                          </m:r>
                        </m:e>
                      </m:acc>
                    </m:oMath>
                  </m:oMathPara>
                </a14:m>
                <a:endParaRPr lang="it-IT" dirty="0"/>
              </a:p>
            </p:txBody>
          </p:sp>
        </mc:Choice>
        <mc:Fallback xmlns="">
          <p:sp>
            <p:nvSpPr>
              <p:cNvPr id="82" name="Rettangolo 8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2112" y="3859162"/>
                <a:ext cx="1757404" cy="413126"/>
              </a:xfrm>
              <a:prstGeom prst="rect">
                <a:avLst/>
              </a:prstGeom>
              <a:blipFill>
                <a:blip r:embed="rId10"/>
                <a:stretch>
                  <a:fillRect r="-10764" b="-2941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3" name="CasellaDiTesto 82"/>
              <p:cNvSpPr txBox="1"/>
              <p:nvPr/>
            </p:nvSpPr>
            <p:spPr>
              <a:xfrm>
                <a:off x="4697140" y="3807617"/>
                <a:ext cx="1369927" cy="5237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̈"/>
                          <m:ctrlPr>
                            <a:rPr lang="it-IT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it-IT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h</m:t>
                          </m:r>
                        </m:e>
                      </m:acc>
                      <m:r>
                        <a:rPr lang="it-IT" b="0" i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it-IT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it-IT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sub>
                          </m:sSub>
                          <m:r>
                            <a:rPr lang="it-IT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it-IT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𝐹</m:t>
                              </m:r>
                            </m:e>
                            <m:sub>
                              <m:r>
                                <a:rPr lang="it-IT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𝑒𝑥𝑡</m:t>
                              </m:r>
                            </m:sub>
                          </m:sSub>
                        </m:num>
                        <m:den>
                          <m:r>
                            <a:rPr lang="it-IT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𝑀</m:t>
                          </m:r>
                        </m:den>
                      </m:f>
                    </m:oMath>
                  </m:oMathPara>
                </a14:m>
                <a:endParaRPr lang="it-IT" dirty="0"/>
              </a:p>
            </p:txBody>
          </p:sp>
        </mc:Choice>
        <mc:Fallback xmlns="">
          <p:sp>
            <p:nvSpPr>
              <p:cNvPr id="83" name="CasellaDiTesto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7140" y="3807617"/>
                <a:ext cx="1369927" cy="523798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4" name="Connettore 2 83"/>
          <p:cNvCxnSpPr>
            <a:stCxn id="82" idx="3"/>
            <a:endCxn id="83" idx="1"/>
          </p:cNvCxnSpPr>
          <p:nvPr/>
        </p:nvCxnSpPr>
        <p:spPr>
          <a:xfrm>
            <a:off x="4079516" y="4065725"/>
            <a:ext cx="617624" cy="379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nettore 2 86"/>
          <p:cNvCxnSpPr>
            <a:stCxn id="80" idx="3"/>
            <a:endCxn id="82" idx="1"/>
          </p:cNvCxnSpPr>
          <p:nvPr/>
        </p:nvCxnSpPr>
        <p:spPr>
          <a:xfrm>
            <a:off x="1869042" y="4064990"/>
            <a:ext cx="453070" cy="73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CasellaDiTesto 89"/>
          <p:cNvSpPr txBox="1"/>
          <p:nvPr/>
        </p:nvSpPr>
        <p:spPr>
          <a:xfrm>
            <a:off x="261773" y="4395634"/>
            <a:ext cx="3667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Trasformando nel dominio di Laplace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CasellaDiTesto 91"/>
              <p:cNvSpPr txBox="1"/>
              <p:nvPr/>
            </p:nvSpPr>
            <p:spPr>
              <a:xfrm>
                <a:off x="296304" y="4888312"/>
                <a:ext cx="1798441" cy="31085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̅"/>
                              <m:ctrlPr>
                                <a:rPr lang="it-IT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it-IT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𝐹</m:t>
                              </m:r>
                            </m:e>
                          </m:acc>
                        </m:e>
                        <m:sub>
                          <m:r>
                            <a:rPr lang="it-IT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𝑒𝑥𝑡</m:t>
                          </m:r>
                        </m:sub>
                      </m:sSub>
                      <m:r>
                        <a:rPr lang="it-IT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it-IT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𝑀</m:t>
                      </m:r>
                      <m:sSup>
                        <m:sSupPr>
                          <m:ctrlPr>
                            <a:rPr lang="it-IT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it-IT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𝑠</m:t>
                          </m:r>
                        </m:e>
                        <m:sup>
                          <m: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acc>
                        <m:accPr>
                          <m:chr m:val="̅"/>
                          <m:ctrlPr>
                            <a:rPr lang="it-IT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h</m:t>
                          </m:r>
                        </m:e>
                      </m:acc>
                      <m:r>
                        <a:rPr lang="it-IT" b="0" i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it-IT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̅"/>
                              <m:ctrlPr>
                                <a:rPr lang="it-IT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it-IT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𝐹</m:t>
                              </m:r>
                            </m:e>
                          </m:acc>
                        </m:e>
                        <m:sub>
                          <m:r>
                            <a:rPr lang="it-IT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𝑝</m:t>
                          </m:r>
                        </m:sub>
                      </m:sSub>
                    </m:oMath>
                  </m:oMathPara>
                </a14:m>
                <a:endParaRPr lang="it-IT" dirty="0"/>
              </a:p>
            </p:txBody>
          </p:sp>
        </mc:Choice>
        <mc:Fallback xmlns="">
          <p:sp>
            <p:nvSpPr>
              <p:cNvPr id="92" name="CasellaDiTesto 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304" y="4888312"/>
                <a:ext cx="1798441" cy="310854"/>
              </a:xfrm>
              <a:prstGeom prst="rect">
                <a:avLst/>
              </a:prstGeom>
              <a:blipFill>
                <a:blip r:embed="rId12"/>
                <a:stretch>
                  <a:fillRect l="-2712" t="-1961" r="-13220" b="-19608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3" name="Connettore 2 92"/>
          <p:cNvCxnSpPr>
            <a:stCxn id="92" idx="3"/>
            <a:endCxn id="95" idx="1"/>
          </p:cNvCxnSpPr>
          <p:nvPr/>
        </p:nvCxnSpPr>
        <p:spPr>
          <a:xfrm>
            <a:off x="2094745" y="5043739"/>
            <a:ext cx="585232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5" name="CasellaDiTesto 94"/>
              <p:cNvSpPr txBox="1"/>
              <p:nvPr/>
            </p:nvSpPr>
            <p:spPr>
              <a:xfrm>
                <a:off x="2679977" y="4783507"/>
                <a:ext cx="2166106" cy="52046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it-IT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h</m:t>
                          </m:r>
                        </m:e>
                      </m:acc>
                      <m:r>
                        <a:rPr lang="it-IT" b="0" i="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it-IT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̅"/>
                                  <m:ctrlPr>
                                    <a:rPr lang="it-IT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𝐹</m:t>
                                  </m:r>
                                </m:e>
                              </m:acc>
                            </m:e>
                            <m:sub>
                              <m:r>
                                <a:rPr lang="it-IT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𝑒𝑥𝑡</m:t>
                              </m:r>
                            </m:sub>
                          </m:sSub>
                          <m:sSub>
                            <m:sSubPr>
                              <m:ctrlPr>
                                <a:rPr lang="it-IT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acc>
                                <m:accPr>
                                  <m:chr m:val="̅"/>
                                  <m:ctrlPr>
                                    <a:rPr lang="it-IT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𝐹</m:t>
                                  </m:r>
                                </m:e>
                              </m:acc>
                            </m:e>
                            <m:sub>
                              <m:r>
                                <a:rPr lang="it-IT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sub>
                          </m:sSub>
                        </m:e>
                      </m:d>
                      <m:f>
                        <m:fPr>
                          <m:ctrlP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it-IT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it-IT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𝑀</m:t>
                          </m:r>
                          <m:sSup>
                            <m:sSupPr>
                              <m:ctrlPr>
                                <a:rPr lang="it-IT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it-IT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𝑠</m:t>
                              </m:r>
                            </m:e>
                            <m:sup>
                              <m:r>
                                <a:rPr lang="it-IT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it-IT" dirty="0"/>
              </a:p>
            </p:txBody>
          </p:sp>
        </mc:Choice>
        <mc:Fallback xmlns="">
          <p:sp>
            <p:nvSpPr>
              <p:cNvPr id="95" name="CasellaDiTesto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9977" y="4783507"/>
                <a:ext cx="2166106" cy="520463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" name="CasellaDiTesto 105"/>
              <p:cNvSpPr txBox="1"/>
              <p:nvPr/>
            </p:nvSpPr>
            <p:spPr>
              <a:xfrm>
                <a:off x="381663" y="5422789"/>
                <a:ext cx="2859116" cy="9215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dirty="0"/>
                  <a:t>Sapendo che: </a:t>
                </a:r>
                <a14:m>
                  <m:oMath xmlns:m="http://schemas.openxmlformats.org/officeDocument/2006/math">
                    <m:r>
                      <a:rPr lang="it-IT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it-IT" b="0" i="1" smtClean="0">
                        <a:latin typeface="Cambria Math" panose="02040503050406030204" pitchFamily="18" charset="0"/>
                      </a:rPr>
                      <m:t>𝐺</m:t>
                    </m:r>
                    <m:d>
                      <m:dPr>
                        <m:ctrlPr>
                          <a:rPr lang="it-IT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it-IT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d>
                    <m:r>
                      <a:rPr lang="it-IT" b="0" i="1" smtClean="0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it-IT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it-IT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it-IT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𝑀</m:t>
                        </m:r>
                        <m:sSup>
                          <m:sSupPr>
                            <m:ctrlPr>
                              <a:rPr lang="it-IT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it-IT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𝑠</m:t>
                            </m:r>
                          </m:e>
                          <m:sup>
                            <m:r>
                              <a:rPr lang="it-IT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it-IT" dirty="0"/>
              </a:p>
              <a:p>
                <a:r>
                  <a:rPr lang="it-IT" b="0" dirty="0"/>
                  <a:t>	         </a:t>
                </a:r>
                <a14:m>
                  <m:oMath xmlns:m="http://schemas.openxmlformats.org/officeDocument/2006/math">
                    <m:r>
                      <a:rPr lang="it-IT" b="0" i="1" smtClean="0">
                        <a:latin typeface="Cambria Math" panose="02040503050406030204" pitchFamily="18" charset="0"/>
                      </a:rPr>
                      <m:t>𝐻</m:t>
                    </m:r>
                    <m:d>
                      <m:dPr>
                        <m:ctrlPr>
                          <a:rPr lang="it-IT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it-IT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d>
                    <m:r>
                      <a:rPr lang="it-IT" b="0" i="1" smtClean="0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it-IT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it-IT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̅"/>
                                <m:ctrlPr>
                                  <a:rPr lang="it-IT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it-IT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𝐹</m:t>
                                </m:r>
                              </m:e>
                            </m:acc>
                          </m:e>
                          <m:sub>
                            <m:r>
                              <a:rPr lang="it-IT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𝑝</m:t>
                            </m:r>
                          </m:sub>
                        </m:sSub>
                      </m:num>
                      <m:den>
                        <m:acc>
                          <m:accPr>
                            <m:chr m:val="̅"/>
                            <m:ctrlPr>
                              <a:rPr lang="it-IT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it-IT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</m:acc>
                      </m:den>
                    </m:f>
                  </m:oMath>
                </a14:m>
                <a:endParaRPr lang="it-IT" dirty="0"/>
              </a:p>
            </p:txBody>
          </p:sp>
        </mc:Choice>
        <mc:Fallback xmlns="">
          <p:sp>
            <p:nvSpPr>
              <p:cNvPr id="106" name="CasellaDiTesto 1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663" y="5422789"/>
                <a:ext cx="2859116" cy="921599"/>
              </a:xfrm>
              <a:prstGeom prst="rect">
                <a:avLst/>
              </a:prstGeom>
              <a:blipFill>
                <a:blip r:embed="rId14"/>
                <a:stretch>
                  <a:fillRect l="-1919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629483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po 13"/>
          <p:cNvGrpSpPr/>
          <p:nvPr/>
        </p:nvGrpSpPr>
        <p:grpSpPr>
          <a:xfrm>
            <a:off x="2238993" y="1291390"/>
            <a:ext cx="7629283" cy="2260435"/>
            <a:chOff x="2238993" y="1291390"/>
            <a:chExt cx="7629283" cy="2260435"/>
          </a:xfrm>
        </p:grpSpPr>
        <p:grpSp>
          <p:nvGrpSpPr>
            <p:cNvPr id="38" name="Gruppo 37"/>
            <p:cNvGrpSpPr/>
            <p:nvPr/>
          </p:nvGrpSpPr>
          <p:grpSpPr>
            <a:xfrm>
              <a:off x="2238993" y="1291390"/>
              <a:ext cx="7629283" cy="2260435"/>
              <a:chOff x="2238993" y="1291390"/>
              <a:chExt cx="7629283" cy="2260435"/>
            </a:xfrm>
          </p:grpSpPr>
          <p:grpSp>
            <p:nvGrpSpPr>
              <p:cNvPr id="2" name="Gruppo 1"/>
              <p:cNvGrpSpPr/>
              <p:nvPr/>
            </p:nvGrpSpPr>
            <p:grpSpPr>
              <a:xfrm>
                <a:off x="6640113" y="1291390"/>
                <a:ext cx="3228163" cy="2079402"/>
                <a:chOff x="1438385" y="1338720"/>
                <a:chExt cx="3228163" cy="2079402"/>
              </a:xfrm>
            </p:grpSpPr>
            <p:sp>
              <p:nvSpPr>
                <p:cNvPr id="3" name="Rettangolo 2"/>
                <p:cNvSpPr/>
                <p:nvPr/>
              </p:nvSpPr>
              <p:spPr>
                <a:xfrm>
                  <a:off x="1777456" y="1943676"/>
                  <a:ext cx="1423358" cy="810883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sp>
              <p:nvSpPr>
                <p:cNvPr id="4" name="CasellaDiTesto 3"/>
                <p:cNvSpPr txBox="1"/>
                <p:nvPr/>
              </p:nvSpPr>
              <p:spPr>
                <a:xfrm>
                  <a:off x="2261596" y="2104218"/>
                  <a:ext cx="836762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sz="2200" i="1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M</a:t>
                  </a:r>
                </a:p>
              </p:txBody>
            </p:sp>
            <p:cxnSp>
              <p:nvCxnSpPr>
                <p:cNvPr id="5" name="Connettore 2 4"/>
                <p:cNvCxnSpPr>
                  <a:endCxn id="3" idx="0"/>
                </p:cNvCxnSpPr>
                <p:nvPr/>
              </p:nvCxnSpPr>
              <p:spPr>
                <a:xfrm>
                  <a:off x="2489135" y="1374247"/>
                  <a:ext cx="0" cy="569429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" name="Connettore 2 5"/>
                <p:cNvCxnSpPr/>
                <p:nvPr/>
              </p:nvCxnSpPr>
              <p:spPr>
                <a:xfrm flipV="1">
                  <a:off x="2851592" y="2790085"/>
                  <a:ext cx="0" cy="569429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8" name="CasellaDiTesto 7"/>
                    <p:cNvSpPr txBox="1"/>
                    <p:nvPr/>
                  </p:nvSpPr>
                  <p:spPr>
                    <a:xfrm>
                      <a:off x="2491191" y="1338720"/>
                      <a:ext cx="740139" cy="43088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it-IT" sz="220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it-IT" sz="2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it-IT" sz="2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𝑒𝑥𝑡</m:t>
                                </m:r>
                              </m:sub>
                            </m:sSub>
                          </m:oMath>
                        </m:oMathPara>
                      </a14:m>
                      <a:endParaRPr lang="it-IT" sz="22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68" name="CasellaDiTesto 67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491191" y="1338720"/>
                      <a:ext cx="740139" cy="430887"/>
                    </a:xfrm>
                    <a:prstGeom prst="rect">
                      <a:avLst/>
                    </a:prstGeom>
                    <a:blipFill>
                      <a:blip r:embed="rId5"/>
                      <a:stretch>
                        <a:fillRect b="-1429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it-IT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9" name="CasellaDiTesto 8"/>
                    <p:cNvSpPr txBox="1"/>
                    <p:nvPr/>
                  </p:nvSpPr>
                  <p:spPr>
                    <a:xfrm>
                      <a:off x="2851592" y="2961137"/>
                      <a:ext cx="517321" cy="456985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it-IT" sz="220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it-IT" sz="2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it-IT" sz="2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𝑝</m:t>
                                </m:r>
                              </m:sub>
                            </m:sSub>
                          </m:oMath>
                        </m:oMathPara>
                      </a14:m>
                      <a:endParaRPr lang="it-IT" sz="22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69" name="CasellaDiTesto 68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851592" y="2961137"/>
                      <a:ext cx="517321" cy="456985"/>
                    </a:xfrm>
                    <a:prstGeom prst="rect">
                      <a:avLst/>
                    </a:prstGeom>
                    <a:blipFill>
                      <a:blip r:embed="rId6"/>
                      <a:stretch>
                        <a:fillRect b="-4000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it-IT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0" name="CasellaDiTesto 9"/>
                    <p:cNvSpPr txBox="1"/>
                    <p:nvPr/>
                  </p:nvSpPr>
                  <p:spPr>
                    <a:xfrm>
                      <a:off x="1438385" y="2801363"/>
                      <a:ext cx="664413" cy="450508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it-IT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𝑀</m:t>
                            </m:r>
                            <m:acc>
                              <m:accPr>
                                <m:chr m:val="̈"/>
                                <m:ctrlPr>
                                  <a:rPr lang="it-IT" sz="2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it-IT" sz="2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h</m:t>
                                </m:r>
                              </m:e>
                            </m:acc>
                          </m:oMath>
                        </m:oMathPara>
                      </a14:m>
                      <a:endParaRPr lang="it-IT" sz="22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70" name="CasellaDiTesto 69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438385" y="2801363"/>
                      <a:ext cx="664413" cy="450508"/>
                    </a:xfrm>
                    <a:prstGeom prst="rect">
                      <a:avLst/>
                    </a:prstGeom>
                    <a:blipFill>
                      <a:blip r:embed="rId7"/>
                      <a:stretch>
                        <a:fillRect r="-34862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it-IT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11" name="Connettore diritto 10"/>
                <p:cNvCxnSpPr/>
                <p:nvPr/>
              </p:nvCxnSpPr>
              <p:spPr>
                <a:xfrm flipH="1">
                  <a:off x="3215912" y="2349117"/>
                  <a:ext cx="334187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Connettore 2 11"/>
                <p:cNvCxnSpPr/>
                <p:nvPr/>
              </p:nvCxnSpPr>
              <p:spPr>
                <a:xfrm flipV="1">
                  <a:off x="3550099" y="1902746"/>
                  <a:ext cx="1319" cy="44822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13" name="CasellaDiTesto 12"/>
                    <p:cNvSpPr txBox="1"/>
                    <p:nvPr/>
                  </p:nvSpPr>
                  <p:spPr>
                    <a:xfrm>
                      <a:off x="3716223" y="1938541"/>
                      <a:ext cx="950325" cy="450508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it-IT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h</m:t>
                            </m:r>
                            <m:r>
                              <a:rPr lang="it-IT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acc>
                              <m:accPr>
                                <m:chr m:val="̇"/>
                                <m:ctrlPr>
                                  <a:rPr lang="it-IT" sz="2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it-IT" sz="2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h</m:t>
                                </m:r>
                              </m:e>
                            </m:acc>
                            <m:r>
                              <a:rPr lang="it-IT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acc>
                              <m:accPr>
                                <m:chr m:val="̈"/>
                                <m:ctrlPr>
                                  <a:rPr lang="it-IT" sz="2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it-IT" sz="2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h</m:t>
                                </m:r>
                              </m:e>
                            </m:acc>
                          </m:oMath>
                        </m:oMathPara>
                      </a14:m>
                      <a:endParaRPr lang="it-IT" sz="22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78" name="CasellaDiTesto 77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716223" y="1938541"/>
                      <a:ext cx="950325" cy="450508"/>
                    </a:xfrm>
                    <a:prstGeom prst="rect">
                      <a:avLst/>
                    </a:prstGeom>
                    <a:blipFill>
                      <a:blip r:embed="rId8"/>
                      <a:stretch>
                        <a:fillRect r="-24359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it-IT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</p:grpSp>
          <p:grpSp>
            <p:nvGrpSpPr>
              <p:cNvPr id="35" name="Gruppo 34"/>
              <p:cNvGrpSpPr/>
              <p:nvPr/>
            </p:nvGrpSpPr>
            <p:grpSpPr>
              <a:xfrm>
                <a:off x="2238993" y="1311757"/>
                <a:ext cx="3548825" cy="2059923"/>
                <a:chOff x="1279588" y="1270746"/>
                <a:chExt cx="3548825" cy="2059923"/>
              </a:xfrm>
            </p:grpSpPr>
            <p:sp>
              <p:nvSpPr>
                <p:cNvPr id="15" name="Rettangolo 14"/>
                <p:cNvSpPr/>
                <p:nvPr/>
              </p:nvSpPr>
              <p:spPr>
                <a:xfrm>
                  <a:off x="1726769" y="2033741"/>
                  <a:ext cx="1746445" cy="720818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cxnSp>
              <p:nvCxnSpPr>
                <p:cNvPr id="17" name="Connettore 2 16"/>
                <p:cNvCxnSpPr/>
                <p:nvPr/>
              </p:nvCxnSpPr>
              <p:spPr>
                <a:xfrm>
                  <a:off x="2598786" y="1338720"/>
                  <a:ext cx="1206" cy="695021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Connettore 2 17"/>
                <p:cNvCxnSpPr/>
                <p:nvPr/>
              </p:nvCxnSpPr>
              <p:spPr>
                <a:xfrm flipV="1">
                  <a:off x="2640159" y="2761240"/>
                  <a:ext cx="0" cy="569429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0" name="CasellaDiTesto 19"/>
                    <p:cNvSpPr txBox="1"/>
                    <p:nvPr/>
                  </p:nvSpPr>
                  <p:spPr>
                    <a:xfrm>
                      <a:off x="2617955" y="1270746"/>
                      <a:ext cx="915892" cy="456985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it-IT" sz="220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it-IT" sz="2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𝐹</m:t>
                                </m:r>
                              </m:e>
                              <m:sub>
                                <m:r>
                                  <a:rPr lang="it-IT" sz="2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𝑝</m:t>
                                </m:r>
                                <m:r>
                                  <a:rPr lang="it-IT" sz="2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,</m:t>
                                </m:r>
                                <m:r>
                                  <a:rPr lang="it-IT" sz="2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𝑅𝐼𝑆</m:t>
                                </m:r>
                              </m:sub>
                            </m:sSub>
                          </m:oMath>
                        </m:oMathPara>
                      </a14:m>
                      <a:endParaRPr lang="it-IT" sz="22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20" name="CasellaDiTesto 19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617955" y="1270746"/>
                      <a:ext cx="915892" cy="456985"/>
                    </a:xfrm>
                    <a:prstGeom prst="rect">
                      <a:avLst/>
                    </a:prstGeom>
                    <a:blipFill>
                      <a:blip r:embed="rId9"/>
                      <a:stretch>
                        <a:fillRect b="-5333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it-IT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1" name="CasellaDiTesto 20"/>
                    <p:cNvSpPr txBox="1"/>
                    <p:nvPr/>
                  </p:nvSpPr>
                  <p:spPr>
                    <a:xfrm>
                      <a:off x="2220707" y="2899271"/>
                      <a:ext cx="468911" cy="43088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it-IT" sz="22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14:m>
                        <m:oMath xmlns:m="http://schemas.openxmlformats.org/officeDocument/2006/math">
                          <m:acc>
                            <m:accPr>
                              <m:chr m:val="̇"/>
                              <m:ctrlPr>
                                <a:rPr lang="it-IT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it-IT" sz="22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</m:acc>
                        </m:oMath>
                      </a14:m>
                      <a:endParaRPr lang="it-IT" sz="22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21" name="CasellaDiTesto 20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220707" y="2899271"/>
                      <a:ext cx="468911" cy="430887"/>
                    </a:xfrm>
                    <a:prstGeom prst="rect">
                      <a:avLst/>
                    </a:prstGeom>
                    <a:blipFill>
                      <a:blip r:embed="rId10"/>
                      <a:stretch>
                        <a:fillRect l="-16883" t="-8451" r="-11688" b="-28169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it-IT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2" name="CasellaDiTesto 21"/>
                    <p:cNvSpPr txBox="1"/>
                    <p:nvPr/>
                  </p:nvSpPr>
                  <p:spPr>
                    <a:xfrm>
                      <a:off x="1279588" y="2899272"/>
                      <a:ext cx="782009" cy="43088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it-IT" sz="2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it-IT" sz="2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it-IT" sz="2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sub>
                            </m:sSub>
                            <m:acc>
                              <m:accPr>
                                <m:chr m:val="̈"/>
                                <m:ctrlPr>
                                  <a:rPr lang="it-IT" sz="2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it-IT" sz="2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</m:acc>
                          </m:oMath>
                        </m:oMathPara>
                      </a14:m>
                      <a:endParaRPr lang="it-IT" sz="22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22" name="CasellaDiTesto 21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1279588" y="2899272"/>
                      <a:ext cx="782009" cy="430887"/>
                    </a:xfrm>
                    <a:prstGeom prst="rect">
                      <a:avLst/>
                    </a:prstGeom>
                    <a:blipFill>
                      <a:blip r:embed="rId11"/>
                      <a:stretch>
                        <a:fillRect r="-31783" b="-1408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it-IT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23" name="Connettore diritto 22"/>
                <p:cNvCxnSpPr/>
                <p:nvPr/>
              </p:nvCxnSpPr>
              <p:spPr>
                <a:xfrm flipH="1">
                  <a:off x="3488312" y="2349117"/>
                  <a:ext cx="334187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Connettore 2 23"/>
                <p:cNvCxnSpPr/>
                <p:nvPr/>
              </p:nvCxnSpPr>
              <p:spPr>
                <a:xfrm>
                  <a:off x="3822499" y="2350966"/>
                  <a:ext cx="0" cy="450397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5" name="CasellaDiTesto 24"/>
                    <p:cNvSpPr txBox="1"/>
                    <p:nvPr/>
                  </p:nvSpPr>
                  <p:spPr>
                    <a:xfrm>
                      <a:off x="3886167" y="2033741"/>
                      <a:ext cx="942246" cy="43088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r>
                              <a:rPr lang="it-IT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𝑥</m:t>
                            </m:r>
                            <m:r>
                              <a:rPr lang="it-IT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acc>
                              <m:accPr>
                                <m:chr m:val="̇"/>
                                <m:ctrlPr>
                                  <a:rPr lang="it-IT" sz="2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it-IT" sz="2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</m:acc>
                            <m:r>
                              <a:rPr lang="it-IT" sz="22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</m:t>
                            </m:r>
                            <m:acc>
                              <m:accPr>
                                <m:chr m:val="̈"/>
                                <m:ctrlPr>
                                  <a:rPr lang="it-IT" sz="2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it-IT" sz="22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𝑥</m:t>
                                </m:r>
                              </m:e>
                            </m:acc>
                          </m:oMath>
                        </m:oMathPara>
                      </a14:m>
                      <a:endParaRPr lang="it-IT" sz="22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mc:Choice>
              <mc:Fallback xmlns="">
                <p:sp>
                  <p:nvSpPr>
                    <p:cNvPr id="25" name="CasellaDiTesto 24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886167" y="2033741"/>
                      <a:ext cx="942246" cy="430887"/>
                    </a:xfrm>
                    <a:prstGeom prst="rect">
                      <a:avLst/>
                    </a:prstGeom>
                    <a:blipFill>
                      <a:blip r:embed="rId12"/>
                      <a:stretch>
                        <a:fillRect r="-25974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it-IT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28" name="Connettore 2 27"/>
                <p:cNvCxnSpPr/>
                <p:nvPr/>
              </p:nvCxnSpPr>
              <p:spPr>
                <a:xfrm flipV="1">
                  <a:off x="1998393" y="2756719"/>
                  <a:ext cx="0" cy="569429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29" name="Rettangolo 28"/>
                    <p:cNvSpPr/>
                    <p:nvPr/>
                  </p:nvSpPr>
                  <p:spPr>
                    <a:xfrm>
                      <a:off x="2370726" y="2209484"/>
                      <a:ext cx="538865" cy="369332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pPr/>
                      <a14:m>
                        <m:oMathPara xmlns:m="http://schemas.openxmlformats.org/officeDocument/2006/math">
                          <m:oMathParaPr>
                            <m:jc m:val="centerGroup"/>
                          </m:oMathParaPr>
                          <m:oMath xmlns:m="http://schemas.openxmlformats.org/officeDocument/2006/math">
                            <m:sSub>
                              <m:sSubPr>
                                <m:ctrlPr>
                                  <a:rPr lang="it-IT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it-IT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𝑚</m:t>
                                </m:r>
                              </m:e>
                              <m:sub>
                                <m:r>
                                  <a:rPr lang="it-IT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sub>
                            </m:sSub>
                          </m:oMath>
                        </m:oMathPara>
                      </a14:m>
                      <a:endParaRPr lang="it-IT" dirty="0"/>
                    </a:p>
                  </p:txBody>
                </p:sp>
              </mc:Choice>
              <mc:Fallback xmlns="">
                <p:sp>
                  <p:nvSpPr>
                    <p:cNvPr id="29" name="Rettangolo 28"/>
                    <p:cNvSpPr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2370726" y="2209484"/>
                      <a:ext cx="538865" cy="369332"/>
                    </a:xfrm>
                    <a:prstGeom prst="rect">
                      <a:avLst/>
                    </a:prstGeom>
                    <a:blipFill>
                      <a:blip r:embed="rId13"/>
                      <a:stretch>
                        <a:fillRect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it-IT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mc:AlternateContent xmlns:mc="http://schemas.openxmlformats.org/markup-compatibility/2006" xmlns:a14="http://schemas.microsoft.com/office/drawing/2010/main">
              <mc:Choice Requires="a14">
                <p:sp>
                  <p:nvSpPr>
                    <p:cNvPr id="33" name="CasellaDiTesto 32"/>
                    <p:cNvSpPr txBox="1"/>
                    <p:nvPr/>
                  </p:nvSpPr>
                  <p:spPr>
                    <a:xfrm>
                      <a:off x="3213354" y="2899273"/>
                      <a:ext cx="672813" cy="43088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14:m>
                        <m:oMath xmlns:m="http://schemas.openxmlformats.org/officeDocument/2006/math">
                          <m:sSub>
                            <m:sSubPr>
                              <m:ctrlPr>
                                <a:rPr lang="it-IT" sz="22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sz="22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it-IT" sz="22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</m:sub>
                          </m:sSub>
                        </m:oMath>
                      </a14:m>
                      <a:r>
                        <a:rPr lang="it-IT" sz="22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</a:p>
                  </p:txBody>
                </p:sp>
              </mc:Choice>
              <mc:Fallback xmlns="">
                <p:sp>
                  <p:nvSpPr>
                    <p:cNvPr id="33" name="CasellaDiTesto 32"/>
                    <p:cNvSpPr txBox="1">
                      <a:spLocks noRot="1" noChangeAspect="1" noMove="1" noResize="1" noEditPoints="1" noAdjustHandles="1" noChangeArrowheads="1" noChangeShapeType="1" noTextEdit="1"/>
                    </p:cNvSpPr>
                    <p:nvPr/>
                  </p:nvSpPr>
                  <p:spPr>
                    <a:xfrm>
                      <a:off x="3213354" y="2899273"/>
                      <a:ext cx="672813" cy="430887"/>
                    </a:xfrm>
                    <a:prstGeom prst="rect">
                      <a:avLst/>
                    </a:prstGeom>
                    <a:blipFill>
                      <a:blip r:embed="rId14"/>
                      <a:stretch>
                        <a:fillRect l="-1818" t="-8451" r="-10909" b="-28169"/>
                      </a:stretch>
                    </a:blipFill>
                  </p:spPr>
                  <p:txBody>
                    <a:bodyPr/>
                    <a:lstStyle/>
                    <a:p>
                      <a:r>
                        <a:rPr lang="it-IT">
                          <a:noFill/>
                        </a:rPr>
                        <a:t> </a:t>
                      </a:r>
                    </a:p>
                  </p:txBody>
                </p:sp>
              </mc:Fallback>
            </mc:AlternateContent>
            <p:cxnSp>
              <p:nvCxnSpPr>
                <p:cNvPr id="34" name="Connettore 2 33"/>
                <p:cNvCxnSpPr/>
                <p:nvPr/>
              </p:nvCxnSpPr>
              <p:spPr>
                <a:xfrm flipV="1">
                  <a:off x="3218722" y="2761240"/>
                  <a:ext cx="0" cy="569429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6" name="CasellaDiTesto 35"/>
              <p:cNvSpPr txBox="1"/>
              <p:nvPr/>
            </p:nvSpPr>
            <p:spPr>
              <a:xfrm>
                <a:off x="4933786" y="3182493"/>
                <a:ext cx="37382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i="1" dirty="0"/>
                  <a:t>a)</a:t>
                </a:r>
              </a:p>
            </p:txBody>
          </p:sp>
          <p:sp>
            <p:nvSpPr>
              <p:cNvPr id="37" name="CasellaDiTesto 36"/>
              <p:cNvSpPr txBox="1"/>
              <p:nvPr/>
            </p:nvSpPr>
            <p:spPr>
              <a:xfrm>
                <a:off x="8917951" y="3182493"/>
                <a:ext cx="37382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i="1" dirty="0"/>
                  <a:t>b)</a:t>
                </a:r>
              </a:p>
            </p:txBody>
          </p:sp>
        </p:grpSp>
        <p:cxnSp>
          <p:nvCxnSpPr>
            <p:cNvPr id="31" name="Connettore 2 30"/>
            <p:cNvCxnSpPr/>
            <p:nvPr/>
          </p:nvCxnSpPr>
          <p:spPr>
            <a:xfrm flipV="1">
              <a:off x="7332404" y="2742755"/>
              <a:ext cx="0" cy="56942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627052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1006</TotalTime>
  <Words>638</Words>
  <Application>Microsoft Office PowerPoint</Application>
  <PresentationFormat>Widescreen</PresentationFormat>
  <Paragraphs>271</Paragraphs>
  <Slides>30</Slides>
  <Notes>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30</vt:i4>
      </vt:variant>
    </vt:vector>
  </HeadingPairs>
  <TitlesOfParts>
    <vt:vector size="36" baseType="lpstr">
      <vt:lpstr>Arial</vt:lpstr>
      <vt:lpstr>Calibri</vt:lpstr>
      <vt:lpstr>Calibri Light</vt:lpstr>
      <vt:lpstr>Cambria Math</vt:lpstr>
      <vt:lpstr>Times New Roman</vt:lpstr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Coefficienti d_1,d_2, n_1, n_2</vt:lpstr>
      <vt:lpstr>Presentazione standard di PowerPoint</vt:lpstr>
      <vt:lpstr> Schema a blocchi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Luigi  Lentini</dc:creator>
  <cp:lastModifiedBy>Daniele Viadana</cp:lastModifiedBy>
  <cp:revision>206</cp:revision>
  <dcterms:created xsi:type="dcterms:W3CDTF">2023-03-30T10:54:28Z</dcterms:created>
  <dcterms:modified xsi:type="dcterms:W3CDTF">2023-11-27T13:16:33Z</dcterms:modified>
</cp:coreProperties>
</file>