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tags/tag1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  <p:sldMasterId id="2147483710" r:id="rId2"/>
  </p:sldMasterIdLst>
  <p:notesMasterIdLst>
    <p:notesMasterId r:id="rId32"/>
  </p:notesMasterIdLst>
  <p:handoutMasterIdLst>
    <p:handoutMasterId r:id="rId33"/>
  </p:handoutMasterIdLst>
  <p:sldIdLst>
    <p:sldId id="256" r:id="rId3"/>
    <p:sldId id="257" r:id="rId4"/>
    <p:sldId id="2145707044" r:id="rId5"/>
    <p:sldId id="2145707005" r:id="rId6"/>
    <p:sldId id="2145707002" r:id="rId7"/>
    <p:sldId id="2145707018" r:id="rId8"/>
    <p:sldId id="2145707019" r:id="rId9"/>
    <p:sldId id="2145707020" r:id="rId10"/>
    <p:sldId id="2145707021" r:id="rId11"/>
    <p:sldId id="2145707022" r:id="rId12"/>
    <p:sldId id="2145707023" r:id="rId13"/>
    <p:sldId id="2145707024" r:id="rId14"/>
    <p:sldId id="2145707025" r:id="rId15"/>
    <p:sldId id="2145707026" r:id="rId16"/>
    <p:sldId id="2145707027" r:id="rId17"/>
    <p:sldId id="2145707028" r:id="rId18"/>
    <p:sldId id="2145707035" r:id="rId19"/>
    <p:sldId id="2145707029" r:id="rId20"/>
    <p:sldId id="2145707030" r:id="rId21"/>
    <p:sldId id="2145707031" r:id="rId22"/>
    <p:sldId id="2145707033" r:id="rId23"/>
    <p:sldId id="2145707034" r:id="rId24"/>
    <p:sldId id="2145707032" r:id="rId25"/>
    <p:sldId id="2145707039" r:id="rId26"/>
    <p:sldId id="2145707040" r:id="rId27"/>
    <p:sldId id="2145707041" r:id="rId28"/>
    <p:sldId id="2145707042" r:id="rId29"/>
    <p:sldId id="2145707043" r:id="rId30"/>
    <p:sldId id="2145707000" r:id="rId31"/>
  </p:sldIdLst>
  <p:sldSz cx="22758400" cy="12801600"/>
  <p:notesSz cx="6797675" cy="9926638"/>
  <p:embeddedFontLst>
    <p:embeddedFont>
      <p:font typeface="Poppins" panose="020B0604020202020204" charset="0"/>
      <p:regular r:id="rId34"/>
      <p:bold r:id="rId35"/>
      <p:italic r:id="rId36"/>
      <p:boldItalic r:id="rId37"/>
    </p:embeddedFont>
    <p:embeddedFont>
      <p:font typeface="Cambria Math" panose="02040503050406030204" pitchFamily="18" charset="0"/>
      <p:regular r:id="rId38"/>
    </p:embeddedFont>
    <p:embeddedFont>
      <p:font typeface="Titillium" panose="020B0604020202020204" charset="0"/>
      <p:regular r:id="rId39"/>
      <p:bold r:id="rId40"/>
      <p:italic r:id="rId41"/>
      <p:bold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Titillium Web" panose="020B0604020202020204" charset="0"/>
      <p:regular r:id="rId49"/>
      <p:bold r:id="rId50"/>
      <p:italic r:id="rId51"/>
      <p:boldItalic r:id="rId52"/>
    </p:embeddedFont>
    <p:embeddedFont>
      <p:font typeface="Poppins Medium" panose="020B0604020202020204" charset="0"/>
      <p:regular r:id="rId53"/>
      <p:italic r:id="rId54"/>
    </p:embeddedFont>
    <p:embeddedFont>
      <p:font typeface="Titillium Bd" panose="00000800000000000000" charset="0"/>
      <p:bold r:id="rId55"/>
      <p:italic r:id="rId56"/>
      <p:boldItalic r:id="rId5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082D45-4E02-E631-8296-AD848D31B4D3}" name="Leonardo Frizziero" initials="LF" userId="S::leonardo.frizziero@unibo.it::4c254e52-2211-4ace-80f9-4bfedc388434" providerId="AD"/>
  <p188:author id="{57A86974-DEBE-CDA4-D8D4-A121BA09803E}" name="Gian Marco Bianchi" initials="GB" userId="S::gianmarco.bianchi@unibo.it::a6f24967-280c-4cab-915c-bb39c4aa3507" providerId="AD"/>
  <p188:author id="{96F413AB-678C-975C-133E-70432A2D29D6}" name="Enrico Corti" initials="EC" userId="Enrico Corti" providerId="None"/>
  <p188:author id="{867B5DAC-B36C-BF26-6B99-5887450B84F5}" name="Vincenzo Cirimele" initials="VC" userId="Vincenzo Cirimele" providerId="None"/>
  <p188:author id="{064B59E6-6E93-7C68-570F-0C1E47D918D8}" name="Alberto Martini" initials="AM" userId="S::alberto.martini6@unibo.it::fc1aa2a9-3c7d-47aa-b9c5-f2e322b14d6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61"/>
    <a:srgbClr val="5287BC"/>
    <a:srgbClr val="2467AE"/>
    <a:srgbClr val="C48E49"/>
    <a:srgbClr val="194B7C"/>
    <a:srgbClr val="56B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8334C0-C5AB-43E9-BD10-C2BE59CE7AA8}" v="1" dt="2023-09-14T14:03:55.1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422" y="67"/>
      </p:cViewPr>
      <p:guideLst>
        <p:guide orient="horz" pos="4032"/>
        <p:guide pos="7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63" Type="http://schemas.microsoft.com/office/2018/10/relationships/authors" Target="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microsoft.com/office/2016/11/relationships/changesInfo" Target="changesInfos/changesInfo1.xml"/><Relationship Id="rId8" Type="http://schemas.openxmlformats.org/officeDocument/2006/relationships/slide" Target="slides/slide6.xml"/><Relationship Id="rId51" Type="http://schemas.openxmlformats.org/officeDocument/2006/relationships/font" Target="fonts/font18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e  Manca" userId="d7cedb24-84f4-4646-874a-0c5280c89ced" providerId="ADAL" clId="{B8058027-E6DA-4B07-832D-2EC60F565ED5}"/>
    <pc:docChg chg="modSld">
      <pc:chgData name="Raffaele  Manca" userId="d7cedb24-84f4-4646-874a-0c5280c89ced" providerId="ADAL" clId="{B8058027-E6DA-4B07-832D-2EC60F565ED5}" dt="2023-06-15T11:39:28.325" v="77" actId="20577"/>
      <pc:docMkLst>
        <pc:docMk/>
      </pc:docMkLst>
      <pc:sldChg chg="modSp mod">
        <pc:chgData name="Raffaele  Manca" userId="d7cedb24-84f4-4646-874a-0c5280c89ced" providerId="ADAL" clId="{B8058027-E6DA-4B07-832D-2EC60F565ED5}" dt="2023-06-15T11:39:28.325" v="77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B8058027-E6DA-4B07-832D-2EC60F565ED5}" dt="2023-06-15T11:39:28.325" v="77" actId="20577"/>
          <ac:spMkLst>
            <pc:docMk/>
            <pc:sldMk cId="2741083441" sldId="256"/>
            <ac:spMk id="6" creationId="{282B9356-0978-4B3E-9E2A-ECE345CABB63}"/>
          </ac:spMkLst>
        </pc:spChg>
      </pc:sldChg>
    </pc:docChg>
  </pc:docChgLst>
  <pc:docChgLst>
    <pc:chgData name="Raffaele  Manca" userId="d7cedb24-84f4-4646-874a-0c5280c89ced" providerId="ADAL" clId="{EED20190-83D4-4BB8-9DF1-4A2B2111B71A}"/>
    <pc:docChg chg="modSld">
      <pc:chgData name="Raffaele  Manca" userId="d7cedb24-84f4-4646-874a-0c5280c89ced" providerId="ADAL" clId="{EED20190-83D4-4BB8-9DF1-4A2B2111B71A}" dt="2023-06-15T14:08:16.666" v="17" actId="20577"/>
      <pc:docMkLst>
        <pc:docMk/>
      </pc:docMkLst>
      <pc:sldChg chg="modSp mod">
        <pc:chgData name="Raffaele  Manca" userId="d7cedb24-84f4-4646-874a-0c5280c89ced" providerId="ADAL" clId="{EED20190-83D4-4BB8-9DF1-4A2B2111B71A}" dt="2023-06-15T14:08:16.666" v="17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EED20190-83D4-4BB8-9DF1-4A2B2111B71A}" dt="2023-06-15T14:08:16.666" v="17" actId="20577"/>
          <ac:spMkLst>
            <pc:docMk/>
            <pc:sldMk cId="2741083441" sldId="256"/>
            <ac:spMk id="6" creationId="{282B9356-0978-4B3E-9E2A-ECE345CABB63}"/>
          </ac:spMkLst>
        </pc:spChg>
      </pc:sldChg>
    </pc:docChg>
  </pc:docChgLst>
  <pc:docChgLst>
    <pc:chgData name="Eugenio  Tramacere" userId="cd1baf95-f735-4f87-b84f-54a38d2b9cdd" providerId="ADAL" clId="{0B23DD0A-2055-4EF8-A146-15535E552AE9}"/>
    <pc:docChg chg="undo redo custSel modSld">
      <pc:chgData name="Eugenio  Tramacere" userId="cd1baf95-f735-4f87-b84f-54a38d2b9cdd" providerId="ADAL" clId="{0B23DD0A-2055-4EF8-A146-15535E552AE9}" dt="2023-06-15T14:01:36.603" v="159" actId="1076"/>
      <pc:docMkLst>
        <pc:docMk/>
      </pc:docMkLst>
      <pc:sldChg chg="addSp delSp modSp mod">
        <pc:chgData name="Eugenio  Tramacere" userId="cd1baf95-f735-4f87-b84f-54a38d2b9cdd" providerId="ADAL" clId="{0B23DD0A-2055-4EF8-A146-15535E552AE9}" dt="2023-06-15T13:06:54.220" v="25" actId="108"/>
        <pc:sldMkLst>
          <pc:docMk/>
          <pc:sldMk cId="2434681067" sldId="404"/>
        </pc:sldMkLst>
        <pc:spChg chg="add mod">
          <ac:chgData name="Eugenio  Tramacere" userId="cd1baf95-f735-4f87-b84f-54a38d2b9cdd" providerId="ADAL" clId="{0B23DD0A-2055-4EF8-A146-15535E552AE9}" dt="2023-06-15T13:03:07.046" v="5"/>
          <ac:spMkLst>
            <pc:docMk/>
            <pc:sldMk cId="2434681067" sldId="404"/>
            <ac:spMk id="5" creationId="{199122C6-3330-B758-D43A-5B104F726A4B}"/>
          </ac:spMkLst>
        </pc:spChg>
        <pc:spChg chg="del mod">
          <ac:chgData name="Eugenio  Tramacere" userId="cd1baf95-f735-4f87-b84f-54a38d2b9cdd" providerId="ADAL" clId="{0B23DD0A-2055-4EF8-A146-15535E552AE9}" dt="2023-06-15T13:01:25.205" v="2" actId="478"/>
          <ac:spMkLst>
            <pc:docMk/>
            <pc:sldMk cId="2434681067" sldId="404"/>
            <ac:spMk id="13" creationId="{6676AC62-DCE6-997A-5A39-85458B44FBA1}"/>
          </ac:spMkLst>
        </pc:spChg>
        <pc:spChg chg="mod">
          <ac:chgData name="Eugenio  Tramacere" userId="cd1baf95-f735-4f87-b84f-54a38d2b9cdd" providerId="ADAL" clId="{0B23DD0A-2055-4EF8-A146-15535E552AE9}" dt="2023-06-15T13:03:47.547" v="9" actId="108"/>
          <ac:spMkLst>
            <pc:docMk/>
            <pc:sldMk cId="2434681067" sldId="404"/>
            <ac:spMk id="14" creationId="{3567261B-38C2-DAF7-3079-EECCFDE2DD8E}"/>
          </ac:spMkLst>
        </pc:spChg>
        <pc:spChg chg="mod">
          <ac:chgData name="Eugenio  Tramacere" userId="cd1baf95-f735-4f87-b84f-54a38d2b9cdd" providerId="ADAL" clId="{0B23DD0A-2055-4EF8-A146-15535E552AE9}" dt="2023-06-15T13:04:07.792" v="13" actId="14100"/>
          <ac:spMkLst>
            <pc:docMk/>
            <pc:sldMk cId="2434681067" sldId="404"/>
            <ac:spMk id="19" creationId="{0471E24A-4171-7FF4-90DF-6055A370F64A}"/>
          </ac:spMkLst>
        </pc:spChg>
        <pc:graphicFrameChg chg="mod modGraphic">
          <ac:chgData name="Eugenio  Tramacere" userId="cd1baf95-f735-4f87-b84f-54a38d2b9cdd" providerId="ADAL" clId="{0B23DD0A-2055-4EF8-A146-15535E552AE9}" dt="2023-06-15T13:06:54.220" v="25" actId="108"/>
          <ac:graphicFrameMkLst>
            <pc:docMk/>
            <pc:sldMk cId="2434681067" sldId="404"/>
            <ac:graphicFrameMk id="6" creationId="{98263E8C-3D01-3419-1342-D44F621327F0}"/>
          </ac:graphicFrameMkLst>
        </pc:graphicFrameChg>
      </pc:sldChg>
      <pc:sldChg chg="addSp delSp modSp mod">
        <pc:chgData name="Eugenio  Tramacere" userId="cd1baf95-f735-4f87-b84f-54a38d2b9cdd" providerId="ADAL" clId="{0B23DD0A-2055-4EF8-A146-15535E552AE9}" dt="2023-06-15T13:11:04.240" v="52" actId="20577"/>
        <pc:sldMkLst>
          <pc:docMk/>
          <pc:sldMk cId="1284271215" sldId="405"/>
        </pc:sldMkLst>
        <pc:spChg chg="mod">
          <ac:chgData name="Eugenio  Tramacere" userId="cd1baf95-f735-4f87-b84f-54a38d2b9cdd" providerId="ADAL" clId="{0B23DD0A-2055-4EF8-A146-15535E552AE9}" dt="2023-06-15T13:07:54.142" v="30" actId="14100"/>
          <ac:spMkLst>
            <pc:docMk/>
            <pc:sldMk cId="1284271215" sldId="405"/>
            <ac:spMk id="2" creationId="{4FCD7FE1-B902-D22D-4E42-4681915B6A54}"/>
          </ac:spMkLst>
        </pc:spChg>
        <pc:spChg chg="add mod">
          <ac:chgData name="Eugenio  Tramacere" userId="cd1baf95-f735-4f87-b84f-54a38d2b9cdd" providerId="ADAL" clId="{0B23DD0A-2055-4EF8-A146-15535E552AE9}" dt="2023-06-15T13:06:19.147" v="23"/>
          <ac:spMkLst>
            <pc:docMk/>
            <pc:sldMk cId="1284271215" sldId="405"/>
            <ac:spMk id="4" creationId="{7F56433C-F16E-2F59-6B0C-193DB9D8E4B8}"/>
          </ac:spMkLst>
        </pc:spChg>
        <pc:spChg chg="add del mod">
          <ac:chgData name="Eugenio  Tramacere" userId="cd1baf95-f735-4f87-b84f-54a38d2b9cdd" providerId="ADAL" clId="{0B23DD0A-2055-4EF8-A146-15535E552AE9}" dt="2023-06-15T13:05:58.443" v="18"/>
          <ac:spMkLst>
            <pc:docMk/>
            <pc:sldMk cId="1284271215" sldId="405"/>
            <ac:spMk id="5" creationId="{72957DC6-2672-A894-399F-C717F5A133C3}"/>
          </ac:spMkLst>
        </pc:spChg>
        <pc:spChg chg="mod">
          <ac:chgData name="Eugenio  Tramacere" userId="cd1baf95-f735-4f87-b84f-54a38d2b9cdd" providerId="ADAL" clId="{0B23DD0A-2055-4EF8-A146-15535E552AE9}" dt="2023-06-15T13:10:48.081" v="47" actId="108"/>
          <ac:spMkLst>
            <pc:docMk/>
            <pc:sldMk cId="1284271215" sldId="405"/>
            <ac:spMk id="8" creationId="{44643696-ECD1-C858-9826-5561ED5F8E3E}"/>
          </ac:spMkLst>
        </pc:spChg>
        <pc:spChg chg="mod">
          <ac:chgData name="Eugenio  Tramacere" userId="cd1baf95-f735-4f87-b84f-54a38d2b9cdd" providerId="ADAL" clId="{0B23DD0A-2055-4EF8-A146-15535E552AE9}" dt="2023-06-15T13:07:10.228" v="26" actId="108"/>
          <ac:spMkLst>
            <pc:docMk/>
            <pc:sldMk cId="1284271215" sldId="405"/>
            <ac:spMk id="12" creationId="{63F3CD8D-FCF2-EC98-1220-DE324F848C72}"/>
          </ac:spMkLst>
        </pc:spChg>
        <pc:spChg chg="del mod">
          <ac:chgData name="Eugenio  Tramacere" userId="cd1baf95-f735-4f87-b84f-54a38d2b9cdd" providerId="ADAL" clId="{0B23DD0A-2055-4EF8-A146-15535E552AE9}" dt="2023-06-15T13:06:13.844" v="20" actId="478"/>
          <ac:spMkLst>
            <pc:docMk/>
            <pc:sldMk cId="1284271215" sldId="405"/>
            <ac:spMk id="13" creationId="{6676AC62-DCE6-997A-5A39-85458B44FBA1}"/>
          </ac:spMkLst>
        </pc:spChg>
        <pc:spChg chg="mod">
          <ac:chgData name="Eugenio  Tramacere" userId="cd1baf95-f735-4f87-b84f-54a38d2b9cdd" providerId="ADAL" clId="{0B23DD0A-2055-4EF8-A146-15535E552AE9}" dt="2023-06-15T13:11:04.240" v="52" actId="20577"/>
          <ac:spMkLst>
            <pc:docMk/>
            <pc:sldMk cId="1284271215" sldId="405"/>
            <ac:spMk id="14" creationId="{531B2801-4D37-81F3-DF58-65B7F48C935C}"/>
          </ac:spMkLst>
        </pc:spChg>
        <pc:spChg chg="mod">
          <ac:chgData name="Eugenio  Tramacere" userId="cd1baf95-f735-4f87-b84f-54a38d2b9cdd" providerId="ADAL" clId="{0B23DD0A-2055-4EF8-A146-15535E552AE9}" dt="2023-06-15T13:09:35.194" v="44" actId="1076"/>
          <ac:spMkLst>
            <pc:docMk/>
            <pc:sldMk cId="1284271215" sldId="405"/>
            <ac:spMk id="20" creationId="{135F0C13-DE1B-5F63-7623-0FE3D62B11A5}"/>
          </ac:spMkLst>
        </pc:spChg>
        <pc:spChg chg="mod">
          <ac:chgData name="Eugenio  Tramacere" userId="cd1baf95-f735-4f87-b84f-54a38d2b9cdd" providerId="ADAL" clId="{0B23DD0A-2055-4EF8-A146-15535E552AE9}" dt="2023-06-15T13:09:24.510" v="42" actId="108"/>
          <ac:spMkLst>
            <pc:docMk/>
            <pc:sldMk cId="1284271215" sldId="405"/>
            <ac:spMk id="21" creationId="{681308C9-8468-BCBF-7DDA-BEA89E2851EE}"/>
          </ac:spMkLst>
        </pc:spChg>
        <pc:spChg chg="mod">
          <ac:chgData name="Eugenio  Tramacere" userId="cd1baf95-f735-4f87-b84f-54a38d2b9cdd" providerId="ADAL" clId="{0B23DD0A-2055-4EF8-A146-15535E552AE9}" dt="2023-06-15T13:07:26.067" v="28" actId="14100"/>
          <ac:spMkLst>
            <pc:docMk/>
            <pc:sldMk cId="1284271215" sldId="405"/>
            <ac:spMk id="33" creationId="{FFBCC9A6-55AF-68E1-F160-EF3C89F25A17}"/>
          </ac:spMkLst>
        </pc:spChg>
        <pc:spChg chg="mod">
          <ac:chgData name="Eugenio  Tramacere" userId="cd1baf95-f735-4f87-b84f-54a38d2b9cdd" providerId="ADAL" clId="{0B23DD0A-2055-4EF8-A146-15535E552AE9}" dt="2023-06-15T13:08:53.841" v="39" actId="113"/>
          <ac:spMkLst>
            <pc:docMk/>
            <pc:sldMk cId="1284271215" sldId="405"/>
            <ac:spMk id="38" creationId="{3FC73C22-5BFE-5461-5ABB-9B937FC60FB1}"/>
          </ac:spMkLst>
        </pc:spChg>
        <pc:spChg chg="mod">
          <ac:chgData name="Eugenio  Tramacere" userId="cd1baf95-f735-4f87-b84f-54a38d2b9cdd" providerId="ADAL" clId="{0B23DD0A-2055-4EF8-A146-15535E552AE9}" dt="2023-06-15T13:08:38.951" v="37" actId="208"/>
          <ac:spMkLst>
            <pc:docMk/>
            <pc:sldMk cId="1284271215" sldId="405"/>
            <ac:spMk id="42" creationId="{9ACCA089-C7AC-B4ED-943D-FBCA4323373B}"/>
          </ac:spMkLst>
        </pc:spChg>
        <pc:spChg chg="mod">
          <ac:chgData name="Eugenio  Tramacere" userId="cd1baf95-f735-4f87-b84f-54a38d2b9cdd" providerId="ADAL" clId="{0B23DD0A-2055-4EF8-A146-15535E552AE9}" dt="2023-06-15T13:08:02.557" v="32" actId="14100"/>
          <ac:spMkLst>
            <pc:docMk/>
            <pc:sldMk cId="1284271215" sldId="405"/>
            <ac:spMk id="50" creationId="{F79EA4D0-F9F4-E5E1-8D9A-9F271A03F3E5}"/>
          </ac:spMkLst>
        </pc:spChg>
        <pc:grpChg chg="mod">
          <ac:chgData name="Eugenio  Tramacere" userId="cd1baf95-f735-4f87-b84f-54a38d2b9cdd" providerId="ADAL" clId="{0B23DD0A-2055-4EF8-A146-15535E552AE9}" dt="2023-06-15T13:09:48.406" v="46" actId="1076"/>
          <ac:grpSpMkLst>
            <pc:docMk/>
            <pc:sldMk cId="1284271215" sldId="405"/>
            <ac:grpSpMk id="19" creationId="{C84EC009-FD9A-61C7-CBB8-332740CC23A2}"/>
          </ac:grpSpMkLst>
        </pc:grpChg>
        <pc:graphicFrameChg chg="mod modGraphic">
          <ac:chgData name="Eugenio  Tramacere" userId="cd1baf95-f735-4f87-b84f-54a38d2b9cdd" providerId="ADAL" clId="{0B23DD0A-2055-4EF8-A146-15535E552AE9}" dt="2023-06-15T13:09:21.702" v="41"/>
          <ac:graphicFrameMkLst>
            <pc:docMk/>
            <pc:sldMk cId="1284271215" sldId="405"/>
            <ac:graphicFrameMk id="22" creationId="{488825A8-CB04-5111-DD66-0F534D1001E3}"/>
          </ac:graphicFrameMkLst>
        </pc:graphicFrameChg>
        <pc:cxnChg chg="mod">
          <ac:chgData name="Eugenio  Tramacere" userId="cd1baf95-f735-4f87-b84f-54a38d2b9cdd" providerId="ADAL" clId="{0B23DD0A-2055-4EF8-A146-15535E552AE9}" dt="2023-06-15T13:07:26.067" v="28" actId="14100"/>
          <ac:cxnSpMkLst>
            <pc:docMk/>
            <pc:sldMk cId="1284271215" sldId="405"/>
            <ac:cxnSpMk id="35" creationId="{D658F91D-49D3-62D6-96C8-BECCD0D5431C}"/>
          </ac:cxnSpMkLst>
        </pc:cxnChg>
        <pc:cxnChg chg="mod">
          <ac:chgData name="Eugenio  Tramacere" userId="cd1baf95-f735-4f87-b84f-54a38d2b9cdd" providerId="ADAL" clId="{0B23DD0A-2055-4EF8-A146-15535E552AE9}" dt="2023-06-15T13:08:50.617" v="38" actId="108"/>
          <ac:cxnSpMkLst>
            <pc:docMk/>
            <pc:sldMk cId="1284271215" sldId="405"/>
            <ac:cxnSpMk id="40" creationId="{69C67424-5383-7FD0-94B2-92E2D69C8E70}"/>
          </ac:cxnSpMkLst>
        </pc:cxnChg>
      </pc:sldChg>
      <pc:sldChg chg="addSp delSp modSp mod">
        <pc:chgData name="Eugenio  Tramacere" userId="cd1baf95-f735-4f87-b84f-54a38d2b9cdd" providerId="ADAL" clId="{0B23DD0A-2055-4EF8-A146-15535E552AE9}" dt="2023-06-15T14:01:36.603" v="159" actId="1076"/>
        <pc:sldMkLst>
          <pc:docMk/>
          <pc:sldMk cId="2606296959" sldId="406"/>
        </pc:sldMkLst>
        <pc:spChg chg="add mod">
          <ac:chgData name="Eugenio  Tramacere" userId="cd1baf95-f735-4f87-b84f-54a38d2b9cdd" providerId="ADAL" clId="{0B23DD0A-2055-4EF8-A146-15535E552AE9}" dt="2023-06-15T13:11:37.558" v="58"/>
          <ac:spMkLst>
            <pc:docMk/>
            <pc:sldMk cId="2606296959" sldId="406"/>
            <ac:spMk id="2" creationId="{B3F379DC-5E90-66F8-ED75-2A73956F4A8F}"/>
          </ac:spMkLst>
        </pc:spChg>
        <pc:spChg chg="del mod">
          <ac:chgData name="Eugenio  Tramacere" userId="cd1baf95-f735-4f87-b84f-54a38d2b9cdd" providerId="ADAL" clId="{0B23DD0A-2055-4EF8-A146-15535E552AE9}" dt="2023-06-15T13:11:33.345" v="55" actId="478"/>
          <ac:spMkLst>
            <pc:docMk/>
            <pc:sldMk cId="2606296959" sldId="406"/>
            <ac:spMk id="7" creationId="{CAAC4EEF-ED56-185E-25C8-94F35A6F321C}"/>
          </ac:spMkLst>
        </pc:spChg>
        <pc:spChg chg="mod">
          <ac:chgData name="Eugenio  Tramacere" userId="cd1baf95-f735-4f87-b84f-54a38d2b9cdd" providerId="ADAL" clId="{0B23DD0A-2055-4EF8-A146-15535E552AE9}" dt="2023-06-15T13:12:07.031" v="63" actId="113"/>
          <ac:spMkLst>
            <pc:docMk/>
            <pc:sldMk cId="2606296959" sldId="406"/>
            <ac:spMk id="22" creationId="{1C884036-13A9-7CBB-0B35-AAF5B146432D}"/>
          </ac:spMkLst>
        </pc:spChg>
        <pc:spChg chg="mod">
          <ac:chgData name="Eugenio  Tramacere" userId="cd1baf95-f735-4f87-b84f-54a38d2b9cdd" providerId="ADAL" clId="{0B23DD0A-2055-4EF8-A146-15535E552AE9}" dt="2023-06-15T14:01:36.603" v="159" actId="1076"/>
          <ac:spMkLst>
            <pc:docMk/>
            <pc:sldMk cId="2606296959" sldId="406"/>
            <ac:spMk id="25" creationId="{8ABF68EA-6E6B-8B53-100B-AAB2308B20CF}"/>
          </ac:spMkLst>
        </pc:spChg>
        <pc:spChg chg="mod">
          <ac:chgData name="Eugenio  Tramacere" userId="cd1baf95-f735-4f87-b84f-54a38d2b9cdd" providerId="ADAL" clId="{0B23DD0A-2055-4EF8-A146-15535E552AE9}" dt="2023-06-15T13:13:38.458" v="113" actId="14100"/>
          <ac:spMkLst>
            <pc:docMk/>
            <pc:sldMk cId="2606296959" sldId="406"/>
            <ac:spMk id="26" creationId="{2B332EB8-7B08-E5B6-D7DD-A877A19DD14C}"/>
          </ac:spMkLst>
        </pc:spChg>
        <pc:spChg chg="mod">
          <ac:chgData name="Eugenio  Tramacere" userId="cd1baf95-f735-4f87-b84f-54a38d2b9cdd" providerId="ADAL" clId="{0B23DD0A-2055-4EF8-A146-15535E552AE9}" dt="2023-06-15T13:16:02.864" v="142" actId="1076"/>
          <ac:spMkLst>
            <pc:docMk/>
            <pc:sldMk cId="2606296959" sldId="406"/>
            <ac:spMk id="39" creationId="{5EF735B9-4260-CA29-6632-0F5DB485C0F7}"/>
          </ac:spMkLst>
        </pc:spChg>
        <pc:spChg chg="mod">
          <ac:chgData name="Eugenio  Tramacere" userId="cd1baf95-f735-4f87-b84f-54a38d2b9cdd" providerId="ADAL" clId="{0B23DD0A-2055-4EF8-A146-15535E552AE9}" dt="2023-06-15T13:14:53.166" v="125" actId="1076"/>
          <ac:spMkLst>
            <pc:docMk/>
            <pc:sldMk cId="2606296959" sldId="406"/>
            <ac:spMk id="47" creationId="{16A11EFB-48B8-9955-D116-3A7492FDEC10}"/>
          </ac:spMkLst>
        </pc:spChg>
        <pc:spChg chg="mod">
          <ac:chgData name="Eugenio  Tramacere" userId="cd1baf95-f735-4f87-b84f-54a38d2b9cdd" providerId="ADAL" clId="{0B23DD0A-2055-4EF8-A146-15535E552AE9}" dt="2023-06-15T13:14:59.289" v="126" actId="1076"/>
          <ac:spMkLst>
            <pc:docMk/>
            <pc:sldMk cId="2606296959" sldId="406"/>
            <ac:spMk id="48" creationId="{75F02D32-44FF-A75E-0E1A-67B5E77F5F75}"/>
          </ac:spMkLst>
        </pc:spChg>
        <pc:spChg chg="mod">
          <ac:chgData name="Eugenio  Tramacere" userId="cd1baf95-f735-4f87-b84f-54a38d2b9cdd" providerId="ADAL" clId="{0B23DD0A-2055-4EF8-A146-15535E552AE9}" dt="2023-06-15T13:15:29.114" v="134" actId="1076"/>
          <ac:spMkLst>
            <pc:docMk/>
            <pc:sldMk cId="2606296959" sldId="406"/>
            <ac:spMk id="52" creationId="{0D1F2EB1-0E83-B604-AC3F-E752F53667FA}"/>
          </ac:spMkLst>
        </pc:spChg>
        <pc:spChg chg="mod">
          <ac:chgData name="Eugenio  Tramacere" userId="cd1baf95-f735-4f87-b84f-54a38d2b9cdd" providerId="ADAL" clId="{0B23DD0A-2055-4EF8-A146-15535E552AE9}" dt="2023-06-15T13:14:17.255" v="118" actId="208"/>
          <ac:spMkLst>
            <pc:docMk/>
            <pc:sldMk cId="2606296959" sldId="406"/>
            <ac:spMk id="2053" creationId="{5FBB81C3-55A9-2BD8-ABF3-34B522A9A0A0}"/>
          </ac:spMkLst>
        </pc:spChg>
        <pc:spChg chg="mod">
          <ac:chgData name="Eugenio  Tramacere" userId="cd1baf95-f735-4f87-b84f-54a38d2b9cdd" providerId="ADAL" clId="{0B23DD0A-2055-4EF8-A146-15535E552AE9}" dt="2023-06-15T13:15:51.563" v="140" actId="1076"/>
          <ac:spMkLst>
            <pc:docMk/>
            <pc:sldMk cId="2606296959" sldId="406"/>
            <ac:spMk id="2054" creationId="{35C6EC2B-2DA2-7BF5-4CC1-52F7C0DD6ED4}"/>
          </ac:spMkLst>
        </pc:spChg>
        <pc:spChg chg="mod">
          <ac:chgData name="Eugenio  Tramacere" userId="cd1baf95-f735-4f87-b84f-54a38d2b9cdd" providerId="ADAL" clId="{0B23DD0A-2055-4EF8-A146-15535E552AE9}" dt="2023-06-15T13:13:46.296" v="114" actId="108"/>
          <ac:spMkLst>
            <pc:docMk/>
            <pc:sldMk cId="2606296959" sldId="406"/>
            <ac:spMk id="2081" creationId="{79EDEB4D-64FA-D801-E459-931E1435BC84}"/>
          </ac:spMkLst>
        </pc:spChg>
        <pc:graphicFrameChg chg="mod">
          <ac:chgData name="Eugenio  Tramacere" userId="cd1baf95-f735-4f87-b84f-54a38d2b9cdd" providerId="ADAL" clId="{0B23DD0A-2055-4EF8-A146-15535E552AE9}" dt="2023-06-15T13:13:22.597" v="111" actId="403"/>
          <ac:graphicFrameMkLst>
            <pc:docMk/>
            <pc:sldMk cId="2606296959" sldId="406"/>
            <ac:graphicFrameMk id="20" creationId="{4E6C9D8F-F8D4-5E5B-D791-B08C3BF40619}"/>
          </ac:graphicFrameMkLst>
        </pc:graphicFrameChg>
        <pc:graphicFrameChg chg="mod">
          <ac:chgData name="Eugenio  Tramacere" userId="cd1baf95-f735-4f87-b84f-54a38d2b9cdd" providerId="ADAL" clId="{0B23DD0A-2055-4EF8-A146-15535E552AE9}" dt="2023-06-15T13:13:14.727" v="99" actId="404"/>
          <ac:graphicFrameMkLst>
            <pc:docMk/>
            <pc:sldMk cId="2606296959" sldId="406"/>
            <ac:graphicFrameMk id="21" creationId="{0C22B812-DFA2-4CF4-9B49-DD7FFE49BEC1}"/>
          </ac:graphicFrameMkLst>
        </pc:graphicFrameChg>
        <pc:cxnChg chg="mod">
          <ac:chgData name="Eugenio  Tramacere" userId="cd1baf95-f735-4f87-b84f-54a38d2b9cdd" providerId="ADAL" clId="{0B23DD0A-2055-4EF8-A146-15535E552AE9}" dt="2023-06-15T13:15:56.191" v="141" actId="14100"/>
          <ac:cxnSpMkLst>
            <pc:docMk/>
            <pc:sldMk cId="2606296959" sldId="406"/>
            <ac:cxnSpMk id="49" creationId="{1EA793FD-32A2-9761-5535-4CB091A3B3F9}"/>
          </ac:cxnSpMkLst>
        </pc:cxnChg>
        <pc:cxnChg chg="mod">
          <ac:chgData name="Eugenio  Tramacere" userId="cd1baf95-f735-4f87-b84f-54a38d2b9cdd" providerId="ADAL" clId="{0B23DD0A-2055-4EF8-A146-15535E552AE9}" dt="2023-06-15T13:15:38.981" v="137" actId="14100"/>
          <ac:cxnSpMkLst>
            <pc:docMk/>
            <pc:sldMk cId="2606296959" sldId="406"/>
            <ac:cxnSpMk id="50" creationId="{4B02FE3C-9FEF-661D-8D3C-AB7EC6798D99}"/>
          </ac:cxnSpMkLst>
        </pc:cxnChg>
        <pc:cxnChg chg="mod">
          <ac:chgData name="Eugenio  Tramacere" userId="cd1baf95-f735-4f87-b84f-54a38d2b9cdd" providerId="ADAL" clId="{0B23DD0A-2055-4EF8-A146-15535E552AE9}" dt="2023-06-15T13:14:53.166" v="125" actId="1076"/>
          <ac:cxnSpMkLst>
            <pc:docMk/>
            <pc:sldMk cId="2606296959" sldId="406"/>
            <ac:cxnSpMk id="2051" creationId="{32074AD8-1200-C3AB-D3E0-CC67B832F6DE}"/>
          </ac:cxnSpMkLst>
        </pc:cxnChg>
        <pc:cxnChg chg="mod">
          <ac:chgData name="Eugenio  Tramacere" userId="cd1baf95-f735-4f87-b84f-54a38d2b9cdd" providerId="ADAL" clId="{0B23DD0A-2055-4EF8-A146-15535E552AE9}" dt="2023-06-15T13:15:43.262" v="138" actId="14100"/>
          <ac:cxnSpMkLst>
            <pc:docMk/>
            <pc:sldMk cId="2606296959" sldId="406"/>
            <ac:cxnSpMk id="2055" creationId="{8D96F131-EE98-5993-3FBF-2439B6C65361}"/>
          </ac:cxnSpMkLst>
        </pc:cxnChg>
        <pc:cxnChg chg="mod">
          <ac:chgData name="Eugenio  Tramacere" userId="cd1baf95-f735-4f87-b84f-54a38d2b9cdd" providerId="ADAL" clId="{0B23DD0A-2055-4EF8-A146-15535E552AE9}" dt="2023-06-15T13:16:07.230" v="143" actId="14100"/>
          <ac:cxnSpMkLst>
            <pc:docMk/>
            <pc:sldMk cId="2606296959" sldId="406"/>
            <ac:cxnSpMk id="2072" creationId="{3C013374-A8F6-B141-4645-76D7FC26E236}"/>
          </ac:cxnSpMkLst>
        </pc:cxnChg>
        <pc:cxnChg chg="mod">
          <ac:chgData name="Eugenio  Tramacere" userId="cd1baf95-f735-4f87-b84f-54a38d2b9cdd" providerId="ADAL" clId="{0B23DD0A-2055-4EF8-A146-15535E552AE9}" dt="2023-06-15T13:16:02.864" v="142" actId="1076"/>
          <ac:cxnSpMkLst>
            <pc:docMk/>
            <pc:sldMk cId="2606296959" sldId="406"/>
            <ac:cxnSpMk id="2078" creationId="{EC5268BB-2E72-208E-D411-1B2CFFEA4CBD}"/>
          </ac:cxnSpMkLst>
        </pc:cxnChg>
      </pc:sldChg>
      <pc:sldChg chg="addSp delSp modSp mod">
        <pc:chgData name="Eugenio  Tramacere" userId="cd1baf95-f735-4f87-b84f-54a38d2b9cdd" providerId="ADAL" clId="{0B23DD0A-2055-4EF8-A146-15535E552AE9}" dt="2023-06-15T14:00:43.337" v="156"/>
        <pc:sldMkLst>
          <pc:docMk/>
          <pc:sldMk cId="4263950244" sldId="410"/>
        </pc:sldMkLst>
        <pc:spChg chg="add mod">
          <ac:chgData name="Eugenio  Tramacere" userId="cd1baf95-f735-4f87-b84f-54a38d2b9cdd" providerId="ADAL" clId="{0B23DD0A-2055-4EF8-A146-15535E552AE9}" dt="2023-06-15T13:16:33.854" v="149"/>
          <ac:spMkLst>
            <pc:docMk/>
            <pc:sldMk cId="4263950244" sldId="410"/>
            <ac:spMk id="5" creationId="{8E8A0D9B-83E7-1E60-54F8-AB836FA6AA4E}"/>
          </ac:spMkLst>
        </pc:spChg>
        <pc:spChg chg="mod">
          <ac:chgData name="Eugenio  Tramacere" userId="cd1baf95-f735-4f87-b84f-54a38d2b9cdd" providerId="ADAL" clId="{0B23DD0A-2055-4EF8-A146-15535E552AE9}" dt="2023-06-15T13:16:44.381" v="151" actId="1076"/>
          <ac:spMkLst>
            <pc:docMk/>
            <pc:sldMk cId="4263950244" sldId="410"/>
            <ac:spMk id="6" creationId="{2D094F6F-D472-E379-CB8E-E1E038462157}"/>
          </ac:spMkLst>
        </pc:spChg>
        <pc:spChg chg="del mod">
          <ac:chgData name="Eugenio  Tramacere" userId="cd1baf95-f735-4f87-b84f-54a38d2b9cdd" providerId="ADAL" clId="{0B23DD0A-2055-4EF8-A146-15535E552AE9}" dt="2023-06-15T13:16:26.237" v="146" actId="478"/>
          <ac:spMkLst>
            <pc:docMk/>
            <pc:sldMk cId="4263950244" sldId="410"/>
            <ac:spMk id="7" creationId="{CAAC4EEF-ED56-185E-25C8-94F35A6F321C}"/>
          </ac:spMkLst>
        </pc:spChg>
        <pc:graphicFrameChg chg="mod">
          <ac:chgData name="Eugenio  Tramacere" userId="cd1baf95-f735-4f87-b84f-54a38d2b9cdd" providerId="ADAL" clId="{0B23DD0A-2055-4EF8-A146-15535E552AE9}" dt="2023-06-15T14:00:43.337" v="156"/>
          <ac:graphicFrameMkLst>
            <pc:docMk/>
            <pc:sldMk cId="4263950244" sldId="410"/>
            <ac:graphicFrameMk id="2" creationId="{94105FBC-D95C-2C55-949B-953888904DDF}"/>
          </ac:graphicFrameMkLst>
        </pc:graphicFrameChg>
        <pc:graphicFrameChg chg="modGraphic">
          <ac:chgData name="Eugenio  Tramacere" userId="cd1baf95-f735-4f87-b84f-54a38d2b9cdd" providerId="ADAL" clId="{0B23DD0A-2055-4EF8-A146-15535E552AE9}" dt="2023-06-15T14:00:33.426" v="155" actId="108"/>
          <ac:graphicFrameMkLst>
            <pc:docMk/>
            <pc:sldMk cId="4263950244" sldId="410"/>
            <ac:graphicFrameMk id="4" creationId="{E3D36A3A-21EC-1D26-4C6F-D84D6B38C7A0}"/>
          </ac:graphicFrameMkLst>
        </pc:graphicFrameChg>
      </pc:sldChg>
      <pc:sldChg chg="addSp delSp modSp mod">
        <pc:chgData name="Eugenio  Tramacere" userId="cd1baf95-f735-4f87-b84f-54a38d2b9cdd" providerId="ADAL" clId="{0B23DD0A-2055-4EF8-A146-15535E552AE9}" dt="2023-06-15T13:04:44.800" v="15" actId="478"/>
        <pc:sldMkLst>
          <pc:docMk/>
          <pc:sldMk cId="264075531" sldId="412"/>
        </pc:sldMkLst>
        <pc:spChg chg="add mod">
          <ac:chgData name="Eugenio  Tramacere" userId="cd1baf95-f735-4f87-b84f-54a38d2b9cdd" providerId="ADAL" clId="{0B23DD0A-2055-4EF8-A146-15535E552AE9}" dt="2023-06-15T13:04:41.862" v="14"/>
          <ac:spMkLst>
            <pc:docMk/>
            <pc:sldMk cId="264075531" sldId="412"/>
            <ac:spMk id="2" creationId="{C3D25B49-53A2-1089-0146-886B5D6A1568}"/>
          </ac:spMkLst>
        </pc:spChg>
        <pc:spChg chg="del">
          <ac:chgData name="Eugenio  Tramacere" userId="cd1baf95-f735-4f87-b84f-54a38d2b9cdd" providerId="ADAL" clId="{0B23DD0A-2055-4EF8-A146-15535E552AE9}" dt="2023-06-15T13:04:44.800" v="15" actId="478"/>
          <ac:spMkLst>
            <pc:docMk/>
            <pc:sldMk cId="264075531" sldId="412"/>
            <ac:spMk id="13" creationId="{6676AC62-DCE6-997A-5A39-85458B44FBA1}"/>
          </ac:spMkLst>
        </pc:spChg>
      </pc:sldChg>
    </pc:docChg>
  </pc:docChgLst>
  <pc:docChgLst>
    <pc:chgData name="Eugenio  Tramacere" userId="cd1baf95-f735-4f87-b84f-54a38d2b9cdd" providerId="ADAL" clId="{994BD4BE-E259-48F8-8DF1-B3DB2ACC57BC}"/>
    <pc:docChg chg="undo redo custSel addSld delSld modSld sldOrd">
      <pc:chgData name="Eugenio  Tramacere" userId="cd1baf95-f735-4f87-b84f-54a38d2b9cdd" providerId="ADAL" clId="{994BD4BE-E259-48F8-8DF1-B3DB2ACC57BC}" dt="2023-06-15T11:42:55.559" v="233" actId="729"/>
      <pc:docMkLst>
        <pc:docMk/>
      </pc:docMkLst>
      <pc:sldChg chg="modSp mod">
        <pc:chgData name="Eugenio  Tramacere" userId="cd1baf95-f735-4f87-b84f-54a38d2b9cdd" providerId="ADAL" clId="{994BD4BE-E259-48F8-8DF1-B3DB2ACC57BC}" dt="2023-06-15T10:35:57.425" v="232" actId="20577"/>
        <pc:sldMkLst>
          <pc:docMk/>
          <pc:sldMk cId="2741083441" sldId="256"/>
        </pc:sldMkLst>
        <pc:spChg chg="mod">
          <ac:chgData name="Eugenio  Tramacere" userId="cd1baf95-f735-4f87-b84f-54a38d2b9cdd" providerId="ADAL" clId="{994BD4BE-E259-48F8-8DF1-B3DB2ACC57BC}" dt="2023-06-15T10:35:57.425" v="232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del">
        <pc:chgData name="Eugenio  Tramacere" userId="cd1baf95-f735-4f87-b84f-54a38d2b9cdd" providerId="ADAL" clId="{994BD4BE-E259-48F8-8DF1-B3DB2ACC57BC}" dt="2023-06-15T10:30:30.538" v="119" actId="47"/>
        <pc:sldMkLst>
          <pc:docMk/>
          <pc:sldMk cId="3228805291" sldId="379"/>
        </pc:sldMkLst>
      </pc:sldChg>
      <pc:sldChg chg="del">
        <pc:chgData name="Eugenio  Tramacere" userId="cd1baf95-f735-4f87-b84f-54a38d2b9cdd" providerId="ADAL" clId="{994BD4BE-E259-48F8-8DF1-B3DB2ACC57BC}" dt="2023-06-15T10:32:57.378" v="146" actId="47"/>
        <pc:sldMkLst>
          <pc:docMk/>
          <pc:sldMk cId="3174291474" sldId="382"/>
        </pc:sldMkLst>
      </pc:sldChg>
      <pc:sldChg chg="modSp del mod">
        <pc:chgData name="Eugenio  Tramacere" userId="cd1baf95-f735-4f87-b84f-54a38d2b9cdd" providerId="ADAL" clId="{994BD4BE-E259-48F8-8DF1-B3DB2ACC57BC}" dt="2023-06-15T10:34:57.094" v="166" actId="47"/>
        <pc:sldMkLst>
          <pc:docMk/>
          <pc:sldMk cId="185026892" sldId="384"/>
        </pc:sldMkLst>
        <pc:spChg chg="mod">
          <ac:chgData name="Eugenio  Tramacere" userId="cd1baf95-f735-4f87-b84f-54a38d2b9cdd" providerId="ADAL" clId="{994BD4BE-E259-48F8-8DF1-B3DB2ACC57BC}" dt="2023-06-15T10:34:11.250" v="159" actId="1076"/>
          <ac:spMkLst>
            <pc:docMk/>
            <pc:sldMk cId="185026892" sldId="384"/>
            <ac:spMk id="2" creationId="{CC88F6D8-4639-91B6-81DA-498E53144E95}"/>
          </ac:spMkLst>
        </pc:spChg>
        <pc:spChg chg="mod">
          <ac:chgData name="Eugenio  Tramacere" userId="cd1baf95-f735-4f87-b84f-54a38d2b9cdd" providerId="ADAL" clId="{994BD4BE-E259-48F8-8DF1-B3DB2ACC57BC}" dt="2023-06-15T10:33:41.534" v="154" actId="108"/>
          <ac:spMkLst>
            <pc:docMk/>
            <pc:sldMk cId="185026892" sldId="384"/>
            <ac:spMk id="4" creationId="{DD3FF533-5F97-99D8-2868-102582A970C8}"/>
          </ac:spMkLst>
        </pc:spChg>
        <pc:spChg chg="mod">
          <ac:chgData name="Eugenio  Tramacere" userId="cd1baf95-f735-4f87-b84f-54a38d2b9cdd" providerId="ADAL" clId="{994BD4BE-E259-48F8-8DF1-B3DB2ACC57BC}" dt="2023-06-15T10:33:47.226" v="155" actId="108"/>
          <ac:spMkLst>
            <pc:docMk/>
            <pc:sldMk cId="185026892" sldId="384"/>
            <ac:spMk id="8" creationId="{76178E91-BDA7-DBD5-72B4-676389CA75FA}"/>
          </ac:spMkLst>
        </pc:spChg>
        <pc:picChg chg="mod">
          <ac:chgData name="Eugenio  Tramacere" userId="cd1baf95-f735-4f87-b84f-54a38d2b9cdd" providerId="ADAL" clId="{994BD4BE-E259-48F8-8DF1-B3DB2ACC57BC}" dt="2023-06-15T10:33:51.347" v="156" actId="1076"/>
          <ac:picMkLst>
            <pc:docMk/>
            <pc:sldMk cId="185026892" sldId="384"/>
            <ac:picMk id="6" creationId="{BC7FB909-FD25-2F1A-2916-D48969D895F7}"/>
          </ac:picMkLst>
        </pc:picChg>
      </pc:sldChg>
      <pc:sldChg chg="modSp mod">
        <pc:chgData name="Eugenio  Tramacere" userId="cd1baf95-f735-4f87-b84f-54a38d2b9cdd" providerId="ADAL" clId="{994BD4BE-E259-48F8-8DF1-B3DB2ACC57BC}" dt="2023-06-15T10:30:48.510" v="120" actId="108"/>
        <pc:sldMkLst>
          <pc:docMk/>
          <pc:sldMk cId="4141271796" sldId="2145706983"/>
        </pc:sldMkLst>
        <pc:spChg chg="mod">
          <ac:chgData name="Eugenio  Tramacere" userId="cd1baf95-f735-4f87-b84f-54a38d2b9cdd" providerId="ADAL" clId="{994BD4BE-E259-48F8-8DF1-B3DB2ACC57BC}" dt="2023-06-15T10:30:48.510" v="120" actId="108"/>
          <ac:spMkLst>
            <pc:docMk/>
            <pc:sldMk cId="4141271796" sldId="2145706983"/>
            <ac:spMk id="27" creationId="{BAB1A12E-A236-0E04-579A-A508AB1D6309}"/>
          </ac:spMkLst>
        </pc:spChg>
        <pc:graphicFrameChg chg="mod">
          <ac:chgData name="Eugenio  Tramacere" userId="cd1baf95-f735-4f87-b84f-54a38d2b9cdd" providerId="ADAL" clId="{994BD4BE-E259-48F8-8DF1-B3DB2ACC57BC}" dt="2023-06-15T10:25:43.208" v="38"/>
          <ac:graphicFrameMkLst>
            <pc:docMk/>
            <pc:sldMk cId="4141271796" sldId="2145706983"/>
            <ac:graphicFrameMk id="25" creationId="{D76858BD-ECDD-5F56-496F-7F20AEA57E70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6:27.839" v="69" actId="403"/>
          <ac:graphicFrameMkLst>
            <pc:docMk/>
            <pc:sldMk cId="4141271796" sldId="2145706983"/>
            <ac:graphicFrameMk id="26" creationId="{8D89A887-6977-3E3D-4E86-1662BCCB6CD7}"/>
          </ac:graphicFrameMkLst>
        </pc:graphicFrameChg>
      </pc:sldChg>
      <pc:sldChg chg="modSp mod modShow">
        <pc:chgData name="Eugenio  Tramacere" userId="cd1baf95-f735-4f87-b84f-54a38d2b9cdd" providerId="ADAL" clId="{994BD4BE-E259-48F8-8DF1-B3DB2ACC57BC}" dt="2023-06-15T11:42:55.559" v="233" actId="729"/>
        <pc:sldMkLst>
          <pc:docMk/>
          <pc:sldMk cId="4081114279" sldId="2145707000"/>
        </pc:sldMkLst>
        <pc:spChg chg="mod">
          <ac:chgData name="Eugenio  Tramacere" userId="cd1baf95-f735-4f87-b84f-54a38d2b9cdd" providerId="ADAL" clId="{994BD4BE-E259-48F8-8DF1-B3DB2ACC57BC}" dt="2023-06-15T10:35:08.039" v="175" actId="20577"/>
          <ac:spMkLst>
            <pc:docMk/>
            <pc:sldMk cId="4081114279" sldId="2145707000"/>
            <ac:spMk id="6" creationId="{282B9356-0978-4B3E-9E2A-ECE345CABB63}"/>
          </ac:spMkLst>
        </pc:spChg>
      </pc:sldChg>
      <pc:sldChg chg="modSp">
        <pc:chgData name="Eugenio  Tramacere" userId="cd1baf95-f735-4f87-b84f-54a38d2b9cdd" providerId="ADAL" clId="{994BD4BE-E259-48F8-8DF1-B3DB2ACC57BC}" dt="2023-06-15T10:29:27.374" v="106" actId="108"/>
        <pc:sldMkLst>
          <pc:docMk/>
          <pc:sldMk cId="1741557399" sldId="2145707001"/>
        </pc:sldMkLst>
        <pc:graphicFrameChg chg="mod">
          <ac:chgData name="Eugenio  Tramacere" userId="cd1baf95-f735-4f87-b84f-54a38d2b9cdd" providerId="ADAL" clId="{994BD4BE-E259-48F8-8DF1-B3DB2ACC57BC}" dt="2023-06-15T10:29:22.875" v="103"/>
          <ac:graphicFrameMkLst>
            <pc:docMk/>
            <pc:sldMk cId="1741557399" sldId="2145707001"/>
            <ac:graphicFrameMk id="4" creationId="{06751202-AF31-5873-75B3-CA8967F44758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13.831" v="99"/>
          <ac:graphicFrameMkLst>
            <pc:docMk/>
            <pc:sldMk cId="1741557399" sldId="2145707001"/>
            <ac:graphicFrameMk id="5" creationId="{EF46BFA3-7FE7-4BA2-B801-5358023B36F6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27.374" v="106" actId="108"/>
          <ac:graphicFrameMkLst>
            <pc:docMk/>
            <pc:sldMk cId="1741557399" sldId="2145707001"/>
            <ac:graphicFrameMk id="9" creationId="{61FB3777-B9C0-0CA9-55D8-84AF3DF6018D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17.248" v="101"/>
          <ac:graphicFrameMkLst>
            <pc:docMk/>
            <pc:sldMk cId="1741557399" sldId="2145707001"/>
            <ac:graphicFrameMk id="10" creationId="{A7E40BEA-6DB2-AC2D-A769-BBC57214BB68}"/>
          </ac:graphicFrameMkLst>
        </pc:graphicFrameChg>
      </pc:sldChg>
      <pc:sldChg chg="addSp modSp new mod ord">
        <pc:chgData name="Eugenio  Tramacere" userId="cd1baf95-f735-4f87-b84f-54a38d2b9cdd" providerId="ADAL" clId="{994BD4BE-E259-48F8-8DF1-B3DB2ACC57BC}" dt="2023-06-15T10:31:01.249" v="122" actId="113"/>
        <pc:sldMkLst>
          <pc:docMk/>
          <pc:sldMk cId="2111736201" sldId="2145707002"/>
        </pc:sldMkLst>
        <pc:spChg chg="add mod">
          <ac:chgData name="Eugenio  Tramacere" userId="cd1baf95-f735-4f87-b84f-54a38d2b9cdd" providerId="ADAL" clId="{994BD4BE-E259-48F8-8DF1-B3DB2ACC57BC}" dt="2023-06-15T10:29:57.664" v="113"/>
          <ac:spMkLst>
            <pc:docMk/>
            <pc:sldMk cId="2111736201" sldId="2145707002"/>
            <ac:spMk id="2" creationId="{86A295BB-18FF-086F-F60D-2DA1DA7521A9}"/>
          </ac:spMkLst>
        </pc:spChg>
        <pc:spChg chg="add mod">
          <ac:chgData name="Eugenio  Tramacere" userId="cd1baf95-f735-4f87-b84f-54a38d2b9cdd" providerId="ADAL" clId="{994BD4BE-E259-48F8-8DF1-B3DB2ACC57BC}" dt="2023-06-15T10:31:01.249" v="122" actId="113"/>
          <ac:spMkLst>
            <pc:docMk/>
            <pc:sldMk cId="2111736201" sldId="2145707002"/>
            <ac:spMk id="3" creationId="{FA975396-640A-FE4F-93EE-588D4A0C86E2}"/>
          </ac:spMkLst>
        </pc:spChg>
        <pc:graphicFrameChg chg="add mod">
          <ac:chgData name="Eugenio  Tramacere" userId="cd1baf95-f735-4f87-b84f-54a38d2b9cdd" providerId="ADAL" clId="{994BD4BE-E259-48F8-8DF1-B3DB2ACC57BC}" dt="2023-06-15T10:30:11.680" v="114"/>
          <ac:graphicFrameMkLst>
            <pc:docMk/>
            <pc:sldMk cId="2111736201" sldId="2145707002"/>
            <ac:graphicFrameMk id="6" creationId="{3CB9EA99-B72B-A810-3101-497D847609C2}"/>
          </ac:graphicFrameMkLst>
        </pc:graphicFrameChg>
        <pc:picChg chg="add mod">
          <ac:chgData name="Eugenio  Tramacere" userId="cd1baf95-f735-4f87-b84f-54a38d2b9cdd" providerId="ADAL" clId="{994BD4BE-E259-48F8-8DF1-B3DB2ACC57BC}" dt="2023-06-15T10:30:25.011" v="118" actId="1076"/>
          <ac:picMkLst>
            <pc:docMk/>
            <pc:sldMk cId="2111736201" sldId="2145707002"/>
            <ac:picMk id="4" creationId="{7CB44CD3-571B-AB12-2189-D033D65E9940}"/>
          </ac:picMkLst>
        </pc:picChg>
        <pc:picChg chg="add mod">
          <ac:chgData name="Eugenio  Tramacere" userId="cd1baf95-f735-4f87-b84f-54a38d2b9cdd" providerId="ADAL" clId="{994BD4BE-E259-48F8-8DF1-B3DB2ACC57BC}" dt="2023-06-15T10:30:18.994" v="116" actId="1076"/>
          <ac:picMkLst>
            <pc:docMk/>
            <pc:sldMk cId="2111736201" sldId="2145707002"/>
            <ac:picMk id="5" creationId="{89C5A850-A26C-B8C6-2615-1D50D84B8DC8}"/>
          </ac:picMkLst>
        </pc:picChg>
      </pc:sldChg>
      <pc:sldChg chg="addSp modSp new mod">
        <pc:chgData name="Eugenio  Tramacere" userId="cd1baf95-f735-4f87-b84f-54a38d2b9cdd" providerId="ADAL" clId="{994BD4BE-E259-48F8-8DF1-B3DB2ACC57BC}" dt="2023-06-15T10:32:50.674" v="145" actId="113"/>
        <pc:sldMkLst>
          <pc:docMk/>
          <pc:sldMk cId="50091349" sldId="2145707003"/>
        </pc:sldMkLst>
        <pc:spChg chg="add mod">
          <ac:chgData name="Eugenio  Tramacere" userId="cd1baf95-f735-4f87-b84f-54a38d2b9cdd" providerId="ADAL" clId="{994BD4BE-E259-48F8-8DF1-B3DB2ACC57BC}" dt="2023-06-15T10:31:30.173" v="131"/>
          <ac:spMkLst>
            <pc:docMk/>
            <pc:sldMk cId="50091349" sldId="2145707003"/>
            <ac:spMk id="2" creationId="{54110481-C174-01AB-A41D-98FE9E1D2601}"/>
          </ac:spMkLst>
        </pc:spChg>
        <pc:spChg chg="add mod">
          <ac:chgData name="Eugenio  Tramacere" userId="cd1baf95-f735-4f87-b84f-54a38d2b9cdd" providerId="ADAL" clId="{994BD4BE-E259-48F8-8DF1-B3DB2ACC57BC}" dt="2023-06-15T10:32:50.674" v="145" actId="113"/>
          <ac:spMkLst>
            <pc:docMk/>
            <pc:sldMk cId="50091349" sldId="2145707003"/>
            <ac:spMk id="4" creationId="{5D94A859-9F78-AEE8-8D59-600841A0A50D}"/>
          </ac:spMkLst>
        </pc:spChg>
        <pc:spChg chg="add mod">
          <ac:chgData name="Eugenio  Tramacere" userId="cd1baf95-f735-4f87-b84f-54a38d2b9cdd" providerId="ADAL" clId="{994BD4BE-E259-48F8-8DF1-B3DB2ACC57BC}" dt="2023-06-15T10:31:55.002" v="134" actId="113"/>
          <ac:spMkLst>
            <pc:docMk/>
            <pc:sldMk cId="50091349" sldId="2145707003"/>
            <ac:spMk id="6" creationId="{98A0C957-44C5-1687-5ED9-44B7055827F6}"/>
          </ac:spMkLst>
        </pc:spChg>
        <pc:spChg chg="add mod">
          <ac:chgData name="Eugenio  Tramacere" userId="cd1baf95-f735-4f87-b84f-54a38d2b9cdd" providerId="ADAL" clId="{994BD4BE-E259-48F8-8DF1-B3DB2ACC57BC}" dt="2023-06-15T10:32:19.887" v="140" actId="1076"/>
          <ac:spMkLst>
            <pc:docMk/>
            <pc:sldMk cId="50091349" sldId="2145707003"/>
            <ac:spMk id="7" creationId="{8F8BFCB4-4344-9A63-8739-247ECD93832E}"/>
          </ac:spMkLst>
        </pc:spChg>
        <pc:spChg chg="add mod">
          <ac:chgData name="Eugenio  Tramacere" userId="cd1baf95-f735-4f87-b84f-54a38d2b9cdd" providerId="ADAL" clId="{994BD4BE-E259-48F8-8DF1-B3DB2ACC57BC}" dt="2023-06-15T10:32:11.550" v="138" actId="12"/>
          <ac:spMkLst>
            <pc:docMk/>
            <pc:sldMk cId="50091349" sldId="2145707003"/>
            <ac:spMk id="9" creationId="{E883C23A-ED93-6373-1EEE-4F1A67CDBD86}"/>
          </ac:spMkLst>
        </pc:spChg>
        <pc:picChg chg="add mod">
          <ac:chgData name="Eugenio  Tramacere" userId="cd1baf95-f735-4f87-b84f-54a38d2b9cdd" providerId="ADAL" clId="{994BD4BE-E259-48F8-8DF1-B3DB2ACC57BC}" dt="2023-06-15T10:31:40.811" v="132"/>
          <ac:picMkLst>
            <pc:docMk/>
            <pc:sldMk cId="50091349" sldId="2145707003"/>
            <ac:picMk id="3" creationId="{0598CA35-7E12-BC78-8F0F-D4BB5AA7E18E}"/>
          </ac:picMkLst>
        </pc:picChg>
        <pc:picChg chg="add mod">
          <ac:chgData name="Eugenio  Tramacere" userId="cd1baf95-f735-4f87-b84f-54a38d2b9cdd" providerId="ADAL" clId="{994BD4BE-E259-48F8-8DF1-B3DB2ACC57BC}" dt="2023-06-15T10:31:40.811" v="132"/>
          <ac:picMkLst>
            <pc:docMk/>
            <pc:sldMk cId="50091349" sldId="2145707003"/>
            <ac:picMk id="5" creationId="{1485F567-4594-1B18-487D-F5F19B08191E}"/>
          </ac:picMkLst>
        </pc:picChg>
        <pc:cxnChg chg="add mod">
          <ac:chgData name="Eugenio  Tramacere" userId="cd1baf95-f735-4f87-b84f-54a38d2b9cdd" providerId="ADAL" clId="{994BD4BE-E259-48F8-8DF1-B3DB2ACC57BC}" dt="2023-06-15T10:31:40.811" v="132"/>
          <ac:cxnSpMkLst>
            <pc:docMk/>
            <pc:sldMk cId="50091349" sldId="2145707003"/>
            <ac:cxnSpMk id="8" creationId="{DBD753BE-21D0-5D2A-BC37-FCEA67299853}"/>
          </ac:cxnSpMkLst>
        </pc:cxnChg>
      </pc:sldChg>
      <pc:sldChg chg="addSp modSp new mod">
        <pc:chgData name="Eugenio  Tramacere" userId="cd1baf95-f735-4f87-b84f-54a38d2b9cdd" providerId="ADAL" clId="{994BD4BE-E259-48F8-8DF1-B3DB2ACC57BC}" dt="2023-06-15T10:34:54.689" v="165" actId="1076"/>
        <pc:sldMkLst>
          <pc:docMk/>
          <pc:sldMk cId="4008901236" sldId="2145707004"/>
        </pc:sldMkLst>
        <pc:spChg chg="add mod">
          <ac:chgData name="Eugenio  Tramacere" userId="cd1baf95-f735-4f87-b84f-54a38d2b9cdd" providerId="ADAL" clId="{994BD4BE-E259-48F8-8DF1-B3DB2ACC57BC}" dt="2023-06-15T10:33:25.004" v="151"/>
          <ac:spMkLst>
            <pc:docMk/>
            <pc:sldMk cId="4008901236" sldId="2145707004"/>
            <ac:spMk id="2" creationId="{41A6A9D0-BA61-B9B5-1DBB-AC28B2CB8639}"/>
          </ac:spMkLst>
        </pc:spChg>
        <pc:spChg chg="add mod">
          <ac:chgData name="Eugenio  Tramacere" userId="cd1baf95-f735-4f87-b84f-54a38d2b9cdd" providerId="ADAL" clId="{994BD4BE-E259-48F8-8DF1-B3DB2ACC57BC}" dt="2023-06-15T10:34:31.162" v="161" actId="108"/>
          <ac:spMkLst>
            <pc:docMk/>
            <pc:sldMk cId="4008901236" sldId="2145707004"/>
            <ac:spMk id="5" creationId="{0F8F0712-7690-BA88-FD2E-A64D65B45166}"/>
          </ac:spMkLst>
        </pc:spChg>
        <pc:spChg chg="add mod">
          <ac:chgData name="Eugenio  Tramacere" userId="cd1baf95-f735-4f87-b84f-54a38d2b9cdd" providerId="ADAL" clId="{994BD4BE-E259-48F8-8DF1-B3DB2ACC57BC}" dt="2023-06-15T10:34:26.370" v="160" actId="108"/>
          <ac:spMkLst>
            <pc:docMk/>
            <pc:sldMk cId="4008901236" sldId="2145707004"/>
            <ac:spMk id="6" creationId="{2A533947-8A72-4764-5EF3-AD1CB549B694}"/>
          </ac:spMkLst>
        </pc:spChg>
        <pc:spChg chg="add mod">
          <ac:chgData name="Eugenio  Tramacere" userId="cd1baf95-f735-4f87-b84f-54a38d2b9cdd" providerId="ADAL" clId="{994BD4BE-E259-48F8-8DF1-B3DB2ACC57BC}" dt="2023-06-15T10:34:53.147" v="164" actId="1076"/>
          <ac:spMkLst>
            <pc:docMk/>
            <pc:sldMk cId="4008901236" sldId="2145707004"/>
            <ac:spMk id="7" creationId="{5441E4D2-D473-60AB-D720-1B2A4268CEEC}"/>
          </ac:spMkLst>
        </pc:spChg>
        <pc:graphicFrameChg chg="add mod">
          <ac:chgData name="Eugenio  Tramacere" userId="cd1baf95-f735-4f87-b84f-54a38d2b9cdd" providerId="ADAL" clId="{994BD4BE-E259-48F8-8DF1-B3DB2ACC57BC}" dt="2023-06-15T10:33:33.987" v="153" actId="1076"/>
          <ac:graphicFrameMkLst>
            <pc:docMk/>
            <pc:sldMk cId="4008901236" sldId="2145707004"/>
            <ac:graphicFrameMk id="4" creationId="{B93E9AF3-E391-685F-0602-D53AD3CD0658}"/>
          </ac:graphicFrameMkLst>
        </pc:graphicFrameChg>
        <pc:picChg chg="add mod">
          <ac:chgData name="Eugenio  Tramacere" userId="cd1baf95-f735-4f87-b84f-54a38d2b9cdd" providerId="ADAL" clId="{994BD4BE-E259-48F8-8DF1-B3DB2ACC57BC}" dt="2023-06-15T10:34:54.689" v="165" actId="1076"/>
          <ac:picMkLst>
            <pc:docMk/>
            <pc:sldMk cId="4008901236" sldId="2145707004"/>
            <ac:picMk id="3" creationId="{6F6C1700-43D8-66C4-4595-E159A85A919D}"/>
          </ac:picMkLst>
        </pc:picChg>
      </pc:sldChg>
      <pc:sldMasterChg chg="delSldLayout">
        <pc:chgData name="Eugenio  Tramacere" userId="cd1baf95-f735-4f87-b84f-54a38d2b9cdd" providerId="ADAL" clId="{994BD4BE-E259-48F8-8DF1-B3DB2ACC57BC}" dt="2023-06-15T10:34:57.094" v="166" actId="47"/>
        <pc:sldMasterMkLst>
          <pc:docMk/>
          <pc:sldMasterMk cId="1458129247" sldId="2147483672"/>
        </pc:sldMasterMkLst>
        <pc:sldLayoutChg chg="del">
          <pc:chgData name="Eugenio  Tramacere" userId="cd1baf95-f735-4f87-b84f-54a38d2b9cdd" providerId="ADAL" clId="{994BD4BE-E259-48F8-8DF1-B3DB2ACC57BC}" dt="2023-06-15T10:34:57.094" v="166" actId="47"/>
          <pc:sldLayoutMkLst>
            <pc:docMk/>
            <pc:sldMasterMk cId="1458129247" sldId="2147483672"/>
            <pc:sldLayoutMk cId="813982636" sldId="2147483710"/>
          </pc:sldLayoutMkLst>
        </pc:sldLayoutChg>
      </pc:sldMasterChg>
    </pc:docChg>
  </pc:docChgLst>
  <pc:docChgLst>
    <pc:chgData name="Stefano  Favelli" userId="f483981a-2954-4363-890e-96863aaa7d18" providerId="ADAL" clId="{698334C0-C5AB-43E9-BD10-C2BE59CE7AA8}"/>
    <pc:docChg chg="custSel delSld modSld">
      <pc:chgData name="Stefano  Favelli" userId="f483981a-2954-4363-890e-96863aaa7d18" providerId="ADAL" clId="{698334C0-C5AB-43E9-BD10-C2BE59CE7AA8}" dt="2023-09-14T14:04:06.707" v="30" actId="20577"/>
      <pc:docMkLst>
        <pc:docMk/>
      </pc:docMkLst>
      <pc:sldChg chg="modSp mod">
        <pc:chgData name="Stefano  Favelli" userId="f483981a-2954-4363-890e-96863aaa7d18" providerId="ADAL" clId="{698334C0-C5AB-43E9-BD10-C2BE59CE7AA8}" dt="2023-09-14T14:03:11.048" v="5" actId="20577"/>
        <pc:sldMkLst>
          <pc:docMk/>
          <pc:sldMk cId="2741083441" sldId="256"/>
        </pc:sldMkLst>
        <pc:spChg chg="mod">
          <ac:chgData name="Stefano  Favelli" userId="f483981a-2954-4363-890e-96863aaa7d18" providerId="ADAL" clId="{698334C0-C5AB-43E9-BD10-C2BE59CE7AA8}" dt="2023-09-14T14:03:11.048" v="5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addSp delSp modSp mod">
        <pc:chgData name="Stefano  Favelli" userId="f483981a-2954-4363-890e-96863aaa7d18" providerId="ADAL" clId="{698334C0-C5AB-43E9-BD10-C2BE59CE7AA8}" dt="2023-09-14T14:04:06.707" v="30" actId="20577"/>
        <pc:sldMkLst>
          <pc:docMk/>
          <pc:sldMk cId="4119883582" sldId="257"/>
        </pc:sldMkLst>
        <pc:spChg chg="del mod">
          <ac:chgData name="Stefano  Favelli" userId="f483981a-2954-4363-890e-96863aaa7d18" providerId="ADAL" clId="{698334C0-C5AB-43E9-BD10-C2BE59CE7AA8}" dt="2023-09-14T14:03:33.495" v="17" actId="478"/>
          <ac:spMkLst>
            <pc:docMk/>
            <pc:sldMk cId="4119883582" sldId="257"/>
            <ac:spMk id="2" creationId="{01C41CAB-99FD-B295-E164-B73AB2835CB6}"/>
          </ac:spMkLst>
        </pc:spChg>
        <pc:spChg chg="add mod">
          <ac:chgData name="Stefano  Favelli" userId="f483981a-2954-4363-890e-96863aaa7d18" providerId="ADAL" clId="{698334C0-C5AB-43E9-BD10-C2BE59CE7AA8}" dt="2023-09-14T14:04:06.707" v="30" actId="20577"/>
          <ac:spMkLst>
            <pc:docMk/>
            <pc:sldMk cId="4119883582" sldId="257"/>
            <ac:spMk id="3" creationId="{2774857E-AACC-119E-22B9-156A2567EEEE}"/>
          </ac:spMkLst>
        </pc:spChg>
        <pc:spChg chg="del">
          <ac:chgData name="Stefano  Favelli" userId="f483981a-2954-4363-890e-96863aaa7d18" providerId="ADAL" clId="{698334C0-C5AB-43E9-BD10-C2BE59CE7AA8}" dt="2023-09-14T14:03:20.994" v="10" actId="478"/>
          <ac:spMkLst>
            <pc:docMk/>
            <pc:sldMk cId="4119883582" sldId="257"/>
            <ac:spMk id="16" creationId="{A1845A2F-356E-2C41-EAF0-3AA07849A911}"/>
          </ac:spMkLst>
        </pc:spChg>
        <pc:grpChg chg="del">
          <ac:chgData name="Stefano  Favelli" userId="f483981a-2954-4363-890e-96863aaa7d18" providerId="ADAL" clId="{698334C0-C5AB-43E9-BD10-C2BE59CE7AA8}" dt="2023-09-14T14:03:20.031" v="9" actId="478"/>
          <ac:grpSpMkLst>
            <pc:docMk/>
            <pc:sldMk cId="4119883582" sldId="257"/>
            <ac:grpSpMk id="4" creationId="{171227D4-1AB5-CF19-3538-4FD0267E5B1E}"/>
          </ac:grpSpMkLst>
        </pc:grpChg>
        <pc:picChg chg="del">
          <ac:chgData name="Stefano  Favelli" userId="f483981a-2954-4363-890e-96863aaa7d18" providerId="ADAL" clId="{698334C0-C5AB-43E9-BD10-C2BE59CE7AA8}" dt="2023-09-14T14:03:18.422" v="7" actId="478"/>
          <ac:picMkLst>
            <pc:docMk/>
            <pc:sldMk cId="4119883582" sldId="257"/>
            <ac:picMk id="5" creationId="{2AF60395-AA87-8FE1-F9B9-5073D6F0197E}"/>
          </ac:picMkLst>
        </pc:picChg>
        <pc:cxnChg chg="del mod">
          <ac:chgData name="Stefano  Favelli" userId="f483981a-2954-4363-890e-96863aaa7d18" providerId="ADAL" clId="{698334C0-C5AB-43E9-BD10-C2BE59CE7AA8}" dt="2023-09-14T14:03:19.059" v="8" actId="478"/>
          <ac:cxnSpMkLst>
            <pc:docMk/>
            <pc:sldMk cId="4119883582" sldId="257"/>
            <ac:cxnSpMk id="18" creationId="{2A6683A0-6C31-F69C-DF5D-234EE77866F2}"/>
          </ac:cxnSpMkLst>
        </pc:cxnChg>
      </pc:sldChg>
      <pc:sldChg chg="del">
        <pc:chgData name="Stefano  Favelli" userId="f483981a-2954-4363-890e-96863aaa7d18" providerId="ADAL" clId="{698334C0-C5AB-43E9-BD10-C2BE59CE7AA8}" dt="2023-09-14T14:03:24.014" v="11" actId="47"/>
        <pc:sldMkLst>
          <pc:docMk/>
          <pc:sldMk cId="3476617737" sldId="258"/>
        </pc:sldMkLst>
      </pc:sldChg>
      <pc:sldChg chg="del">
        <pc:chgData name="Stefano  Favelli" userId="f483981a-2954-4363-890e-96863aaa7d18" providerId="ADAL" clId="{698334C0-C5AB-43E9-BD10-C2BE59CE7AA8}" dt="2023-09-14T14:03:24.337" v="12" actId="47"/>
        <pc:sldMkLst>
          <pc:docMk/>
          <pc:sldMk cId="1812056807" sldId="260"/>
        </pc:sldMkLst>
      </pc:sldChg>
      <pc:sldChg chg="del">
        <pc:chgData name="Stefano  Favelli" userId="f483981a-2954-4363-890e-96863aaa7d18" providerId="ADAL" clId="{698334C0-C5AB-43E9-BD10-C2BE59CE7AA8}" dt="2023-09-14T14:03:25.183" v="13" actId="47"/>
        <pc:sldMkLst>
          <pc:docMk/>
          <pc:sldMk cId="1285526625" sldId="351"/>
        </pc:sldMkLst>
      </pc:sldChg>
      <pc:sldChg chg="del">
        <pc:chgData name="Stefano  Favelli" userId="f483981a-2954-4363-890e-96863aaa7d18" providerId="ADAL" clId="{698334C0-C5AB-43E9-BD10-C2BE59CE7AA8}" dt="2023-09-14T14:03:26.886" v="15" actId="47"/>
        <pc:sldMkLst>
          <pc:docMk/>
          <pc:sldMk cId="2706972878" sldId="352"/>
        </pc:sldMkLst>
      </pc:sldChg>
      <pc:sldChg chg="del">
        <pc:chgData name="Stefano  Favelli" userId="f483981a-2954-4363-890e-96863aaa7d18" providerId="ADAL" clId="{698334C0-C5AB-43E9-BD10-C2BE59CE7AA8}" dt="2023-09-14T14:03:26.015" v="14" actId="47"/>
        <pc:sldMkLst>
          <pc:docMk/>
          <pc:sldMk cId="1703886017" sldId="353"/>
        </pc:sldMkLst>
      </pc:sldChg>
      <pc:sldChg chg="mod modShow">
        <pc:chgData name="Stefano  Favelli" userId="f483981a-2954-4363-890e-96863aaa7d18" providerId="ADAL" clId="{698334C0-C5AB-43E9-BD10-C2BE59CE7AA8}" dt="2023-09-14T14:03:29.751" v="16" actId="729"/>
        <pc:sldMkLst>
          <pc:docMk/>
          <pc:sldMk cId="4081114279" sldId="2145707000"/>
        </pc:sldMkLst>
      </pc:sldChg>
    </pc:docChg>
  </pc:docChgLst>
  <pc:docChgLst>
    <pc:chgData name="Raffaele  Manca" userId="d7cedb24-84f4-4646-874a-0c5280c89ced" providerId="ADAL" clId="{667A98A0-F9AA-4C90-8287-B24129F84D04}"/>
    <pc:docChg chg="undo custSel delSld modSld">
      <pc:chgData name="Raffaele  Manca" userId="d7cedb24-84f4-4646-874a-0c5280c89ced" providerId="ADAL" clId="{667A98A0-F9AA-4C90-8287-B24129F84D04}" dt="2023-06-15T15:20:10.832" v="105"/>
      <pc:docMkLst>
        <pc:docMk/>
      </pc:docMkLst>
      <pc:sldChg chg="modSp mod">
        <pc:chgData name="Raffaele  Manca" userId="d7cedb24-84f4-4646-874a-0c5280c89ced" providerId="ADAL" clId="{667A98A0-F9AA-4C90-8287-B24129F84D04}" dt="2023-06-15T15:15:38.468" v="59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667A98A0-F9AA-4C90-8287-B24129F84D04}" dt="2023-06-15T15:15:38.468" v="59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delSp modSp mod modClrScheme chgLayout">
        <pc:chgData name="Raffaele  Manca" userId="d7cedb24-84f4-4646-874a-0c5280c89ced" providerId="ADAL" clId="{667A98A0-F9AA-4C90-8287-B24129F84D04}" dt="2023-06-15T15:17:45.826" v="79" actId="20577"/>
        <pc:sldMkLst>
          <pc:docMk/>
          <pc:sldMk cId="4119883582" sldId="257"/>
        </pc:sldMkLst>
        <pc:spChg chg="mod ord">
          <ac:chgData name="Raffaele  Manca" userId="d7cedb24-84f4-4646-874a-0c5280c89ced" providerId="ADAL" clId="{667A98A0-F9AA-4C90-8287-B24129F84D04}" dt="2023-06-15T15:17:45.826" v="79" actId="20577"/>
          <ac:spMkLst>
            <pc:docMk/>
            <pc:sldMk cId="4119883582" sldId="257"/>
            <ac:spMk id="2" creationId="{01C41CAB-99FD-B295-E164-B73AB2835CB6}"/>
          </ac:spMkLst>
        </pc:spChg>
        <pc:picChg chg="mod">
          <ac:chgData name="Raffaele  Manca" userId="d7cedb24-84f4-4646-874a-0c5280c89ced" providerId="ADAL" clId="{667A98A0-F9AA-4C90-8287-B24129F84D04}" dt="2023-06-15T15:17:29.776" v="75" actId="1076"/>
          <ac:picMkLst>
            <pc:docMk/>
            <pc:sldMk cId="4119883582" sldId="257"/>
            <ac:picMk id="5" creationId="{2AF60395-AA87-8FE1-F9B9-5073D6F0197E}"/>
          </ac:picMkLst>
        </pc:picChg>
        <pc:picChg chg="del">
          <ac:chgData name="Raffaele  Manca" userId="d7cedb24-84f4-4646-874a-0c5280c89ced" providerId="ADAL" clId="{667A98A0-F9AA-4C90-8287-B24129F84D04}" dt="2023-06-15T15:16:21.612" v="64" actId="478"/>
          <ac:picMkLst>
            <pc:docMk/>
            <pc:sldMk cId="4119883582" sldId="257"/>
            <ac:picMk id="11" creationId="{6B7F86F9-06DB-AD9F-63F7-2EAFD6B4EBE3}"/>
          </ac:picMkLst>
        </pc:picChg>
      </pc:sldChg>
      <pc:sldChg chg="delSp modSp mod modClrScheme chgLayout">
        <pc:chgData name="Raffaele  Manca" userId="d7cedb24-84f4-4646-874a-0c5280c89ced" providerId="ADAL" clId="{667A98A0-F9AA-4C90-8287-B24129F84D04}" dt="2023-06-15T15:18:15.152" v="85" actId="1076"/>
        <pc:sldMkLst>
          <pc:docMk/>
          <pc:sldMk cId="3476617737" sldId="258"/>
        </pc:sldMkLst>
        <pc:spChg chg="mod ord">
          <ac:chgData name="Raffaele  Manca" userId="d7cedb24-84f4-4646-874a-0c5280c89ced" providerId="ADAL" clId="{667A98A0-F9AA-4C90-8287-B24129F84D04}" dt="2023-06-15T15:18:15.152" v="85" actId="1076"/>
          <ac:spMkLst>
            <pc:docMk/>
            <pc:sldMk cId="3476617737" sldId="258"/>
            <ac:spMk id="2" creationId="{01C41CAB-99FD-B295-E164-B73AB2835CB6}"/>
          </ac:spMkLst>
        </pc:spChg>
        <pc:picChg chg="del">
          <ac:chgData name="Raffaele  Manca" userId="d7cedb24-84f4-4646-874a-0c5280c89ced" providerId="ADAL" clId="{667A98A0-F9AA-4C90-8287-B24129F84D04}" dt="2023-06-15T15:17:51.408" v="80" actId="478"/>
          <ac:picMkLst>
            <pc:docMk/>
            <pc:sldMk cId="3476617737" sldId="258"/>
            <ac:picMk id="29" creationId="{CF477C3E-C87B-C2E1-0F76-C2449DB3E5C6}"/>
          </ac:picMkLst>
        </pc:picChg>
      </pc:sldChg>
      <pc:sldChg chg="delSp modSp mod modClrScheme chgLayout">
        <pc:chgData name="Raffaele  Manca" userId="d7cedb24-84f4-4646-874a-0c5280c89ced" providerId="ADAL" clId="{667A98A0-F9AA-4C90-8287-B24129F84D04}" dt="2023-06-15T15:19:12.045" v="93" actId="255"/>
        <pc:sldMkLst>
          <pc:docMk/>
          <pc:sldMk cId="1812056807" sldId="260"/>
        </pc:sldMkLst>
        <pc:spChg chg="mod ord">
          <ac:chgData name="Raffaele  Manca" userId="d7cedb24-84f4-4646-874a-0c5280c89ced" providerId="ADAL" clId="{667A98A0-F9AA-4C90-8287-B24129F84D04}" dt="2023-06-15T15:19:00.708" v="91" actId="1076"/>
          <ac:spMkLst>
            <pc:docMk/>
            <pc:sldMk cId="1812056807" sldId="260"/>
            <ac:spMk id="2" creationId="{01C41CAB-99FD-B295-E164-B73AB2835CB6}"/>
          </ac:spMkLst>
        </pc:spChg>
        <pc:spChg chg="mod">
          <ac:chgData name="Raffaele  Manca" userId="d7cedb24-84f4-4646-874a-0c5280c89ced" providerId="ADAL" clId="{667A98A0-F9AA-4C90-8287-B24129F84D04}" dt="2023-06-15T15:19:12.045" v="93" actId="255"/>
          <ac:spMkLst>
            <pc:docMk/>
            <pc:sldMk cId="1812056807" sldId="260"/>
            <ac:spMk id="229" creationId="{EDFFB2EC-2D75-0D94-8938-B7100BE8119B}"/>
          </ac:spMkLst>
        </pc:spChg>
        <pc:picChg chg="del">
          <ac:chgData name="Raffaele  Manca" userId="d7cedb24-84f4-4646-874a-0c5280c89ced" providerId="ADAL" clId="{667A98A0-F9AA-4C90-8287-B24129F84D04}" dt="2023-06-15T15:18:29.276" v="86" actId="478"/>
          <ac:picMkLst>
            <pc:docMk/>
            <pc:sldMk cId="1812056807" sldId="260"/>
            <ac:picMk id="11" creationId="{6B7F86F9-06DB-AD9F-63F7-2EAFD6B4EBE3}"/>
          </ac:picMkLst>
        </pc:picChg>
      </pc:sldChg>
      <pc:sldChg chg="modSp mod modClrScheme chgLayout">
        <pc:chgData name="Raffaele  Manca" userId="d7cedb24-84f4-4646-874a-0c5280c89ced" providerId="ADAL" clId="{667A98A0-F9AA-4C90-8287-B24129F84D04}" dt="2023-06-15T15:19:45.408" v="101" actId="1076"/>
        <pc:sldMkLst>
          <pc:docMk/>
          <pc:sldMk cId="1285526625" sldId="351"/>
        </pc:sldMkLst>
        <pc:spChg chg="mod ord">
          <ac:chgData name="Raffaele  Manca" userId="d7cedb24-84f4-4646-874a-0c5280c89ced" providerId="ADAL" clId="{667A98A0-F9AA-4C90-8287-B24129F84D04}" dt="2023-06-15T15:19:45.408" v="101" actId="1076"/>
          <ac:spMkLst>
            <pc:docMk/>
            <pc:sldMk cId="1285526625" sldId="351"/>
            <ac:spMk id="6" creationId="{708EF2E8-5F1C-948B-6065-6C9595174EB8}"/>
          </ac:spMkLst>
        </pc:spChg>
      </pc:sldChg>
      <pc:sldChg chg="addSp delSp modSp mod modClrScheme chgLayout">
        <pc:chgData name="Raffaele  Manca" userId="d7cedb24-84f4-4646-874a-0c5280c89ced" providerId="ADAL" clId="{667A98A0-F9AA-4C90-8287-B24129F84D04}" dt="2023-06-15T15:20:10.832" v="105"/>
        <pc:sldMkLst>
          <pc:docMk/>
          <pc:sldMk cId="2706972878" sldId="352"/>
        </pc:sldMkLst>
        <pc:spChg chg="add mod">
          <ac:chgData name="Raffaele  Manca" userId="d7cedb24-84f4-4646-874a-0c5280c89ced" providerId="ADAL" clId="{667A98A0-F9AA-4C90-8287-B24129F84D04}" dt="2023-06-15T15:20:10.832" v="105"/>
          <ac:spMkLst>
            <pc:docMk/>
            <pc:sldMk cId="2706972878" sldId="352"/>
            <ac:spMk id="5" creationId="{8C043AD1-FA86-DF93-C7E0-0A3F866CDF17}"/>
          </ac:spMkLst>
        </pc:spChg>
        <pc:spChg chg="del mod ord">
          <ac:chgData name="Raffaele  Manca" userId="d7cedb24-84f4-4646-874a-0c5280c89ced" providerId="ADAL" clId="{667A98A0-F9AA-4C90-8287-B24129F84D04}" dt="2023-06-15T15:20:01.884" v="103" actId="478"/>
          <ac:spMkLst>
            <pc:docMk/>
            <pc:sldMk cId="2706972878" sldId="352"/>
            <ac:spMk id="6" creationId="{708EF2E8-5F1C-948B-6065-6C9595174EB8}"/>
          </ac:spMkLst>
        </pc:spChg>
      </pc:sldChg>
      <pc:sldChg chg="addSp delSp modSp mod modClrScheme chgLayout">
        <pc:chgData name="Raffaele  Manca" userId="d7cedb24-84f4-4646-874a-0c5280c89ced" providerId="ADAL" clId="{667A98A0-F9AA-4C90-8287-B24129F84D04}" dt="2023-06-15T15:20:08.639" v="104"/>
        <pc:sldMkLst>
          <pc:docMk/>
          <pc:sldMk cId="1703886017" sldId="353"/>
        </pc:sldMkLst>
        <pc:spChg chg="del mod ord">
          <ac:chgData name="Raffaele  Manca" userId="d7cedb24-84f4-4646-874a-0c5280c89ced" providerId="ADAL" clId="{667A98A0-F9AA-4C90-8287-B24129F84D04}" dt="2023-06-15T15:19:57.397" v="102" actId="478"/>
          <ac:spMkLst>
            <pc:docMk/>
            <pc:sldMk cId="1703886017" sldId="353"/>
            <ac:spMk id="6" creationId="{708EF2E8-5F1C-948B-6065-6C9595174EB8}"/>
          </ac:spMkLst>
        </pc:spChg>
        <pc:spChg chg="add mod">
          <ac:chgData name="Raffaele  Manca" userId="d7cedb24-84f4-4646-874a-0c5280c89ced" providerId="ADAL" clId="{667A98A0-F9AA-4C90-8287-B24129F84D04}" dt="2023-06-15T15:20:08.639" v="104"/>
          <ac:spMkLst>
            <pc:docMk/>
            <pc:sldMk cId="1703886017" sldId="353"/>
            <ac:spMk id="7" creationId="{E91572D5-C371-4A44-3F47-BB2710080017}"/>
          </ac:spMkLst>
        </pc:spChg>
      </pc:sldChg>
      <pc:sldChg chg="del">
        <pc:chgData name="Raffaele  Manca" userId="d7cedb24-84f4-4646-874a-0c5280c89ced" providerId="ADAL" clId="{667A98A0-F9AA-4C90-8287-B24129F84D04}" dt="2023-06-15T15:14:33.655" v="0" actId="47"/>
        <pc:sldMkLst>
          <pc:docMk/>
          <pc:sldMk cId="2434681067" sldId="404"/>
        </pc:sldMkLst>
      </pc:sldChg>
      <pc:sldChg chg="del">
        <pc:chgData name="Raffaele  Manca" userId="d7cedb24-84f4-4646-874a-0c5280c89ced" providerId="ADAL" clId="{667A98A0-F9AA-4C90-8287-B24129F84D04}" dt="2023-06-15T15:14:34.778" v="2" actId="47"/>
        <pc:sldMkLst>
          <pc:docMk/>
          <pc:sldMk cId="1284271215" sldId="405"/>
        </pc:sldMkLst>
      </pc:sldChg>
      <pc:sldChg chg="del">
        <pc:chgData name="Raffaele  Manca" userId="d7cedb24-84f4-4646-874a-0c5280c89ced" providerId="ADAL" clId="{667A98A0-F9AA-4C90-8287-B24129F84D04}" dt="2023-06-15T15:14:35.125" v="3" actId="47"/>
        <pc:sldMkLst>
          <pc:docMk/>
          <pc:sldMk cId="2606296959" sldId="406"/>
        </pc:sldMkLst>
      </pc:sldChg>
      <pc:sldChg chg="del">
        <pc:chgData name="Raffaele  Manca" userId="d7cedb24-84f4-4646-874a-0c5280c89ced" providerId="ADAL" clId="{667A98A0-F9AA-4C90-8287-B24129F84D04}" dt="2023-06-15T15:14:35.930" v="5" actId="47"/>
        <pc:sldMkLst>
          <pc:docMk/>
          <pc:sldMk cId="226453451" sldId="407"/>
        </pc:sldMkLst>
      </pc:sldChg>
      <pc:sldChg chg="del">
        <pc:chgData name="Raffaele  Manca" userId="d7cedb24-84f4-4646-874a-0c5280c89ced" providerId="ADAL" clId="{667A98A0-F9AA-4C90-8287-B24129F84D04}" dt="2023-06-15T15:14:37.066" v="6" actId="47"/>
        <pc:sldMkLst>
          <pc:docMk/>
          <pc:sldMk cId="1654895066" sldId="408"/>
        </pc:sldMkLst>
      </pc:sldChg>
      <pc:sldChg chg="del">
        <pc:chgData name="Raffaele  Manca" userId="d7cedb24-84f4-4646-874a-0c5280c89ced" providerId="ADAL" clId="{667A98A0-F9AA-4C90-8287-B24129F84D04}" dt="2023-06-15T15:14:35.521" v="4" actId="47"/>
        <pc:sldMkLst>
          <pc:docMk/>
          <pc:sldMk cId="4263950244" sldId="410"/>
        </pc:sldMkLst>
      </pc:sldChg>
      <pc:sldChg chg="del">
        <pc:chgData name="Raffaele  Manca" userId="d7cedb24-84f4-4646-874a-0c5280c89ced" providerId="ADAL" clId="{667A98A0-F9AA-4C90-8287-B24129F84D04}" dt="2023-06-15T15:14:37.697" v="7" actId="47"/>
        <pc:sldMkLst>
          <pc:docMk/>
          <pc:sldMk cId="3543857753" sldId="411"/>
        </pc:sldMkLst>
      </pc:sldChg>
      <pc:sldChg chg="del">
        <pc:chgData name="Raffaele  Manca" userId="d7cedb24-84f4-4646-874a-0c5280c89ced" providerId="ADAL" clId="{667A98A0-F9AA-4C90-8287-B24129F84D04}" dt="2023-06-15T15:14:34.225" v="1" actId="47"/>
        <pc:sldMkLst>
          <pc:docMk/>
          <pc:sldMk cId="264075531" sldId="412"/>
        </pc:sldMkLst>
      </pc:sldChg>
    </pc:docChg>
  </pc:docChgLst>
  <pc:docChgLst>
    <pc:chgData name="Raffaele  Manca" userId="d7cedb24-84f4-4646-874a-0c5280c89ced" providerId="ADAL" clId="{37F51006-7F78-4F13-8718-177304E90BD9}"/>
    <pc:docChg chg="undo redo custSel addSld delSld modSld delMainMaster">
      <pc:chgData name="Raffaele  Manca" userId="d7cedb24-84f4-4646-874a-0c5280c89ced" providerId="ADAL" clId="{37F51006-7F78-4F13-8718-177304E90BD9}" dt="2023-06-15T12:36:28.156" v="500" actId="1076"/>
      <pc:docMkLst>
        <pc:docMk/>
      </pc:docMkLst>
      <pc:sldChg chg="delSp modSp mod">
        <pc:chgData name="Raffaele  Manca" userId="d7cedb24-84f4-4646-874a-0c5280c89ced" providerId="ADAL" clId="{37F51006-7F78-4F13-8718-177304E90BD9}" dt="2023-06-15T11:46:57.684" v="70"/>
        <pc:sldMkLst>
          <pc:docMk/>
          <pc:sldMk cId="2741083441" sldId="256"/>
        </pc:sldMkLst>
        <pc:spChg chg="mod">
          <ac:chgData name="Raffaele  Manca" userId="d7cedb24-84f4-4646-874a-0c5280c89ced" providerId="ADAL" clId="{37F51006-7F78-4F13-8718-177304E90BD9}" dt="2023-06-15T11:45:16.032" v="53" actId="20577"/>
          <ac:spMkLst>
            <pc:docMk/>
            <pc:sldMk cId="2741083441" sldId="256"/>
            <ac:spMk id="6" creationId="{282B9356-0978-4B3E-9E2A-ECE345CABB63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7" creationId="{E6F3DE4A-B7D3-B47E-CBEE-712048BFFA9C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9" creationId="{C2582ADD-DD98-3567-266E-924492A8EB74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10" creationId="{D323038F-0DCD-ED4F-DD0D-D821D770CD7F}"/>
          </ac:spMkLst>
        </pc:spChg>
        <pc:graphicFrameChg chg="del">
          <ac:chgData name="Raffaele  Manca" userId="d7cedb24-84f4-4646-874a-0c5280c89ced" providerId="ADAL" clId="{37F51006-7F78-4F13-8718-177304E90BD9}" dt="2023-06-15T11:46:57.684" v="70"/>
          <ac:graphicFrameMkLst>
            <pc:docMk/>
            <pc:sldMk cId="2741083441" sldId="256"/>
            <ac:graphicFrameMk id="5" creationId="{E5D1F75A-2657-6D8A-C887-D42BC8258F1D}"/>
          </ac:graphicFrameMkLst>
        </pc:graphicFrame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2" creationId="{C3E2A7A2-69F0-D858-CAF2-F95B28DF1087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3" creationId="{9B539F85-48B5-D2EE-8E2A-1F58149E336F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4" creationId="{014B896A-40CB-42A1-A602-77218ABB5257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8" creationId="{313E0591-B1DD-010F-77A0-0A3300EFEEB2}"/>
          </ac:picMkLst>
        </pc:picChg>
      </pc:sldChg>
      <pc:sldChg chg="delSp modSp del mod modClrScheme chgLayout">
        <pc:chgData name="Raffaele  Manca" userId="d7cedb24-84f4-4646-874a-0c5280c89ced" providerId="ADAL" clId="{37F51006-7F78-4F13-8718-177304E90BD9}" dt="2023-06-15T11:53:08.596" v="223" actId="20577"/>
        <pc:sldMkLst>
          <pc:docMk/>
          <pc:sldMk cId="2434681067" sldId="404"/>
        </pc:sldMkLst>
        <pc:spChg chg="mod ord">
          <ac:chgData name="Raffaele  Manca" userId="d7cedb24-84f4-4646-874a-0c5280c89ced" providerId="ADAL" clId="{37F51006-7F78-4F13-8718-177304E90BD9}" dt="2023-06-15T11:47:20.793" v="71" actId="700"/>
          <ac:spMkLst>
            <pc:docMk/>
            <pc:sldMk cId="2434681067" sldId="404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1:47:25.574" v="74" actId="478"/>
          <ac:spMkLst>
            <pc:docMk/>
            <pc:sldMk cId="2434681067" sldId="404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1:47:31.565" v="76" actId="478"/>
          <ac:spMkLst>
            <pc:docMk/>
            <pc:sldMk cId="2434681067" sldId="404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1:47:33.874" v="77" actId="478"/>
          <ac:spMkLst>
            <pc:docMk/>
            <pc:sldMk cId="2434681067" sldId="404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1:53:08.596" v="223" actId="20577"/>
          <ac:spMkLst>
            <pc:docMk/>
            <pc:sldMk cId="2434681067" sldId="404"/>
            <ac:spMk id="13" creationId="{6676AC62-DCE6-997A-5A39-85458B44FBA1}"/>
          </ac:spMkLst>
        </pc:spChg>
        <pc:spChg chg="mod">
          <ac:chgData name="Raffaele  Manca" userId="d7cedb24-84f4-4646-874a-0c5280c89ced" providerId="ADAL" clId="{37F51006-7F78-4F13-8718-177304E90BD9}" dt="2023-06-15T11:53:00.034" v="217" actId="1076"/>
          <ac:spMkLst>
            <pc:docMk/>
            <pc:sldMk cId="2434681067" sldId="404"/>
            <ac:spMk id="14" creationId="{3567261B-38C2-DAF7-3079-EECCFDE2DD8E}"/>
          </ac:spMkLst>
        </pc:spChg>
        <pc:graphicFrameChg chg="modGraphic">
          <ac:chgData name="Raffaele  Manca" userId="d7cedb24-84f4-4646-874a-0c5280c89ced" providerId="ADAL" clId="{37F51006-7F78-4F13-8718-177304E90BD9}" dt="2023-06-15T11:51:02.690" v="89" actId="113"/>
          <ac:graphicFrameMkLst>
            <pc:docMk/>
            <pc:sldMk cId="2434681067" sldId="404"/>
            <ac:graphicFrameMk id="6" creationId="{98263E8C-3D01-3419-1342-D44F621327F0}"/>
          </ac:graphicFrameMkLst>
        </pc:graphicFrameChg>
        <pc:picChg chg="del">
          <ac:chgData name="Raffaele  Manca" userId="d7cedb24-84f4-4646-874a-0c5280c89ced" providerId="ADAL" clId="{37F51006-7F78-4F13-8718-177304E90BD9}" dt="2023-06-15T11:47:26.587" v="75" actId="478"/>
          <ac:picMkLst>
            <pc:docMk/>
            <pc:sldMk cId="2434681067" sldId="404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08:24.356" v="367" actId="20577"/>
        <pc:sldMkLst>
          <pc:docMk/>
          <pc:sldMk cId="1284271215" sldId="405"/>
        </pc:sldMkLst>
        <pc:spChg chg="mod ord">
          <ac:chgData name="Raffaele  Manca" userId="d7cedb24-84f4-4646-874a-0c5280c89ced" providerId="ADAL" clId="{37F51006-7F78-4F13-8718-177304E90BD9}" dt="2023-06-15T12:06:47.187" v="278" actId="700"/>
          <ac:spMkLst>
            <pc:docMk/>
            <pc:sldMk cId="1284271215" sldId="405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06:51.309" v="282" actId="478"/>
          <ac:spMkLst>
            <pc:docMk/>
            <pc:sldMk cId="1284271215" sldId="405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06:50.215" v="281" actId="478"/>
          <ac:spMkLst>
            <pc:docMk/>
            <pc:sldMk cId="1284271215" sldId="405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06:54.223" v="284" actId="478"/>
          <ac:spMkLst>
            <pc:docMk/>
            <pc:sldMk cId="1284271215" sldId="405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07:44.159" v="362" actId="20577"/>
          <ac:spMkLst>
            <pc:docMk/>
            <pc:sldMk cId="1284271215" sldId="405"/>
            <ac:spMk id="12" creationId="{63F3CD8D-FCF2-EC98-1220-DE324F848C72}"/>
          </ac:spMkLst>
        </pc:spChg>
        <pc:graphicFrameChg chg="modGraphic">
          <ac:chgData name="Raffaele  Manca" userId="d7cedb24-84f4-4646-874a-0c5280c89ced" providerId="ADAL" clId="{37F51006-7F78-4F13-8718-177304E90BD9}" dt="2023-06-15T12:08:24.356" v="367" actId="20577"/>
          <ac:graphicFrameMkLst>
            <pc:docMk/>
            <pc:sldMk cId="1284271215" sldId="405"/>
            <ac:graphicFrameMk id="22" creationId="{488825A8-CB04-5111-DD66-0F534D1001E3}"/>
          </ac:graphicFrameMkLst>
        </pc:graphicFrameChg>
        <pc:picChg chg="del">
          <ac:chgData name="Raffaele  Manca" userId="d7cedb24-84f4-4646-874a-0c5280c89ced" providerId="ADAL" clId="{37F51006-7F78-4F13-8718-177304E90BD9}" dt="2023-06-15T12:06:52.058" v="283" actId="478"/>
          <ac:picMkLst>
            <pc:docMk/>
            <pc:sldMk cId="1284271215" sldId="405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09:58.950" v="400" actId="478"/>
        <pc:sldMkLst>
          <pc:docMk/>
          <pc:sldMk cId="2606296959" sldId="406"/>
        </pc:sldMkLst>
        <pc:spChg chg="mod ord">
          <ac:chgData name="Raffaele  Manca" userId="d7cedb24-84f4-4646-874a-0c5280c89ced" providerId="ADAL" clId="{37F51006-7F78-4F13-8718-177304E90BD9}" dt="2023-06-15T12:09:00.289" v="368" actId="700"/>
          <ac:spMkLst>
            <pc:docMk/>
            <pc:sldMk cId="2606296959" sldId="406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09:56.711" v="399" actId="478"/>
          <ac:spMkLst>
            <pc:docMk/>
            <pc:sldMk cId="2606296959" sldId="406"/>
            <ac:spMk id="5" creationId="{9F383007-0D40-98C4-04D3-9757A4A1D502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9" creationId="{91223028-F017-4A03-20DB-88D48E507053}"/>
          </ac:spMkLst>
        </pc:spChg>
        <pc:spChg chg="del mod ord">
          <ac:chgData name="Raffaele  Manca" userId="d7cedb24-84f4-4646-874a-0c5280c89ced" providerId="ADAL" clId="{37F51006-7F78-4F13-8718-177304E90BD9}" dt="2023-06-15T12:09:58.950" v="400" actId="478"/>
          <ac:spMkLst>
            <pc:docMk/>
            <pc:sldMk cId="2606296959" sldId="406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09:54.429" v="397" actId="478"/>
          <ac:spMkLst>
            <pc:docMk/>
            <pc:sldMk cId="2606296959" sldId="406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12" creationId="{C91624F7-636B-6C79-8D3C-FA43144C34DD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39" creationId="{5EF735B9-4260-CA29-6632-0F5DB485C0F7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0" creationId="{B03C543C-BE1D-9AE5-47DB-811EAA51ECA8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7" creationId="{16A11EFB-48B8-9955-D116-3A7492FDEC10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8" creationId="{75F02D32-44FF-A75E-0E1A-67B5E77F5F75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52" creationId="{0D1F2EB1-0E83-B604-AC3F-E752F53667FA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53" creationId="{5FBB81C3-55A9-2BD8-ABF3-34B522A9A0A0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54" creationId="{35C6EC2B-2DA2-7BF5-4CC1-52F7C0DD6ED4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81" creationId="{79EDEB4D-64FA-D801-E459-931E1435BC84}"/>
          </ac:spMkLst>
        </pc:spChg>
        <pc:picChg chg="del">
          <ac:chgData name="Raffaele  Manca" userId="d7cedb24-84f4-4646-874a-0c5280c89ced" providerId="ADAL" clId="{37F51006-7F78-4F13-8718-177304E90BD9}" dt="2023-06-15T12:09:55.766" v="398" actId="478"/>
          <ac:picMkLst>
            <pc:docMk/>
            <pc:sldMk cId="2606296959" sldId="406"/>
            <ac:picMk id="18" creationId="{B1C66DCF-9741-79F3-6541-0DD5F539795F}"/>
          </ac:picMkLst>
        </pc:picChg>
        <pc:picChg chg="mod">
          <ac:chgData name="Raffaele  Manca" userId="d7cedb24-84f4-4646-874a-0c5280c89ced" providerId="ADAL" clId="{37F51006-7F78-4F13-8718-177304E90BD9}" dt="2023-06-15T12:09:49.900" v="396" actId="1035"/>
          <ac:picMkLst>
            <pc:docMk/>
            <pc:sldMk cId="2606296959" sldId="406"/>
            <ac:picMk id="2066" creationId="{08AE0AE6-7444-1E60-7BC3-62AEF95ABBC1}"/>
          </ac:picMkLst>
        </pc:pic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49" creationId="{1EA793FD-32A2-9761-5535-4CB091A3B3F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50" creationId="{4B02FE3C-9FEF-661D-8D3C-AB7EC6798D9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51" creationId="{32074AD8-1200-C3AB-D3E0-CC67B832F6DE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55" creationId="{8D96F131-EE98-5993-3FBF-2439B6C65361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67" creationId="{E9FE4296-2006-6DE9-00F5-B8F1559939A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72" creationId="{3C013374-A8F6-B141-4645-76D7FC26E236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78" creationId="{EC5268BB-2E72-208E-D411-1B2CFFEA4CBD}"/>
          </ac:cxnSpMkLst>
        </pc:cxnChg>
      </pc:sldChg>
      <pc:sldChg chg="delSp modSp mod modClrScheme chgLayout">
        <pc:chgData name="Raffaele  Manca" userId="d7cedb24-84f4-4646-874a-0c5280c89ced" providerId="ADAL" clId="{37F51006-7F78-4F13-8718-177304E90BD9}" dt="2023-06-15T12:14:14.353" v="417" actId="478"/>
        <pc:sldMkLst>
          <pc:docMk/>
          <pc:sldMk cId="226453451" sldId="407"/>
        </pc:sldMkLst>
        <pc:spChg chg="mod ord">
          <ac:chgData name="Raffaele  Manca" userId="d7cedb24-84f4-4646-874a-0c5280c89ced" providerId="ADAL" clId="{37F51006-7F78-4F13-8718-177304E90BD9}" dt="2023-06-15T12:14:05.242" v="411" actId="700"/>
          <ac:spMkLst>
            <pc:docMk/>
            <pc:sldMk cId="226453451" sldId="407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14:13.165" v="416" actId="478"/>
          <ac:spMkLst>
            <pc:docMk/>
            <pc:sldMk cId="226453451" sldId="407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14:09.312" v="414" actId="478"/>
          <ac:spMkLst>
            <pc:docMk/>
            <pc:sldMk cId="226453451" sldId="407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14:11.707" v="415" actId="478"/>
          <ac:spMkLst>
            <pc:docMk/>
            <pc:sldMk cId="226453451" sldId="407"/>
            <ac:spMk id="11" creationId="{17B3BA3F-CFC9-429A-2325-FB0F2DF3044D}"/>
          </ac:spMkLst>
        </pc:spChg>
        <pc:picChg chg="del">
          <ac:chgData name="Raffaele  Manca" userId="d7cedb24-84f4-4646-874a-0c5280c89ced" providerId="ADAL" clId="{37F51006-7F78-4F13-8718-177304E90BD9}" dt="2023-06-15T12:14:14.353" v="417" actId="478"/>
          <ac:picMkLst>
            <pc:docMk/>
            <pc:sldMk cId="226453451" sldId="407"/>
            <ac:picMk id="18" creationId="{B1C66DCF-9741-79F3-6541-0DD5F539795F}"/>
          </ac:picMkLst>
        </pc:picChg>
      </pc:sldChg>
      <pc:sldChg chg="delSp modSp add mod modClrScheme chgLayout">
        <pc:chgData name="Raffaele  Manca" userId="d7cedb24-84f4-4646-874a-0c5280c89ced" providerId="ADAL" clId="{37F51006-7F78-4F13-8718-177304E90BD9}" dt="2023-06-15T12:27:17.392" v="445" actId="478"/>
        <pc:sldMkLst>
          <pc:docMk/>
          <pc:sldMk cId="1654895066" sldId="408"/>
        </pc:sldMkLst>
        <pc:spChg chg="mod ord">
          <ac:chgData name="Raffaele  Manca" userId="d7cedb24-84f4-4646-874a-0c5280c89ced" providerId="ADAL" clId="{37F51006-7F78-4F13-8718-177304E90BD9}" dt="2023-06-15T12:27:11.863" v="440" actId="700"/>
          <ac:spMkLst>
            <pc:docMk/>
            <pc:sldMk cId="1654895066" sldId="408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27:16.471" v="444" actId="478"/>
          <ac:spMkLst>
            <pc:docMk/>
            <pc:sldMk cId="1654895066" sldId="408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27:15.174" v="443" actId="478"/>
          <ac:spMkLst>
            <pc:docMk/>
            <pc:sldMk cId="1654895066" sldId="408"/>
            <ac:spMk id="10" creationId="{BC936C33-7F26-4473-DFE3-CC7A8DBD3876}"/>
          </ac:spMkLst>
        </pc:spChg>
        <pc:picChg chg="del">
          <ac:chgData name="Raffaele  Manca" userId="d7cedb24-84f4-4646-874a-0c5280c89ced" providerId="ADAL" clId="{37F51006-7F78-4F13-8718-177304E90BD9}" dt="2023-06-15T12:27:17.392" v="445" actId="478"/>
          <ac:picMkLst>
            <pc:docMk/>
            <pc:sldMk cId="1654895066" sldId="408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26:19.280" v="438" actId="14100"/>
        <pc:sldMkLst>
          <pc:docMk/>
          <pc:sldMk cId="4263950244" sldId="410"/>
        </pc:sldMkLst>
        <pc:spChg chg="mod ord">
          <ac:chgData name="Raffaele  Manca" userId="d7cedb24-84f4-4646-874a-0c5280c89ced" providerId="ADAL" clId="{37F51006-7F78-4F13-8718-177304E90BD9}" dt="2023-06-15T12:12:10.109" v="401" actId="700"/>
          <ac:spMkLst>
            <pc:docMk/>
            <pc:sldMk cId="4263950244" sldId="410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12:14.345" v="405" actId="478"/>
          <ac:spMkLst>
            <pc:docMk/>
            <pc:sldMk cId="4263950244" sldId="410"/>
            <ac:spMk id="5" creationId="{9F383007-0D40-98C4-04D3-9757A4A1D502}"/>
          </ac:spMkLst>
        </pc:spChg>
        <pc:spChg chg="mod">
          <ac:chgData name="Raffaele  Manca" userId="d7cedb24-84f4-4646-874a-0c5280c89ced" providerId="ADAL" clId="{37F51006-7F78-4F13-8718-177304E90BD9}" dt="2023-06-15T12:15:03.672" v="421" actId="20577"/>
          <ac:spMkLst>
            <pc:docMk/>
            <pc:sldMk cId="4263950244" sldId="410"/>
            <ac:spMk id="6" creationId="{2D094F6F-D472-E379-CB8E-E1E038462157}"/>
          </ac:spMkLst>
        </pc:spChg>
        <pc:spChg chg="mod">
          <ac:chgData name="Raffaele  Manca" userId="d7cedb24-84f4-4646-874a-0c5280c89ced" providerId="ADAL" clId="{37F51006-7F78-4F13-8718-177304E90BD9}" dt="2023-06-15T12:12:29.931" v="410" actId="20577"/>
          <ac:spMkLst>
            <pc:docMk/>
            <pc:sldMk cId="4263950244" sldId="410"/>
            <ac:spMk id="7" creationId="{CAAC4EEF-ED56-185E-25C8-94F35A6F321C}"/>
          </ac:spMkLst>
        </pc:spChg>
        <pc:spChg chg="del mod ord">
          <ac:chgData name="Raffaele  Manca" userId="d7cedb24-84f4-4646-874a-0c5280c89ced" providerId="ADAL" clId="{37F51006-7F78-4F13-8718-177304E90BD9}" dt="2023-06-15T12:12:12.823" v="404" actId="478"/>
          <ac:spMkLst>
            <pc:docMk/>
            <pc:sldMk cId="4263950244" sldId="410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12:16.194" v="407" actId="478"/>
          <ac:spMkLst>
            <pc:docMk/>
            <pc:sldMk cId="4263950244" sldId="410"/>
            <ac:spMk id="11" creationId="{17B3BA3F-CFC9-429A-2325-FB0F2DF3044D}"/>
          </ac:spMkLst>
        </pc:spChg>
        <pc:graphicFrameChg chg="modGraphic">
          <ac:chgData name="Raffaele  Manca" userId="d7cedb24-84f4-4646-874a-0c5280c89ced" providerId="ADAL" clId="{37F51006-7F78-4F13-8718-177304E90BD9}" dt="2023-06-15T12:26:19.280" v="438" actId="14100"/>
          <ac:graphicFrameMkLst>
            <pc:docMk/>
            <pc:sldMk cId="4263950244" sldId="410"/>
            <ac:graphicFrameMk id="4" creationId="{E3D36A3A-21EC-1D26-4C6F-D84D6B38C7A0}"/>
          </ac:graphicFrameMkLst>
        </pc:graphicFrameChg>
        <pc:picChg chg="del">
          <ac:chgData name="Raffaele  Manca" userId="d7cedb24-84f4-4646-874a-0c5280c89ced" providerId="ADAL" clId="{37F51006-7F78-4F13-8718-177304E90BD9}" dt="2023-06-15T12:12:15.270" v="406" actId="478"/>
          <ac:picMkLst>
            <pc:docMk/>
            <pc:sldMk cId="4263950244" sldId="410"/>
            <ac:picMk id="18" creationId="{B1C66DCF-9741-79F3-6541-0DD5F539795F}"/>
          </ac:picMkLst>
        </pc:picChg>
      </pc:sldChg>
      <pc:sldChg chg="addSp delSp modSp add mod modClrScheme modShow chgLayout">
        <pc:chgData name="Raffaele  Manca" userId="d7cedb24-84f4-4646-874a-0c5280c89ced" providerId="ADAL" clId="{37F51006-7F78-4F13-8718-177304E90BD9}" dt="2023-06-15T12:36:28.156" v="500" actId="1076"/>
        <pc:sldMkLst>
          <pc:docMk/>
          <pc:sldMk cId="3543857753" sldId="411"/>
        </pc:sldMkLst>
        <pc:spChg chg="mod ord">
          <ac:chgData name="Raffaele  Manca" userId="d7cedb24-84f4-4646-874a-0c5280c89ced" providerId="ADAL" clId="{37F51006-7F78-4F13-8718-177304E90BD9}" dt="2023-06-15T12:27:57.639" v="447" actId="700"/>
          <ac:spMkLst>
            <pc:docMk/>
            <pc:sldMk cId="3543857753" sldId="411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28:02.765" v="451" actId="478"/>
          <ac:spMkLst>
            <pc:docMk/>
            <pc:sldMk cId="3543857753" sldId="411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28:00.743" v="450" actId="478"/>
          <ac:spMkLst>
            <pc:docMk/>
            <pc:sldMk cId="3543857753" sldId="411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33:56.264" v="458" actId="478"/>
          <ac:spMkLst>
            <pc:docMk/>
            <pc:sldMk cId="3543857753" sldId="411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36:22.611" v="499" actId="1076"/>
          <ac:spMkLst>
            <pc:docMk/>
            <pc:sldMk cId="3543857753" sldId="411"/>
            <ac:spMk id="22" creationId="{B646913C-9CA4-72D5-971A-D385FC48995E}"/>
          </ac:spMkLst>
        </pc:spChg>
        <pc:spChg chg="mod">
          <ac:chgData name="Raffaele  Manca" userId="d7cedb24-84f4-4646-874a-0c5280c89ced" providerId="ADAL" clId="{37F51006-7F78-4F13-8718-177304E90BD9}" dt="2023-06-15T12:36:28.156" v="500" actId="1076"/>
          <ac:spMkLst>
            <pc:docMk/>
            <pc:sldMk cId="3543857753" sldId="411"/>
            <ac:spMk id="23" creationId="{FA4A5102-C2B8-7F69-67DE-49C971939921}"/>
          </ac:spMkLst>
        </pc:spChg>
        <pc:picChg chg="add del mod">
          <ac:chgData name="Raffaele  Manca" userId="d7cedb24-84f4-4646-874a-0c5280c89ced" providerId="ADAL" clId="{37F51006-7F78-4F13-8718-177304E90BD9}" dt="2023-06-15T12:35:52.691" v="490" actId="478"/>
          <ac:picMkLst>
            <pc:docMk/>
            <pc:sldMk cId="3543857753" sldId="411"/>
            <ac:picMk id="4" creationId="{80A765F2-D4FE-C7D6-5825-7BA83A432BA2}"/>
          </ac:picMkLst>
        </pc:picChg>
        <pc:picChg chg="add del">
          <ac:chgData name="Raffaele  Manca" userId="d7cedb24-84f4-4646-874a-0c5280c89ced" providerId="ADAL" clId="{37F51006-7F78-4F13-8718-177304E90BD9}" dt="2023-06-15T12:36:08.968" v="492" actId="478"/>
          <ac:picMkLst>
            <pc:docMk/>
            <pc:sldMk cId="3543857753" sldId="411"/>
            <ac:picMk id="7" creationId="{9F5E06D7-0902-5124-5045-F6082DD3E2DB}"/>
          </ac:picMkLst>
        </pc:picChg>
        <pc:picChg chg="del">
          <ac:chgData name="Raffaele  Manca" userId="d7cedb24-84f4-4646-874a-0c5280c89ced" providerId="ADAL" clId="{37F51006-7F78-4F13-8718-177304E90BD9}" dt="2023-06-15T12:31:53.632" v="454" actId="478"/>
          <ac:picMkLst>
            <pc:docMk/>
            <pc:sldMk cId="3543857753" sldId="411"/>
            <ac:picMk id="8" creationId="{4DD08CD7-46A3-2522-57E3-DA573C53BB25}"/>
          </ac:picMkLst>
        </pc:picChg>
        <pc:picChg chg="add mod">
          <ac:chgData name="Raffaele  Manca" userId="d7cedb24-84f4-4646-874a-0c5280c89ced" providerId="ADAL" clId="{37F51006-7F78-4F13-8718-177304E90BD9}" dt="2023-06-15T12:36:19.331" v="498" actId="1076"/>
          <ac:picMkLst>
            <pc:docMk/>
            <pc:sldMk cId="3543857753" sldId="411"/>
            <ac:picMk id="12" creationId="{5B33DBA0-2094-6AFF-95A0-7F1CEBCAC85A}"/>
          </ac:picMkLst>
        </pc:picChg>
        <pc:picChg chg="mod">
          <ac:chgData name="Raffaele  Manca" userId="d7cedb24-84f4-4646-874a-0c5280c89ced" providerId="ADAL" clId="{37F51006-7F78-4F13-8718-177304E90BD9}" dt="2023-06-15T12:36:16.615" v="497" actId="1076"/>
          <ac:picMkLst>
            <pc:docMk/>
            <pc:sldMk cId="3543857753" sldId="411"/>
            <ac:picMk id="16" creationId="{8DE9CEB0-01E8-E222-492C-FFDFA6E5DE4D}"/>
          </ac:picMkLst>
        </pc:picChg>
        <pc:picChg chg="del">
          <ac:chgData name="Raffaele  Manca" userId="d7cedb24-84f4-4646-874a-0c5280c89ced" providerId="ADAL" clId="{37F51006-7F78-4F13-8718-177304E90BD9}" dt="2023-06-15T12:28:03.630" v="452" actId="478"/>
          <ac:picMkLst>
            <pc:docMk/>
            <pc:sldMk cId="3543857753" sldId="411"/>
            <ac:picMk id="18" creationId="{B1C66DCF-9741-79F3-6541-0DD5F539795F}"/>
          </ac:picMkLst>
        </pc:picChg>
      </pc:sldChg>
      <pc:sldChg chg="addSp delSp modSp mod modClrScheme chgLayout">
        <pc:chgData name="Raffaele  Manca" userId="d7cedb24-84f4-4646-874a-0c5280c89ced" providerId="ADAL" clId="{37F51006-7F78-4F13-8718-177304E90BD9}" dt="2023-06-15T12:14:49.917" v="419" actId="1076"/>
        <pc:sldMkLst>
          <pc:docMk/>
          <pc:sldMk cId="264075531" sldId="412"/>
        </pc:sldMkLst>
        <pc:spChg chg="mod ord">
          <ac:chgData name="Raffaele  Manca" userId="d7cedb24-84f4-4646-874a-0c5280c89ced" providerId="ADAL" clId="{37F51006-7F78-4F13-8718-177304E90BD9}" dt="2023-06-15T11:50:41.155" v="79" actId="700"/>
          <ac:spMkLst>
            <pc:docMk/>
            <pc:sldMk cId="264075531" sldId="412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1:50:46.845" v="84" actId="478"/>
          <ac:spMkLst>
            <pc:docMk/>
            <pc:sldMk cId="264075531" sldId="412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1:50:44.336" v="82" actId="478"/>
          <ac:spMkLst>
            <pc:docMk/>
            <pc:sldMk cId="264075531" sldId="412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1:50:49.285" v="85" actId="478"/>
          <ac:spMkLst>
            <pc:docMk/>
            <pc:sldMk cId="264075531" sldId="412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1:53:12.371" v="225" actId="1076"/>
          <ac:spMkLst>
            <pc:docMk/>
            <pc:sldMk cId="264075531" sldId="412"/>
            <ac:spMk id="13" creationId="{6676AC62-DCE6-997A-5A39-85458B44FBA1}"/>
          </ac:spMkLst>
        </pc:spChg>
        <pc:spChg chg="del">
          <ac:chgData name="Raffaele  Manca" userId="d7cedb24-84f4-4646-874a-0c5280c89ced" providerId="ADAL" clId="{37F51006-7F78-4F13-8718-177304E90BD9}" dt="2023-06-15T11:50:51.774" v="87" actId="478"/>
          <ac:spMkLst>
            <pc:docMk/>
            <pc:sldMk cId="264075531" sldId="412"/>
            <ac:spMk id="17" creationId="{C6B79D5A-9372-60C0-7166-FEA0C23CBF9B}"/>
          </ac:spMkLst>
        </pc:spChg>
        <pc:picChg chg="add del mod">
          <ac:chgData name="Raffaele  Manca" userId="d7cedb24-84f4-4646-874a-0c5280c89ced" providerId="ADAL" clId="{37F51006-7F78-4F13-8718-177304E90BD9}" dt="2023-06-15T12:03:04.296" v="250" actId="478"/>
          <ac:picMkLst>
            <pc:docMk/>
            <pc:sldMk cId="264075531" sldId="412"/>
            <ac:picMk id="2" creationId="{41E5FFAA-F568-BE46-B90D-6B973CAD5062}"/>
          </ac:picMkLst>
        </pc:picChg>
        <pc:picChg chg="add del mod">
          <ac:chgData name="Raffaele  Manca" userId="d7cedb24-84f4-4646-874a-0c5280c89ced" providerId="ADAL" clId="{37F51006-7F78-4F13-8718-177304E90BD9}" dt="2023-06-15T12:03:12.947" v="256" actId="478"/>
          <ac:picMkLst>
            <pc:docMk/>
            <pc:sldMk cId="264075531" sldId="412"/>
            <ac:picMk id="7" creationId="{377919A8-629E-64C3-A8AD-591B6CDE4335}"/>
          </ac:picMkLst>
        </pc:picChg>
        <pc:picChg chg="add mod">
          <ac:chgData name="Raffaele  Manca" userId="d7cedb24-84f4-4646-874a-0c5280c89ced" providerId="ADAL" clId="{37F51006-7F78-4F13-8718-177304E90BD9}" dt="2023-06-15T12:14:41.832" v="418" actId="1076"/>
          <ac:picMkLst>
            <pc:docMk/>
            <pc:sldMk cId="264075531" sldId="412"/>
            <ac:picMk id="9" creationId="{0F06AB8F-632A-E135-8178-8D2DA2C82B2F}"/>
          </ac:picMkLst>
        </pc:picChg>
        <pc:picChg chg="del">
          <ac:chgData name="Raffaele  Manca" userId="d7cedb24-84f4-4646-874a-0c5280c89ced" providerId="ADAL" clId="{37F51006-7F78-4F13-8718-177304E90BD9}" dt="2023-06-15T11:50:50.120" v="86" actId="478"/>
          <ac:picMkLst>
            <pc:docMk/>
            <pc:sldMk cId="264075531" sldId="412"/>
            <ac:picMk id="12" creationId="{6CEAA726-0506-6403-5B45-FC0C26CAE081}"/>
          </ac:picMkLst>
        </pc:picChg>
        <pc:picChg chg="mod modCrop">
          <ac:chgData name="Raffaele  Manca" userId="d7cedb24-84f4-4646-874a-0c5280c89ced" providerId="ADAL" clId="{37F51006-7F78-4F13-8718-177304E90BD9}" dt="2023-06-15T12:14:49.917" v="419" actId="1076"/>
          <ac:picMkLst>
            <pc:docMk/>
            <pc:sldMk cId="264075531" sldId="412"/>
            <ac:picMk id="16" creationId="{0140F3DC-4E16-E028-5112-1C501DD75F75}"/>
          </ac:picMkLst>
        </pc:picChg>
        <pc:picChg chg="del">
          <ac:chgData name="Raffaele  Manca" userId="d7cedb24-84f4-4646-874a-0c5280c89ced" providerId="ADAL" clId="{37F51006-7F78-4F13-8718-177304E90BD9}" dt="2023-06-15T11:50:46.022" v="83" actId="478"/>
          <ac:picMkLst>
            <pc:docMk/>
            <pc:sldMk cId="264075531" sldId="412"/>
            <ac:picMk id="18" creationId="{B1C66DCF-9741-79F3-6541-0DD5F539795F}"/>
          </ac:picMkLst>
        </pc:picChg>
      </pc:sldChg>
      <pc:sldChg chg="addSp delSp modSp del mod">
        <pc:chgData name="Raffaele  Manca" userId="d7cedb24-84f4-4646-874a-0c5280c89ced" providerId="ADAL" clId="{37F51006-7F78-4F13-8718-177304E90BD9}" dt="2023-06-15T11:48:03.447" v="78" actId="47"/>
        <pc:sldMkLst>
          <pc:docMk/>
          <pc:sldMk cId="4141271796" sldId="2145706983"/>
        </pc:sldMkLst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8" creationId="{6F8249BC-F772-14DF-1201-6B083C1053D5}"/>
          </ac:spMkLst>
        </pc:spChg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10" creationId="{2C127CFB-B112-0968-DC9E-3E6AEFDB2E2A}"/>
          </ac:spMkLst>
        </pc:spChg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11" creationId="{3728F84B-738B-B238-7F3F-73D46019F6F5}"/>
          </ac:spMkLst>
        </pc:spChg>
        <pc:spChg chg="del">
          <ac:chgData name="Raffaele  Manca" userId="d7cedb24-84f4-4646-874a-0c5280c89ced" providerId="ADAL" clId="{37F51006-7F78-4F13-8718-177304E90BD9}" dt="2023-06-15T11:46:36.876" v="62" actId="478"/>
          <ac:spMkLst>
            <pc:docMk/>
            <pc:sldMk cId="4141271796" sldId="2145706983"/>
            <ac:spMk id="22" creationId="{C4C19226-17DF-AC7B-34C7-468479BAB681}"/>
          </ac:spMkLst>
        </pc:spChg>
        <pc:spChg chg="del">
          <ac:chgData name="Raffaele  Manca" userId="d7cedb24-84f4-4646-874a-0c5280c89ced" providerId="ADAL" clId="{37F51006-7F78-4F13-8718-177304E90BD9}" dt="2023-06-15T11:46:39.133" v="64" actId="478"/>
          <ac:spMkLst>
            <pc:docMk/>
            <pc:sldMk cId="4141271796" sldId="2145706983"/>
            <ac:spMk id="27" creationId="{BAB1A12E-A236-0E04-579A-A508AB1D6309}"/>
          </ac:spMkLst>
        </pc:spChg>
        <pc:graphicFrameChg chg="add del mod">
          <ac:chgData name="Raffaele  Manca" userId="d7cedb24-84f4-4646-874a-0c5280c89ced" providerId="ADAL" clId="{37F51006-7F78-4F13-8718-177304E90BD9}" dt="2023-06-15T11:46:51.866" v="69" actId="478"/>
          <ac:graphicFrameMkLst>
            <pc:docMk/>
            <pc:sldMk cId="4141271796" sldId="2145706983"/>
            <ac:graphicFrameMk id="7" creationId="{94C37358-95D5-7B60-338E-9AF9CF3A8310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8.128" v="63" actId="478"/>
          <ac:graphicFrameMkLst>
            <pc:docMk/>
            <pc:sldMk cId="4141271796" sldId="2145706983"/>
            <ac:graphicFrameMk id="20" creationId="{9524D614-E7DB-7F93-1B9D-F8B575E1234F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5.534" v="60" actId="478"/>
          <ac:graphicFrameMkLst>
            <pc:docMk/>
            <pc:sldMk cId="4141271796" sldId="2145706983"/>
            <ac:graphicFrameMk id="24" creationId="{69B265AC-3CDD-DABC-14B4-8C89BD1463BB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1.313" v="58" actId="478"/>
          <ac:graphicFrameMkLst>
            <pc:docMk/>
            <pc:sldMk cId="4141271796" sldId="2145706983"/>
            <ac:graphicFrameMk id="25" creationId="{D76858BD-ECDD-5F56-496F-7F20AEA57E70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3.611" v="59" actId="478"/>
          <ac:graphicFrameMkLst>
            <pc:docMk/>
            <pc:sldMk cId="4141271796" sldId="2145706983"/>
            <ac:graphicFrameMk id="26" creationId="{8D89A887-6977-3E3D-4E86-1662BCCB6CD7}"/>
          </ac:graphicFrameMkLst>
        </pc:graphicFrame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2" creationId="{BDE7A1CB-47CC-9AC8-AF56-7F9F75431502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3" creationId="{6B50FE11-D95C-D3A2-D2E0-B8E02118BAF8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4" creationId="{2B1CD1CB-ED47-F199-762D-5B6AE88E5474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9" creationId="{2ECFEC6A-9908-9F03-F633-B2CF2600BB77}"/>
          </ac:picMkLst>
        </pc:picChg>
        <pc:picChg chg="del">
          <ac:chgData name="Raffaele  Manca" userId="d7cedb24-84f4-4646-874a-0c5280c89ced" providerId="ADAL" clId="{37F51006-7F78-4F13-8718-177304E90BD9}" dt="2023-06-15T11:46:29.493" v="57" actId="478"/>
          <ac:picMkLst>
            <pc:docMk/>
            <pc:sldMk cId="4141271796" sldId="2145706983"/>
            <ac:picMk id="18" creationId="{641C451C-DF79-2EB7-EAB0-1EC109C84122}"/>
          </ac:picMkLst>
        </pc:picChg>
        <pc:cxnChg chg="del">
          <ac:chgData name="Raffaele  Manca" userId="d7cedb24-84f4-4646-874a-0c5280c89ced" providerId="ADAL" clId="{37F51006-7F78-4F13-8718-177304E90BD9}" dt="2023-06-15T11:46:36.351" v="61" actId="478"/>
          <ac:cxnSpMkLst>
            <pc:docMk/>
            <pc:sldMk cId="4141271796" sldId="2145706983"/>
            <ac:cxnSpMk id="21" creationId="{3A19DB58-584F-BA52-78ED-424C355DD9BB}"/>
          </ac:cxnSpMkLst>
        </pc:cxnChg>
      </pc:sldChg>
      <pc:sldChg chg="del">
        <pc:chgData name="Raffaele  Manca" userId="d7cedb24-84f4-4646-874a-0c5280c89ced" providerId="ADAL" clId="{37F51006-7F78-4F13-8718-177304E90BD9}" dt="2023-06-15T11:44:44.467" v="0" actId="47"/>
        <pc:sldMkLst>
          <pc:docMk/>
          <pc:sldMk cId="1741557399" sldId="2145707001"/>
        </pc:sldMkLst>
      </pc:sldChg>
      <pc:sldChg chg="del">
        <pc:chgData name="Raffaele  Manca" userId="d7cedb24-84f4-4646-874a-0c5280c89ced" providerId="ADAL" clId="{37F51006-7F78-4F13-8718-177304E90BD9}" dt="2023-06-15T11:44:45.573" v="1" actId="47"/>
        <pc:sldMkLst>
          <pc:docMk/>
          <pc:sldMk cId="2111736201" sldId="2145707002"/>
        </pc:sldMkLst>
      </pc:sldChg>
      <pc:sldChg chg="del">
        <pc:chgData name="Raffaele  Manca" userId="d7cedb24-84f4-4646-874a-0c5280c89ced" providerId="ADAL" clId="{37F51006-7F78-4F13-8718-177304E90BD9}" dt="2023-06-15T11:44:46.461" v="2" actId="47"/>
        <pc:sldMkLst>
          <pc:docMk/>
          <pc:sldMk cId="50091349" sldId="2145707003"/>
        </pc:sldMkLst>
      </pc:sldChg>
      <pc:sldChg chg="del">
        <pc:chgData name="Raffaele  Manca" userId="d7cedb24-84f4-4646-874a-0c5280c89ced" providerId="ADAL" clId="{37F51006-7F78-4F13-8718-177304E90BD9}" dt="2023-06-15T11:44:47.503" v="3" actId="47"/>
        <pc:sldMkLst>
          <pc:docMk/>
          <pc:sldMk cId="4008901236" sldId="2145707004"/>
        </pc:sldMkLst>
      </pc:sldChg>
      <pc:sldMasterChg chg="delSldLayout">
        <pc:chgData name="Raffaele  Manca" userId="d7cedb24-84f4-4646-874a-0c5280c89ced" providerId="ADAL" clId="{37F51006-7F78-4F13-8718-177304E90BD9}" dt="2023-06-15T11:45:48.651" v="56" actId="47"/>
        <pc:sldMasterMkLst>
          <pc:docMk/>
          <pc:sldMasterMk cId="1458129247" sldId="2147483672"/>
        </pc:sldMasterMkLst>
        <pc:sldLayoutChg chg="del">
          <pc:chgData name="Raffaele  Manca" userId="d7cedb24-84f4-4646-874a-0c5280c89ced" providerId="ADAL" clId="{37F51006-7F78-4F13-8718-177304E90BD9}" dt="2023-06-15T11:45:34.481" v="54" actId="47"/>
          <pc:sldLayoutMkLst>
            <pc:docMk/>
            <pc:sldMasterMk cId="1458129247" sldId="2147483672"/>
            <pc:sldLayoutMk cId="2216375984" sldId="2147483710"/>
          </pc:sldLayoutMkLst>
        </pc:sldLayoutChg>
        <pc:sldLayoutChg chg="del">
          <pc:chgData name="Raffaele  Manca" userId="d7cedb24-84f4-4646-874a-0c5280c89ced" providerId="ADAL" clId="{37F51006-7F78-4F13-8718-177304E90BD9}" dt="2023-06-15T11:45:48.651" v="56" actId="47"/>
          <pc:sldLayoutMkLst>
            <pc:docMk/>
            <pc:sldMasterMk cId="1458129247" sldId="2147483672"/>
            <pc:sldLayoutMk cId="1180011898" sldId="2147483728"/>
          </pc:sldLayoutMkLst>
        </pc:sldLayoutChg>
      </pc:sldMasterChg>
      <pc:sldMasterChg chg="del delSldLayout">
        <pc:chgData name="Raffaele  Manca" userId="d7cedb24-84f4-4646-874a-0c5280c89ced" providerId="ADAL" clId="{37F51006-7F78-4F13-8718-177304E90BD9}" dt="2023-06-15T11:47:20.793" v="71" actId="700"/>
        <pc:sldMasterMkLst>
          <pc:docMk/>
          <pc:sldMasterMk cId="3467775283" sldId="2147483697"/>
        </pc:sldMasterMkLst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6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88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89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1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2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3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4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6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449609185" sldId="2147483698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964189653" sldId="2147483699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715229780" sldId="214748370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33433852" sldId="2147483701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000036387" sldId="2147483702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964772507" sldId="2147483703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410660028" sldId="2147483704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298892304" sldId="2147483705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2301735295" sldId="2147483706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132655439" sldId="2147483707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876956867" sldId="2147483708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F1ADA-7192-48C3-8AEB-91A5061FFD0D}" type="datetimeFigureOut">
              <a:rPr lang="it-IT" smtClean="0"/>
              <a:t>30/10/2023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3F76F-8E4C-414D-A640-C8DD871F86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93836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0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3682,'0'0'0,"0"0"-529,0 0-1648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5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5523,'0'0'400,"0"0"-400,0 0-929,0 0-479,0 0-1154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9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6547,'0'0'160,"0"0"-144,0 0 48,0 0 64,0 0-96,0 0-32,24 0-64,18 0-416,-7 0-1601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0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3682,'0'0'0,"0"0"-529,0 0-1648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5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5523,'0'0'400,"0"0"-400,0 0-929,0 0-479,0 0-1154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9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6547,'0'0'160,"0"0"-144,0 0 48,0 0 64,0 0-96,0 0-32,24 0-64,18 0-416,-7 0-1601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75CEF-5B02-402F-850A-3181DC016F43}" type="datetimeFigureOut">
              <a:rPr lang="it-IT" smtClean="0"/>
              <a:t>30/10/2023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46A58-F589-435D-B8CB-7744C953166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11250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3024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5722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4496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9890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0385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customXml" Target="../ink/ink3.xml"/><Relationship Id="rId5" Type="http://schemas.openxmlformats.org/officeDocument/2006/relationships/image" Target="../media/image4.svg"/><Relationship Id="rId10" Type="http://schemas.openxmlformats.org/officeDocument/2006/relationships/customXml" Target="../ink/ink2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customXml" Target="../ink/ink6.xml"/><Relationship Id="rId5" Type="http://schemas.openxmlformats.org/officeDocument/2006/relationships/image" Target="../media/image4.svg"/><Relationship Id="rId10" Type="http://schemas.openxmlformats.org/officeDocument/2006/relationships/customXml" Target="../ink/ink5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14.sv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>
            <a:extLst>
              <a:ext uri="{FF2B5EF4-FFF2-40B4-BE49-F238E27FC236}">
                <a16:creationId xmlns:a16="http://schemas.microsoft.com/office/drawing/2014/main" xmlns="" id="{0D656588-24FE-4601-BCE7-AE6E3300AE23}"/>
              </a:ext>
            </a:extLst>
          </p:cNvPr>
          <p:cNvSpPr/>
          <p:nvPr userDrawn="1"/>
        </p:nvSpPr>
        <p:spPr>
          <a:xfrm>
            <a:off x="-2" y="887285"/>
            <a:ext cx="5680179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xmlns="" id="{8A525701-8797-4931-B06B-E3FF3DA682A7}"/>
              </a:ext>
            </a:extLst>
          </p:cNvPr>
          <p:cNvSpPr/>
          <p:nvPr userDrawn="1"/>
        </p:nvSpPr>
        <p:spPr>
          <a:xfrm>
            <a:off x="5945173" y="888381"/>
            <a:ext cx="561696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pic>
        <p:nvPicPr>
          <p:cNvPr id="31" name="Elemento grafico 30">
            <a:extLst>
              <a:ext uri="{FF2B5EF4-FFF2-40B4-BE49-F238E27FC236}">
                <a16:creationId xmlns:a16="http://schemas.microsoft.com/office/drawing/2014/main" xmlns="" id="{AE459974-A446-4101-A970-EB81A9FCE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32" name="Elemento grafico 31">
            <a:extLst>
              <a:ext uri="{FF2B5EF4-FFF2-40B4-BE49-F238E27FC236}">
                <a16:creationId xmlns:a16="http://schemas.microsoft.com/office/drawing/2014/main" xmlns="" id="{D6A9FBE6-DEA0-406D-9EA5-0CCB38DA92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33" name="Elemento grafico 32">
            <a:extLst>
              <a:ext uri="{FF2B5EF4-FFF2-40B4-BE49-F238E27FC236}">
                <a16:creationId xmlns:a16="http://schemas.microsoft.com/office/drawing/2014/main" xmlns="" id="{27AAEF71-E5C7-4DAC-874F-3E92DEE733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put penna 1">
                <a:extLst>
                  <a:ext uri="{FF2B5EF4-FFF2-40B4-BE49-F238E27FC236}">
                    <a16:creationId xmlns:a16="http://schemas.microsoft.com/office/drawing/2014/main" xmlns="" id="{F3E5CC37-CD86-41EC-9EB7-71421F56E2F2}"/>
                  </a:ext>
                </a:extLst>
              </p14:cNvPr>
              <p14:cNvContentPartPr/>
              <p14:nvPr userDrawn="1"/>
            </p14:nvContentPartPr>
            <p14:xfrm>
              <a:off x="3049747" y="2768653"/>
              <a:ext cx="360" cy="360"/>
            </p14:xfrm>
          </p:contentPart>
        </mc:Choice>
        <mc:Fallback xmlns=""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F3E5CC37-CD86-41EC-9EB7-71421F56E2F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40747" y="275965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put penna 2">
                <a:extLst>
                  <a:ext uri="{FF2B5EF4-FFF2-40B4-BE49-F238E27FC236}">
                    <a16:creationId xmlns:a16="http://schemas.microsoft.com/office/drawing/2014/main" xmlns="" id="{2CFCD414-BCBC-4D67-92CA-23C978EE5B7C}"/>
                  </a:ext>
                </a:extLst>
              </p14:cNvPr>
              <p14:cNvContentPartPr/>
              <p14:nvPr userDrawn="1"/>
            </p14:nvContentPartPr>
            <p14:xfrm>
              <a:off x="3456187" y="2537893"/>
              <a:ext cx="360" cy="360"/>
            </p14:xfrm>
          </p:contentPart>
        </mc:Choice>
        <mc:Fallback xmlns=""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2CFCD414-BCBC-4D67-92CA-23C978EE5B7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7187" y="252889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xmlns="" id="{F42B8788-6309-453F-A2B7-AD5C4F534003}"/>
                  </a:ext>
                </a:extLst>
              </p14:cNvPr>
              <p14:cNvContentPartPr/>
              <p14:nvPr userDrawn="1"/>
            </p14:nvContentPartPr>
            <p14:xfrm>
              <a:off x="4093747" y="4483693"/>
              <a:ext cx="3672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F42B8788-6309-453F-A2B7-AD5C4F53400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747" y="4474693"/>
                <a:ext cx="5436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xmlns="" id="{3B0D0B6A-9836-833A-D5F3-A17BA808908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B0567BC2-7C53-18BB-6E19-837013BD35E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56267" y="1286421"/>
            <a:ext cx="4565172" cy="133232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2C8B048A-6481-4872-B723-B31622C2888A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" panose="00000500000000000000" pitchFamily="50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" panose="00000500000000000000" pitchFamily="50" charset="0"/>
              </a:rPr>
              <a:t>À </a:t>
            </a:r>
            <a:r>
              <a:rPr lang="it-IT" sz="3900" b="1">
                <a:solidFill>
                  <a:srgbClr val="C99554"/>
                </a:solidFill>
                <a:latin typeface="Titillium" panose="00000500000000000000" pitchFamily="50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376458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71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3FA8B7C1-E65C-4AD9-AABC-3ECFF5BFC292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2294871" y="1028160"/>
            <a:ext cx="10463529" cy="11289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336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xmlns="" id="{B929B8E3-4532-443C-B60E-BE8B1AD093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424C6F24-847F-4F69-9439-2B3A09B454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58082D5E-B846-4336-81A6-4CC588359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177860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0" name="Segnaposto testo 10">
            <a:extLst>
              <a:ext uri="{FF2B5EF4-FFF2-40B4-BE49-F238E27FC236}">
                <a16:creationId xmlns:a16="http://schemas.microsoft.com/office/drawing/2014/main" xmlns="" id="{AB479D78-55D5-4FFA-969E-98BC90D8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177860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7476580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3FA8B7C1-E65C-4AD9-AABC-3ECFF5BFC292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2518278" y="1276800"/>
            <a:ext cx="9971616" cy="10785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336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xmlns="" id="{34485BDB-3AC0-45B1-AFC1-1373E3BFCD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C16B034E-F942-4C55-B228-FC02B7363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xmlns="" id="{10961FAA-6050-4013-8055-078C6EC9B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177860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4" name="Segnaposto testo 10">
            <a:extLst>
              <a:ext uri="{FF2B5EF4-FFF2-40B4-BE49-F238E27FC236}">
                <a16:creationId xmlns:a16="http://schemas.microsoft.com/office/drawing/2014/main" xmlns="" id="{25208779-DFD7-407B-BE88-BBEF31AB1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177860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68118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s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xmlns="" id="{03E9E4CD-E23C-47A3-A3E7-E700BFDF500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766221" y="1028160"/>
            <a:ext cx="12992179" cy="11289600"/>
          </a:xfrm>
          <a:custGeom>
            <a:avLst/>
            <a:gdLst>
              <a:gd name="connsiteX0" fmla="*/ 2353219 w 6960096"/>
              <a:gd name="connsiteY0" fmla="*/ 2324450 h 6858000"/>
              <a:gd name="connsiteX1" fmla="*/ 6960096 w 6960096"/>
              <a:gd name="connsiteY1" fmla="*/ 2324450 h 6858000"/>
              <a:gd name="connsiteX2" fmla="*/ 6960096 w 6960096"/>
              <a:gd name="connsiteY2" fmla="*/ 6858000 h 6858000"/>
              <a:gd name="connsiteX3" fmla="*/ 2353219 w 6960096"/>
              <a:gd name="connsiteY3" fmla="*/ 6858000 h 6858000"/>
              <a:gd name="connsiteX4" fmla="*/ 0 w 6960096"/>
              <a:gd name="connsiteY4" fmla="*/ 2324450 h 6858000"/>
              <a:gd name="connsiteX5" fmla="*/ 2245219 w 6960096"/>
              <a:gd name="connsiteY5" fmla="*/ 2324450 h 6858000"/>
              <a:gd name="connsiteX6" fmla="*/ 2245219 w 6960096"/>
              <a:gd name="connsiteY6" fmla="*/ 6858000 h 6858000"/>
              <a:gd name="connsiteX7" fmla="*/ 0 w 6960096"/>
              <a:gd name="connsiteY7" fmla="*/ 6858000 h 6858000"/>
              <a:gd name="connsiteX8" fmla="*/ 2353219 w 6960096"/>
              <a:gd name="connsiteY8" fmla="*/ 0 h 6858000"/>
              <a:gd name="connsiteX9" fmla="*/ 6960096 w 6960096"/>
              <a:gd name="connsiteY9" fmla="*/ 0 h 6858000"/>
              <a:gd name="connsiteX10" fmla="*/ 6960096 w 6960096"/>
              <a:gd name="connsiteY10" fmla="*/ 2216451 h 6858000"/>
              <a:gd name="connsiteX11" fmla="*/ 4710657 w 6960096"/>
              <a:gd name="connsiteY11" fmla="*/ 2216451 h 6858000"/>
              <a:gd name="connsiteX12" fmla="*/ 4710657 w 6960096"/>
              <a:gd name="connsiteY12" fmla="*/ 6075 h 6858000"/>
              <a:gd name="connsiteX13" fmla="*/ 4602657 w 6960096"/>
              <a:gd name="connsiteY13" fmla="*/ 6075 h 6858000"/>
              <a:gd name="connsiteX14" fmla="*/ 4602657 w 6960096"/>
              <a:gd name="connsiteY14" fmla="*/ 2216451 h 6858000"/>
              <a:gd name="connsiteX15" fmla="*/ 2353219 w 6960096"/>
              <a:gd name="connsiteY15" fmla="*/ 2216451 h 6858000"/>
              <a:gd name="connsiteX16" fmla="*/ 0 w 6960096"/>
              <a:gd name="connsiteY16" fmla="*/ 0 h 6858000"/>
              <a:gd name="connsiteX17" fmla="*/ 2245219 w 6960096"/>
              <a:gd name="connsiteY17" fmla="*/ 0 h 6858000"/>
              <a:gd name="connsiteX18" fmla="*/ 2245219 w 6960096"/>
              <a:gd name="connsiteY18" fmla="*/ 2216451 h 6858000"/>
              <a:gd name="connsiteX19" fmla="*/ 0 w 6960096"/>
              <a:gd name="connsiteY19" fmla="*/ 22164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60096" h="6858000">
                <a:moveTo>
                  <a:pt x="2353219" y="2324450"/>
                </a:moveTo>
                <a:lnTo>
                  <a:pt x="6960096" y="2324450"/>
                </a:lnTo>
                <a:lnTo>
                  <a:pt x="6960096" y="6858000"/>
                </a:lnTo>
                <a:lnTo>
                  <a:pt x="2353219" y="6858000"/>
                </a:lnTo>
                <a:close/>
                <a:moveTo>
                  <a:pt x="0" y="2324450"/>
                </a:moveTo>
                <a:lnTo>
                  <a:pt x="2245219" y="2324450"/>
                </a:lnTo>
                <a:lnTo>
                  <a:pt x="2245219" y="6858000"/>
                </a:lnTo>
                <a:lnTo>
                  <a:pt x="0" y="6858000"/>
                </a:lnTo>
                <a:close/>
                <a:moveTo>
                  <a:pt x="2353219" y="0"/>
                </a:moveTo>
                <a:lnTo>
                  <a:pt x="6960096" y="0"/>
                </a:lnTo>
                <a:lnTo>
                  <a:pt x="6960096" y="2216451"/>
                </a:lnTo>
                <a:lnTo>
                  <a:pt x="4710657" y="2216451"/>
                </a:lnTo>
                <a:lnTo>
                  <a:pt x="4710657" y="6075"/>
                </a:lnTo>
                <a:lnTo>
                  <a:pt x="4602657" y="6075"/>
                </a:lnTo>
                <a:lnTo>
                  <a:pt x="4602657" y="2216451"/>
                </a:lnTo>
                <a:lnTo>
                  <a:pt x="2353219" y="2216451"/>
                </a:lnTo>
                <a:close/>
                <a:moveTo>
                  <a:pt x="0" y="0"/>
                </a:moveTo>
                <a:lnTo>
                  <a:pt x="2245219" y="0"/>
                </a:lnTo>
                <a:lnTo>
                  <a:pt x="2245219" y="2216451"/>
                </a:lnTo>
                <a:lnTo>
                  <a:pt x="0" y="22164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73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xmlns="" id="{476E0E05-2D89-4791-B4BA-F48BECA06E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:a16="http://schemas.microsoft.com/office/drawing/2014/main" xmlns="" id="{63B290BF-F38E-4D99-BE6F-7086069FE3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xmlns="" id="{22036A2B-C575-43B4-A184-1FBEDEF54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9255389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5038643E-73BD-4454-8E60-C62081A59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9255389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79179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seg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xmlns="" id="{03E9E4CD-E23C-47A3-A3E7-E700BFDF500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012801" y="1276800"/>
            <a:ext cx="12500266" cy="10785600"/>
          </a:xfrm>
          <a:custGeom>
            <a:avLst/>
            <a:gdLst>
              <a:gd name="connsiteX0" fmla="*/ 2353219 w 6960096"/>
              <a:gd name="connsiteY0" fmla="*/ 2324450 h 6858000"/>
              <a:gd name="connsiteX1" fmla="*/ 6960096 w 6960096"/>
              <a:gd name="connsiteY1" fmla="*/ 2324450 h 6858000"/>
              <a:gd name="connsiteX2" fmla="*/ 6960096 w 6960096"/>
              <a:gd name="connsiteY2" fmla="*/ 6858000 h 6858000"/>
              <a:gd name="connsiteX3" fmla="*/ 2353219 w 6960096"/>
              <a:gd name="connsiteY3" fmla="*/ 6858000 h 6858000"/>
              <a:gd name="connsiteX4" fmla="*/ 0 w 6960096"/>
              <a:gd name="connsiteY4" fmla="*/ 2324450 h 6858000"/>
              <a:gd name="connsiteX5" fmla="*/ 2245219 w 6960096"/>
              <a:gd name="connsiteY5" fmla="*/ 2324450 h 6858000"/>
              <a:gd name="connsiteX6" fmla="*/ 2245219 w 6960096"/>
              <a:gd name="connsiteY6" fmla="*/ 6858000 h 6858000"/>
              <a:gd name="connsiteX7" fmla="*/ 0 w 6960096"/>
              <a:gd name="connsiteY7" fmla="*/ 6858000 h 6858000"/>
              <a:gd name="connsiteX8" fmla="*/ 2353219 w 6960096"/>
              <a:gd name="connsiteY8" fmla="*/ 0 h 6858000"/>
              <a:gd name="connsiteX9" fmla="*/ 6960096 w 6960096"/>
              <a:gd name="connsiteY9" fmla="*/ 0 h 6858000"/>
              <a:gd name="connsiteX10" fmla="*/ 6960096 w 6960096"/>
              <a:gd name="connsiteY10" fmla="*/ 2216451 h 6858000"/>
              <a:gd name="connsiteX11" fmla="*/ 4710657 w 6960096"/>
              <a:gd name="connsiteY11" fmla="*/ 2216451 h 6858000"/>
              <a:gd name="connsiteX12" fmla="*/ 4710657 w 6960096"/>
              <a:gd name="connsiteY12" fmla="*/ 6075 h 6858000"/>
              <a:gd name="connsiteX13" fmla="*/ 4602657 w 6960096"/>
              <a:gd name="connsiteY13" fmla="*/ 6075 h 6858000"/>
              <a:gd name="connsiteX14" fmla="*/ 4602657 w 6960096"/>
              <a:gd name="connsiteY14" fmla="*/ 2216451 h 6858000"/>
              <a:gd name="connsiteX15" fmla="*/ 2353219 w 6960096"/>
              <a:gd name="connsiteY15" fmla="*/ 2216451 h 6858000"/>
              <a:gd name="connsiteX16" fmla="*/ 0 w 6960096"/>
              <a:gd name="connsiteY16" fmla="*/ 0 h 6858000"/>
              <a:gd name="connsiteX17" fmla="*/ 2245219 w 6960096"/>
              <a:gd name="connsiteY17" fmla="*/ 0 h 6858000"/>
              <a:gd name="connsiteX18" fmla="*/ 2245219 w 6960096"/>
              <a:gd name="connsiteY18" fmla="*/ 2216451 h 6858000"/>
              <a:gd name="connsiteX19" fmla="*/ 0 w 6960096"/>
              <a:gd name="connsiteY19" fmla="*/ 22164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60096" h="6858000">
                <a:moveTo>
                  <a:pt x="2353219" y="2324450"/>
                </a:moveTo>
                <a:lnTo>
                  <a:pt x="6960096" y="2324450"/>
                </a:lnTo>
                <a:lnTo>
                  <a:pt x="6960096" y="6858000"/>
                </a:lnTo>
                <a:lnTo>
                  <a:pt x="2353219" y="6858000"/>
                </a:lnTo>
                <a:close/>
                <a:moveTo>
                  <a:pt x="0" y="2324450"/>
                </a:moveTo>
                <a:lnTo>
                  <a:pt x="2245219" y="2324450"/>
                </a:lnTo>
                <a:lnTo>
                  <a:pt x="2245219" y="6858000"/>
                </a:lnTo>
                <a:lnTo>
                  <a:pt x="0" y="6858000"/>
                </a:lnTo>
                <a:close/>
                <a:moveTo>
                  <a:pt x="2353219" y="0"/>
                </a:moveTo>
                <a:lnTo>
                  <a:pt x="6960096" y="0"/>
                </a:lnTo>
                <a:lnTo>
                  <a:pt x="6960096" y="2216451"/>
                </a:lnTo>
                <a:lnTo>
                  <a:pt x="4710657" y="2216451"/>
                </a:lnTo>
                <a:lnTo>
                  <a:pt x="4710657" y="6075"/>
                </a:lnTo>
                <a:lnTo>
                  <a:pt x="4602657" y="6075"/>
                </a:lnTo>
                <a:lnTo>
                  <a:pt x="4602657" y="2216451"/>
                </a:lnTo>
                <a:lnTo>
                  <a:pt x="2353219" y="2216451"/>
                </a:lnTo>
                <a:close/>
                <a:moveTo>
                  <a:pt x="0" y="0"/>
                </a:moveTo>
                <a:lnTo>
                  <a:pt x="2245219" y="0"/>
                </a:lnTo>
                <a:lnTo>
                  <a:pt x="2245219" y="2216451"/>
                </a:lnTo>
                <a:lnTo>
                  <a:pt x="0" y="22164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73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xmlns="" id="{D19CF0D3-43BE-4560-AC78-719D66BF04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:a16="http://schemas.microsoft.com/office/drawing/2014/main" xmlns="" id="{DC129172-7073-40F6-981A-AA7BCBC244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xmlns="" id="{641412EC-6EE8-4232-9E63-10FD481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8" y="1209601"/>
            <a:ext cx="9453287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2EE11938-D42E-4989-8E1B-9E4F36DD9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8" y="4233600"/>
            <a:ext cx="9453287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9440382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9963CF4B-60B7-4AEC-B51F-19FF2015955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745728" y="6703501"/>
            <a:ext cx="14012673" cy="561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731AF81B-B579-49B3-869B-0E637E4812B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745728" y="1028160"/>
            <a:ext cx="14012673" cy="561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xmlns="" id="{74058B69-F030-4EB5-B963-FDA8EF505C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Segnaposto testo 6">
            <a:extLst>
              <a:ext uri="{FF2B5EF4-FFF2-40B4-BE49-F238E27FC236}">
                <a16:creationId xmlns:a16="http://schemas.microsoft.com/office/drawing/2014/main" xmlns="" id="{49F395E1-E3FB-404C-A6CA-8D7946D921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0F4DEB04-4AF2-46B0-8578-67CF7D03C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8" y="1209601"/>
            <a:ext cx="8204050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129DDCC2-6EC8-422B-9EC7-D97CED5CC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8" y="4233600"/>
            <a:ext cx="8204050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962934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2 Immagini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9963CF4B-60B7-4AEC-B51F-19FF2015955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980735" y="1290240"/>
            <a:ext cx="13519658" cy="530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xmlns="" id="{338F7922-28CE-4C92-85E5-7C222A8807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Segnaposto testo 6">
            <a:extLst>
              <a:ext uri="{FF2B5EF4-FFF2-40B4-BE49-F238E27FC236}">
                <a16:creationId xmlns:a16="http://schemas.microsoft.com/office/drawing/2014/main" xmlns="" id="{6B0F2ADE-BB40-4FE6-A03C-8940A72B05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CDE63A89-C917-4BA5-9B03-863311DCD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8439054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9CC9E881-1271-4886-A102-EAC3E783F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8439054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xmlns="" id="{03BBBF15-41C8-4E6C-BB9B-7A9946BE9A4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980735" y="6767040"/>
            <a:ext cx="13519658" cy="530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9812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A5D1813A-DC62-4FB7-89B0-51A68227466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4549841" y="1028160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A30F6A49-4FB0-4BBA-BDDC-F003CAD0289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4549841" y="4827392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F9587994-3F85-46FE-BECD-542FFA64E24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14549841" y="8626625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xmlns="" id="{D2F438B2-2972-48D6-A3EB-3A993C838C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Segnaposto testo 6">
            <a:extLst>
              <a:ext uri="{FF2B5EF4-FFF2-40B4-BE49-F238E27FC236}">
                <a16:creationId xmlns:a16="http://schemas.microsoft.com/office/drawing/2014/main" xmlns="" id="{02F67451-F2E1-4215-86D6-AFE00FD529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31A12690-E63B-46B3-BD53-80D9AFD15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9" y="1209601"/>
            <a:ext cx="1348548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4576A2F8-2404-453E-B2D1-BCAFC3989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9" y="4233600"/>
            <a:ext cx="1348548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884465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3 Immagini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A5D1813A-DC62-4FB7-89B0-51A68227466C}"/>
              </a:ext>
            </a:extLst>
          </p:cNvPr>
          <p:cNvSpPr>
            <a:spLocks noGrp="1" noChangeAspect="1"/>
          </p:cNvSpPr>
          <p:nvPr>
            <p:ph type="pic" idx="14" hasCustomPrompt="1"/>
          </p:nvPr>
        </p:nvSpPr>
        <p:spPr>
          <a:xfrm>
            <a:off x="14683190" y="1290918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A30F6A49-4FB0-4BBA-BDDC-F003CAD02890}"/>
              </a:ext>
            </a:extLst>
          </p:cNvPr>
          <p:cNvSpPr>
            <a:spLocks noGrp="1" noChangeAspect="1"/>
          </p:cNvSpPr>
          <p:nvPr>
            <p:ph type="pic" idx="15" hasCustomPrompt="1"/>
          </p:nvPr>
        </p:nvSpPr>
        <p:spPr>
          <a:xfrm>
            <a:off x="14683190" y="4931832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F9587994-3F85-46FE-BECD-542FFA64E249}"/>
              </a:ext>
            </a:extLst>
          </p:cNvPr>
          <p:cNvSpPr>
            <a:spLocks noGrp="1" noChangeAspect="1"/>
          </p:cNvSpPr>
          <p:nvPr>
            <p:ph type="pic" idx="16" hasCustomPrompt="1"/>
          </p:nvPr>
        </p:nvSpPr>
        <p:spPr>
          <a:xfrm>
            <a:off x="14683190" y="8572747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xmlns="" id="{E766A17C-48EE-4585-B721-10910733A0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Segnaposto testo 6">
            <a:extLst>
              <a:ext uri="{FF2B5EF4-FFF2-40B4-BE49-F238E27FC236}">
                <a16:creationId xmlns:a16="http://schemas.microsoft.com/office/drawing/2014/main" xmlns="" id="{00A87F12-BCB5-459B-90E6-38DDDA659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A34D918B-0F86-4F34-9A5E-248773CE0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3213372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xmlns="" id="{6B2EFC54-9286-43CA-A8AA-9D71AD0F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3213372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4104977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4 Immagini + Contenu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4">
            <a:extLst>
              <a:ext uri="{FF2B5EF4-FFF2-40B4-BE49-F238E27FC236}">
                <a16:creationId xmlns:a16="http://schemas.microsoft.com/office/drawing/2014/main" xmlns="" id="{92A158C5-E8CE-4910-8D86-4FE4EFD16610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04285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5" name="그림 개체 틀 6">
            <a:extLst>
              <a:ext uri="{FF2B5EF4-FFF2-40B4-BE49-F238E27FC236}">
                <a16:creationId xmlns:a16="http://schemas.microsoft.com/office/drawing/2014/main" xmlns="" id="{CFB167B2-D57B-43A0-8B95-04ECA8D3ABA7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95180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6" name="그림 개체 틀 32">
            <a:extLst>
              <a:ext uri="{FF2B5EF4-FFF2-40B4-BE49-F238E27FC236}">
                <a16:creationId xmlns:a16="http://schemas.microsoft.com/office/drawing/2014/main" xmlns="" id="{B1BB74FD-D03C-4A5F-8977-08154BC2029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486075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/>
            </a:lvl1pPr>
          </a:lstStyle>
          <a:p>
            <a:endParaRPr lang="it-IT"/>
          </a:p>
        </p:txBody>
      </p:sp>
      <p:sp>
        <p:nvSpPr>
          <p:cNvPr id="27" name="그림 개체 틀 34">
            <a:extLst>
              <a:ext uri="{FF2B5EF4-FFF2-40B4-BE49-F238E27FC236}">
                <a16:creationId xmlns:a16="http://schemas.microsoft.com/office/drawing/2014/main" xmlns="" id="{A0CB264D-24B6-4EBA-A297-C0B9F74DA9AE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6976972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/>
            </a:lvl1pPr>
          </a:lstStyle>
          <a:p>
            <a:endParaRPr lang="it-IT"/>
          </a:p>
        </p:txBody>
      </p:sp>
      <p:sp>
        <p:nvSpPr>
          <p:cNvPr id="29" name="Segnaposto testo 28">
            <a:extLst>
              <a:ext uri="{FF2B5EF4-FFF2-40B4-BE49-F238E27FC236}">
                <a16:creationId xmlns:a16="http://schemas.microsoft.com/office/drawing/2014/main" xmlns="" id="{A771C0DD-B7FE-47D8-8932-6CD27F4E260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1912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0" name="Segnaposto testo 28">
            <a:extLst>
              <a:ext uri="{FF2B5EF4-FFF2-40B4-BE49-F238E27FC236}">
                <a16:creationId xmlns:a16="http://schemas.microsoft.com/office/drawing/2014/main" xmlns="" id="{D850DEC3-46C7-4EC0-941C-BA1D619BB6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1912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1" name="Segnaposto testo 28">
            <a:extLst>
              <a:ext uri="{FF2B5EF4-FFF2-40B4-BE49-F238E27FC236}">
                <a16:creationId xmlns:a16="http://schemas.microsoft.com/office/drawing/2014/main" xmlns="" id="{F4A94273-BFEA-4F8D-B002-5E02C53BA9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91912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2" name="Segnaposto testo 28">
            <a:extLst>
              <a:ext uri="{FF2B5EF4-FFF2-40B4-BE49-F238E27FC236}">
                <a16:creationId xmlns:a16="http://schemas.microsoft.com/office/drawing/2014/main" xmlns="" id="{3D9056A2-544F-4F61-B4CB-67FB3E74685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95180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3" name="Segnaposto testo 28">
            <a:extLst>
              <a:ext uri="{FF2B5EF4-FFF2-40B4-BE49-F238E27FC236}">
                <a16:creationId xmlns:a16="http://schemas.microsoft.com/office/drawing/2014/main" xmlns="" id="{4FF65B3C-8C7E-4FFE-9D25-A58A62A03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95180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4" name="Segnaposto testo 28">
            <a:extLst>
              <a:ext uri="{FF2B5EF4-FFF2-40B4-BE49-F238E27FC236}">
                <a16:creationId xmlns:a16="http://schemas.microsoft.com/office/drawing/2014/main" xmlns="" id="{D30D1DC8-BA36-4095-8903-8F49AA08117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95180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5" name="Segnaposto testo 28">
            <a:extLst>
              <a:ext uri="{FF2B5EF4-FFF2-40B4-BE49-F238E27FC236}">
                <a16:creationId xmlns:a16="http://schemas.microsoft.com/office/drawing/2014/main" xmlns="" id="{5187E9AB-5FEC-4BF1-8365-64BF02B2E91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976972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6" name="Segnaposto testo 28">
            <a:extLst>
              <a:ext uri="{FF2B5EF4-FFF2-40B4-BE49-F238E27FC236}">
                <a16:creationId xmlns:a16="http://schemas.microsoft.com/office/drawing/2014/main" xmlns="" id="{0661FED8-4396-472D-B0DC-37027E9B40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976972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7" name="Segnaposto testo 28">
            <a:extLst>
              <a:ext uri="{FF2B5EF4-FFF2-40B4-BE49-F238E27FC236}">
                <a16:creationId xmlns:a16="http://schemas.microsoft.com/office/drawing/2014/main" xmlns="" id="{C798E9A7-1C31-46D9-B8EA-59828339B7D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6976972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8" name="Segnaposto testo 28">
            <a:extLst>
              <a:ext uri="{FF2B5EF4-FFF2-40B4-BE49-F238E27FC236}">
                <a16:creationId xmlns:a16="http://schemas.microsoft.com/office/drawing/2014/main" xmlns="" id="{97932AFC-C61E-4F7C-A758-7E71A1C45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498447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9" name="Segnaposto testo 28">
            <a:extLst>
              <a:ext uri="{FF2B5EF4-FFF2-40B4-BE49-F238E27FC236}">
                <a16:creationId xmlns:a16="http://schemas.microsoft.com/office/drawing/2014/main" xmlns="" id="{993AA2D3-D668-40C8-A073-627866A806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498447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40" name="Segnaposto testo 28">
            <a:extLst>
              <a:ext uri="{FF2B5EF4-FFF2-40B4-BE49-F238E27FC236}">
                <a16:creationId xmlns:a16="http://schemas.microsoft.com/office/drawing/2014/main" xmlns="" id="{D54170FE-8449-4118-B49A-89E5AE0410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498447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21" name="Segnaposto testo 3">
            <a:extLst>
              <a:ext uri="{FF2B5EF4-FFF2-40B4-BE49-F238E27FC236}">
                <a16:creationId xmlns:a16="http://schemas.microsoft.com/office/drawing/2014/main" xmlns="" id="{7129E076-8578-4FA5-A5B7-0F53AF7DFF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Segnaposto testo 6">
            <a:extLst>
              <a:ext uri="{FF2B5EF4-FFF2-40B4-BE49-F238E27FC236}">
                <a16:creationId xmlns:a16="http://schemas.microsoft.com/office/drawing/2014/main" xmlns="" id="{F1BD8F57-63CC-4449-A0BC-01276DDB08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Segnaposto titolo 1">
            <a:extLst>
              <a:ext uri="{FF2B5EF4-FFF2-40B4-BE49-F238E27FC236}">
                <a16:creationId xmlns:a16="http://schemas.microsoft.com/office/drawing/2014/main" xmlns="" id="{F224D736-A024-4E60-9F8E-9C3554DDE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74821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:a16="http://schemas.microsoft.com/office/drawing/2014/main" xmlns="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:a16="http://schemas.microsoft.com/office/drawing/2014/main" xmlns="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9008582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>
            <a:extLst>
              <a:ext uri="{FF2B5EF4-FFF2-40B4-BE49-F238E27FC236}">
                <a16:creationId xmlns:a16="http://schemas.microsoft.com/office/drawing/2014/main" xmlns="" id="{0D656588-24FE-4601-BCE7-AE6E3300AE23}"/>
              </a:ext>
            </a:extLst>
          </p:cNvPr>
          <p:cNvSpPr/>
          <p:nvPr userDrawn="1"/>
        </p:nvSpPr>
        <p:spPr>
          <a:xfrm>
            <a:off x="-2" y="887285"/>
            <a:ext cx="5680179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xmlns="" id="{8A525701-8797-4931-B06B-E3FF3DA682A7}"/>
              </a:ext>
            </a:extLst>
          </p:cNvPr>
          <p:cNvSpPr/>
          <p:nvPr userDrawn="1"/>
        </p:nvSpPr>
        <p:spPr>
          <a:xfrm>
            <a:off x="5945173" y="888381"/>
            <a:ext cx="561696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pic>
        <p:nvPicPr>
          <p:cNvPr id="31" name="Elemento grafico 30">
            <a:extLst>
              <a:ext uri="{FF2B5EF4-FFF2-40B4-BE49-F238E27FC236}">
                <a16:creationId xmlns:a16="http://schemas.microsoft.com/office/drawing/2014/main" xmlns="" id="{AE459974-A446-4101-A970-EB81A9FCE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32" name="Elemento grafico 31">
            <a:extLst>
              <a:ext uri="{FF2B5EF4-FFF2-40B4-BE49-F238E27FC236}">
                <a16:creationId xmlns:a16="http://schemas.microsoft.com/office/drawing/2014/main" xmlns="" id="{D6A9FBE6-DEA0-406D-9EA5-0CCB38DA92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33" name="Elemento grafico 32">
            <a:extLst>
              <a:ext uri="{FF2B5EF4-FFF2-40B4-BE49-F238E27FC236}">
                <a16:creationId xmlns:a16="http://schemas.microsoft.com/office/drawing/2014/main" xmlns="" id="{27AAEF71-E5C7-4DAC-874F-3E92DEE733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put penna 1">
                <a:extLst>
                  <a:ext uri="{FF2B5EF4-FFF2-40B4-BE49-F238E27FC236}">
                    <a16:creationId xmlns:a16="http://schemas.microsoft.com/office/drawing/2014/main" xmlns="" id="{F3E5CC37-CD86-41EC-9EB7-71421F56E2F2}"/>
                  </a:ext>
                </a:extLst>
              </p14:cNvPr>
              <p14:cNvContentPartPr/>
              <p14:nvPr userDrawn="1"/>
            </p14:nvContentPartPr>
            <p14:xfrm>
              <a:off x="3049747" y="2768653"/>
              <a:ext cx="360" cy="360"/>
            </p14:xfrm>
          </p:contentPart>
        </mc:Choice>
        <mc:Fallback xmlns=""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F3E5CC37-CD86-41EC-9EB7-71421F56E2F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40747" y="275965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put penna 2">
                <a:extLst>
                  <a:ext uri="{FF2B5EF4-FFF2-40B4-BE49-F238E27FC236}">
                    <a16:creationId xmlns:a16="http://schemas.microsoft.com/office/drawing/2014/main" xmlns="" id="{2CFCD414-BCBC-4D67-92CA-23C978EE5B7C}"/>
                  </a:ext>
                </a:extLst>
              </p14:cNvPr>
              <p14:cNvContentPartPr/>
              <p14:nvPr userDrawn="1"/>
            </p14:nvContentPartPr>
            <p14:xfrm>
              <a:off x="3456187" y="2537893"/>
              <a:ext cx="360" cy="360"/>
            </p14:xfrm>
          </p:contentPart>
        </mc:Choice>
        <mc:Fallback xmlns=""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2CFCD414-BCBC-4D67-92CA-23C978EE5B7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7187" y="252889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xmlns="" id="{F42B8788-6309-453F-A2B7-AD5C4F534003}"/>
                  </a:ext>
                </a:extLst>
              </p14:cNvPr>
              <p14:cNvContentPartPr/>
              <p14:nvPr userDrawn="1"/>
            </p14:nvContentPartPr>
            <p14:xfrm>
              <a:off x="4093747" y="4483693"/>
              <a:ext cx="3672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F42B8788-6309-453F-A2B7-AD5C4F53400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747" y="4474693"/>
                <a:ext cx="5436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xmlns="" id="{3B0D0B6A-9836-833A-D5F3-A17BA808908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B0567BC2-7C53-18BB-6E19-837013BD35E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56267" y="1286421"/>
            <a:ext cx="4565172" cy="133232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2C8B048A-6481-4872-B723-B31622C2888A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" panose="00000500000000000000" pitchFamily="50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" panose="00000500000000000000" pitchFamily="50" charset="0"/>
              </a:rPr>
              <a:t>À </a:t>
            </a:r>
            <a:r>
              <a:rPr lang="it-IT" sz="3900" b="1">
                <a:solidFill>
                  <a:srgbClr val="C99554"/>
                </a:solidFill>
                <a:latin typeface="Titillium" panose="00000500000000000000" pitchFamily="50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32100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Contenuto + 1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:a16="http://schemas.microsoft.com/office/drawing/2014/main" xmlns="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:a16="http://schemas.microsoft.com/office/drawing/2014/main" xmlns="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xmlns="" id="{AFD34D45-2E80-4CCF-886E-6380B03133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614210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7" name="Segnaposto testo 5">
            <a:extLst>
              <a:ext uri="{FF2B5EF4-FFF2-40B4-BE49-F238E27FC236}">
                <a16:creationId xmlns:a16="http://schemas.microsoft.com/office/drawing/2014/main" xmlns="" id="{C697CE62-7806-4BF7-861C-A0A68854E9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914" y="3964800"/>
            <a:ext cx="10887287" cy="81312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195860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>
            <a:extLst>
              <a:ext uri="{FF2B5EF4-FFF2-40B4-BE49-F238E27FC236}">
                <a16:creationId xmlns:a16="http://schemas.microsoft.com/office/drawing/2014/main" xmlns="" id="{3FE5B8E6-9966-4268-91F3-2DA6D93B20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06692" y="3948684"/>
            <a:ext cx="18968873" cy="8091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xmlns="" id="{DD8786DF-071A-4E17-AC59-F2D4892CCE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:a16="http://schemas.microsoft.com/office/drawing/2014/main" xmlns="" id="{8700C366-3B61-4255-BE2A-A6288CA966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Segnaposto titolo 1">
            <a:extLst>
              <a:ext uri="{FF2B5EF4-FFF2-40B4-BE49-F238E27FC236}">
                <a16:creationId xmlns:a16="http://schemas.microsoft.com/office/drawing/2014/main" xmlns="" id="{25E9CE01-A274-4333-9BA0-F2F80D574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1936047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:a16="http://schemas.microsoft.com/office/drawing/2014/main" xmlns="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:a16="http://schemas.microsoft.com/office/drawing/2014/main" xmlns="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xmlns="" id="{AFD34D45-2E80-4CCF-886E-6380B03133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4001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7" name="Picture Placeholder 12">
            <a:extLst>
              <a:ext uri="{FF2B5EF4-FFF2-40B4-BE49-F238E27FC236}">
                <a16:creationId xmlns:a16="http://schemas.microsoft.com/office/drawing/2014/main" xmlns="" id="{6F650D01-347C-4441-B044-8F693F9BCB0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612161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3840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5">
            <a:extLst>
              <a:ext uri="{FF2B5EF4-FFF2-40B4-BE49-F238E27FC236}">
                <a16:creationId xmlns:a16="http://schemas.microsoft.com/office/drawing/2014/main" xmlns="" id="{B453391B-7D2F-45F2-AE4D-DFFF6DFAA1B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028160"/>
            <a:ext cx="22758400" cy="112896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1706910" rtl="0" eaLnBrk="1" fontAlgn="auto" latinLnBrk="1" hangingPunct="1">
              <a:lnSpc>
                <a:spcPct val="90000"/>
              </a:lnSpc>
              <a:spcBef>
                <a:spcPts val="18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60"/>
            </a:lvl1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679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C44B94CD-52C1-4B24-B976-E053F9905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testo 6">
            <a:extLst>
              <a:ext uri="{FF2B5EF4-FFF2-40B4-BE49-F238E27FC236}">
                <a16:creationId xmlns:a16="http://schemas.microsoft.com/office/drawing/2014/main" xmlns="" id="{EA3C2B37-937B-452E-BE59-3930E1A651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60183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 _ Ap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55988862-B47E-48D4-9426-E775261B7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07331" cy="128016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E7FA2C98-6DE1-4D78-AE6F-0BAAE6E1D8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1" y="10098850"/>
            <a:ext cx="4043672" cy="1778190"/>
          </a:xfrm>
          <a:prstGeom prst="rect">
            <a:avLst/>
          </a:prstGeom>
        </p:spPr>
      </p:pic>
      <p:sp>
        <p:nvSpPr>
          <p:cNvPr id="8" name="Segnaposto testo 6">
            <a:extLst>
              <a:ext uri="{FF2B5EF4-FFF2-40B4-BE49-F238E27FC236}">
                <a16:creationId xmlns:a16="http://schemas.microsoft.com/office/drawing/2014/main" xmlns="" id="{5BB8A5A3-9EC2-4C88-8FAC-05F96F00D7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325258" y="1658024"/>
            <a:ext cx="9408000" cy="5644800"/>
          </a:xfrm>
          <a:prstGeom prst="rect">
            <a:avLst/>
          </a:prstGeom>
        </p:spPr>
        <p:txBody>
          <a:bodyPr anchor="b" anchorCtr="0"/>
          <a:lstStyle>
            <a:lvl1pPr marL="0" indent="0">
              <a:buFontTx/>
              <a:buNone/>
              <a:defRPr sz="8960">
                <a:solidFill>
                  <a:schemeClr val="bg1"/>
                </a:solidFill>
                <a:latin typeface="+mj-lt"/>
              </a:defRPr>
            </a:lvl1pPr>
            <a:lvl2pPr>
              <a:defRPr sz="8960">
                <a:latin typeface="+mj-lt"/>
              </a:defRPr>
            </a:lvl2pPr>
            <a:lvl3pPr>
              <a:defRPr sz="8960">
                <a:latin typeface="+mj-lt"/>
              </a:defRPr>
            </a:lvl3pPr>
            <a:lvl4pPr>
              <a:defRPr sz="8960">
                <a:latin typeface="+mj-lt"/>
              </a:defRPr>
            </a:lvl4pPr>
            <a:lvl5pPr>
              <a:defRPr sz="8960">
                <a:latin typeface="+mj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xmlns="" id="{95F7323E-8285-4667-83C4-2BED21A60E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324504" y="7932844"/>
            <a:ext cx="9408582" cy="1881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80">
                <a:solidFill>
                  <a:schemeClr val="bg1"/>
                </a:solidFill>
                <a:latin typeface="+mn-lt"/>
              </a:defRPr>
            </a:lvl1pPr>
            <a:lvl2pPr>
              <a:defRPr sz="3733">
                <a:latin typeface="+mn-lt"/>
              </a:defRPr>
            </a:lvl2pPr>
            <a:lvl3pPr>
              <a:defRPr sz="3733">
                <a:latin typeface="+mn-lt"/>
              </a:defRPr>
            </a:lvl3pPr>
            <a:lvl4pPr>
              <a:defRPr sz="3733">
                <a:latin typeface="+mn-lt"/>
              </a:defRPr>
            </a:lvl4pPr>
            <a:lvl5pPr>
              <a:defRPr sz="3733"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</p:spTree>
    <p:extLst>
      <p:ext uri="{BB962C8B-B14F-4D97-AF65-F5344CB8AC3E}">
        <p14:creationId xmlns:p14="http://schemas.microsoft.com/office/powerpoint/2010/main" val="362939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225DBDF7-A35D-42ED-8676-299699DF0344}"/>
              </a:ext>
            </a:extLst>
          </p:cNvPr>
          <p:cNvSpPr txBox="1"/>
          <p:nvPr userDrawn="1"/>
        </p:nvSpPr>
        <p:spPr>
          <a:xfrm>
            <a:off x="437577" y="12127473"/>
            <a:ext cx="21883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>
                <a:solidFill>
                  <a:schemeClr val="bg1"/>
                </a:solidFill>
                <a:latin typeface="Titillium Web" panose="00000500000000000000" pitchFamily="2" charset="0"/>
              </a:rPr>
              <a:t>Nome Cognome Ruolo</a:t>
            </a:r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xmlns="" id="{8614F315-1889-46E5-9B9C-7D0D29F0BB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25514" y="579460"/>
            <a:ext cx="3506499" cy="102482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DF2F3118-68E1-43E6-914D-BA089E2CAA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9202" t="68856" r="49498" b="1131"/>
          <a:stretch/>
        </p:blipFill>
        <p:spPr>
          <a:xfrm rot="5400000">
            <a:off x="11041610" y="1084810"/>
            <a:ext cx="675180" cy="227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6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o grafico 2">
            <a:extLst>
              <a:ext uri="{FF2B5EF4-FFF2-40B4-BE49-F238E27FC236}">
                <a16:creationId xmlns:a16="http://schemas.microsoft.com/office/drawing/2014/main" xmlns="" id="{90855EF7-4D1D-C13D-CCC3-04FD581E1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5" name="Elemento grafico 4">
            <a:extLst>
              <a:ext uri="{FF2B5EF4-FFF2-40B4-BE49-F238E27FC236}">
                <a16:creationId xmlns:a16="http://schemas.microsoft.com/office/drawing/2014/main" xmlns="" id="{5E3C8F65-AFE3-9B54-54E1-3EBE01564AD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6" name="Elemento grafico 5">
            <a:extLst>
              <a:ext uri="{FF2B5EF4-FFF2-40B4-BE49-F238E27FC236}">
                <a16:creationId xmlns:a16="http://schemas.microsoft.com/office/drawing/2014/main" xmlns="" id="{5CEDBA98-B3CB-85A5-7CCF-2B0BBB6F59A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p:pic>
        <p:nvPicPr>
          <p:cNvPr id="7" name="Immagine 6" descr="Immagine che contiene testo&#10;&#10;Descrizione generata automaticamente">
            <a:extLst>
              <a:ext uri="{FF2B5EF4-FFF2-40B4-BE49-F238E27FC236}">
                <a16:creationId xmlns:a16="http://schemas.microsoft.com/office/drawing/2014/main" xmlns="" id="{006327AA-D120-6410-7AC9-A2F48915BA5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C5B3644E-02D0-49CB-85F6-AF6BB81EB60E}"/>
              </a:ext>
            </a:extLst>
          </p:cNvPr>
          <p:cNvSpPr txBox="1"/>
          <p:nvPr userDrawn="1"/>
        </p:nvSpPr>
        <p:spPr>
          <a:xfrm>
            <a:off x="1154112" y="6307573"/>
            <a:ext cx="10382250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Via Durando, 39</a:t>
            </a:r>
          </a:p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20158 - Milano (MI)</a:t>
            </a:r>
          </a:p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e-mail: segreteria@centronazionalemost.it</a:t>
            </a:r>
            <a:endParaRPr lang="it-IT" sz="4400" b="0">
              <a:solidFill>
                <a:schemeClr val="tx1"/>
              </a:solidFill>
              <a:latin typeface="Titillium" panose="00000500000000000000" pitchFamily="50" charset="0"/>
            </a:endParaRP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xmlns="" id="{598CDD20-CA06-200A-9309-0204896FCF9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255712" y="3590057"/>
            <a:ext cx="6642651" cy="193357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3B068F6A-13B2-47C6-ACC5-B861F88EE49B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 Web" panose="00000500000000000000" pitchFamily="2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 Bd" pitchFamily="2" charset="77"/>
              </a:rPr>
              <a:t>À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 Web" panose="00000500000000000000" pitchFamily="2" charset="0"/>
              </a:rPr>
              <a:t> </a:t>
            </a:r>
            <a:r>
              <a:rPr lang="it-IT" sz="3900" b="1">
                <a:solidFill>
                  <a:srgbClr val="C99554"/>
                </a:solidFill>
                <a:latin typeface="Titillium Web" panose="00000500000000000000" pitchFamily="2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99282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tandard slide">
    <p:bg>
      <p:bgPr>
        <a:blipFill dpi="0" rotWithShape="1">
          <a:blip r:embed="rId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964" y="2967"/>
          <a:ext cx="2963" cy="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think-cell Slide" r:id="rId5" imgW="498" imgH="499" progId="TCLayout.ActiveDocument.1">
                  <p:embed/>
                </p:oleObj>
              </mc:Choice>
              <mc:Fallback>
                <p:oleObj name="think-cell Slide" r:id="rId5" imgW="498" imgH="499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4" y="2967"/>
                        <a:ext cx="2963" cy="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611212" y="2560313"/>
            <a:ext cx="20009269" cy="8774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1pPr>
            <a:lvl2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2pPr>
            <a:lvl3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3pPr>
            <a:lvl4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4pPr>
            <a:lvl5pPr>
              <a:buClr>
                <a:schemeClr val="accent5"/>
              </a:buClr>
              <a:defRPr lang="en-GB" dirty="0">
                <a:latin typeface="EYInterstate Light" panose="0200050600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050791" y="5"/>
            <a:ext cx="0" cy="2012563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611215" y="518560"/>
            <a:ext cx="20009267" cy="143808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b="0" dirty="0">
                <a:solidFill>
                  <a:schemeClr val="accent5"/>
                </a:solidFill>
                <a:latin typeface="EYInterstate Light" panose="02000506000000020004" pitchFamily="2" charset="0"/>
              </a:defRPr>
            </a:lvl1pPr>
          </a:lstStyle>
          <a:p>
            <a:pPr marL="0" lvl="0" indent="0" defTabSz="1703255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37333" y="12132318"/>
            <a:ext cx="1652259" cy="2688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/>
            <a:r>
              <a:rPr lang="en-GB" sz="1679" b="0" i="0">
                <a:solidFill>
                  <a:schemeClr val="bg1"/>
                </a:solidFill>
                <a:latin typeface="EYInterstate Light" panose="02000506000000020004" pitchFamily="2" charset="0"/>
                <a:cs typeface="EYInterstate Bold"/>
              </a:rPr>
              <a:t>Page </a:t>
            </a:r>
            <a:fld id="{9AE4D82F-B047-469B-AC52-A46321747EAF}" type="slidenum">
              <a:rPr lang="en-GB" sz="1679" b="0" i="0" smtClean="0">
                <a:solidFill>
                  <a:schemeClr val="bg1"/>
                </a:solidFill>
                <a:latin typeface="EYInterstate Light" panose="02000506000000020004" pitchFamily="2" charset="0"/>
                <a:cs typeface="EYInterstate Bold"/>
              </a:rPr>
              <a:pPr algn="l"/>
              <a:t>‹N›</a:t>
            </a:fld>
            <a:endParaRPr lang="en-GB" sz="1679" b="0" i="0">
              <a:solidFill>
                <a:schemeClr val="bg1"/>
              </a:solidFill>
              <a:latin typeface="EYInterstate Light" panose="02000506000000020004" pitchFamily="2" charset="0"/>
              <a:cs typeface="EYInterstate Bold"/>
            </a:endParaRPr>
          </a:p>
        </p:txBody>
      </p:sp>
    </p:spTree>
    <p:extLst>
      <p:ext uri="{BB962C8B-B14F-4D97-AF65-F5344CB8AC3E}">
        <p14:creationId xmlns:p14="http://schemas.microsoft.com/office/powerpoint/2010/main" val="85201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A8924836-4E63-D1EC-9524-74A4E40AA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14CA5953-F862-25D8-0F51-9C8974585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9AD67D43-918D-BDB9-BB94-45C067947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584B-A8AD-4149-B38A-E1F2D33ADD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0304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DDEE7-72C9-5E90-BFA3-06C45428E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4CFF6C-3109-69A6-3FBD-DF5505650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494578-183A-EF33-A434-CF77EB9F6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6CBF1E5-AA82-EF1B-74B3-ECE22CEE9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AE037A-7BBF-A345-6C6A-A5F97695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DCAB6-4291-4681-95FF-C410A93D5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050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itolo 1">
            <a:extLst>
              <a:ext uri="{FF2B5EF4-FFF2-40B4-BE49-F238E27FC236}">
                <a16:creationId xmlns:a16="http://schemas.microsoft.com/office/drawing/2014/main" xmlns="" id="{CBAC65A3-B6FC-44F3-B14D-3891FC4F6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015" y="336000"/>
            <a:ext cx="21796227" cy="11265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ctr">
              <a:defRPr sz="74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xmlns="" id="{BBFC0353-3BF7-4026-97BB-6EA39F4991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913" y="3360000"/>
            <a:ext cx="21796227" cy="81312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457C5FC7-708D-4EF6-A855-401DEBC422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47269" y="11876193"/>
            <a:ext cx="15720818" cy="441545"/>
          </a:xfrm>
        </p:spPr>
        <p:txBody>
          <a:bodyPr/>
          <a:lstStyle>
            <a:lvl1pPr algn="r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xmlns="" id="{EA6DDF61-F6DE-4361-AD5B-BABAFEB1D2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37686" y="12337899"/>
            <a:ext cx="15775321" cy="402857"/>
          </a:xfrm>
        </p:spPr>
        <p:txBody>
          <a:bodyPr/>
          <a:lstStyle>
            <a:lvl1pPr algn="r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8641029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84B16563-69B8-4CC8-9C1D-914522152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B10A0B44-1E8C-4AF1-A742-05556580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AEEEAFB7-3C44-465E-80D7-9A5CC8714E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272CC6-F969-4BE6-92FF-DB5CFBA96BF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xmlns="" id="{F08A6BAA-C0E7-4B0E-B686-46B074C3CF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6">
            <a:extLst>
              <a:ext uri="{FF2B5EF4-FFF2-40B4-BE49-F238E27FC236}">
                <a16:creationId xmlns:a16="http://schemas.microsoft.com/office/drawing/2014/main" xmlns="" id="{C58FA111-84C7-421E-901E-08D710D964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10">
            <a:extLst>
              <a:ext uri="{FF2B5EF4-FFF2-40B4-BE49-F238E27FC236}">
                <a16:creationId xmlns:a16="http://schemas.microsoft.com/office/drawing/2014/main" xmlns="" id="{B8CBEDEC-81E0-45E9-B015-56754EEDD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22250506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75994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64640" y="681568"/>
            <a:ext cx="19629120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4640" y="3407833"/>
            <a:ext cx="19629120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4640" y="11865187"/>
            <a:ext cx="51206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38720" y="11865187"/>
            <a:ext cx="768096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73120" y="11865187"/>
            <a:ext cx="51206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7F153-FE9F-4A82-B1EF-E90C4D9D68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812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9" r:id="rId2"/>
    <p:sldLayoutId id="2147483685" r:id="rId3"/>
    <p:sldLayoutId id="2147483686" r:id="rId4"/>
    <p:sldLayoutId id="2147483687" r:id="rId5"/>
    <p:sldLayoutId id="2147483695" r:id="rId6"/>
    <p:sldLayoutId id="2147483729" r:id="rId7"/>
    <p:sldLayoutId id="2147483730" r:id="rId8"/>
  </p:sldLayoutIdLst>
  <p:hf hdr="0" ftr="0" dt="0"/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8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728" indent="-426728" algn="l" defTabSz="1706910" rtl="0" eaLnBrk="1" latinLnBrk="0" hangingPunct="1">
        <a:lnSpc>
          <a:spcPct val="90000"/>
        </a:lnSpc>
        <a:spcBef>
          <a:spcPts val="1867"/>
        </a:spcBef>
        <a:buFont typeface="Arial" panose="020B0604020202020204" pitchFamily="34" charset="0"/>
        <a:buChar char="•"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128018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2133638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298709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71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 userDrawn="1"/>
        </p:nvSpPr>
        <p:spPr bwMode="auto">
          <a:xfrm>
            <a:off x="0" y="12315613"/>
            <a:ext cx="22758400" cy="4859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70688" tIns="85344" rIns="170688" bIns="85344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3360"/>
          </a:p>
        </p:txBody>
      </p:sp>
      <p:sp>
        <p:nvSpPr>
          <p:cNvPr id="9" name="Rettangolo 8"/>
          <p:cNvSpPr/>
          <p:nvPr userDrawn="1"/>
        </p:nvSpPr>
        <p:spPr bwMode="auto">
          <a:xfrm>
            <a:off x="0" y="-2961"/>
            <a:ext cx="22758400" cy="1028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70688" tIns="85344" rIns="170688" bIns="85344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336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A50B177F-1D25-4E1B-87E1-58107A5D7D0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8822" y="235201"/>
            <a:ext cx="1775321" cy="503300"/>
          </a:xfrm>
          <a:prstGeom prst="rect">
            <a:avLst/>
          </a:prstGeom>
        </p:spPr>
      </p:pic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15A8A9F5-4471-4C0A-B9F1-A0857FA8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xmlns="" id="{E733174E-0550-4213-A613-C218C3206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8507" y="4233600"/>
            <a:ext cx="22250506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2" name="Segnaposto data 11">
            <a:extLst>
              <a:ext uri="{FF2B5EF4-FFF2-40B4-BE49-F238E27FC236}">
                <a16:creationId xmlns:a16="http://schemas.microsoft.com/office/drawing/2014/main" xmlns="" id="{262694E9-96AA-42D9-B4A5-30CCE0B147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840" y="12362982"/>
            <a:ext cx="5120640" cy="40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93">
                <a:solidFill>
                  <a:schemeClr val="bg1"/>
                </a:solidFill>
              </a:defRPr>
            </a:lvl1pPr>
          </a:lstStyle>
          <a:p>
            <a:endParaRPr lang="it-IT"/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xmlns="" id="{CF502C4E-B320-491E-9A2B-816FD6F26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335478" y="12362982"/>
            <a:ext cx="5120640" cy="40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93">
                <a:solidFill>
                  <a:schemeClr val="bg1"/>
                </a:solidFill>
              </a:defRPr>
            </a:lvl1pPr>
          </a:lstStyle>
          <a:p>
            <a:fld id="{EE272CC6-F969-4BE6-92FF-DB5CFBA96BF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44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</p:sldLayoutIdLst>
  <p:hf hdr="0" ftr="0" dt="0"/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746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706910" rtl="0" eaLnBrk="1" latinLnBrk="0" hangingPunct="1">
        <a:lnSpc>
          <a:spcPct val="100000"/>
        </a:lnSpc>
        <a:spcBef>
          <a:spcPts val="1867"/>
        </a:spcBef>
        <a:buFont typeface="Arial" panose="020B0604020202020204" pitchFamily="34" charset="0"/>
        <a:buNone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marR="0" indent="0" algn="l" defTabSz="1706910" rtl="0" eaLnBrk="1" fontAlgn="auto" latinLnBrk="0" hangingPunct="1">
        <a:lnSpc>
          <a:spcPct val="90000"/>
        </a:lnSpc>
        <a:spcBef>
          <a:spcPts val="933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3733" kern="1200" spc="560">
          <a:solidFill>
            <a:schemeClr val="tx1"/>
          </a:solidFill>
          <a:latin typeface="+mn-lt"/>
          <a:ea typeface="+mn-ea"/>
          <a:cs typeface="+mn-cs"/>
        </a:defRPr>
      </a:lvl3pPr>
      <a:lvl4pPr marL="2560366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166">
          <p15:clr>
            <a:srgbClr val="F26B43"/>
          </p15:clr>
        </p15:guide>
        <p15:guide id="4" pos="7514">
          <p15:clr>
            <a:srgbClr val="F26B43"/>
          </p15:clr>
        </p15:guide>
        <p15:guide id="5" orient="horz" pos="4156">
          <p15:clr>
            <a:srgbClr val="F26B43"/>
          </p15:clr>
        </p15:guide>
        <p15:guide id="6" orient="horz" pos="1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emf"/><Relationship Id="rId7" Type="http://schemas.openxmlformats.org/officeDocument/2006/relationships/image" Target="../media/image59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17.png"/><Relationship Id="rId4" Type="http://schemas.openxmlformats.org/officeDocument/2006/relationships/image" Target="../media/image56.emf"/><Relationship Id="rId9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282B9356-0978-4B3E-9E2A-ECE345CABB63}"/>
              </a:ext>
            </a:extLst>
          </p:cNvPr>
          <p:cNvSpPr txBox="1"/>
          <p:nvPr/>
        </p:nvSpPr>
        <p:spPr>
          <a:xfrm>
            <a:off x="518478" y="3930253"/>
            <a:ext cx="181149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600" b="1" dirty="0">
                <a:solidFill>
                  <a:srgbClr val="194B7C"/>
                </a:solidFill>
                <a:latin typeface="Titillium" panose="00000500000000000000" pitchFamily="50" charset="0"/>
              </a:rPr>
              <a:t>Spoke 2 WP 1.2</a:t>
            </a:r>
          </a:p>
          <a:p>
            <a:pPr algn="l"/>
            <a:endParaRPr lang="it-IT" sz="6600" b="1" dirty="0">
              <a:latin typeface="Titillium" panose="00000500000000000000" pitchFamily="50" charset="0"/>
            </a:endParaRPr>
          </a:p>
          <a:p>
            <a:r>
              <a:rPr lang="it-IT" sz="6600" b="1" dirty="0">
                <a:solidFill>
                  <a:srgbClr val="194B7C"/>
                </a:solidFill>
                <a:latin typeface="Titillium" panose="00000500000000000000" pitchFamily="50" charset="0"/>
              </a:rPr>
              <a:t>Definition of ADAS sensors architecture for MOST vehicle prototypes</a:t>
            </a:r>
          </a:p>
        </p:txBody>
      </p:sp>
    </p:spTree>
    <p:extLst>
      <p:ext uri="{BB962C8B-B14F-4D97-AF65-F5344CB8AC3E}">
        <p14:creationId xmlns:p14="http://schemas.microsoft.com/office/powerpoint/2010/main" val="274108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4707467" y="405212"/>
            <a:ext cx="17154136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</a:t>
            </a:r>
            <a:r>
              <a:rPr lang="it-IT" sz="5227" b="1" dirty="0" err="1"/>
              <a:t>evolution</a:t>
            </a:r>
            <a:r>
              <a:rPr lang="it-IT" sz="5227" b="1" dirty="0"/>
              <a:t> kit:</a:t>
            </a:r>
          </a:p>
          <a:p>
            <a:r>
              <a:rPr lang="it-IT" sz="4480" b="1" cap="none" dirty="0"/>
              <a:t>Radar LRR sensors:</a:t>
            </a:r>
            <a:endParaRPr lang="it-IT" sz="4480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186" y="2681483"/>
            <a:ext cx="15658452" cy="7993266"/>
          </a:xfrm>
          <a:prstGeom prst="rect">
            <a:avLst/>
          </a:prstGeom>
        </p:spPr>
      </p:pic>
      <p:pic>
        <p:nvPicPr>
          <p:cNvPr id="4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4757598" y="422144"/>
            <a:ext cx="16747735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</a:t>
            </a:r>
            <a:r>
              <a:rPr lang="it-IT" sz="5227" b="1" dirty="0" err="1"/>
              <a:t>evolution</a:t>
            </a:r>
            <a:r>
              <a:rPr lang="it-IT" sz="5227" b="1" dirty="0"/>
              <a:t> kit:</a:t>
            </a:r>
          </a:p>
          <a:p>
            <a:r>
              <a:rPr lang="it-IT" sz="4480" b="1" cap="none" dirty="0"/>
              <a:t>4D Radar sensors:</a:t>
            </a:r>
            <a:endParaRPr lang="it-IT" sz="4480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615" y="2662764"/>
            <a:ext cx="15113540" cy="7700435"/>
          </a:xfrm>
          <a:prstGeom prst="rect">
            <a:avLst/>
          </a:prstGeom>
        </p:spPr>
      </p:pic>
      <p:pic>
        <p:nvPicPr>
          <p:cNvPr id="4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533" y="2626298"/>
            <a:ext cx="14986000" cy="7671575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4659069" y="368681"/>
            <a:ext cx="19188295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baseline kit:</a:t>
            </a:r>
          </a:p>
          <a:p>
            <a:r>
              <a:rPr lang="it-IT" sz="4480" b="1" cap="none" dirty="0"/>
              <a:t>Radar SRR sensors:</a:t>
            </a:r>
            <a:endParaRPr lang="it-IT" sz="4480" b="1" dirty="0"/>
          </a:p>
        </p:txBody>
      </p:sp>
      <p:pic>
        <p:nvPicPr>
          <p:cNvPr id="7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3950" y="2028041"/>
            <a:ext cx="16501918" cy="8681783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4543057" y="354098"/>
            <a:ext cx="17149247" cy="141913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baseline kit:</a:t>
            </a:r>
          </a:p>
          <a:p>
            <a:r>
              <a:rPr lang="it-IT" sz="4480" b="1" cap="none" dirty="0"/>
              <a:t>Stereoscopic camera sensors:</a:t>
            </a:r>
            <a:endParaRPr lang="it-IT" sz="4480" b="1" dirty="0"/>
          </a:p>
        </p:txBody>
      </p:sp>
      <p:pic>
        <p:nvPicPr>
          <p:cNvPr id="7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5588000" y="254000"/>
            <a:ext cx="19188295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Solutions </a:t>
            </a:r>
            <a:r>
              <a:rPr lang="it-IT" sz="5227" b="1" dirty="0" err="1"/>
              <a:t>overview</a:t>
            </a:r>
            <a:r>
              <a:rPr lang="it-IT" sz="5227" b="1" dirty="0"/>
              <a:t>:</a:t>
            </a:r>
          </a:p>
          <a:p>
            <a:r>
              <a:rPr lang="it-IT" sz="4480" b="1" cap="none" dirty="0"/>
              <a:t>Automotive-grade:</a:t>
            </a:r>
          </a:p>
          <a:p>
            <a:endParaRPr lang="it-IT" sz="5227" b="1" dirty="0"/>
          </a:p>
        </p:txBody>
      </p:sp>
      <p:pic>
        <p:nvPicPr>
          <p:cNvPr id="5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1082728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0214" y="-212579"/>
            <a:ext cx="3888186" cy="219052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67056"/>
            <a:ext cx="18081878" cy="5246912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658" y="1949411"/>
            <a:ext cx="15908632" cy="480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2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9067" y="1698913"/>
            <a:ext cx="9381066" cy="516465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67" y="1786814"/>
            <a:ext cx="10265838" cy="507847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267" y="6926429"/>
            <a:ext cx="9342269" cy="5316371"/>
          </a:xfrm>
          <a:prstGeom prst="rect">
            <a:avLst/>
          </a:prstGeom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6214534" y="62865"/>
            <a:ext cx="14224000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Solutions </a:t>
            </a:r>
            <a:r>
              <a:rPr lang="it-IT" sz="5227" b="1" dirty="0" err="1"/>
              <a:t>requirements</a:t>
            </a:r>
            <a:r>
              <a:rPr lang="it-IT" sz="5227" b="1" dirty="0" smtClean="0"/>
              <a:t>:</a:t>
            </a:r>
          </a:p>
          <a:p>
            <a:r>
              <a:rPr lang="it-IT" sz="4480" b="1" cap="none" dirty="0"/>
              <a:t>Automotive-grade: </a:t>
            </a:r>
            <a:r>
              <a:rPr lang="it-IT" sz="4480" b="1" cap="none" dirty="0" smtClean="0"/>
              <a:t>Evolution </a:t>
            </a:r>
            <a:r>
              <a:rPr lang="it-IT" sz="4480" b="1" cap="none" dirty="0"/>
              <a:t>kit</a:t>
            </a:r>
          </a:p>
          <a:p>
            <a:endParaRPr lang="it-IT" sz="5227" b="1" dirty="0"/>
          </a:p>
        </p:txBody>
      </p:sp>
      <p:pic>
        <p:nvPicPr>
          <p:cNvPr id="6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4985654" y="297703"/>
            <a:ext cx="19188295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Solutions </a:t>
            </a:r>
            <a:r>
              <a:rPr lang="it-IT" sz="5227" b="1" dirty="0" err="1" smtClean="0"/>
              <a:t>requirements</a:t>
            </a:r>
            <a:r>
              <a:rPr lang="it-IT" sz="5227" b="1" dirty="0" smtClean="0"/>
              <a:t>:</a:t>
            </a:r>
            <a:endParaRPr lang="it-IT" sz="5227" b="1" dirty="0"/>
          </a:p>
          <a:p>
            <a:r>
              <a:rPr lang="it-IT" sz="4480" b="1" cap="none" dirty="0" smtClean="0"/>
              <a:t>Automotive-grade: </a:t>
            </a:r>
            <a:r>
              <a:rPr lang="it-IT" sz="4480" b="1" cap="none" dirty="0"/>
              <a:t>B</a:t>
            </a:r>
            <a:r>
              <a:rPr lang="it-IT" sz="4480" b="1" cap="none" dirty="0" smtClean="0"/>
              <a:t>aseline kit</a:t>
            </a:r>
            <a:endParaRPr lang="it-IT" sz="4480" b="1" cap="none" dirty="0"/>
          </a:p>
          <a:p>
            <a:endParaRPr lang="it-IT" sz="5227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9652" y="2959953"/>
            <a:ext cx="10710448" cy="517092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20" y="2959953"/>
            <a:ext cx="10710448" cy="6040987"/>
          </a:xfrm>
          <a:prstGeom prst="rect">
            <a:avLst/>
          </a:prstGeom>
        </p:spPr>
      </p:pic>
      <p:pic>
        <p:nvPicPr>
          <p:cNvPr id="5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818354" y="4535242"/>
            <a:ext cx="16437562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990" dirty="0"/>
              <a:t>The </a:t>
            </a:r>
            <a:r>
              <a:rPr lang="it-IT" sz="2990" b="1" dirty="0"/>
              <a:t>Consistency</a:t>
            </a:r>
            <a:r>
              <a:rPr lang="it-IT" sz="2990" dirty="0"/>
              <a:t> is the most important measurement of the results from pairwise </a:t>
            </a:r>
            <a:r>
              <a:rPr lang="it-IT" sz="2990" dirty="0" err="1"/>
              <a:t>comparison</a:t>
            </a:r>
            <a:r>
              <a:rPr lang="it-IT" sz="2990" dirty="0"/>
              <a:t> in the </a:t>
            </a:r>
            <a:r>
              <a:rPr lang="it-IT" sz="2990" dirty="0" smtClean="0"/>
              <a:t>AHP.</a:t>
            </a:r>
            <a:endParaRPr lang="it-IT" sz="2990" dirty="0"/>
          </a:p>
          <a:p>
            <a:r>
              <a:rPr lang="it-IT" sz="2990" dirty="0"/>
              <a:t>Pairwise </a:t>
            </a:r>
            <a:r>
              <a:rPr lang="it-IT" sz="2990" dirty="0" err="1"/>
              <a:t>comparison</a:t>
            </a:r>
            <a:r>
              <a:rPr lang="it-IT" sz="2990" dirty="0"/>
              <a:t> is a method to calculate the </a:t>
            </a:r>
            <a:r>
              <a:rPr lang="it-IT" sz="2990" b="1" dirty="0"/>
              <a:t>weights</a:t>
            </a:r>
            <a:r>
              <a:rPr lang="it-IT" sz="2990" dirty="0"/>
              <a:t> for each element in order to perform a </a:t>
            </a:r>
            <a:r>
              <a:rPr lang="it-IT" sz="2990" dirty="0" err="1"/>
              <a:t>comparison</a:t>
            </a:r>
            <a:r>
              <a:rPr lang="it-IT" sz="2990" dirty="0"/>
              <a:t> of two </a:t>
            </a:r>
            <a:r>
              <a:rPr lang="it-IT" sz="2990" b="1" dirty="0"/>
              <a:t>advantages</a:t>
            </a:r>
            <a:r>
              <a:rPr lang="it-IT" sz="2990" dirty="0"/>
              <a:t>.</a:t>
            </a:r>
          </a:p>
          <a:p>
            <a:r>
              <a:rPr lang="it-IT" sz="2990" dirty="0"/>
              <a:t>The consistency of the AHP will be determined by the </a:t>
            </a:r>
            <a:r>
              <a:rPr lang="it-IT" sz="2990" b="1" dirty="0"/>
              <a:t>value</a:t>
            </a:r>
            <a:r>
              <a:rPr lang="it-IT" sz="2990" dirty="0"/>
              <a:t> of </a:t>
            </a:r>
            <a:r>
              <a:rPr lang="it-IT" sz="2990" b="1" dirty="0"/>
              <a:t>C.I.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4794204" y="481822"/>
            <a:ext cx="13461711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/>
              <a:t>Analytic Hierarchy </a:t>
            </a:r>
            <a:r>
              <a:rPr lang="it-IT" sz="4480" b="1" cap="none" dirty="0" smtClean="0"/>
              <a:t>Process: Method of decision-makings</a:t>
            </a:r>
          </a:p>
          <a:p>
            <a:endParaRPr lang="it-IT" sz="2800" b="1" dirty="0"/>
          </a:p>
        </p:txBody>
      </p:sp>
      <p:sp>
        <p:nvSpPr>
          <p:cNvPr id="8" name="Rettangolo 7"/>
          <p:cNvSpPr/>
          <p:nvPr/>
        </p:nvSpPr>
        <p:spPr>
          <a:xfrm>
            <a:off x="1818354" y="2382567"/>
            <a:ext cx="18378657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90" dirty="0" smtClean="0"/>
              <a:t>The </a:t>
            </a:r>
            <a:r>
              <a:rPr lang="en-US" sz="2990" dirty="0"/>
              <a:t>AHP technique is a </a:t>
            </a:r>
            <a:r>
              <a:rPr lang="en-US" sz="2990" b="1" dirty="0"/>
              <a:t>ranking process </a:t>
            </a:r>
            <a:r>
              <a:rPr lang="en-US" sz="2990" dirty="0"/>
              <a:t>employed in group decision-making that also enables consistency testing in judgment formation to detect and diminish any </a:t>
            </a:r>
            <a:r>
              <a:rPr lang="en-US" sz="2990" b="1" dirty="0"/>
              <a:t>inconsistencies</a:t>
            </a:r>
            <a:r>
              <a:rPr lang="en-US" sz="2990" dirty="0"/>
              <a:t> in opinions or judgments. </a:t>
            </a:r>
            <a:endParaRPr lang="en-US" sz="2990" dirty="0" smtClean="0"/>
          </a:p>
          <a:p>
            <a:r>
              <a:rPr lang="en-US" sz="2990" dirty="0" smtClean="0"/>
              <a:t>The </a:t>
            </a:r>
            <a:r>
              <a:rPr lang="en-US" sz="2990" dirty="0"/>
              <a:t>technique prioritises selection criteria and differentiates the </a:t>
            </a:r>
            <a:r>
              <a:rPr lang="en-US" sz="2990" b="1" dirty="0"/>
              <a:t>more significant criteria</a:t>
            </a:r>
            <a:r>
              <a:rPr lang="en-US" sz="2990" dirty="0"/>
              <a:t> from the less significant ones. On rows and columns, the </a:t>
            </a:r>
            <a:r>
              <a:rPr lang="en-US" sz="2990" b="1" dirty="0"/>
              <a:t>same parameters </a:t>
            </a:r>
            <a:r>
              <a:rPr lang="en-US" sz="2990" dirty="0"/>
              <a:t>are present, so the upper half of the matrix is </a:t>
            </a:r>
            <a:r>
              <a:rPr lang="en-US" sz="2990" dirty="0" smtClean="0"/>
              <a:t>evaluated.</a:t>
            </a:r>
            <a:endParaRPr lang="it-IT" sz="2990" dirty="0"/>
          </a:p>
        </p:txBody>
      </p:sp>
      <p:sp>
        <p:nvSpPr>
          <p:cNvPr id="9" name="Rettangolo 8"/>
          <p:cNvSpPr/>
          <p:nvPr/>
        </p:nvSpPr>
        <p:spPr>
          <a:xfrm>
            <a:off x="1818353" y="6687918"/>
            <a:ext cx="12828087" cy="1965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90" dirty="0"/>
              <a:t>T</a:t>
            </a:r>
            <a:r>
              <a:rPr lang="en-US" sz="2990" dirty="0" smtClean="0"/>
              <a:t>he </a:t>
            </a:r>
            <a:r>
              <a:rPr lang="en-US" sz="2990" dirty="0"/>
              <a:t>consistency ratio (CR) is used to determine the value of </a:t>
            </a:r>
            <a:r>
              <a:rPr lang="en-US" sz="2990" dirty="0" smtClean="0"/>
              <a:t>probability</a:t>
            </a:r>
            <a:r>
              <a:rPr lang="en-US" sz="3200" dirty="0" smtClean="0"/>
              <a:t>.</a:t>
            </a:r>
            <a:endParaRPr lang="it-IT" sz="2990" dirty="0" smtClean="0"/>
          </a:p>
          <a:p>
            <a:r>
              <a:rPr lang="it-IT" sz="2990" dirty="0" smtClean="0"/>
              <a:t>A C.I./R.I. value </a:t>
            </a:r>
            <a:r>
              <a:rPr lang="it-IT" sz="2990" b="1" dirty="0" smtClean="0"/>
              <a:t>below 0.1 </a:t>
            </a:r>
            <a:r>
              <a:rPr lang="it-IT" sz="2990" dirty="0" smtClean="0"/>
              <a:t>is important in the AHP method to </a:t>
            </a:r>
            <a:r>
              <a:rPr lang="it-IT" sz="2990" b="1" dirty="0" smtClean="0"/>
              <a:t>ensure consistency</a:t>
            </a:r>
            <a:r>
              <a:rPr lang="it-IT" sz="2990" dirty="0" smtClean="0"/>
              <a:t>, enhance decision quality, increase confidence, and facilitate </a:t>
            </a:r>
            <a:r>
              <a:rPr lang="it-IT" sz="2990" b="1" dirty="0" smtClean="0"/>
              <a:t>sensitivity analysis</a:t>
            </a:r>
            <a:r>
              <a:rPr lang="it-IT" sz="2990" dirty="0" smtClean="0"/>
              <a:t>, all of which contribute to reliable and </a:t>
            </a:r>
            <a:r>
              <a:rPr lang="it-IT" sz="2990" b="1" dirty="0" smtClean="0"/>
              <a:t>robust decision-making</a:t>
            </a:r>
            <a:r>
              <a:rPr lang="it-IT" sz="2990" dirty="0" smtClean="0"/>
              <a:t>.</a:t>
            </a:r>
            <a:endParaRPr lang="it-IT" sz="299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818353" y="8872910"/>
            <a:ext cx="13293985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990" dirty="0" smtClean="0"/>
              <a:t>λ</a:t>
            </a:r>
            <a:r>
              <a:rPr lang="it-IT" sz="2990" dirty="0" smtClean="0"/>
              <a:t>max value refers to the largest or principal eigen value of the matrix.</a:t>
            </a:r>
          </a:p>
          <a:p>
            <a:r>
              <a:rPr lang="el-GR" sz="2990" dirty="0" smtClean="0"/>
              <a:t>λ</a:t>
            </a:r>
            <a:r>
              <a:rPr lang="it-IT" sz="2990" dirty="0" smtClean="0"/>
              <a:t> is calculated for each row as a ratio between weighted sum value and criteria weights, where </a:t>
            </a:r>
            <a:r>
              <a:rPr lang="it-IT" sz="2990" dirty="0"/>
              <a:t>weighted sum </a:t>
            </a:r>
            <a:r>
              <a:rPr lang="it-IT" sz="2990" dirty="0" smtClean="0"/>
              <a:t>value is the sum of each normalized value of the matrix and the criteria weights are the values on the main diagonal of each row.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sellaDiTesto 10"/>
              <p:cNvSpPr txBox="1"/>
              <p:nvPr/>
            </p:nvSpPr>
            <p:spPr>
              <a:xfrm>
                <a:off x="15938224" y="9170860"/>
                <a:ext cx="2011535" cy="8613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.=</m:t>
                      </m:r>
                      <m:f>
                        <m:f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11" name="CasellaDiTes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38224" y="9170860"/>
                <a:ext cx="2011535" cy="86139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sellaDiTesto 11"/>
              <p:cNvSpPr txBox="1"/>
              <p:nvPr/>
            </p:nvSpPr>
            <p:spPr>
              <a:xfrm>
                <a:off x="16020459" y="6548010"/>
                <a:ext cx="4470912" cy="9544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990" i="1" smtClean="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l-GR" sz="2990" i="1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it-IT" sz="299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it-IT" sz="2990" b="0" i="0" smtClean="0">
                              <a:latin typeface="Cambria Math" panose="02040503050406030204" pitchFamily="18" charset="0"/>
                            </a:rPr>
                            <m:t>Weighted</m:t>
                          </m:r>
                          <m:r>
                            <m:rPr>
                              <m:nor/>
                            </m:rPr>
                            <a:rPr lang="it-IT" sz="299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𝑆𝑢𝑚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𝑉𝑎𝑙𝑢𝑒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𝐶𝑟𝑖𝑡𝑒𝑟𝑖𝑎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𝑊𝑒𝑖𝑔h𝑡𝑠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12" name="CasellaDiTes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20459" y="6548010"/>
                <a:ext cx="4470912" cy="95442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sellaDiTesto 12"/>
              <p:cNvSpPr txBox="1"/>
              <p:nvPr/>
            </p:nvSpPr>
            <p:spPr>
              <a:xfrm>
                <a:off x="15938224" y="7884602"/>
                <a:ext cx="3732341" cy="9040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990" i="1">
                              <a:latin typeface="Cambria Math" panose="02040503050406030204" pitchFamily="18" charset="0"/>
                            </a:rPr>
                            <m:t>λ</m:t>
                          </m:r>
                        </m:e>
                        <m:sub>
                          <m:r>
                            <a:rPr lang="it-IT" sz="299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99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13" name="CasellaDiTes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38224" y="7884602"/>
                <a:ext cx="3732341" cy="90409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asellaDiTesto 13"/>
              <p:cNvSpPr txBox="1"/>
              <p:nvPr/>
            </p:nvSpPr>
            <p:spPr>
              <a:xfrm>
                <a:off x="15904783" y="10409965"/>
                <a:ext cx="3044240" cy="9010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.=</m:t>
                      </m:r>
                      <m:f>
                        <m:f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14" name="CasellaDiTest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04783" y="10409965"/>
                <a:ext cx="3044240" cy="90108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11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23423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Solid State Lidar: Robosense RS M1</a:t>
            </a:r>
          </a:p>
          <a:p>
            <a:endParaRPr lang="it-IT" sz="28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8053" y="2683940"/>
            <a:ext cx="4500000" cy="158306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533" y="2683941"/>
            <a:ext cx="15840000" cy="6942640"/>
          </a:xfrm>
          <a:prstGeom prst="rect">
            <a:avLst/>
          </a:prstGeom>
        </p:spPr>
      </p:pic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22463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9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52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30535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Radar 4D: Continental ARS 548</a:t>
            </a:r>
          </a:p>
          <a:p>
            <a:endParaRPr lang="it-IT" sz="2800" b="1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8053" y="2728662"/>
            <a:ext cx="4500000" cy="152857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723" y="2728662"/>
            <a:ext cx="15840000" cy="6915266"/>
          </a:xfrm>
          <a:prstGeom prst="rect">
            <a:avLst/>
          </a:prstGeom>
        </p:spPr>
      </p:pic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032075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8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13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95" y="-227692"/>
            <a:ext cx="4674168" cy="2617534"/>
          </a:xfrm>
          <a:prstGeom prst="rect">
            <a:avLst/>
          </a:prstGeom>
        </p:spPr>
      </p:pic>
      <p:pic>
        <p:nvPicPr>
          <p:cNvPr id="5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651" y="345799"/>
            <a:ext cx="2831082" cy="109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02249" y="2389842"/>
            <a:ext cx="124999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3600" i="1" dirty="0" smtClean="0">
                <a:latin typeface="+mj-lt"/>
                <a:cs typeface="Times New Roman" panose="02020603050405020304" pitchFamily="18" charset="0"/>
              </a:rPr>
              <a:t>Politecnico di Torino</a:t>
            </a:r>
          </a:p>
          <a:p>
            <a:pPr>
              <a:lnSpc>
                <a:spcPct val="150000"/>
              </a:lnSpc>
            </a:pPr>
            <a:r>
              <a:rPr lang="en-US" sz="3600" i="1" dirty="0">
                <a:latin typeface="+mj-lt"/>
                <a:cs typeface="Times New Roman" panose="02020603050405020304" pitchFamily="18" charset="0"/>
              </a:rPr>
              <a:t>Department of Mechanical and Aerospace </a:t>
            </a:r>
            <a:r>
              <a:rPr lang="en-US" sz="3600" i="1" dirty="0" smtClean="0">
                <a:latin typeface="+mj-lt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50000"/>
              </a:lnSpc>
            </a:pPr>
            <a:r>
              <a:rPr lang="en-US" sz="3600" i="1" dirty="0">
                <a:latin typeface="+mj-lt"/>
              </a:rPr>
              <a:t>Master’s Degree in Mechanical Engineering</a:t>
            </a:r>
            <a:endParaRPr lang="it-IT" sz="3600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830772" y="5655027"/>
            <a:ext cx="9668613" cy="2506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30" b="1" dirty="0">
                <a:latin typeface="+mj-lt"/>
              </a:rPr>
              <a:t>Sensors Architecture Definition for Energy Consumption Reduction of Battery Electric Vehicles</a:t>
            </a:r>
            <a:endParaRPr lang="it-IT" sz="5230" b="1" dirty="0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02249" y="8161867"/>
            <a:ext cx="199532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3600" i="1" dirty="0" smtClean="0"/>
          </a:p>
          <a:p>
            <a:r>
              <a:rPr lang="it-IT" sz="3600" dirty="0" smtClean="0"/>
              <a:t>Supervisors: 																							Candidate:</a:t>
            </a:r>
          </a:p>
          <a:p>
            <a:r>
              <a:rPr lang="it-IT" sz="3600" dirty="0" smtClean="0"/>
              <a:t>Ch.mo Prof. Andrea Tonoli		 																Luca </a:t>
            </a:r>
            <a:r>
              <a:rPr lang="it-IT" sz="3600" dirty="0"/>
              <a:t>Barzaghi</a:t>
            </a:r>
            <a:endParaRPr lang="it-IT" sz="3600" dirty="0" smtClean="0"/>
          </a:p>
          <a:p>
            <a:r>
              <a:rPr lang="it-IT" sz="3600" dirty="0"/>
              <a:t>PhD Candidate Stefano Favelli </a:t>
            </a:r>
            <a:r>
              <a:rPr lang="it-IT" sz="3600" i="1" dirty="0" smtClean="0"/>
              <a:t>										</a:t>
            </a:r>
            <a:r>
              <a:rPr lang="it-IT" sz="3600" dirty="0" smtClean="0"/>
              <a:t>						s286371 									</a:t>
            </a:r>
            <a:endParaRPr lang="it-IT" sz="3600" dirty="0"/>
          </a:p>
          <a:p>
            <a:r>
              <a:rPr lang="it-IT" sz="3600" dirty="0" smtClean="0"/>
              <a:t>Dott. Ing. Bernardo Sessa (Teoresi S.p.A.) 	</a:t>
            </a:r>
          </a:p>
          <a:p>
            <a:r>
              <a:rPr lang="it-IT" sz="3600" dirty="0" smtClean="0"/>
              <a:t>									</a:t>
            </a:r>
          </a:p>
        </p:txBody>
      </p:sp>
    </p:spTree>
    <p:extLst>
      <p:ext uri="{BB962C8B-B14F-4D97-AF65-F5344CB8AC3E}">
        <p14:creationId xmlns:p14="http://schemas.microsoft.com/office/powerpoint/2010/main" val="41198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30535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Camera: NileCam25 CUOAGX GMLS2</a:t>
            </a:r>
            <a:endParaRPr lang="it-IT" sz="4480" b="1" dirty="0"/>
          </a:p>
          <a:p>
            <a:endParaRPr lang="it-IT" sz="28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98053" y="2527833"/>
            <a:ext cx="4500000" cy="185294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985" y="2527833"/>
            <a:ext cx="15840000" cy="6927899"/>
          </a:xfrm>
          <a:prstGeom prst="rect">
            <a:avLst/>
          </a:prstGeom>
        </p:spPr>
      </p:pic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238644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8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58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30535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Stereoscopic Camera: ZED X</a:t>
            </a:r>
            <a:endParaRPr lang="it-IT" sz="4480" b="1" dirty="0"/>
          </a:p>
          <a:p>
            <a:endParaRPr lang="it-IT" sz="28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98053" y="2679485"/>
            <a:ext cx="4500000" cy="178615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6830" y="2679485"/>
            <a:ext cx="15840000" cy="6955217"/>
          </a:xfrm>
          <a:prstGeom prst="rect">
            <a:avLst/>
          </a:prstGeom>
        </p:spPr>
      </p:pic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064051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9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747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30535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Radar Short Range: Continental SRR 520</a:t>
            </a:r>
            <a:endParaRPr lang="it-IT" sz="4480" b="1" dirty="0"/>
          </a:p>
          <a:p>
            <a:endParaRPr lang="it-IT" sz="28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98053" y="2672779"/>
            <a:ext cx="4500000" cy="180828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0184" y="2672779"/>
            <a:ext cx="15840000" cy="6918106"/>
          </a:xfrm>
          <a:prstGeom prst="rect">
            <a:avLst/>
          </a:prstGeom>
        </p:spPr>
      </p:pic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064051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9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13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5" y="481822"/>
            <a:ext cx="130535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Solutions </a:t>
            </a:r>
            <a:r>
              <a:rPr lang="it-IT" sz="5230" b="1" dirty="0" err="1" smtClean="0"/>
              <a:t>overview</a:t>
            </a:r>
            <a:r>
              <a:rPr lang="it-IT" sz="5230" b="1" dirty="0" smtClean="0"/>
              <a:t>:</a:t>
            </a:r>
          </a:p>
          <a:p>
            <a:r>
              <a:rPr lang="it-IT" sz="4480" b="1" cap="none" dirty="0" smtClean="0"/>
              <a:t>AHP Method for </a:t>
            </a:r>
            <a:r>
              <a:rPr lang="it-IT" sz="4480" b="1" cap="none" dirty="0"/>
              <a:t>K</a:t>
            </a:r>
            <a:r>
              <a:rPr lang="it-IT" sz="4480" b="1" cap="none" dirty="0" smtClean="0"/>
              <a:t>it: Solution 1</a:t>
            </a:r>
            <a:endParaRPr lang="it-IT" sz="4480" b="1" dirty="0"/>
          </a:p>
          <a:p>
            <a:endParaRPr lang="it-IT" sz="28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494045" y="9768384"/>
            <a:ext cx="15660099" cy="128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Solution 1, consisting of: </a:t>
            </a:r>
            <a:r>
              <a:rPr lang="it-IT" sz="2990" b="1" dirty="0" smtClean="0"/>
              <a:t>CONTINENTAL </a:t>
            </a:r>
            <a:r>
              <a:rPr lang="it-IT" sz="2990" b="1" dirty="0"/>
              <a:t>ARS 548 </a:t>
            </a:r>
            <a:r>
              <a:rPr lang="it-IT" sz="2990" b="1" dirty="0" smtClean="0"/>
              <a:t>RDI, </a:t>
            </a:r>
            <a:r>
              <a:rPr lang="it-IT" sz="2990" b="1" dirty="0"/>
              <a:t>ZED </a:t>
            </a:r>
            <a:r>
              <a:rPr lang="it-IT" sz="2990" b="1" dirty="0" smtClean="0"/>
              <a:t>X, </a:t>
            </a:r>
            <a:r>
              <a:rPr lang="it-IT" sz="2990" b="1" dirty="0"/>
              <a:t>CONTINENTAL </a:t>
            </a:r>
            <a:r>
              <a:rPr lang="it-IT" sz="2990" b="1" dirty="0" smtClean="0"/>
              <a:t>SRR520,</a:t>
            </a:r>
            <a:r>
              <a:rPr lang="it-IT" sz="2990" b="1" dirty="0"/>
              <a:t> NileCam25 CUXVR </a:t>
            </a:r>
            <a:r>
              <a:rPr lang="it-IT" sz="2990" b="1" dirty="0" smtClean="0"/>
              <a:t>GMLS2</a:t>
            </a:r>
            <a:r>
              <a:rPr lang="it-IT" sz="2990" dirty="0" smtClean="0"/>
              <a:t>, presents the best Consistency Check compared to the other solution analyzed.</a:t>
            </a:r>
            <a:endParaRPr lang="it-IT" sz="2990" dirty="0"/>
          </a:p>
          <a:p>
            <a:endParaRPr lang="it-IT" dirty="0"/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281359"/>
              </p:ext>
            </p:extLst>
          </p:nvPr>
        </p:nvGraphicFramePr>
        <p:xfrm>
          <a:off x="17913155" y="4633159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8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044" y="2571369"/>
            <a:ext cx="15755383" cy="692789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13155" y="2571369"/>
            <a:ext cx="4500000" cy="186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cs typeface="Calibri" panose="020F0502020204030204" pitchFamily="34" charset="0"/>
              </a:rPr>
              <a:t>NEW ADAS Architecture – Solution 1</a:t>
            </a:r>
          </a:p>
        </p:txBody>
      </p:sp>
      <p:graphicFrame>
        <p:nvGraphicFramePr>
          <p:cNvPr id="2" name="Tabella 3">
            <a:extLst>
              <a:ext uri="{FF2B5EF4-FFF2-40B4-BE49-F238E27FC236}">
                <a16:creationId xmlns:a16="http://schemas.microsoft.com/office/drawing/2014/main" xmlns="" id="{2BADD211-B5FB-2A90-5EEC-7F35D98857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84645" y="4337202"/>
          <a:ext cx="14016491" cy="561513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046183">
                  <a:extLst>
                    <a:ext uri="{9D8B030D-6E8A-4147-A177-3AD203B41FA5}">
                      <a16:colId xmlns:a16="http://schemas.microsoft.com/office/drawing/2014/main" xmlns="" val="185463809"/>
                    </a:ext>
                  </a:extLst>
                </a:gridCol>
                <a:gridCol w="1892322">
                  <a:extLst>
                    <a:ext uri="{9D8B030D-6E8A-4147-A177-3AD203B41FA5}">
                      <a16:colId xmlns:a16="http://schemas.microsoft.com/office/drawing/2014/main" xmlns="" val="3768082955"/>
                    </a:ext>
                  </a:extLst>
                </a:gridCol>
                <a:gridCol w="1463979">
                  <a:extLst>
                    <a:ext uri="{9D8B030D-6E8A-4147-A177-3AD203B41FA5}">
                      <a16:colId xmlns:a16="http://schemas.microsoft.com/office/drawing/2014/main" xmlns="" val="3389445309"/>
                    </a:ext>
                  </a:extLst>
                </a:gridCol>
                <a:gridCol w="1744734">
                  <a:extLst>
                    <a:ext uri="{9D8B030D-6E8A-4147-A177-3AD203B41FA5}">
                      <a16:colId xmlns:a16="http://schemas.microsoft.com/office/drawing/2014/main" xmlns="" val="3704585877"/>
                    </a:ext>
                  </a:extLst>
                </a:gridCol>
                <a:gridCol w="1833810">
                  <a:extLst>
                    <a:ext uri="{9D8B030D-6E8A-4147-A177-3AD203B41FA5}">
                      <a16:colId xmlns:a16="http://schemas.microsoft.com/office/drawing/2014/main" xmlns="" val="2010000773"/>
                    </a:ext>
                  </a:extLst>
                </a:gridCol>
                <a:gridCol w="1887001">
                  <a:extLst>
                    <a:ext uri="{9D8B030D-6E8A-4147-A177-3AD203B41FA5}">
                      <a16:colId xmlns:a16="http://schemas.microsoft.com/office/drawing/2014/main" xmlns="" val="2149741667"/>
                    </a:ext>
                  </a:extLst>
                </a:gridCol>
                <a:gridCol w="1645339">
                  <a:extLst>
                    <a:ext uri="{9D8B030D-6E8A-4147-A177-3AD203B41FA5}">
                      <a16:colId xmlns:a16="http://schemas.microsoft.com/office/drawing/2014/main" xmlns="" val="2235509234"/>
                    </a:ext>
                  </a:extLst>
                </a:gridCol>
                <a:gridCol w="1503123">
                  <a:extLst>
                    <a:ext uri="{9D8B030D-6E8A-4147-A177-3AD203B41FA5}">
                      <a16:colId xmlns:a16="http://schemas.microsoft.com/office/drawing/2014/main" xmlns="" val="2080807173"/>
                    </a:ext>
                  </a:extLst>
                </a:gridCol>
              </a:tblGrid>
              <a:tr h="709867">
                <a:tc>
                  <a:txBody>
                    <a:bodyPr/>
                    <a:lstStyle/>
                    <a:p>
                      <a:pPr algn="ctr"/>
                      <a:r>
                        <a:rPr lang="it-IT" sz="2800" dirty="0"/>
                        <a:t>SENSOR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Type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Max Range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Range Accuracy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FoV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Resolution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Cost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Quantity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0370239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ARS 548 RDI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4D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0.15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60°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0.10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4000 €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3849065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ZED X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Leopard AR0234CS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Smart Stereo /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Stereocamera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20 m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8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110°H/80°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V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121.5°H/73.5°V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550 €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370 €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51565531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SRR520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SRR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0.22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90°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0.35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7244062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NileCam25 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CUOAGX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 GMLS2 / CONTINENTAL MFC527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Monocamera / Smart Mono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104.6°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H/61.6°V</a:t>
                      </a:r>
                      <a:b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110°H/70°V 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1280Hx960V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505 € /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2877247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C9E44C5-4ADE-49D8-1653-F1EA1AD11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65" y="2186400"/>
            <a:ext cx="20404761" cy="749477"/>
          </a:xfrm>
          <a:prstGeom prst="rect">
            <a:avLst/>
          </a:prstGeom>
        </p:spPr>
      </p:pic>
      <p:grpSp>
        <p:nvGrpSpPr>
          <p:cNvPr id="37" name="Gruppo 2">
            <a:extLst>
              <a:ext uri="{FF2B5EF4-FFF2-40B4-BE49-F238E27FC236}">
                <a16:creationId xmlns:a16="http://schemas.microsoft.com/office/drawing/2014/main" xmlns="" id="{0EC350A9-50FA-7D8A-5D53-D97F2F684452}"/>
              </a:ext>
            </a:extLst>
          </p:cNvPr>
          <p:cNvGrpSpPr/>
          <p:nvPr/>
        </p:nvGrpSpPr>
        <p:grpSpPr>
          <a:xfrm>
            <a:off x="15620487" y="1148296"/>
            <a:ext cx="6629913" cy="10603438"/>
            <a:chOff x="15026517" y="1243727"/>
            <a:chExt cx="6545405" cy="10464456"/>
          </a:xfrm>
        </p:grpSpPr>
        <p:pic>
          <p:nvPicPr>
            <p:cNvPr id="38" name="Immagine 1">
              <a:extLst>
                <a:ext uri="{FF2B5EF4-FFF2-40B4-BE49-F238E27FC236}">
                  <a16:creationId xmlns:a16="http://schemas.microsoft.com/office/drawing/2014/main" xmlns="" id="{B8C0AAB2-5B6B-0882-6E9D-885B57DE8D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8" t="17945" r="8295" b="12356"/>
            <a:stretch/>
          </p:blipFill>
          <p:spPr>
            <a:xfrm rot="16200000">
              <a:off x="15263382" y="6545489"/>
              <a:ext cx="4668900" cy="2682404"/>
            </a:xfrm>
            <a:prstGeom prst="rect">
              <a:avLst/>
            </a:prstGeom>
          </p:spPr>
        </p:pic>
        <p:sp>
          <p:nvSpPr>
            <p:cNvPr id="39" name="Fusione 6">
              <a:extLst>
                <a:ext uri="{FF2B5EF4-FFF2-40B4-BE49-F238E27FC236}">
                  <a16:creationId xmlns:a16="http://schemas.microsoft.com/office/drawing/2014/main" xmlns="" id="{4FDC5DDD-740B-C2A5-C35F-216E722C96DB}"/>
                </a:ext>
              </a:extLst>
            </p:cNvPr>
            <p:cNvSpPr/>
            <p:nvPr/>
          </p:nvSpPr>
          <p:spPr>
            <a:xfrm>
              <a:off x="16320177" y="1243727"/>
              <a:ext cx="2498091" cy="4437627"/>
            </a:xfrm>
            <a:prstGeom prst="flowChartMerge">
              <a:avLst/>
            </a:prstGeom>
            <a:solidFill>
              <a:schemeClr val="accent1">
                <a:alpha val="6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Fusione 8">
              <a:extLst>
                <a:ext uri="{FF2B5EF4-FFF2-40B4-BE49-F238E27FC236}">
                  <a16:creationId xmlns:a16="http://schemas.microsoft.com/office/drawing/2014/main" xmlns="" id="{69E58A8F-489D-33E2-231A-1E15D1BAFBCE}"/>
                </a:ext>
              </a:extLst>
            </p:cNvPr>
            <p:cNvSpPr/>
            <p:nvPr/>
          </p:nvSpPr>
          <p:spPr>
            <a:xfrm rot="5400000">
              <a:off x="18141149" y="7303892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Fusione 11">
              <a:extLst>
                <a:ext uri="{FF2B5EF4-FFF2-40B4-BE49-F238E27FC236}">
                  <a16:creationId xmlns:a16="http://schemas.microsoft.com/office/drawing/2014/main" xmlns="" id="{CDF63993-F933-FAAC-306C-87EA66BBD74A}"/>
                </a:ext>
              </a:extLst>
            </p:cNvPr>
            <p:cNvSpPr/>
            <p:nvPr/>
          </p:nvSpPr>
          <p:spPr>
            <a:xfrm rot="16200000">
              <a:off x="14499208" y="7306165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Fusione 12">
              <a:extLst>
                <a:ext uri="{FF2B5EF4-FFF2-40B4-BE49-F238E27FC236}">
                  <a16:creationId xmlns:a16="http://schemas.microsoft.com/office/drawing/2014/main" xmlns="" id="{51BF5E2C-F7BB-094D-B8AF-E50787C6FF1E}"/>
                </a:ext>
              </a:extLst>
            </p:cNvPr>
            <p:cNvSpPr/>
            <p:nvPr/>
          </p:nvSpPr>
          <p:spPr>
            <a:xfrm rot="10800000">
              <a:off x="16320177" y="10207493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Fusione 13">
              <a:extLst>
                <a:ext uri="{FF2B5EF4-FFF2-40B4-BE49-F238E27FC236}">
                  <a16:creationId xmlns:a16="http://schemas.microsoft.com/office/drawing/2014/main" xmlns="" id="{2E84F070-D270-D3E6-4E2F-662B20A389E3}"/>
                </a:ext>
              </a:extLst>
            </p:cNvPr>
            <p:cNvSpPr/>
            <p:nvPr/>
          </p:nvSpPr>
          <p:spPr>
            <a:xfrm>
              <a:off x="16009981" y="4756679"/>
              <a:ext cx="3125594" cy="2618946"/>
            </a:xfrm>
            <a:prstGeom prst="flowChartMerge">
              <a:avLst/>
            </a:prstGeom>
            <a:solidFill>
              <a:schemeClr val="accent6">
                <a:alpha val="67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4" name="Fusione 14">
              <a:extLst>
                <a:ext uri="{FF2B5EF4-FFF2-40B4-BE49-F238E27FC236}">
                  <a16:creationId xmlns:a16="http://schemas.microsoft.com/office/drawing/2014/main" xmlns="" id="{96D93E24-0E74-9CE1-AE3F-88D8DE68BE48}"/>
                </a:ext>
              </a:extLst>
            </p:cNvPr>
            <p:cNvSpPr/>
            <p:nvPr/>
          </p:nvSpPr>
          <p:spPr>
            <a:xfrm rot="10800000">
              <a:off x="16035030" y="9741191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Rettangolo 16">
              <a:extLst>
                <a:ext uri="{FF2B5EF4-FFF2-40B4-BE49-F238E27FC236}">
                  <a16:creationId xmlns:a16="http://schemas.microsoft.com/office/drawing/2014/main" xmlns="" id="{93B5F402-C2F8-A42F-BB64-DE0BFCA83730}"/>
                </a:ext>
              </a:extLst>
            </p:cNvPr>
            <p:cNvSpPr/>
            <p:nvPr/>
          </p:nvSpPr>
          <p:spPr>
            <a:xfrm>
              <a:off x="19891331" y="3304207"/>
              <a:ext cx="150311" cy="150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18">
              <a:extLst>
                <a:ext uri="{FF2B5EF4-FFF2-40B4-BE49-F238E27FC236}">
                  <a16:creationId xmlns:a16="http://schemas.microsoft.com/office/drawing/2014/main" xmlns="" id="{846A5E85-0E81-6358-5483-0ABC43037359}"/>
                </a:ext>
              </a:extLst>
            </p:cNvPr>
            <p:cNvSpPr/>
            <p:nvPr/>
          </p:nvSpPr>
          <p:spPr>
            <a:xfrm>
              <a:off x="19893419" y="3556815"/>
              <a:ext cx="150311" cy="150312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accent6"/>
                </a:solidFill>
              </a:endParaRPr>
            </a:p>
          </p:txBody>
        </p:sp>
        <p:sp>
          <p:nvSpPr>
            <p:cNvPr id="47" name="Rettangolo 19">
              <a:extLst>
                <a:ext uri="{FF2B5EF4-FFF2-40B4-BE49-F238E27FC236}">
                  <a16:creationId xmlns:a16="http://schemas.microsoft.com/office/drawing/2014/main" xmlns="" id="{20203E7D-55F2-1028-9BC0-41C6185034DC}"/>
                </a:ext>
              </a:extLst>
            </p:cNvPr>
            <p:cNvSpPr/>
            <p:nvPr/>
          </p:nvSpPr>
          <p:spPr>
            <a:xfrm>
              <a:off x="19895507" y="3796897"/>
              <a:ext cx="150311" cy="15031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solidFill>
                  <a:schemeClr val="accent6"/>
                </a:solidFill>
              </a:endParaRPr>
            </a:p>
          </p:txBody>
        </p:sp>
        <p:sp>
          <p:nvSpPr>
            <p:cNvPr id="48" name="Rettangolo 20">
              <a:extLst>
                <a:ext uri="{FF2B5EF4-FFF2-40B4-BE49-F238E27FC236}">
                  <a16:creationId xmlns:a16="http://schemas.microsoft.com/office/drawing/2014/main" xmlns="" id="{B95CBB4B-3D4F-FB6B-C157-6F37EACBBB83}"/>
                </a:ext>
              </a:extLst>
            </p:cNvPr>
            <p:cNvSpPr/>
            <p:nvPr/>
          </p:nvSpPr>
          <p:spPr>
            <a:xfrm>
              <a:off x="19891331" y="4040578"/>
              <a:ext cx="150311" cy="15031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CasellaDiTesto 21">
              <a:extLst>
                <a:ext uri="{FF2B5EF4-FFF2-40B4-BE49-F238E27FC236}">
                  <a16:creationId xmlns:a16="http://schemas.microsoft.com/office/drawing/2014/main" xmlns="" id="{9FDBAF0B-5985-DB66-2D71-9C09253ECD8D}"/>
                </a:ext>
              </a:extLst>
            </p:cNvPr>
            <p:cNvSpPr txBox="1"/>
            <p:nvPr/>
          </p:nvSpPr>
          <p:spPr>
            <a:xfrm>
              <a:off x="20041643" y="3194141"/>
              <a:ext cx="1077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4D</a:t>
              </a:r>
            </a:p>
          </p:txBody>
        </p:sp>
        <p:sp>
          <p:nvSpPr>
            <p:cNvPr id="50" name="CasellaDiTesto 22">
              <a:extLst>
                <a:ext uri="{FF2B5EF4-FFF2-40B4-BE49-F238E27FC236}">
                  <a16:creationId xmlns:a16="http://schemas.microsoft.com/office/drawing/2014/main" xmlns="" id="{ADDCC715-3E4C-DB60-BDEC-F15637176E52}"/>
                </a:ext>
              </a:extLst>
            </p:cNvPr>
            <p:cNvSpPr txBox="1"/>
            <p:nvPr/>
          </p:nvSpPr>
          <p:spPr>
            <a:xfrm>
              <a:off x="20043731" y="3446749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Stereocamera</a:t>
              </a:r>
            </a:p>
          </p:txBody>
        </p:sp>
        <p:sp>
          <p:nvSpPr>
            <p:cNvPr id="51" name="CasellaDiTesto 23">
              <a:extLst>
                <a:ext uri="{FF2B5EF4-FFF2-40B4-BE49-F238E27FC236}">
                  <a16:creationId xmlns:a16="http://schemas.microsoft.com/office/drawing/2014/main" xmlns="" id="{D252E737-7554-C9FE-C09E-7CD7594E29EB}"/>
                </a:ext>
              </a:extLst>
            </p:cNvPr>
            <p:cNvSpPr txBox="1"/>
            <p:nvPr/>
          </p:nvSpPr>
          <p:spPr>
            <a:xfrm>
              <a:off x="20043731" y="3699357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SRR</a:t>
              </a:r>
            </a:p>
          </p:txBody>
        </p:sp>
        <p:sp>
          <p:nvSpPr>
            <p:cNvPr id="52" name="CasellaDiTesto 24">
              <a:extLst>
                <a:ext uri="{FF2B5EF4-FFF2-40B4-BE49-F238E27FC236}">
                  <a16:creationId xmlns:a16="http://schemas.microsoft.com/office/drawing/2014/main" xmlns="" id="{4BCCB325-4A61-EBB7-D236-6755647D6EFE}"/>
                </a:ext>
              </a:extLst>
            </p:cNvPr>
            <p:cNvSpPr txBox="1"/>
            <p:nvPr/>
          </p:nvSpPr>
          <p:spPr>
            <a:xfrm>
              <a:off x="20045836" y="3951965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Monocamera</a:t>
              </a:r>
            </a:p>
          </p:txBody>
        </p:sp>
      </p:grpSp>
      <p:pic>
        <p:nvPicPr>
          <p:cNvPr id="21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cs typeface="Calibri" panose="020F0502020204030204" pitchFamily="34" charset="0"/>
              </a:rPr>
              <a:t>NEW ADAS Architecture – Solution 2</a:t>
            </a:r>
          </a:p>
        </p:txBody>
      </p:sp>
      <p:grpSp>
        <p:nvGrpSpPr>
          <p:cNvPr id="38" name="Gruppo 7">
            <a:extLst>
              <a:ext uri="{FF2B5EF4-FFF2-40B4-BE49-F238E27FC236}">
                <a16:creationId xmlns:a16="http://schemas.microsoft.com/office/drawing/2014/main" xmlns="" id="{AD395B27-6A35-360D-3D0F-934D70B54B34}"/>
              </a:ext>
            </a:extLst>
          </p:cNvPr>
          <p:cNvGrpSpPr/>
          <p:nvPr/>
        </p:nvGrpSpPr>
        <p:grpSpPr>
          <a:xfrm>
            <a:off x="15620487" y="2468235"/>
            <a:ext cx="7137915" cy="9353064"/>
            <a:chOff x="13586027" y="2347205"/>
            <a:chExt cx="7012613" cy="9035302"/>
          </a:xfrm>
        </p:grpSpPr>
        <p:pic>
          <p:nvPicPr>
            <p:cNvPr id="39" name="Immagine 1">
              <a:extLst>
                <a:ext uri="{FF2B5EF4-FFF2-40B4-BE49-F238E27FC236}">
                  <a16:creationId xmlns:a16="http://schemas.microsoft.com/office/drawing/2014/main" xmlns="" id="{4C3EABCA-40D8-5F93-C5F0-9F9CAB7CC4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8" t="17945" r="8295" b="12356"/>
            <a:stretch/>
          </p:blipFill>
          <p:spPr>
            <a:xfrm rot="16200000">
              <a:off x="13822892" y="6219813"/>
              <a:ext cx="4668900" cy="2682404"/>
            </a:xfrm>
            <a:prstGeom prst="rect">
              <a:avLst/>
            </a:prstGeom>
          </p:spPr>
        </p:pic>
        <p:sp>
          <p:nvSpPr>
            <p:cNvPr id="40" name="Fusione 6">
              <a:extLst>
                <a:ext uri="{FF2B5EF4-FFF2-40B4-BE49-F238E27FC236}">
                  <a16:creationId xmlns:a16="http://schemas.microsoft.com/office/drawing/2014/main" xmlns="" id="{66873B6A-6570-4B99-AD36-BE81A4E2A0F0}"/>
                </a:ext>
              </a:extLst>
            </p:cNvPr>
            <p:cNvSpPr/>
            <p:nvPr/>
          </p:nvSpPr>
          <p:spPr>
            <a:xfrm>
              <a:off x="14592821" y="2347205"/>
              <a:ext cx="3098107" cy="4611802"/>
            </a:xfrm>
            <a:prstGeom prst="flowChartMerge">
              <a:avLst/>
            </a:prstGeom>
            <a:solidFill>
              <a:schemeClr val="accent1">
                <a:alpha val="6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Fusione 8">
              <a:extLst>
                <a:ext uri="{FF2B5EF4-FFF2-40B4-BE49-F238E27FC236}">
                  <a16:creationId xmlns:a16="http://schemas.microsoft.com/office/drawing/2014/main" xmlns="" id="{8A69B705-FC37-186F-B163-D2331BA45E39}"/>
                </a:ext>
              </a:extLst>
            </p:cNvPr>
            <p:cNvSpPr/>
            <p:nvPr/>
          </p:nvSpPr>
          <p:spPr>
            <a:xfrm rot="5400000">
              <a:off x="16700659" y="6978216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Fusione 11">
              <a:extLst>
                <a:ext uri="{FF2B5EF4-FFF2-40B4-BE49-F238E27FC236}">
                  <a16:creationId xmlns:a16="http://schemas.microsoft.com/office/drawing/2014/main" xmlns="" id="{BA1C578B-A1E9-AC5A-4A52-4AA5D14BE656}"/>
                </a:ext>
              </a:extLst>
            </p:cNvPr>
            <p:cNvSpPr/>
            <p:nvPr/>
          </p:nvSpPr>
          <p:spPr>
            <a:xfrm rot="16200000">
              <a:off x="13058718" y="6980489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Fusione 12">
              <a:extLst>
                <a:ext uri="{FF2B5EF4-FFF2-40B4-BE49-F238E27FC236}">
                  <a16:creationId xmlns:a16="http://schemas.microsoft.com/office/drawing/2014/main" xmlns="" id="{E1281875-E13E-FD20-9007-D282F781DA46}"/>
                </a:ext>
              </a:extLst>
            </p:cNvPr>
            <p:cNvSpPr/>
            <p:nvPr/>
          </p:nvSpPr>
          <p:spPr>
            <a:xfrm rot="10800000">
              <a:off x="14879687" y="9881817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4" name="Fusione 13">
              <a:extLst>
                <a:ext uri="{FF2B5EF4-FFF2-40B4-BE49-F238E27FC236}">
                  <a16:creationId xmlns:a16="http://schemas.microsoft.com/office/drawing/2014/main" xmlns="" id="{112F1932-B414-7DF5-43EA-1F738DDC2DA5}"/>
                </a:ext>
              </a:extLst>
            </p:cNvPr>
            <p:cNvSpPr/>
            <p:nvPr/>
          </p:nvSpPr>
          <p:spPr>
            <a:xfrm>
              <a:off x="14594543" y="4368373"/>
              <a:ext cx="3125594" cy="2618946"/>
            </a:xfrm>
            <a:prstGeom prst="flowChartMerge">
              <a:avLst/>
            </a:prstGeom>
            <a:solidFill>
              <a:schemeClr val="accent6">
                <a:alpha val="67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Fusione 14">
              <a:extLst>
                <a:ext uri="{FF2B5EF4-FFF2-40B4-BE49-F238E27FC236}">
                  <a16:creationId xmlns:a16="http://schemas.microsoft.com/office/drawing/2014/main" xmlns="" id="{72292A47-B8B7-9456-52B2-3C926F74BBF4}"/>
                </a:ext>
              </a:extLst>
            </p:cNvPr>
            <p:cNvSpPr/>
            <p:nvPr/>
          </p:nvSpPr>
          <p:spPr>
            <a:xfrm rot="10800000">
              <a:off x="14594540" y="9415515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16">
              <a:extLst>
                <a:ext uri="{FF2B5EF4-FFF2-40B4-BE49-F238E27FC236}">
                  <a16:creationId xmlns:a16="http://schemas.microsoft.com/office/drawing/2014/main" xmlns="" id="{62D944EC-B747-0312-C0A5-F2536BE34275}"/>
                </a:ext>
              </a:extLst>
            </p:cNvPr>
            <p:cNvSpPr/>
            <p:nvPr/>
          </p:nvSpPr>
          <p:spPr>
            <a:xfrm>
              <a:off x="18362805" y="3143729"/>
              <a:ext cx="150311" cy="150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Rettangolo 18">
              <a:extLst>
                <a:ext uri="{FF2B5EF4-FFF2-40B4-BE49-F238E27FC236}">
                  <a16:creationId xmlns:a16="http://schemas.microsoft.com/office/drawing/2014/main" xmlns="" id="{AE47BF11-399F-58C7-F4A7-B43A336FF577}"/>
                </a:ext>
              </a:extLst>
            </p:cNvPr>
            <p:cNvSpPr/>
            <p:nvPr/>
          </p:nvSpPr>
          <p:spPr>
            <a:xfrm>
              <a:off x="18364892" y="3396336"/>
              <a:ext cx="150311" cy="150312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accent6"/>
                </a:solidFill>
              </a:endParaRPr>
            </a:p>
          </p:txBody>
        </p:sp>
        <p:sp>
          <p:nvSpPr>
            <p:cNvPr id="48" name="Rettangolo 19">
              <a:extLst>
                <a:ext uri="{FF2B5EF4-FFF2-40B4-BE49-F238E27FC236}">
                  <a16:creationId xmlns:a16="http://schemas.microsoft.com/office/drawing/2014/main" xmlns="" id="{43F1501E-865D-B705-79D7-C77EC83F5F98}"/>
                </a:ext>
              </a:extLst>
            </p:cNvPr>
            <p:cNvSpPr/>
            <p:nvPr/>
          </p:nvSpPr>
          <p:spPr>
            <a:xfrm>
              <a:off x="18366980" y="3636419"/>
              <a:ext cx="150311" cy="15031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accent6"/>
                </a:solidFill>
              </a:endParaRPr>
            </a:p>
          </p:txBody>
        </p:sp>
        <p:sp>
          <p:nvSpPr>
            <p:cNvPr id="49" name="Rettangolo 20">
              <a:extLst>
                <a:ext uri="{FF2B5EF4-FFF2-40B4-BE49-F238E27FC236}">
                  <a16:creationId xmlns:a16="http://schemas.microsoft.com/office/drawing/2014/main" xmlns="" id="{75FE30CD-BD42-3F6A-47C4-A31B02CF0C55}"/>
                </a:ext>
              </a:extLst>
            </p:cNvPr>
            <p:cNvSpPr/>
            <p:nvPr/>
          </p:nvSpPr>
          <p:spPr>
            <a:xfrm>
              <a:off x="18362805" y="3880100"/>
              <a:ext cx="150311" cy="15031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CasellaDiTesto 21">
              <a:extLst>
                <a:ext uri="{FF2B5EF4-FFF2-40B4-BE49-F238E27FC236}">
                  <a16:creationId xmlns:a16="http://schemas.microsoft.com/office/drawing/2014/main" xmlns="" id="{ECF0810A-6476-5351-34EB-4FA9237769E5}"/>
                </a:ext>
              </a:extLst>
            </p:cNvPr>
            <p:cNvSpPr txBox="1"/>
            <p:nvPr/>
          </p:nvSpPr>
          <p:spPr>
            <a:xfrm>
              <a:off x="18513116" y="3033663"/>
              <a:ext cx="2085524" cy="356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Solid State LiDAR</a:t>
              </a:r>
            </a:p>
          </p:txBody>
        </p:sp>
        <p:sp>
          <p:nvSpPr>
            <p:cNvPr id="51" name="CasellaDiTesto 22">
              <a:extLst>
                <a:ext uri="{FF2B5EF4-FFF2-40B4-BE49-F238E27FC236}">
                  <a16:creationId xmlns:a16="http://schemas.microsoft.com/office/drawing/2014/main" xmlns="" id="{16DF2922-C456-2E92-8206-BDED5B19070F}"/>
                </a:ext>
              </a:extLst>
            </p:cNvPr>
            <p:cNvSpPr txBox="1"/>
            <p:nvPr/>
          </p:nvSpPr>
          <p:spPr>
            <a:xfrm>
              <a:off x="18515205" y="3286271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Stereocamera</a:t>
              </a:r>
            </a:p>
          </p:txBody>
        </p:sp>
        <p:sp>
          <p:nvSpPr>
            <p:cNvPr id="52" name="CasellaDiTesto 23">
              <a:extLst>
                <a:ext uri="{FF2B5EF4-FFF2-40B4-BE49-F238E27FC236}">
                  <a16:creationId xmlns:a16="http://schemas.microsoft.com/office/drawing/2014/main" xmlns="" id="{DF6F0D6A-DFDE-D650-9F75-ED8AFF758A67}"/>
                </a:ext>
              </a:extLst>
            </p:cNvPr>
            <p:cNvSpPr txBox="1"/>
            <p:nvPr/>
          </p:nvSpPr>
          <p:spPr>
            <a:xfrm>
              <a:off x="18515205" y="3538879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SRR</a:t>
              </a:r>
            </a:p>
          </p:txBody>
        </p:sp>
        <p:sp>
          <p:nvSpPr>
            <p:cNvPr id="53" name="CasellaDiTesto 24">
              <a:extLst>
                <a:ext uri="{FF2B5EF4-FFF2-40B4-BE49-F238E27FC236}">
                  <a16:creationId xmlns:a16="http://schemas.microsoft.com/office/drawing/2014/main" xmlns="" id="{D7865AFC-7127-6B51-08DA-162B41A25931}"/>
                </a:ext>
              </a:extLst>
            </p:cNvPr>
            <p:cNvSpPr txBox="1"/>
            <p:nvPr/>
          </p:nvSpPr>
          <p:spPr>
            <a:xfrm>
              <a:off x="18517309" y="3791486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Monocamera</a:t>
              </a:r>
            </a:p>
          </p:txBody>
        </p: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B4DA7FA2-53AA-3D4C-8D50-9282A9B9D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93" y="2183071"/>
            <a:ext cx="20539163" cy="754414"/>
          </a:xfrm>
          <a:prstGeom prst="rect">
            <a:avLst/>
          </a:prstGeom>
        </p:spPr>
      </p:pic>
      <p:graphicFrame>
        <p:nvGraphicFramePr>
          <p:cNvPr id="58" name="Tabella 3">
            <a:extLst>
              <a:ext uri="{FF2B5EF4-FFF2-40B4-BE49-F238E27FC236}">
                <a16:creationId xmlns:a16="http://schemas.microsoft.com/office/drawing/2014/main" xmlns="" id="{CCA1DDD3-4B9F-7173-7E78-15B69B9CBF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84645" y="4337202"/>
          <a:ext cx="14016491" cy="542436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046183">
                  <a:extLst>
                    <a:ext uri="{9D8B030D-6E8A-4147-A177-3AD203B41FA5}">
                      <a16:colId xmlns:a16="http://schemas.microsoft.com/office/drawing/2014/main" xmlns="" val="185463809"/>
                    </a:ext>
                  </a:extLst>
                </a:gridCol>
                <a:gridCol w="1892322">
                  <a:extLst>
                    <a:ext uri="{9D8B030D-6E8A-4147-A177-3AD203B41FA5}">
                      <a16:colId xmlns:a16="http://schemas.microsoft.com/office/drawing/2014/main" xmlns="" val="3768082955"/>
                    </a:ext>
                  </a:extLst>
                </a:gridCol>
                <a:gridCol w="1463979">
                  <a:extLst>
                    <a:ext uri="{9D8B030D-6E8A-4147-A177-3AD203B41FA5}">
                      <a16:colId xmlns:a16="http://schemas.microsoft.com/office/drawing/2014/main" xmlns="" val="3389445309"/>
                    </a:ext>
                  </a:extLst>
                </a:gridCol>
                <a:gridCol w="1744734">
                  <a:extLst>
                    <a:ext uri="{9D8B030D-6E8A-4147-A177-3AD203B41FA5}">
                      <a16:colId xmlns:a16="http://schemas.microsoft.com/office/drawing/2014/main" xmlns="" val="3704585877"/>
                    </a:ext>
                  </a:extLst>
                </a:gridCol>
                <a:gridCol w="1833810">
                  <a:extLst>
                    <a:ext uri="{9D8B030D-6E8A-4147-A177-3AD203B41FA5}">
                      <a16:colId xmlns:a16="http://schemas.microsoft.com/office/drawing/2014/main" xmlns="" val="2010000773"/>
                    </a:ext>
                  </a:extLst>
                </a:gridCol>
                <a:gridCol w="1887001">
                  <a:extLst>
                    <a:ext uri="{9D8B030D-6E8A-4147-A177-3AD203B41FA5}">
                      <a16:colId xmlns:a16="http://schemas.microsoft.com/office/drawing/2014/main" xmlns="" val="2149741667"/>
                    </a:ext>
                  </a:extLst>
                </a:gridCol>
                <a:gridCol w="1645339">
                  <a:extLst>
                    <a:ext uri="{9D8B030D-6E8A-4147-A177-3AD203B41FA5}">
                      <a16:colId xmlns:a16="http://schemas.microsoft.com/office/drawing/2014/main" xmlns="" val="2235509234"/>
                    </a:ext>
                  </a:extLst>
                </a:gridCol>
                <a:gridCol w="1503123">
                  <a:extLst>
                    <a:ext uri="{9D8B030D-6E8A-4147-A177-3AD203B41FA5}">
                      <a16:colId xmlns:a16="http://schemas.microsoft.com/office/drawing/2014/main" xmlns="" val="2080807173"/>
                    </a:ext>
                  </a:extLst>
                </a:gridCol>
              </a:tblGrid>
              <a:tr h="709867">
                <a:tc>
                  <a:txBody>
                    <a:bodyPr/>
                    <a:lstStyle/>
                    <a:p>
                      <a:pPr algn="ctr"/>
                      <a:r>
                        <a:rPr lang="it-IT" sz="2800" dirty="0"/>
                        <a:t>SENSOR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Type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Max Range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Range Accuracy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FoV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Resolution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Cost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Quantity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0370239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ROBOSENSE M1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Solid State LiDAR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200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120°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25.1°V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0.2°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0.2 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5000 €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3849065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ZED X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Smart Stereocamera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20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110°H/80°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51565531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SRR520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SRR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0.22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90°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0.35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7244062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NileCam25 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CUOAGX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 GMLS2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Monocamera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104.6°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H/61.6°V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505 €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2877247"/>
                  </a:ext>
                </a:extLst>
              </a:tr>
            </a:tbl>
          </a:graphicData>
        </a:graphic>
      </p:graphicFrame>
      <p:pic>
        <p:nvPicPr>
          <p:cNvPr id="21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cs typeface="Calibri" panose="020F0502020204030204" pitchFamily="34" charset="0"/>
              </a:rPr>
              <a:t>NEW ADAS Architecture – Solution 3</a:t>
            </a:r>
          </a:p>
        </p:txBody>
      </p:sp>
      <p:grpSp>
        <p:nvGrpSpPr>
          <p:cNvPr id="36" name="Gruppo 2">
            <a:extLst>
              <a:ext uri="{FF2B5EF4-FFF2-40B4-BE49-F238E27FC236}">
                <a16:creationId xmlns:a16="http://schemas.microsoft.com/office/drawing/2014/main" xmlns="" id="{4112F563-E11E-3FE7-C9A9-7F8A409E1EF6}"/>
              </a:ext>
            </a:extLst>
          </p:cNvPr>
          <p:cNvGrpSpPr/>
          <p:nvPr/>
        </p:nvGrpSpPr>
        <p:grpSpPr>
          <a:xfrm>
            <a:off x="15568421" y="2517731"/>
            <a:ext cx="6432807" cy="9190452"/>
            <a:chOff x="13761915" y="2517731"/>
            <a:chExt cx="6432807" cy="9190452"/>
          </a:xfrm>
        </p:grpSpPr>
        <p:pic>
          <p:nvPicPr>
            <p:cNvPr id="37" name="Immagine 1">
              <a:extLst>
                <a:ext uri="{FF2B5EF4-FFF2-40B4-BE49-F238E27FC236}">
                  <a16:creationId xmlns:a16="http://schemas.microsoft.com/office/drawing/2014/main" xmlns="" id="{44413FB1-C8D3-F8F2-1136-34F3A27BB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8" t="17945" r="8295" b="12356"/>
            <a:stretch/>
          </p:blipFill>
          <p:spPr>
            <a:xfrm rot="16200000">
              <a:off x="14060886" y="6545489"/>
              <a:ext cx="4668900" cy="2682404"/>
            </a:xfrm>
            <a:prstGeom prst="rect">
              <a:avLst/>
            </a:prstGeom>
          </p:spPr>
        </p:pic>
        <p:sp>
          <p:nvSpPr>
            <p:cNvPr id="55" name="Fusione 6">
              <a:extLst>
                <a:ext uri="{FF2B5EF4-FFF2-40B4-BE49-F238E27FC236}">
                  <a16:creationId xmlns:a16="http://schemas.microsoft.com/office/drawing/2014/main" xmlns="" id="{80D78D29-4D27-F76F-FA61-DAE58758160D}"/>
                </a:ext>
              </a:extLst>
            </p:cNvPr>
            <p:cNvSpPr/>
            <p:nvPr/>
          </p:nvSpPr>
          <p:spPr>
            <a:xfrm>
              <a:off x="15117681" y="2517731"/>
              <a:ext cx="2498091" cy="3163623"/>
            </a:xfrm>
            <a:prstGeom prst="flowChartMerge">
              <a:avLst/>
            </a:prstGeom>
            <a:solidFill>
              <a:schemeClr val="accent1">
                <a:alpha val="6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7" name="Fusione 8">
              <a:extLst>
                <a:ext uri="{FF2B5EF4-FFF2-40B4-BE49-F238E27FC236}">
                  <a16:creationId xmlns:a16="http://schemas.microsoft.com/office/drawing/2014/main" xmlns="" id="{EC92FAF0-C027-2F07-02EB-A1499370D04B}"/>
                </a:ext>
              </a:extLst>
            </p:cNvPr>
            <p:cNvSpPr/>
            <p:nvPr/>
          </p:nvSpPr>
          <p:spPr>
            <a:xfrm rot="5400000">
              <a:off x="16938653" y="7303892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8" name="Fusione 11">
              <a:extLst>
                <a:ext uri="{FF2B5EF4-FFF2-40B4-BE49-F238E27FC236}">
                  <a16:creationId xmlns:a16="http://schemas.microsoft.com/office/drawing/2014/main" xmlns="" id="{DC33DC51-55AE-4646-6752-A39BBC04EE04}"/>
                </a:ext>
              </a:extLst>
            </p:cNvPr>
            <p:cNvSpPr/>
            <p:nvPr/>
          </p:nvSpPr>
          <p:spPr>
            <a:xfrm rot="16200000">
              <a:off x="13296712" y="7306165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9" name="Fusione 12">
              <a:extLst>
                <a:ext uri="{FF2B5EF4-FFF2-40B4-BE49-F238E27FC236}">
                  <a16:creationId xmlns:a16="http://schemas.microsoft.com/office/drawing/2014/main" xmlns="" id="{E72E101C-E202-82B1-B449-B7ABD3678713}"/>
                </a:ext>
              </a:extLst>
            </p:cNvPr>
            <p:cNvSpPr/>
            <p:nvPr/>
          </p:nvSpPr>
          <p:spPr>
            <a:xfrm rot="10800000">
              <a:off x="15117681" y="10207493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0" name="Fusione 14">
              <a:extLst>
                <a:ext uri="{FF2B5EF4-FFF2-40B4-BE49-F238E27FC236}">
                  <a16:creationId xmlns:a16="http://schemas.microsoft.com/office/drawing/2014/main" xmlns="" id="{E852C6B6-7023-1232-7434-CF383EF6C438}"/>
                </a:ext>
              </a:extLst>
            </p:cNvPr>
            <p:cNvSpPr/>
            <p:nvPr/>
          </p:nvSpPr>
          <p:spPr>
            <a:xfrm rot="10800000">
              <a:off x="14832534" y="9741191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1" name="Rettangolo 16">
              <a:extLst>
                <a:ext uri="{FF2B5EF4-FFF2-40B4-BE49-F238E27FC236}">
                  <a16:creationId xmlns:a16="http://schemas.microsoft.com/office/drawing/2014/main" xmlns="" id="{84CA91E7-3549-A925-D2E7-E1BF01727F01}"/>
                </a:ext>
              </a:extLst>
            </p:cNvPr>
            <p:cNvSpPr/>
            <p:nvPr/>
          </p:nvSpPr>
          <p:spPr>
            <a:xfrm>
              <a:off x="18514131" y="3304207"/>
              <a:ext cx="150311" cy="150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2" name="Rettangolo 19">
              <a:extLst>
                <a:ext uri="{FF2B5EF4-FFF2-40B4-BE49-F238E27FC236}">
                  <a16:creationId xmlns:a16="http://schemas.microsoft.com/office/drawing/2014/main" xmlns="" id="{DC497654-294A-DE68-7A7A-F2D4A0D83DFB}"/>
                </a:ext>
              </a:extLst>
            </p:cNvPr>
            <p:cNvSpPr/>
            <p:nvPr/>
          </p:nvSpPr>
          <p:spPr>
            <a:xfrm>
              <a:off x="18518307" y="3558903"/>
              <a:ext cx="150311" cy="15031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accent6"/>
                </a:solidFill>
              </a:endParaRPr>
            </a:p>
          </p:txBody>
        </p:sp>
        <p:sp>
          <p:nvSpPr>
            <p:cNvPr id="63" name="Rettangolo 20">
              <a:extLst>
                <a:ext uri="{FF2B5EF4-FFF2-40B4-BE49-F238E27FC236}">
                  <a16:creationId xmlns:a16="http://schemas.microsoft.com/office/drawing/2014/main" xmlns="" id="{B138BFFA-9B9D-94FA-3A80-317D83F08A25}"/>
                </a:ext>
              </a:extLst>
            </p:cNvPr>
            <p:cNvSpPr/>
            <p:nvPr/>
          </p:nvSpPr>
          <p:spPr>
            <a:xfrm>
              <a:off x="18514131" y="3815110"/>
              <a:ext cx="150311" cy="15031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" name="CasellaDiTesto 21">
              <a:extLst>
                <a:ext uri="{FF2B5EF4-FFF2-40B4-BE49-F238E27FC236}">
                  <a16:creationId xmlns:a16="http://schemas.microsoft.com/office/drawing/2014/main" xmlns="" id="{CCA20F6F-7550-E785-ADCA-B8F568993CA8}"/>
                </a:ext>
              </a:extLst>
            </p:cNvPr>
            <p:cNvSpPr txBox="1"/>
            <p:nvPr/>
          </p:nvSpPr>
          <p:spPr>
            <a:xfrm>
              <a:off x="18664443" y="3194141"/>
              <a:ext cx="1077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4D</a:t>
              </a:r>
            </a:p>
          </p:txBody>
        </p:sp>
        <p:sp>
          <p:nvSpPr>
            <p:cNvPr id="65" name="CasellaDiTesto 23">
              <a:extLst>
                <a:ext uri="{FF2B5EF4-FFF2-40B4-BE49-F238E27FC236}">
                  <a16:creationId xmlns:a16="http://schemas.microsoft.com/office/drawing/2014/main" xmlns="" id="{74543E6F-A0E0-7A63-A593-DC24A95456A7}"/>
                </a:ext>
              </a:extLst>
            </p:cNvPr>
            <p:cNvSpPr txBox="1"/>
            <p:nvPr/>
          </p:nvSpPr>
          <p:spPr>
            <a:xfrm>
              <a:off x="18666531" y="3461363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SRR</a:t>
              </a:r>
            </a:p>
          </p:txBody>
        </p:sp>
        <p:sp>
          <p:nvSpPr>
            <p:cNvPr id="66" name="CasellaDiTesto 24">
              <a:extLst>
                <a:ext uri="{FF2B5EF4-FFF2-40B4-BE49-F238E27FC236}">
                  <a16:creationId xmlns:a16="http://schemas.microsoft.com/office/drawing/2014/main" xmlns="" id="{C80194B9-84C4-D5F4-4AAD-AEA64A5A2049}"/>
                </a:ext>
              </a:extLst>
            </p:cNvPr>
            <p:cNvSpPr txBox="1"/>
            <p:nvPr/>
          </p:nvSpPr>
          <p:spPr>
            <a:xfrm>
              <a:off x="18668636" y="3726497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Monocamera</a:t>
              </a:r>
            </a:p>
          </p:txBody>
        </p:sp>
        <p:sp>
          <p:nvSpPr>
            <p:cNvPr id="67" name="Fusione 26">
              <a:extLst>
                <a:ext uri="{FF2B5EF4-FFF2-40B4-BE49-F238E27FC236}">
                  <a16:creationId xmlns:a16="http://schemas.microsoft.com/office/drawing/2014/main" xmlns="" id="{E7D75875-909E-DAA4-C709-40AB3EBF37EB}"/>
                </a:ext>
              </a:extLst>
            </p:cNvPr>
            <p:cNvSpPr/>
            <p:nvPr/>
          </p:nvSpPr>
          <p:spPr>
            <a:xfrm>
              <a:off x="14832534" y="5684549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8" name="Fusione 27">
              <a:extLst>
                <a:ext uri="{FF2B5EF4-FFF2-40B4-BE49-F238E27FC236}">
                  <a16:creationId xmlns:a16="http://schemas.microsoft.com/office/drawing/2014/main" xmlns="" id="{47E4BBC6-CBEA-A96F-84FC-7DC5699D338F}"/>
                </a:ext>
              </a:extLst>
            </p:cNvPr>
            <p:cNvSpPr/>
            <p:nvPr/>
          </p:nvSpPr>
          <p:spPr>
            <a:xfrm rot="19907699">
              <a:off x="13761915" y="5801859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9" name="Fusione 28">
              <a:extLst>
                <a:ext uri="{FF2B5EF4-FFF2-40B4-BE49-F238E27FC236}">
                  <a16:creationId xmlns:a16="http://schemas.microsoft.com/office/drawing/2014/main" xmlns="" id="{8A6E9153-41F0-5268-169E-C7CCA18DD1EA}"/>
                </a:ext>
              </a:extLst>
            </p:cNvPr>
            <p:cNvSpPr/>
            <p:nvPr/>
          </p:nvSpPr>
          <p:spPr>
            <a:xfrm rot="1854134">
              <a:off x="15965584" y="5843454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BF22F02E-318E-7276-D2CB-89FA622B5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92" y="2176022"/>
            <a:ext cx="20539163" cy="754414"/>
          </a:xfrm>
          <a:prstGeom prst="rect">
            <a:avLst/>
          </a:prstGeom>
        </p:spPr>
      </p:pic>
      <p:graphicFrame>
        <p:nvGraphicFramePr>
          <p:cNvPr id="72" name="Tabella 3">
            <a:extLst>
              <a:ext uri="{FF2B5EF4-FFF2-40B4-BE49-F238E27FC236}">
                <a16:creationId xmlns:a16="http://schemas.microsoft.com/office/drawing/2014/main" xmlns="" id="{3C86A682-7994-6311-D8E5-9C748B17CF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84645" y="4337202"/>
          <a:ext cx="14016491" cy="430449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046183">
                  <a:extLst>
                    <a:ext uri="{9D8B030D-6E8A-4147-A177-3AD203B41FA5}">
                      <a16:colId xmlns:a16="http://schemas.microsoft.com/office/drawing/2014/main" xmlns="" val="185463809"/>
                    </a:ext>
                  </a:extLst>
                </a:gridCol>
                <a:gridCol w="1892322">
                  <a:extLst>
                    <a:ext uri="{9D8B030D-6E8A-4147-A177-3AD203B41FA5}">
                      <a16:colId xmlns:a16="http://schemas.microsoft.com/office/drawing/2014/main" xmlns="" val="3768082955"/>
                    </a:ext>
                  </a:extLst>
                </a:gridCol>
                <a:gridCol w="1463979">
                  <a:extLst>
                    <a:ext uri="{9D8B030D-6E8A-4147-A177-3AD203B41FA5}">
                      <a16:colId xmlns:a16="http://schemas.microsoft.com/office/drawing/2014/main" xmlns="" val="3389445309"/>
                    </a:ext>
                  </a:extLst>
                </a:gridCol>
                <a:gridCol w="1744734">
                  <a:extLst>
                    <a:ext uri="{9D8B030D-6E8A-4147-A177-3AD203B41FA5}">
                      <a16:colId xmlns:a16="http://schemas.microsoft.com/office/drawing/2014/main" xmlns="" val="3704585877"/>
                    </a:ext>
                  </a:extLst>
                </a:gridCol>
                <a:gridCol w="1833810">
                  <a:extLst>
                    <a:ext uri="{9D8B030D-6E8A-4147-A177-3AD203B41FA5}">
                      <a16:colId xmlns:a16="http://schemas.microsoft.com/office/drawing/2014/main" xmlns="" val="2010000773"/>
                    </a:ext>
                  </a:extLst>
                </a:gridCol>
                <a:gridCol w="1887001">
                  <a:extLst>
                    <a:ext uri="{9D8B030D-6E8A-4147-A177-3AD203B41FA5}">
                      <a16:colId xmlns:a16="http://schemas.microsoft.com/office/drawing/2014/main" xmlns="" val="2149741667"/>
                    </a:ext>
                  </a:extLst>
                </a:gridCol>
                <a:gridCol w="1645339">
                  <a:extLst>
                    <a:ext uri="{9D8B030D-6E8A-4147-A177-3AD203B41FA5}">
                      <a16:colId xmlns:a16="http://schemas.microsoft.com/office/drawing/2014/main" xmlns="" val="2235509234"/>
                    </a:ext>
                  </a:extLst>
                </a:gridCol>
                <a:gridCol w="1503123">
                  <a:extLst>
                    <a:ext uri="{9D8B030D-6E8A-4147-A177-3AD203B41FA5}">
                      <a16:colId xmlns:a16="http://schemas.microsoft.com/office/drawing/2014/main" xmlns="" val="2080807173"/>
                    </a:ext>
                  </a:extLst>
                </a:gridCol>
              </a:tblGrid>
              <a:tr h="709867">
                <a:tc>
                  <a:txBody>
                    <a:bodyPr/>
                    <a:lstStyle/>
                    <a:p>
                      <a:pPr algn="ctr"/>
                      <a:r>
                        <a:rPr lang="it-IT" sz="2800" dirty="0"/>
                        <a:t>SENSOR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Type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Max Range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Range Accuracy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FoV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Resolution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Cost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Quantity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0370239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ARS 548 RDI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4D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0.15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60°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0.10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4000 €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3849065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SRR520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SRR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0.22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90°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0.35 m/s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7244062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NileCam25 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CUOAGX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 GMLS2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Monocamera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104.6°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H/61.6°V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505 €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2877247"/>
                  </a:ext>
                </a:extLst>
              </a:tr>
            </a:tbl>
          </a:graphicData>
        </a:graphic>
      </p:graphicFrame>
      <p:pic>
        <p:nvPicPr>
          <p:cNvPr id="21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9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cs typeface="Calibri" panose="020F0502020204030204" pitchFamily="34" charset="0"/>
              </a:rPr>
              <a:t>NEW ADAS Architecture – Comparison</a:t>
            </a: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00314F80-D926-E9B6-B47B-840714BB9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7976" y="2816780"/>
            <a:ext cx="10401240" cy="72647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2670A81-D923-F948-6D96-1629BDE5F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650" y="2816780"/>
            <a:ext cx="10261099" cy="71668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6E21C2-E943-87F6-92D2-AFBD77C8C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82844" y="2893768"/>
            <a:ext cx="10040644" cy="70128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CF2819C-B16A-12E0-11D0-83197A1355C8}"/>
              </a:ext>
            </a:extLst>
          </p:cNvPr>
          <p:cNvSpPr txBox="1"/>
          <p:nvPr/>
        </p:nvSpPr>
        <p:spPr>
          <a:xfrm>
            <a:off x="4717919" y="9501023"/>
            <a:ext cx="51096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Range = 4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dirty="0"/>
              <a:t>FoV = 2.75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b="1" dirty="0"/>
              <a:t>Cost =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6971263-2AAC-A4B2-843D-5EA6317F2C37}"/>
              </a:ext>
            </a:extLst>
          </p:cNvPr>
          <p:cNvSpPr txBox="1"/>
          <p:nvPr/>
        </p:nvSpPr>
        <p:spPr>
          <a:xfrm>
            <a:off x="12071435" y="9597349"/>
            <a:ext cx="51096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Range = 3.5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b="1" dirty="0"/>
              <a:t>FoV = 3.25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dirty="0"/>
              <a:t>Cost = 3.75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0DF1069-5451-B978-D096-66BEA62237C2}"/>
              </a:ext>
            </a:extLst>
          </p:cNvPr>
          <p:cNvSpPr txBox="1"/>
          <p:nvPr/>
        </p:nvSpPr>
        <p:spPr>
          <a:xfrm>
            <a:off x="19261302" y="9597349"/>
            <a:ext cx="51096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Range = 4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dirty="0"/>
              <a:t>FoV = 1.75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b="1" dirty="0"/>
              <a:t>Cost = 4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8123DE5-3A74-284A-DBEC-DB357D713E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147"/>
          <a:stretch/>
        </p:blipFill>
        <p:spPr>
          <a:xfrm>
            <a:off x="9647252" y="9011762"/>
            <a:ext cx="2441642" cy="306725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98BDD6E5-1267-A7F8-B3F7-E1DA0D39B2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19660" y="8699661"/>
            <a:ext cx="2441642" cy="33793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D186F37-0D3D-8335-9EC2-38EC8B9D09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6277" y="8655734"/>
            <a:ext cx="2441642" cy="342328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2C260323-0ABF-FAB5-1F74-B01171CA94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92" y="2225008"/>
            <a:ext cx="20539163" cy="754414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DE076BE0-A13B-D768-1CB3-69F74B7BE470}"/>
              </a:ext>
            </a:extLst>
          </p:cNvPr>
          <p:cNvSpPr/>
          <p:nvPr/>
        </p:nvSpPr>
        <p:spPr>
          <a:xfrm>
            <a:off x="678692" y="2925852"/>
            <a:ext cx="6924829" cy="91852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328" y="-415626"/>
            <a:ext cx="4674168" cy="2617534"/>
          </a:xfrm>
          <a:prstGeom prst="rect">
            <a:avLst/>
          </a:prstGeom>
        </p:spPr>
      </p:pic>
      <p:pic>
        <p:nvPicPr>
          <p:cNvPr id="15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651" y="345799"/>
            <a:ext cx="2831082" cy="109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9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cs typeface="Calibri" panose="020F0502020204030204" pitchFamily="34" charset="0"/>
              </a:rPr>
              <a:t>NEW ADAS Architecture – BOM</a:t>
            </a:r>
          </a:p>
        </p:txBody>
      </p:sp>
      <p:graphicFrame>
        <p:nvGraphicFramePr>
          <p:cNvPr id="4" name="Tabella 1">
            <a:extLst>
              <a:ext uri="{FF2B5EF4-FFF2-40B4-BE49-F238E27FC236}">
                <a16:creationId xmlns:a16="http://schemas.microsoft.com/office/drawing/2014/main" xmlns="" id="{141C2B93-BBB1-EFEB-107D-8408428C9D8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28741" y="3369896"/>
          <a:ext cx="12738971" cy="7324289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664795">
                  <a:extLst>
                    <a:ext uri="{9D8B030D-6E8A-4147-A177-3AD203B41FA5}">
                      <a16:colId xmlns:a16="http://schemas.microsoft.com/office/drawing/2014/main" xmlns="" val="226254275"/>
                    </a:ext>
                  </a:extLst>
                </a:gridCol>
                <a:gridCol w="3177153">
                  <a:extLst>
                    <a:ext uri="{9D8B030D-6E8A-4147-A177-3AD203B41FA5}">
                      <a16:colId xmlns:a16="http://schemas.microsoft.com/office/drawing/2014/main" xmlns="" val="3717436647"/>
                    </a:ext>
                  </a:extLst>
                </a:gridCol>
                <a:gridCol w="2588217">
                  <a:extLst>
                    <a:ext uri="{9D8B030D-6E8A-4147-A177-3AD203B41FA5}">
                      <a16:colId xmlns:a16="http://schemas.microsoft.com/office/drawing/2014/main" xmlns="" val="3535980318"/>
                    </a:ext>
                  </a:extLst>
                </a:gridCol>
                <a:gridCol w="1761012">
                  <a:extLst>
                    <a:ext uri="{9D8B030D-6E8A-4147-A177-3AD203B41FA5}">
                      <a16:colId xmlns:a16="http://schemas.microsoft.com/office/drawing/2014/main" xmlns="" val="175689302"/>
                    </a:ext>
                  </a:extLst>
                </a:gridCol>
                <a:gridCol w="2547794">
                  <a:extLst>
                    <a:ext uri="{9D8B030D-6E8A-4147-A177-3AD203B41FA5}">
                      <a16:colId xmlns:a16="http://schemas.microsoft.com/office/drawing/2014/main" xmlns="" val="985434731"/>
                    </a:ext>
                  </a:extLst>
                </a:gridCol>
              </a:tblGrid>
              <a:tr h="456011">
                <a:tc gridSpan="5">
                  <a:txBody>
                    <a:bodyPr/>
                    <a:lstStyle/>
                    <a:p>
                      <a:pPr algn="ctr"/>
                      <a:r>
                        <a:rPr lang="it-IT" sz="2800" dirty="0"/>
                        <a:t>Solution</a:t>
                      </a:r>
                      <a:r>
                        <a:rPr lang="it-IT" sz="2800" baseline="0" dirty="0"/>
                        <a:t> 1  BOM </a:t>
                      </a:r>
                      <a:endParaRPr lang="it-IT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4134744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r>
                        <a:rPr lang="it-IT" sz="2800" b="1" baseline="0" dirty="0"/>
                        <a:t> Sensor type</a:t>
                      </a:r>
                      <a:endParaRPr lang="it-IT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Sensor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Cost [€]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Quantity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Subtotal [€]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983384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Radar 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CONTINENTAL ARS 548 RDI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4000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4000 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2284050228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Radar SR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CONTINENTAL SRR520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3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3488927418"/>
                  </a:ext>
                </a:extLst>
              </a:tr>
              <a:tr h="258731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Stereocamera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Leopard AR0234CS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370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370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762335313"/>
                  </a:ext>
                </a:extLst>
              </a:tr>
              <a:tr h="157131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Smart Stereo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ZED X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256070355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Monocamera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NileCam25 CUOAGX GMLS2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505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3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1515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870043369"/>
                  </a:ext>
                </a:extLst>
              </a:tr>
              <a:tr h="472385"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/>
                        <a:t>Smart Mono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CONTINENTAL MFC527</a:t>
                      </a:r>
                      <a:endParaRPr lang="it-IT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550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2622677682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dirty="0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kern="1200" dirty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it-IT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kern="1200" dirty="0">
                          <a:solidFill>
                            <a:schemeClr val="tx1"/>
                          </a:solidFill>
                        </a:rPr>
                        <a:t>7135 €</a:t>
                      </a:r>
                      <a:endParaRPr lang="it-IT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3498646522"/>
                  </a:ext>
                </a:extLst>
              </a:tr>
              <a:tr h="456011">
                <a:tc gridSpan="5"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>
                          <a:solidFill>
                            <a:schemeClr val="bg1"/>
                          </a:solidFill>
                        </a:rPr>
                        <a:t>Solution 1 extended</a:t>
                      </a:r>
                      <a:r>
                        <a:rPr lang="it-IT" sz="2800" b="1" baseline="0" dirty="0">
                          <a:solidFill>
                            <a:schemeClr val="bg1"/>
                          </a:solidFill>
                        </a:rPr>
                        <a:t> kit BOM 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336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9632593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Sensor type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Sensor model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Cost [€]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Quantity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/>
                        <a:t>Subtotal [€]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97996083"/>
                  </a:ext>
                </a:extLst>
              </a:tr>
              <a:tr h="378675"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Radar 4D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TBD</a:t>
                      </a:r>
                      <a:endParaRPr lang="it-IT" sz="2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~ 4000 (TBC)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4000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38162514"/>
                  </a:ext>
                </a:extLst>
              </a:tr>
              <a:tr h="292245"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Radar LR 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TBD</a:t>
                      </a:r>
                      <a:endParaRPr lang="it-IT" sz="2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~ 300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300</a:t>
                      </a:r>
                      <a:endParaRPr lang="it-IT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90568246"/>
                  </a:ext>
                </a:extLst>
              </a:tr>
              <a:tr h="292245"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LiDAR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kern="1200" dirty="0">
                          <a:solidFill>
                            <a:schemeClr val="dk1"/>
                          </a:solidFill>
                        </a:rPr>
                        <a:t>HESAI AT128</a:t>
                      </a:r>
                      <a:endParaRPr lang="it-IT" sz="2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kern="1200" dirty="0">
                          <a:solidFill>
                            <a:schemeClr val="dk1"/>
                          </a:solidFill>
                        </a:rPr>
                        <a:t>~ 3000 (TBC)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06679266"/>
                  </a:ext>
                </a:extLst>
              </a:tr>
              <a:tr h="456011">
                <a:tc>
                  <a:txBody>
                    <a:bodyPr/>
                    <a:lstStyle/>
                    <a:p>
                      <a:pPr algn="ctr"/>
                      <a:endParaRPr lang="it-IT" sz="2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kern="1200" dirty="0">
                          <a:solidFill>
                            <a:schemeClr val="tx1"/>
                          </a:solidFill>
                        </a:rPr>
                        <a:t>Total </a:t>
                      </a:r>
                      <a:endParaRPr lang="it-IT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kern="1200" dirty="0">
                          <a:solidFill>
                            <a:schemeClr val="tx1"/>
                          </a:solidFill>
                        </a:rPr>
                        <a:t>~ 7300 €</a:t>
                      </a:r>
                      <a:endParaRPr lang="it-IT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00268808"/>
                  </a:ext>
                </a:extLst>
              </a:tr>
            </a:tbl>
          </a:graphicData>
        </a:graphic>
      </p:graphicFrame>
      <p:sp>
        <p:nvSpPr>
          <p:cNvPr id="5" name="CasellaDiTesto 2">
            <a:extLst>
              <a:ext uri="{FF2B5EF4-FFF2-40B4-BE49-F238E27FC236}">
                <a16:creationId xmlns:a16="http://schemas.microsoft.com/office/drawing/2014/main" xmlns="" id="{A5DEB5F8-CDF6-CC8F-D755-F5A986A8F975}"/>
              </a:ext>
            </a:extLst>
          </p:cNvPr>
          <p:cNvSpPr txBox="1"/>
          <p:nvPr/>
        </p:nvSpPr>
        <p:spPr>
          <a:xfrm>
            <a:off x="13968285" y="3369896"/>
            <a:ext cx="8299049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The Solution 1 BOM  takes into account the most promising kit composed by </a:t>
            </a:r>
            <a:r>
              <a:rPr lang="it-IT" sz="2800" b="1" dirty="0"/>
              <a:t>4D Radar, Stereocamera, Monocamera and SR Radar.</a:t>
            </a:r>
          </a:p>
          <a:p>
            <a:r>
              <a:rPr lang="it-IT" sz="2800" dirty="0"/>
              <a:t>In the list both smart and standard cameras have been considered to assess the impact on costs.</a:t>
            </a:r>
          </a:p>
          <a:p>
            <a:endParaRPr lang="it-IT" sz="2800" b="1" dirty="0"/>
          </a:p>
          <a:p>
            <a:r>
              <a:rPr lang="it-IT" sz="2800" b="1" dirty="0"/>
              <a:t>The extended kit is evaluated for redundancy </a:t>
            </a:r>
            <a:r>
              <a:rPr lang="it-IT" sz="2800" dirty="0"/>
              <a:t>on the main sensor for long range detection and could give added value to the analysis, in particular: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The use of </a:t>
            </a:r>
            <a:r>
              <a:rPr lang="it-IT" sz="2800" b="1" dirty="0"/>
              <a:t>another model of 4D Radar </a:t>
            </a:r>
            <a:r>
              <a:rPr lang="it-IT" sz="2800" dirty="0"/>
              <a:t>to use as benchmark for Continental ARS 548 RDI performance. The model and supplier have to be defined.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The use of a </a:t>
            </a:r>
            <a:r>
              <a:rPr lang="it-IT" sz="2800" b="1" dirty="0"/>
              <a:t>Long Range (LR) Radar </a:t>
            </a:r>
            <a:r>
              <a:rPr lang="it-IT" sz="2800" dirty="0"/>
              <a:t>instead of 4D one to explore the difference in performance among the older and the new generation of products. Also in this case model and supplier have to be defined.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12279FB-E6C2-9748-FBB0-2E8C34C99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92" y="2189783"/>
            <a:ext cx="20539136" cy="754413"/>
          </a:xfrm>
          <a:prstGeom prst="rect">
            <a:avLst/>
          </a:prstGeom>
        </p:spPr>
      </p:pic>
      <p:pic>
        <p:nvPicPr>
          <p:cNvPr id="6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7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282B9356-0978-4B3E-9E2A-ECE345CABB63}"/>
              </a:ext>
            </a:extLst>
          </p:cNvPr>
          <p:cNvSpPr txBox="1"/>
          <p:nvPr/>
        </p:nvSpPr>
        <p:spPr>
          <a:xfrm>
            <a:off x="518478" y="3930253"/>
            <a:ext cx="181149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6600" b="1" dirty="0">
                <a:latin typeface="Titillium" panose="00000500000000000000" pitchFamily="50" charset="0"/>
              </a:rPr>
              <a:t>Thank you</a:t>
            </a:r>
            <a:endParaRPr lang="it-IT" sz="5400" b="1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11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xmlns="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4815298" y="352849"/>
            <a:ext cx="16210432" cy="13204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Requirements for lidar sensors</a:t>
            </a:r>
            <a:endParaRPr lang="aa-ET" sz="5227" b="1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622FD0CA-CBCD-0F21-19E8-A140BD8BC2C1}"/>
              </a:ext>
            </a:extLst>
          </p:cNvPr>
          <p:cNvSpPr txBox="1">
            <a:spLocks/>
          </p:cNvSpPr>
          <p:nvPr/>
        </p:nvSpPr>
        <p:spPr>
          <a:xfrm>
            <a:off x="649698" y="1846323"/>
            <a:ext cx="2192866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smtClean="0"/>
              <a:t>Table of Contents</a:t>
            </a:r>
            <a:endParaRPr lang="en-GB" sz="40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49698" y="2764729"/>
            <a:ext cx="15788640" cy="7979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Sensors Configurations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Architecture</a:t>
            </a:r>
            <a:r>
              <a:rPr lang="it-IT" sz="3200" dirty="0"/>
              <a:t> Requirements</a:t>
            </a:r>
            <a:endParaRPr lang="aa-ET" sz="3200" dirty="0"/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3200" dirty="0"/>
              <a:t>Requirements for </a:t>
            </a:r>
            <a:r>
              <a:rPr lang="it-IT" sz="3200" dirty="0" smtClean="0"/>
              <a:t>LiDAR Sensors</a:t>
            </a:r>
            <a:endParaRPr lang="aa-ET" sz="3200" dirty="0"/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Benchmark  Solid State LiDAR 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Benchmark Camera Sensors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Benchmark Radar</a:t>
            </a:r>
          </a:p>
          <a:p>
            <a:pPr marL="990610" lvl="1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4D Radar</a:t>
            </a:r>
          </a:p>
          <a:p>
            <a:pPr marL="990610" lvl="1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Long Range Radar</a:t>
            </a:r>
          </a:p>
          <a:p>
            <a:pPr marL="990610" lvl="1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Short Range Radar</a:t>
            </a:r>
            <a:endParaRPr lang="it-IT" sz="2987" dirty="0"/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Benchmark Stereoscopic Camera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Solution Overview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Solution Requirements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AHP Method</a:t>
            </a:r>
          </a:p>
          <a:p>
            <a:pPr marL="533410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Solutions</a:t>
            </a:r>
          </a:p>
          <a:p>
            <a:pPr marL="990610" lvl="1" indent="-533410">
              <a:lnSpc>
                <a:spcPts val="4100"/>
              </a:lnSpc>
              <a:buFont typeface="Arial" panose="020B0604020202020204" pitchFamily="34" charset="0"/>
              <a:buChar char="•"/>
            </a:pPr>
            <a:r>
              <a:rPr lang="it-IT" sz="2987" dirty="0" smtClean="0"/>
              <a:t>Comparison</a:t>
            </a:r>
          </a:p>
        </p:txBody>
      </p:sp>
      <p:pic>
        <p:nvPicPr>
          <p:cNvPr id="6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19000"/>
            <a:ext cx="3888186" cy="2190528"/>
          </a:xfrm>
          <a:prstGeom prst="rect">
            <a:avLst/>
          </a:prstGeom>
        </p:spPr>
      </p:pic>
      <p:pic>
        <p:nvPicPr>
          <p:cNvPr id="3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2" y="1095801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6757104" y="274951"/>
            <a:ext cx="14935200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Sensors configuration:</a:t>
            </a:r>
          </a:p>
          <a:p>
            <a:endParaRPr lang="it-IT" sz="5227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225989" y="2347819"/>
            <a:ext cx="4884641" cy="2850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60137" indent="-960137">
              <a:buAutoNum type="romanUcParenR"/>
            </a:pPr>
            <a:r>
              <a:rPr lang="it-IT" sz="4480" b="1" dirty="0"/>
              <a:t>Evolution Kit</a:t>
            </a:r>
          </a:p>
          <a:p>
            <a:endParaRPr lang="it-IT" sz="4480" b="1" dirty="0"/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dirty="0"/>
              <a:t>Solid State Lidar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dirty="0"/>
              <a:t>Camera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dirty="0"/>
              <a:t>Radar (LRR)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225989" y="6483036"/>
            <a:ext cx="6492073" cy="239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80" b="1" dirty="0"/>
              <a:t>II) Baseline Kit</a:t>
            </a:r>
          </a:p>
          <a:p>
            <a:endParaRPr lang="it-IT" sz="4480" b="1" dirty="0"/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dirty="0"/>
              <a:t>Stereoscopic Camera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dirty="0"/>
              <a:t>Radar (SRR &amp; LRR)</a:t>
            </a:r>
          </a:p>
        </p:txBody>
      </p:sp>
      <p:sp>
        <p:nvSpPr>
          <p:cNvPr id="8" name="Rettangolo 7"/>
          <p:cNvSpPr/>
          <p:nvPr/>
        </p:nvSpPr>
        <p:spPr>
          <a:xfrm>
            <a:off x="5376547" y="11583677"/>
            <a:ext cx="11379200" cy="3508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80" dirty="0"/>
              <a:t>Source: https://www.mdpi.com/1424-8220/23/2/601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3431" y="1733593"/>
            <a:ext cx="7960861" cy="536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xmlns="" id="{622FD0CA-CBCD-0F21-19E8-A140BD8BC2C1}"/>
              </a:ext>
            </a:extLst>
          </p:cNvPr>
          <p:cNvSpPr txBox="1">
            <a:spLocks/>
          </p:cNvSpPr>
          <p:nvPr/>
        </p:nvSpPr>
        <p:spPr>
          <a:xfrm>
            <a:off x="618202" y="1729682"/>
            <a:ext cx="21928665" cy="552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87" b="1" dirty="0"/>
              <a:t>Case Study</a:t>
            </a:r>
            <a:r>
              <a:rPr lang="en-US" sz="2987" dirty="0"/>
              <a:t>: 500e with NEW ADAS sensors and features (additional to OEM)  </a:t>
            </a:r>
            <a:endParaRPr lang="en-GB" sz="2987" dirty="0"/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xmlns="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5156336" y="409252"/>
            <a:ext cx="16210432" cy="13204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227" b="1" dirty="0" smtClean="0"/>
              <a:t>NEW ADAS Architecture</a:t>
            </a:r>
            <a:r>
              <a:rPr lang="it-IT" sz="5227" b="1" dirty="0" smtClean="0"/>
              <a:t> Requirements</a:t>
            </a:r>
            <a:endParaRPr lang="aa-ET" sz="5227" b="1" dirty="0"/>
          </a:p>
        </p:txBody>
      </p:sp>
      <p:sp>
        <p:nvSpPr>
          <p:cNvPr id="4" name="Rettangolo 4">
            <a:extLst>
              <a:ext uri="{FF2B5EF4-FFF2-40B4-BE49-F238E27FC236}">
                <a16:creationId xmlns:a16="http://schemas.microsoft.com/office/drawing/2014/main" xmlns="" id="{BB0F09DF-D5FD-8CF4-6B54-06A66995FC79}"/>
              </a:ext>
            </a:extLst>
          </p:cNvPr>
          <p:cNvSpPr/>
          <p:nvPr/>
        </p:nvSpPr>
        <p:spPr>
          <a:xfrm rot="16200000">
            <a:off x="9981128" y="-6517171"/>
            <a:ext cx="2768405" cy="21494254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dirty="0">
              <a:latin typeface="Ubuntu" panose="020B0504030602030204" pitchFamily="34" charset="0"/>
            </a:endParaRPr>
          </a:p>
        </p:txBody>
      </p:sp>
      <p:sp>
        <p:nvSpPr>
          <p:cNvPr id="5" name="Rettangolo 7">
            <a:extLst>
              <a:ext uri="{FF2B5EF4-FFF2-40B4-BE49-F238E27FC236}">
                <a16:creationId xmlns:a16="http://schemas.microsoft.com/office/drawing/2014/main" xmlns="" id="{A9BF0BAE-3BFB-23B8-20B2-C12D7B8039B8}"/>
              </a:ext>
            </a:extLst>
          </p:cNvPr>
          <p:cNvSpPr/>
          <p:nvPr/>
        </p:nvSpPr>
        <p:spPr>
          <a:xfrm>
            <a:off x="618202" y="8663870"/>
            <a:ext cx="21465058" cy="2617604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dirty="0">
              <a:latin typeface="Ubuntu" panose="020B0504030602030204" pitchFamily="34" charset="0"/>
            </a:endParaRPr>
          </a:p>
        </p:txBody>
      </p:sp>
      <p:sp>
        <p:nvSpPr>
          <p:cNvPr id="6" name="TextBox 41">
            <a:extLst>
              <a:ext uri="{FF2B5EF4-FFF2-40B4-BE49-F238E27FC236}">
                <a16:creationId xmlns:a16="http://schemas.microsoft.com/office/drawing/2014/main" xmlns="" id="{1348B494-CAB1-EB2D-E822-A94A4FB83B0E}"/>
              </a:ext>
            </a:extLst>
          </p:cNvPr>
          <p:cNvSpPr txBox="1"/>
          <p:nvPr/>
        </p:nvSpPr>
        <p:spPr>
          <a:xfrm>
            <a:off x="968820" y="9868920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Adaptive Cruise Control (ACC)</a:t>
            </a:r>
          </a:p>
        </p:txBody>
      </p:sp>
      <p:sp>
        <p:nvSpPr>
          <p:cNvPr id="7" name="TextBox 52">
            <a:extLst>
              <a:ext uri="{FF2B5EF4-FFF2-40B4-BE49-F238E27FC236}">
                <a16:creationId xmlns:a16="http://schemas.microsoft.com/office/drawing/2014/main" xmlns="" id="{25130960-56C3-ADEB-A783-F5D4BD6CF3F8}"/>
              </a:ext>
            </a:extLst>
          </p:cNvPr>
          <p:cNvSpPr txBox="1"/>
          <p:nvPr/>
        </p:nvSpPr>
        <p:spPr>
          <a:xfrm>
            <a:off x="968820" y="9297399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Standard </a:t>
            </a:r>
            <a:r>
              <a:rPr lang="it-IT" sz="2240" i="1" dirty="0" err="1"/>
              <a:t>Functions</a:t>
            </a:r>
            <a:endParaRPr lang="it-IT" sz="2240" i="1" dirty="0"/>
          </a:p>
        </p:txBody>
      </p:sp>
      <p:sp>
        <p:nvSpPr>
          <p:cNvPr id="8" name="Rettangolo 5">
            <a:extLst>
              <a:ext uri="{FF2B5EF4-FFF2-40B4-BE49-F238E27FC236}">
                <a16:creationId xmlns:a16="http://schemas.microsoft.com/office/drawing/2014/main" xmlns="" id="{5AD0E4DF-9A6B-B864-78EE-68CAB54F2A93}"/>
              </a:ext>
            </a:extLst>
          </p:cNvPr>
          <p:cNvSpPr/>
          <p:nvPr/>
        </p:nvSpPr>
        <p:spPr>
          <a:xfrm>
            <a:off x="618204" y="5736920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201" y="-184841"/>
            <a:ext cx="3888186" cy="2190528"/>
          </a:xfrm>
          <a:prstGeom prst="rect">
            <a:avLst/>
          </a:prstGeom>
        </p:spPr>
      </p:pic>
      <p:pic>
        <p:nvPicPr>
          <p:cNvPr id="14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2" y="1095801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asellaDiTesto 175">
            <a:extLst>
              <a:ext uri="{FF2B5EF4-FFF2-40B4-BE49-F238E27FC236}">
                <a16:creationId xmlns:a16="http://schemas.microsoft.com/office/drawing/2014/main" xmlns="" id="{5F4092C0-15D2-7D10-687D-6DEA07460879}"/>
              </a:ext>
            </a:extLst>
          </p:cNvPr>
          <p:cNvSpPr txBox="1"/>
          <p:nvPr/>
        </p:nvSpPr>
        <p:spPr>
          <a:xfrm>
            <a:off x="645942" y="2841523"/>
            <a:ext cx="3910463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ADAS SENSORS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36">
            <a:extLst>
              <a:ext uri="{FF2B5EF4-FFF2-40B4-BE49-F238E27FC236}">
                <a16:creationId xmlns:a16="http://schemas.microsoft.com/office/drawing/2014/main" xmlns="" id="{F6D5C112-3A04-8BB2-9BE2-1352A2C25F5C}"/>
              </a:ext>
            </a:extLst>
          </p:cNvPr>
          <p:cNvSpPr txBox="1"/>
          <p:nvPr/>
        </p:nvSpPr>
        <p:spPr>
          <a:xfrm>
            <a:off x="1013700" y="3963694"/>
            <a:ext cx="514514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Range 0 – 200 [m]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xmlns="" id="{87D315B6-53AC-9DFD-BAD6-0D72261EFB4B}"/>
              </a:ext>
            </a:extLst>
          </p:cNvPr>
          <p:cNvSpPr txBox="1"/>
          <p:nvPr/>
        </p:nvSpPr>
        <p:spPr>
          <a:xfrm>
            <a:off x="7546040" y="3938158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CAN / ETH </a:t>
            </a: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xmlns="" id="{E5437BEB-F092-6AB0-0C8E-E1D698F8F807}"/>
              </a:ext>
            </a:extLst>
          </p:cNvPr>
          <p:cNvSpPr txBox="1"/>
          <p:nvPr/>
        </p:nvSpPr>
        <p:spPr>
          <a:xfrm>
            <a:off x="7546041" y="4574033"/>
            <a:ext cx="592743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ROS Integration is a plus</a:t>
            </a:r>
          </a:p>
        </p:txBody>
      </p:sp>
      <p:sp>
        <p:nvSpPr>
          <p:cNvPr id="20" name="TextBox 56">
            <a:extLst>
              <a:ext uri="{FF2B5EF4-FFF2-40B4-BE49-F238E27FC236}">
                <a16:creationId xmlns:a16="http://schemas.microsoft.com/office/drawing/2014/main" xmlns="" id="{6D0D1D62-C0D6-B117-AFCA-2F9227A0F575}"/>
              </a:ext>
            </a:extLst>
          </p:cNvPr>
          <p:cNvSpPr txBox="1"/>
          <p:nvPr/>
        </p:nvSpPr>
        <p:spPr>
          <a:xfrm>
            <a:off x="968820" y="3368674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Sensors’ Features</a:t>
            </a:r>
          </a:p>
        </p:txBody>
      </p:sp>
      <p:sp>
        <p:nvSpPr>
          <p:cNvPr id="21" name="TextBox 57">
            <a:extLst>
              <a:ext uri="{FF2B5EF4-FFF2-40B4-BE49-F238E27FC236}">
                <a16:creationId xmlns:a16="http://schemas.microsoft.com/office/drawing/2014/main" xmlns="" id="{2C489ECA-6397-5BC7-FDAB-1F6D7D76E2F2}"/>
              </a:ext>
            </a:extLst>
          </p:cNvPr>
          <p:cNvSpPr txBox="1"/>
          <p:nvPr/>
        </p:nvSpPr>
        <p:spPr>
          <a:xfrm>
            <a:off x="7546042" y="3368673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 err="1"/>
              <a:t>Interfaces</a:t>
            </a:r>
            <a:r>
              <a:rPr lang="it-IT" sz="2240" i="1" dirty="0"/>
              <a:t> / </a:t>
            </a:r>
            <a:r>
              <a:rPr lang="it-IT" sz="2240" i="1" dirty="0" err="1"/>
              <a:t>Communication</a:t>
            </a:r>
            <a:endParaRPr lang="it-IT" sz="2240" i="1" dirty="0"/>
          </a:p>
        </p:txBody>
      </p:sp>
      <p:sp>
        <p:nvSpPr>
          <p:cNvPr id="22" name="TextBox 58">
            <a:extLst>
              <a:ext uri="{FF2B5EF4-FFF2-40B4-BE49-F238E27FC236}">
                <a16:creationId xmlns:a16="http://schemas.microsoft.com/office/drawing/2014/main" xmlns="" id="{BA8A147C-C8D2-0D83-1E43-6214F65FCEF7}"/>
              </a:ext>
            </a:extLst>
          </p:cNvPr>
          <p:cNvSpPr txBox="1"/>
          <p:nvPr/>
        </p:nvSpPr>
        <p:spPr>
          <a:xfrm>
            <a:off x="14430710" y="3368674"/>
            <a:ext cx="735887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 err="1"/>
              <a:t>Additional</a:t>
            </a:r>
            <a:r>
              <a:rPr lang="it-IT" sz="2240" i="1" dirty="0"/>
              <a:t> Features</a:t>
            </a:r>
          </a:p>
        </p:txBody>
      </p:sp>
      <p:sp>
        <p:nvSpPr>
          <p:cNvPr id="23" name="TextBox 59">
            <a:extLst>
              <a:ext uri="{FF2B5EF4-FFF2-40B4-BE49-F238E27FC236}">
                <a16:creationId xmlns:a16="http://schemas.microsoft.com/office/drawing/2014/main" xmlns="" id="{EBCBA931-3765-9BC2-AE4B-BF30639A1900}"/>
              </a:ext>
            </a:extLst>
          </p:cNvPr>
          <p:cNvSpPr txBox="1"/>
          <p:nvPr/>
        </p:nvSpPr>
        <p:spPr>
          <a:xfrm>
            <a:off x="1013699" y="4568730"/>
            <a:ext cx="6359319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Resolution – </a:t>
            </a:r>
            <a:r>
              <a:rPr lang="it-IT" sz="2613" dirty="0" err="1"/>
              <a:t>depends</a:t>
            </a:r>
            <a:r>
              <a:rPr lang="it-IT" sz="2613" dirty="0"/>
              <a:t> on </a:t>
            </a:r>
            <a:r>
              <a:rPr lang="it-IT" sz="2613" dirty="0" err="1"/>
              <a:t>functions</a:t>
            </a:r>
            <a:endParaRPr lang="it-IT" sz="2613" dirty="0"/>
          </a:p>
        </p:txBody>
      </p:sp>
      <p:sp>
        <p:nvSpPr>
          <p:cNvPr id="24" name="TextBox 63">
            <a:extLst>
              <a:ext uri="{FF2B5EF4-FFF2-40B4-BE49-F238E27FC236}">
                <a16:creationId xmlns:a16="http://schemas.microsoft.com/office/drawing/2014/main" xmlns="" id="{6CD8B57F-731E-4C8D-7FD1-B03F87E49BE3}"/>
              </a:ext>
            </a:extLst>
          </p:cNvPr>
          <p:cNvSpPr txBox="1"/>
          <p:nvPr/>
        </p:nvSpPr>
        <p:spPr>
          <a:xfrm>
            <a:off x="14430710" y="3953293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Automotive-grade</a:t>
            </a:r>
          </a:p>
        </p:txBody>
      </p:sp>
      <p:sp>
        <p:nvSpPr>
          <p:cNvPr id="25" name="TextBox 64">
            <a:extLst>
              <a:ext uri="{FF2B5EF4-FFF2-40B4-BE49-F238E27FC236}">
                <a16:creationId xmlns:a16="http://schemas.microsoft.com/office/drawing/2014/main" xmlns="" id="{8D7AD314-18F6-46EF-FC4D-46459C5C649D}"/>
              </a:ext>
            </a:extLst>
          </p:cNvPr>
          <p:cNvSpPr txBox="1"/>
          <p:nvPr/>
        </p:nvSpPr>
        <p:spPr>
          <a:xfrm>
            <a:off x="14430711" y="4589168"/>
            <a:ext cx="7026227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 err="1"/>
              <a:t>Functional</a:t>
            </a:r>
            <a:r>
              <a:rPr lang="it-IT" sz="2613" dirty="0"/>
              <a:t> </a:t>
            </a:r>
            <a:r>
              <a:rPr lang="it-IT" sz="2613" dirty="0" err="1"/>
              <a:t>Safety</a:t>
            </a:r>
            <a:r>
              <a:rPr lang="it-IT" sz="2613" dirty="0"/>
              <a:t> compliance (</a:t>
            </a:r>
            <a:r>
              <a:rPr lang="it-IT" sz="2613" dirty="0" err="1"/>
              <a:t>opt</a:t>
            </a:r>
            <a:r>
              <a:rPr lang="it-IT" sz="2613" dirty="0"/>
              <a:t>)</a:t>
            </a:r>
          </a:p>
        </p:txBody>
      </p:sp>
      <p:sp>
        <p:nvSpPr>
          <p:cNvPr id="36" name="Rettangolo 5">
            <a:extLst>
              <a:ext uri="{FF2B5EF4-FFF2-40B4-BE49-F238E27FC236}">
                <a16:creationId xmlns:a16="http://schemas.microsoft.com/office/drawing/2014/main" xmlns="" id="{5AD0E4DF-9A6B-B864-78EE-68CAB54F2A93}"/>
              </a:ext>
            </a:extLst>
          </p:cNvPr>
          <p:cNvSpPr/>
          <p:nvPr/>
        </p:nvSpPr>
        <p:spPr>
          <a:xfrm>
            <a:off x="618204" y="5736258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sp>
        <p:nvSpPr>
          <p:cNvPr id="61" name="Rettangolo 5">
            <a:extLst>
              <a:ext uri="{FF2B5EF4-FFF2-40B4-BE49-F238E27FC236}">
                <a16:creationId xmlns:a16="http://schemas.microsoft.com/office/drawing/2014/main" xmlns="" id="{5AD0E4DF-9A6B-B864-78EE-68CAB54F2A93}"/>
              </a:ext>
            </a:extLst>
          </p:cNvPr>
          <p:cNvSpPr/>
          <p:nvPr/>
        </p:nvSpPr>
        <p:spPr>
          <a:xfrm>
            <a:off x="618204" y="5731947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sp>
        <p:nvSpPr>
          <p:cNvPr id="62" name="CasellaDiTesto 187">
            <a:extLst>
              <a:ext uri="{FF2B5EF4-FFF2-40B4-BE49-F238E27FC236}">
                <a16:creationId xmlns:a16="http://schemas.microsoft.com/office/drawing/2014/main" xmlns="" id="{FE092A98-2D1A-AF25-7DC0-D5A1F80EF53E}"/>
              </a:ext>
            </a:extLst>
          </p:cNvPr>
          <p:cNvSpPr txBox="1"/>
          <p:nvPr/>
        </p:nvSpPr>
        <p:spPr>
          <a:xfrm>
            <a:off x="645942" y="5801561"/>
            <a:ext cx="214959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INTERFACE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33">
            <a:extLst>
              <a:ext uri="{FF2B5EF4-FFF2-40B4-BE49-F238E27FC236}">
                <a16:creationId xmlns:a16="http://schemas.microsoft.com/office/drawing/2014/main" xmlns="" id="{47DD8CA5-A3A9-200B-76B4-A1F4CD6FF48F}"/>
              </a:ext>
            </a:extLst>
          </p:cNvPr>
          <p:cNvSpPr txBox="1"/>
          <p:nvPr/>
        </p:nvSpPr>
        <p:spPr>
          <a:xfrm>
            <a:off x="1009958" y="7069977"/>
            <a:ext cx="588629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Linux – ROS / ROS2</a:t>
            </a:r>
          </a:p>
        </p:txBody>
      </p:sp>
      <p:sp>
        <p:nvSpPr>
          <p:cNvPr id="64" name="TextBox 34">
            <a:extLst>
              <a:ext uri="{FF2B5EF4-FFF2-40B4-BE49-F238E27FC236}">
                <a16:creationId xmlns:a16="http://schemas.microsoft.com/office/drawing/2014/main" xmlns="" id="{D8C78BC8-97F4-7E08-1DFA-C2AB4FA77A29}"/>
              </a:ext>
            </a:extLst>
          </p:cNvPr>
          <p:cNvSpPr txBox="1"/>
          <p:nvPr/>
        </p:nvSpPr>
        <p:spPr>
          <a:xfrm>
            <a:off x="1009958" y="7665277"/>
            <a:ext cx="6099109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 err="1"/>
              <a:t>Autoware</a:t>
            </a:r>
            <a:r>
              <a:rPr lang="it-IT" sz="2613" dirty="0"/>
              <a:t> integration is a plus</a:t>
            </a:r>
          </a:p>
        </p:txBody>
      </p:sp>
      <p:sp>
        <p:nvSpPr>
          <p:cNvPr id="65" name="TextBox 55">
            <a:extLst>
              <a:ext uri="{FF2B5EF4-FFF2-40B4-BE49-F238E27FC236}">
                <a16:creationId xmlns:a16="http://schemas.microsoft.com/office/drawing/2014/main" xmlns="" id="{8056DB87-C220-0119-CEC6-B313DFC4E746}"/>
              </a:ext>
            </a:extLst>
          </p:cNvPr>
          <p:cNvSpPr txBox="1"/>
          <p:nvPr/>
        </p:nvSpPr>
        <p:spPr>
          <a:xfrm>
            <a:off x="968820" y="6504195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Operating System</a:t>
            </a:r>
          </a:p>
        </p:txBody>
      </p:sp>
      <p:sp>
        <p:nvSpPr>
          <p:cNvPr id="66" name="TextBox 60">
            <a:extLst>
              <a:ext uri="{FF2B5EF4-FFF2-40B4-BE49-F238E27FC236}">
                <a16:creationId xmlns:a16="http://schemas.microsoft.com/office/drawing/2014/main" xmlns="" id="{556ECAE6-E85C-1866-6E0C-9B072CC081EA}"/>
              </a:ext>
            </a:extLst>
          </p:cNvPr>
          <p:cNvSpPr txBox="1"/>
          <p:nvPr/>
        </p:nvSpPr>
        <p:spPr>
          <a:xfrm>
            <a:off x="7590921" y="7656229"/>
            <a:ext cx="557141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USB</a:t>
            </a:r>
          </a:p>
        </p:txBody>
      </p:sp>
      <p:sp>
        <p:nvSpPr>
          <p:cNvPr id="67" name="TextBox 61">
            <a:extLst>
              <a:ext uri="{FF2B5EF4-FFF2-40B4-BE49-F238E27FC236}">
                <a16:creationId xmlns:a16="http://schemas.microsoft.com/office/drawing/2014/main" xmlns="" id="{52B2CD12-22F1-07ED-6E87-7A73542DAB4B}"/>
              </a:ext>
            </a:extLst>
          </p:cNvPr>
          <p:cNvSpPr txBox="1"/>
          <p:nvPr/>
        </p:nvSpPr>
        <p:spPr>
          <a:xfrm>
            <a:off x="7546039" y="7029041"/>
            <a:ext cx="561629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CAN / ETH</a:t>
            </a:r>
          </a:p>
        </p:txBody>
      </p:sp>
      <p:sp>
        <p:nvSpPr>
          <p:cNvPr id="68" name="TextBox 62">
            <a:extLst>
              <a:ext uri="{FF2B5EF4-FFF2-40B4-BE49-F238E27FC236}">
                <a16:creationId xmlns:a16="http://schemas.microsoft.com/office/drawing/2014/main" xmlns="" id="{4A7D0992-9C91-6C93-EDCC-DDA2BDF78877}"/>
              </a:ext>
            </a:extLst>
          </p:cNvPr>
          <p:cNvSpPr txBox="1"/>
          <p:nvPr/>
        </p:nvSpPr>
        <p:spPr>
          <a:xfrm>
            <a:off x="7546040" y="6504195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 err="1"/>
              <a:t>Interfaces</a:t>
            </a:r>
            <a:r>
              <a:rPr lang="it-IT" sz="2240" i="1" dirty="0"/>
              <a:t> / </a:t>
            </a:r>
            <a:r>
              <a:rPr lang="it-IT" sz="2240" i="1" dirty="0" err="1"/>
              <a:t>Communication</a:t>
            </a:r>
            <a:endParaRPr lang="it-IT" sz="2240" i="1" dirty="0"/>
          </a:p>
        </p:txBody>
      </p:sp>
      <p:sp>
        <p:nvSpPr>
          <p:cNvPr id="69" name="TextBox 65">
            <a:extLst>
              <a:ext uri="{FF2B5EF4-FFF2-40B4-BE49-F238E27FC236}">
                <a16:creationId xmlns:a16="http://schemas.microsoft.com/office/drawing/2014/main" xmlns="" id="{AE1D99B0-77F9-FA50-2DC7-657C76AD7734}"/>
              </a:ext>
            </a:extLst>
          </p:cNvPr>
          <p:cNvSpPr txBox="1"/>
          <p:nvPr/>
        </p:nvSpPr>
        <p:spPr>
          <a:xfrm>
            <a:off x="14430710" y="6484062"/>
            <a:ext cx="735887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 err="1"/>
              <a:t>Additional</a:t>
            </a:r>
            <a:r>
              <a:rPr lang="it-IT" sz="2240" i="1" dirty="0"/>
              <a:t> Features</a:t>
            </a:r>
          </a:p>
        </p:txBody>
      </p:sp>
      <p:sp>
        <p:nvSpPr>
          <p:cNvPr id="70" name="TextBox 66">
            <a:extLst>
              <a:ext uri="{FF2B5EF4-FFF2-40B4-BE49-F238E27FC236}">
                <a16:creationId xmlns:a16="http://schemas.microsoft.com/office/drawing/2014/main" xmlns="" id="{274FE792-337D-204D-0B44-CA2D1E350BB3}"/>
              </a:ext>
            </a:extLst>
          </p:cNvPr>
          <p:cNvSpPr txBox="1"/>
          <p:nvPr/>
        </p:nvSpPr>
        <p:spPr>
          <a:xfrm>
            <a:off x="14430710" y="7068681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Automotive-grade</a:t>
            </a:r>
          </a:p>
        </p:txBody>
      </p:sp>
      <p:sp>
        <p:nvSpPr>
          <p:cNvPr id="71" name="TextBox 67">
            <a:extLst>
              <a:ext uri="{FF2B5EF4-FFF2-40B4-BE49-F238E27FC236}">
                <a16:creationId xmlns:a16="http://schemas.microsoft.com/office/drawing/2014/main" xmlns="" id="{E0E78BA7-A840-892D-8838-15F597E466F1}"/>
              </a:ext>
            </a:extLst>
          </p:cNvPr>
          <p:cNvSpPr txBox="1"/>
          <p:nvPr/>
        </p:nvSpPr>
        <p:spPr>
          <a:xfrm>
            <a:off x="14430711" y="7704556"/>
            <a:ext cx="7026227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 err="1"/>
              <a:t>Functional</a:t>
            </a:r>
            <a:r>
              <a:rPr lang="it-IT" sz="2613" dirty="0"/>
              <a:t> </a:t>
            </a:r>
            <a:r>
              <a:rPr lang="it-IT" sz="2613" dirty="0" err="1"/>
              <a:t>Safety</a:t>
            </a:r>
            <a:r>
              <a:rPr lang="it-IT" sz="2613" dirty="0"/>
              <a:t> compliance (</a:t>
            </a:r>
            <a:r>
              <a:rPr lang="it-IT" sz="2613" dirty="0" err="1"/>
              <a:t>opt</a:t>
            </a:r>
            <a:r>
              <a:rPr lang="it-IT" sz="2613" dirty="0"/>
              <a:t>)</a:t>
            </a:r>
          </a:p>
        </p:txBody>
      </p:sp>
      <p:sp>
        <p:nvSpPr>
          <p:cNvPr id="72" name="TextBox 43">
            <a:extLst>
              <a:ext uri="{FF2B5EF4-FFF2-40B4-BE49-F238E27FC236}">
                <a16:creationId xmlns:a16="http://schemas.microsoft.com/office/drawing/2014/main" xmlns="" id="{599A8400-498A-D85F-3D61-B7DC3CBD6EA4}"/>
              </a:ext>
            </a:extLst>
          </p:cNvPr>
          <p:cNvSpPr txBox="1"/>
          <p:nvPr/>
        </p:nvSpPr>
        <p:spPr>
          <a:xfrm>
            <a:off x="7512139" y="9868920"/>
            <a:ext cx="534545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Lane-</a:t>
            </a:r>
            <a:r>
              <a:rPr lang="it-IT" sz="2613" dirty="0" err="1"/>
              <a:t>Change</a:t>
            </a:r>
            <a:r>
              <a:rPr lang="it-IT" sz="2613" dirty="0"/>
              <a:t>-Assist</a:t>
            </a:r>
          </a:p>
        </p:txBody>
      </p:sp>
      <p:sp>
        <p:nvSpPr>
          <p:cNvPr id="73" name="TextBox 44">
            <a:extLst>
              <a:ext uri="{FF2B5EF4-FFF2-40B4-BE49-F238E27FC236}">
                <a16:creationId xmlns:a16="http://schemas.microsoft.com/office/drawing/2014/main" xmlns="" id="{CC4F7A84-4FD7-5DE0-5110-337FDCDC1CB7}"/>
              </a:ext>
            </a:extLst>
          </p:cNvPr>
          <p:cNvSpPr txBox="1"/>
          <p:nvPr/>
        </p:nvSpPr>
        <p:spPr>
          <a:xfrm>
            <a:off x="11742573" y="9882916"/>
            <a:ext cx="534545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Lane-Support-</a:t>
            </a:r>
            <a:r>
              <a:rPr lang="it-IT" sz="2613" dirty="0" err="1"/>
              <a:t>Functions</a:t>
            </a:r>
            <a:endParaRPr lang="it-IT" sz="2613" dirty="0"/>
          </a:p>
        </p:txBody>
      </p:sp>
      <p:sp>
        <p:nvSpPr>
          <p:cNvPr id="74" name="TextBox 45">
            <a:extLst>
              <a:ext uri="{FF2B5EF4-FFF2-40B4-BE49-F238E27FC236}">
                <a16:creationId xmlns:a16="http://schemas.microsoft.com/office/drawing/2014/main" xmlns="" id="{54AC63E3-DCB1-7C7B-9568-15CD6A146B10}"/>
              </a:ext>
            </a:extLst>
          </p:cNvPr>
          <p:cNvSpPr txBox="1"/>
          <p:nvPr/>
        </p:nvSpPr>
        <p:spPr>
          <a:xfrm>
            <a:off x="7512139" y="10538180"/>
            <a:ext cx="443604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Speed-Limit-Assist</a:t>
            </a:r>
          </a:p>
        </p:txBody>
      </p:sp>
      <p:sp>
        <p:nvSpPr>
          <p:cNvPr id="75" name="TextBox 47">
            <a:extLst>
              <a:ext uri="{FF2B5EF4-FFF2-40B4-BE49-F238E27FC236}">
                <a16:creationId xmlns:a16="http://schemas.microsoft.com/office/drawing/2014/main" xmlns="" id="{83864E37-35CA-AAB4-CBFF-66CE22824A26}"/>
              </a:ext>
            </a:extLst>
          </p:cNvPr>
          <p:cNvSpPr txBox="1"/>
          <p:nvPr/>
        </p:nvSpPr>
        <p:spPr>
          <a:xfrm>
            <a:off x="16882412" y="9868801"/>
            <a:ext cx="5006295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/>
            </a:lvl1pPr>
          </a:lstStyle>
          <a:p>
            <a:r>
              <a:rPr lang="it-IT" sz="2613" b="1" dirty="0"/>
              <a:t>Traffic-Jam-Assist</a:t>
            </a:r>
          </a:p>
        </p:txBody>
      </p:sp>
      <p:sp>
        <p:nvSpPr>
          <p:cNvPr id="76" name="TextBox 49">
            <a:extLst>
              <a:ext uri="{FF2B5EF4-FFF2-40B4-BE49-F238E27FC236}">
                <a16:creationId xmlns:a16="http://schemas.microsoft.com/office/drawing/2014/main" xmlns="" id="{10A9D22B-F589-4DB6-B3A6-050C7CB63328}"/>
              </a:ext>
            </a:extLst>
          </p:cNvPr>
          <p:cNvSpPr txBox="1"/>
          <p:nvPr/>
        </p:nvSpPr>
        <p:spPr>
          <a:xfrm>
            <a:off x="16882412" y="10472912"/>
            <a:ext cx="4574526" cy="49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613" b="1" dirty="0"/>
              <a:t>Highway Assist</a:t>
            </a:r>
          </a:p>
        </p:txBody>
      </p:sp>
      <p:sp>
        <p:nvSpPr>
          <p:cNvPr id="77" name="TextBox 51">
            <a:extLst>
              <a:ext uri="{FF2B5EF4-FFF2-40B4-BE49-F238E27FC236}">
                <a16:creationId xmlns:a16="http://schemas.microsoft.com/office/drawing/2014/main" xmlns="" id="{AFF39827-FDCA-7C13-1E3A-C0D73353528C}"/>
              </a:ext>
            </a:extLst>
          </p:cNvPr>
          <p:cNvSpPr txBox="1"/>
          <p:nvPr/>
        </p:nvSpPr>
        <p:spPr>
          <a:xfrm>
            <a:off x="968819" y="10529927"/>
            <a:ext cx="654332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/>
            </a:lvl1pPr>
          </a:lstStyle>
          <a:p>
            <a:r>
              <a:rPr lang="it-IT" sz="2613" dirty="0"/>
              <a:t>Lane Keeping Assist Systems (LKAS)</a:t>
            </a:r>
          </a:p>
        </p:txBody>
      </p:sp>
      <p:sp>
        <p:nvSpPr>
          <p:cNvPr id="78" name="TextBox 53">
            <a:extLst>
              <a:ext uri="{FF2B5EF4-FFF2-40B4-BE49-F238E27FC236}">
                <a16:creationId xmlns:a16="http://schemas.microsoft.com/office/drawing/2014/main" xmlns="" id="{9174147B-2E98-A476-CF62-E31AC8F5A6CD}"/>
              </a:ext>
            </a:extLst>
          </p:cNvPr>
          <p:cNvSpPr txBox="1"/>
          <p:nvPr/>
        </p:nvSpPr>
        <p:spPr>
          <a:xfrm>
            <a:off x="7546042" y="9297399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Detection </a:t>
            </a:r>
            <a:r>
              <a:rPr lang="it-IT" sz="2240" i="1" dirty="0" err="1"/>
              <a:t>Functions</a:t>
            </a:r>
            <a:endParaRPr lang="it-IT" sz="2240" i="1" dirty="0"/>
          </a:p>
        </p:txBody>
      </p:sp>
      <p:sp>
        <p:nvSpPr>
          <p:cNvPr id="79" name="TextBox 54">
            <a:extLst>
              <a:ext uri="{FF2B5EF4-FFF2-40B4-BE49-F238E27FC236}">
                <a16:creationId xmlns:a16="http://schemas.microsoft.com/office/drawing/2014/main" xmlns="" id="{F8840CC0-BDA4-53F6-0C7C-35B6F1FDFD46}"/>
              </a:ext>
            </a:extLst>
          </p:cNvPr>
          <p:cNvSpPr txBox="1"/>
          <p:nvPr/>
        </p:nvSpPr>
        <p:spPr>
          <a:xfrm>
            <a:off x="16882414" y="9297398"/>
            <a:ext cx="500629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Semi-</a:t>
            </a:r>
            <a:r>
              <a:rPr lang="it-IT" sz="2240" i="1" dirty="0" err="1"/>
              <a:t>Autonomous</a:t>
            </a:r>
            <a:r>
              <a:rPr lang="it-IT" sz="2240" i="1" dirty="0"/>
              <a:t> </a:t>
            </a:r>
            <a:r>
              <a:rPr lang="it-IT" sz="2240" i="1" dirty="0" err="1"/>
              <a:t>Functions</a:t>
            </a:r>
            <a:endParaRPr lang="it-IT" sz="2240" i="1" dirty="0"/>
          </a:p>
        </p:txBody>
      </p:sp>
      <p:sp>
        <p:nvSpPr>
          <p:cNvPr id="80" name="CasellaDiTesto 182">
            <a:extLst>
              <a:ext uri="{FF2B5EF4-FFF2-40B4-BE49-F238E27FC236}">
                <a16:creationId xmlns:a16="http://schemas.microsoft.com/office/drawing/2014/main" xmlns="" id="{84BC14A2-3E52-B3FE-461E-10A7777D2792}"/>
              </a:ext>
            </a:extLst>
          </p:cNvPr>
          <p:cNvSpPr txBox="1"/>
          <p:nvPr/>
        </p:nvSpPr>
        <p:spPr>
          <a:xfrm>
            <a:off x="675140" y="8766393"/>
            <a:ext cx="225026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CONTROL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xmlns="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4815298" y="352849"/>
            <a:ext cx="16210432" cy="13204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Requirements for lidar sensors</a:t>
            </a:r>
            <a:endParaRPr lang="aa-ET" sz="5227" b="1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622FD0CA-CBCD-0F21-19E8-A140BD8BC2C1}"/>
              </a:ext>
            </a:extLst>
          </p:cNvPr>
          <p:cNvSpPr txBox="1">
            <a:spLocks/>
          </p:cNvSpPr>
          <p:nvPr/>
        </p:nvSpPr>
        <p:spPr>
          <a:xfrm>
            <a:off x="649699" y="2519945"/>
            <a:ext cx="21928665" cy="552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87" b="1" dirty="0"/>
              <a:t>Case Study</a:t>
            </a:r>
            <a:r>
              <a:rPr lang="en-US" sz="2987" dirty="0"/>
              <a:t>: 500e with NEW ADAS sensors and features (additional to OEM)  </a:t>
            </a:r>
            <a:endParaRPr lang="en-GB" sz="2987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49698" y="3528384"/>
            <a:ext cx="15788640" cy="4689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b="1" dirty="0"/>
              <a:t>Field of View. </a:t>
            </a:r>
            <a:r>
              <a:rPr lang="it-IT" sz="2987" dirty="0"/>
              <a:t>We aim at a </a:t>
            </a:r>
            <a:r>
              <a:rPr lang="it-IT" sz="2987" b="1" dirty="0"/>
              <a:t>horizontal FOV </a:t>
            </a:r>
            <a:r>
              <a:rPr lang="it-IT" sz="2987" dirty="0"/>
              <a:t>of more that </a:t>
            </a:r>
            <a:r>
              <a:rPr lang="it-IT" sz="2987" b="1" dirty="0"/>
              <a:t>100°</a:t>
            </a:r>
            <a:r>
              <a:rPr lang="it-IT" sz="2987" dirty="0"/>
              <a:t> and a </a:t>
            </a:r>
            <a:r>
              <a:rPr lang="it-IT" sz="2987" b="1" dirty="0"/>
              <a:t>vertical FOV </a:t>
            </a:r>
            <a:r>
              <a:rPr lang="it-IT" sz="2987" dirty="0"/>
              <a:t>of more that </a:t>
            </a:r>
            <a:r>
              <a:rPr lang="it-IT" sz="2987" b="1" dirty="0"/>
              <a:t>10°</a:t>
            </a:r>
            <a:r>
              <a:rPr lang="it-IT" sz="2987" dirty="0"/>
              <a:t> to reduce the number of sensors that has to mounted on the vehicle.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b="1" dirty="0"/>
              <a:t>Resolution and number of scan lines.</a:t>
            </a:r>
            <a:r>
              <a:rPr lang="it-IT" sz="2987" dirty="0"/>
              <a:t> The sensors should have a </a:t>
            </a:r>
            <a:r>
              <a:rPr lang="it-IT" sz="2987" b="1" dirty="0"/>
              <a:t>high </a:t>
            </a:r>
            <a:r>
              <a:rPr lang="it-IT" sz="2987" b="1" dirty="0" err="1"/>
              <a:t>resolution</a:t>
            </a:r>
            <a:r>
              <a:rPr lang="it-IT" sz="2987" b="1" dirty="0"/>
              <a:t> below 0.4° </a:t>
            </a:r>
            <a:r>
              <a:rPr lang="it-IT" sz="2987" dirty="0"/>
              <a:t>and </a:t>
            </a:r>
            <a:r>
              <a:rPr lang="it-IT" sz="2987" b="1" dirty="0"/>
              <a:t>at least five scan lines </a:t>
            </a:r>
            <a:r>
              <a:rPr lang="it-IT" sz="2987" dirty="0"/>
              <a:t>to be able to detect the Lidar targets and a real-world objects.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b="1" dirty="0"/>
              <a:t>Update rate or frame rate. </a:t>
            </a:r>
            <a:r>
              <a:rPr lang="it-IT" sz="2987" dirty="0"/>
              <a:t>In order to avoid longer delays in the object detection, the sensor systems should have an update </a:t>
            </a:r>
            <a:r>
              <a:rPr lang="it-IT" sz="2987" b="1" dirty="0"/>
              <a:t>frequency</a:t>
            </a:r>
            <a:r>
              <a:rPr lang="it-IT" sz="2987" dirty="0"/>
              <a:t> or frame rate of </a:t>
            </a:r>
            <a:r>
              <a:rPr lang="it-IT" sz="2987" b="1" dirty="0"/>
              <a:t>more than 5 Hz</a:t>
            </a:r>
            <a:r>
              <a:rPr lang="it-IT" sz="2987" dirty="0"/>
              <a:t>.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b="1" dirty="0"/>
              <a:t>ROS/ROS2 support. </a:t>
            </a:r>
            <a:r>
              <a:rPr lang="it-IT" sz="2987" dirty="0"/>
              <a:t>For an easy integration into our control software stack, a </a:t>
            </a:r>
            <a:r>
              <a:rPr lang="it-IT" sz="2987" b="1" dirty="0" smtClean="0"/>
              <a:t>Linux-based </a:t>
            </a:r>
            <a:r>
              <a:rPr lang="it-IT" sz="2987" b="1" dirty="0"/>
              <a:t>system </a:t>
            </a:r>
            <a:r>
              <a:rPr lang="it-IT" sz="2987" dirty="0"/>
              <a:t>implementation</a:t>
            </a:r>
            <a:r>
              <a:rPr lang="it-IT" sz="2987" b="1" dirty="0"/>
              <a:t> </a:t>
            </a:r>
            <a:r>
              <a:rPr lang="it-IT" sz="2987" dirty="0"/>
              <a:t>and an AD framework based on </a:t>
            </a:r>
            <a:r>
              <a:rPr lang="it-IT" sz="2987" b="1" dirty="0"/>
              <a:t>ROS2</a:t>
            </a:r>
            <a:r>
              <a:rPr lang="it-IT" sz="2987" dirty="0"/>
              <a:t> is preferred.</a:t>
            </a:r>
          </a:p>
          <a:p>
            <a:pPr marL="533410" indent="-533410">
              <a:buFont typeface="Arial" panose="020B0604020202020204" pitchFamily="34" charset="0"/>
              <a:buChar char="•"/>
            </a:pPr>
            <a:r>
              <a:rPr lang="it-IT" sz="2987" b="1" dirty="0"/>
              <a:t>Robustness of sensor system. </a:t>
            </a:r>
            <a:r>
              <a:rPr lang="it-IT" sz="2987" dirty="0"/>
              <a:t>The test candidates should work well </a:t>
            </a:r>
            <a:r>
              <a:rPr lang="it-IT" sz="2987" dirty="0" err="1"/>
              <a:t>also</a:t>
            </a:r>
            <a:r>
              <a:rPr lang="it-IT" sz="2987" dirty="0"/>
              <a:t> in </a:t>
            </a:r>
            <a:r>
              <a:rPr lang="it-IT" sz="2987" b="1" dirty="0"/>
              <a:t>tougher weather conditions</a:t>
            </a:r>
            <a:r>
              <a:rPr lang="it-IT" sz="2987" dirty="0"/>
              <a:t>, and the sensor performance should not notably degrade under those conditions.</a:t>
            </a:r>
            <a:endParaRPr lang="it-IT" sz="2987" b="1" dirty="0"/>
          </a:p>
        </p:txBody>
      </p:sp>
      <p:sp>
        <p:nvSpPr>
          <p:cNvPr id="5" name="Rettangolo 4"/>
          <p:cNvSpPr/>
          <p:nvPr/>
        </p:nvSpPr>
        <p:spPr>
          <a:xfrm>
            <a:off x="7230914" y="11437892"/>
            <a:ext cx="11379200" cy="3508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80" dirty="0"/>
              <a:t>Source: https://www.mdpi.com/1424-8220/22/19/7146</a:t>
            </a:r>
          </a:p>
        </p:txBody>
      </p:sp>
      <p:pic>
        <p:nvPicPr>
          <p:cNvPr id="6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4561856" y="338019"/>
            <a:ext cx="14935200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Solid state lidar:</a:t>
            </a:r>
          </a:p>
          <a:p>
            <a:r>
              <a:rPr lang="it-IT" sz="4480" b="1" cap="none" dirty="0"/>
              <a:t>Automotive Products:</a:t>
            </a:r>
          </a:p>
          <a:p>
            <a:endParaRPr lang="it-IT" sz="5227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2261022"/>
            <a:ext cx="18945014" cy="846517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7809421" y="11542101"/>
            <a:ext cx="11379200" cy="3508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80" dirty="0"/>
              <a:t>Source: https://www.mdpi.com/1424-8220/22/19/7146</a:t>
            </a:r>
          </a:p>
        </p:txBody>
      </p:sp>
      <p:pic>
        <p:nvPicPr>
          <p:cNvPr id="5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9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4559989" y="353458"/>
            <a:ext cx="18071301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solid state lidar:</a:t>
            </a:r>
          </a:p>
          <a:p>
            <a:r>
              <a:rPr lang="it-IT" sz="4480" b="1" cap="none" dirty="0"/>
              <a:t>Automotive-grade LiDAR:</a:t>
            </a:r>
          </a:p>
          <a:p>
            <a:endParaRPr lang="it-IT" sz="5227" b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8726" y="2187610"/>
            <a:ext cx="17901188" cy="862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4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1465" y="1959963"/>
            <a:ext cx="16195100" cy="9182306"/>
          </a:xfrm>
          <a:prstGeom prst="rect">
            <a:avLst/>
          </a:prstGeom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4655998" y="439078"/>
            <a:ext cx="19188295" cy="17239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27" b="1" dirty="0"/>
              <a:t>Benchmark </a:t>
            </a:r>
            <a:r>
              <a:rPr lang="it-IT" sz="5227" b="1" dirty="0" err="1"/>
              <a:t>evolution</a:t>
            </a:r>
            <a:r>
              <a:rPr lang="it-IT" sz="5227" b="1" dirty="0"/>
              <a:t> kit:</a:t>
            </a:r>
          </a:p>
          <a:p>
            <a:r>
              <a:rPr lang="it-IT" sz="4480" b="1" cap="none" dirty="0"/>
              <a:t>Camera sensors:</a:t>
            </a:r>
          </a:p>
          <a:p>
            <a:endParaRPr lang="it-IT" sz="5227" b="1" dirty="0"/>
          </a:p>
        </p:txBody>
      </p:sp>
      <p:pic>
        <p:nvPicPr>
          <p:cNvPr id="4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2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UTI 2 _ titoli arancio">
  <a:themeElements>
    <a:clrScheme name="PoliTO_Template">
      <a:dk1>
        <a:srgbClr val="002B49"/>
      </a:dk1>
      <a:lt1>
        <a:srgbClr val="FFFFFF"/>
      </a:lt1>
      <a:dk2>
        <a:srgbClr val="000000"/>
      </a:dk2>
      <a:lt2>
        <a:srgbClr val="EED9CC"/>
      </a:lt2>
      <a:accent1>
        <a:srgbClr val="EF7B00"/>
      </a:accent1>
      <a:accent2>
        <a:srgbClr val="00B1DF"/>
      </a:accent2>
      <a:accent3>
        <a:srgbClr val="C4E7FB"/>
      </a:accent3>
      <a:accent4>
        <a:srgbClr val="F1C64C"/>
      </a:accent4>
      <a:accent5>
        <a:srgbClr val="FFE9AF"/>
      </a:accent5>
      <a:accent6>
        <a:srgbClr val="92CCAE"/>
      </a:accent6>
      <a:hlink>
        <a:srgbClr val="175673"/>
      </a:hlink>
      <a:folHlink>
        <a:srgbClr val="EC6055"/>
      </a:folHlink>
    </a:clrScheme>
    <a:fontScheme name="PoliTO_Template">
      <a:majorFont>
        <a:latin typeface="Poppins Medium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985</TotalTime>
  <Words>1449</Words>
  <Application>Microsoft Office PowerPoint</Application>
  <PresentationFormat>Personalizzato</PresentationFormat>
  <Paragraphs>365</Paragraphs>
  <Slides>29</Slides>
  <Notes>5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45" baseType="lpstr">
      <vt:lpstr>Poppins</vt:lpstr>
      <vt:lpstr>Cambria Math</vt:lpstr>
      <vt:lpstr>Titillium</vt:lpstr>
      <vt:lpstr>Calibri</vt:lpstr>
      <vt:lpstr>Times New Roman</vt:lpstr>
      <vt:lpstr>Calibri Light</vt:lpstr>
      <vt:lpstr>EYInterstate Bold</vt:lpstr>
      <vt:lpstr>Ubuntu</vt:lpstr>
      <vt:lpstr>Titillium Web</vt:lpstr>
      <vt:lpstr>Poppins Medium</vt:lpstr>
      <vt:lpstr>Arial</vt:lpstr>
      <vt:lpstr>Titillium Bd</vt:lpstr>
      <vt:lpstr>EYInterstate Light</vt:lpstr>
      <vt:lpstr>Tema di Office</vt:lpstr>
      <vt:lpstr>CONTENUTI 2 _ titoli arancio</vt:lpstr>
      <vt:lpstr>think-cell Slide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subject/>
  <dc:creator>Andrea Tonoli</dc:creator>
  <cp:keywords/>
  <dc:description/>
  <cp:lastModifiedBy>DELL</cp:lastModifiedBy>
  <cp:revision>71</cp:revision>
  <cp:lastPrinted>2022-11-07T15:09:44Z</cp:lastPrinted>
  <dcterms:created xsi:type="dcterms:W3CDTF">2022-09-28T13:56:10Z</dcterms:created>
  <dcterms:modified xsi:type="dcterms:W3CDTF">2023-10-30T09:14:20Z</dcterms:modified>
  <cp:category/>
</cp:coreProperties>
</file>