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tags/tag1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  <p:sldMasterId id="214748371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145707044" r:id="rId4"/>
    <p:sldId id="2145707046" r:id="rId5"/>
    <p:sldId id="2145707045" r:id="rId6"/>
    <p:sldId id="2145707002" r:id="rId7"/>
    <p:sldId id="2145707055" r:id="rId8"/>
    <p:sldId id="2145707058" r:id="rId9"/>
    <p:sldId id="2145707029" r:id="rId10"/>
    <p:sldId id="2145707057" r:id="rId11"/>
    <p:sldId id="2145707049" r:id="rId12"/>
    <p:sldId id="2145707039" r:id="rId13"/>
    <p:sldId id="2145707053" r:id="rId14"/>
    <p:sldId id="2145707051" r:id="rId15"/>
    <p:sldId id="2145707000" r:id="rId16"/>
  </p:sldIdLst>
  <p:sldSz cx="22758400" cy="12801600"/>
  <p:notesSz cx="6797675" cy="9926638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Titillium" panose="020B0604020202020204" charset="0"/>
      <p:regular r:id="rId25"/>
      <p:bold r:id="rId26"/>
      <p:italic r:id="rId27"/>
      <p:boldItalic r:id="rId28"/>
    </p:embeddedFont>
    <p:embeddedFont>
      <p:font typeface="Poppins" panose="020B0604020202020204" charset="0"/>
      <p:regular r:id="rId29"/>
      <p:bold r:id="rId30"/>
      <p:italic r:id="rId31"/>
      <p:boldItalic r:id="rId32"/>
    </p:embeddedFont>
    <p:embeddedFont>
      <p:font typeface="Titillium Bd" panose="00000800000000000000" charset="0"/>
      <p:bold r:id="rId33"/>
      <p:italic r:id="rId34"/>
      <p:boldItalic r:id="rId35"/>
    </p:embeddedFont>
    <p:embeddedFont>
      <p:font typeface="Ubuntu" panose="020B0604020202020204" charset="0"/>
      <p:regular r:id="rId36"/>
      <p:bold r:id="rId37"/>
      <p:italic r:id="rId38"/>
      <p:boldItalic r:id="rId39"/>
    </p:embeddedFont>
    <p:embeddedFont>
      <p:font typeface="Poppins Medium" panose="020B0604020202020204" charset="0"/>
      <p:regular r:id="rId40"/>
      <p:italic r:id="rId41"/>
    </p:embeddedFont>
    <p:embeddedFont>
      <p:font typeface="Titillium Web" panose="020B0604020202020204" charset="0"/>
      <p:regular r:id="rId42"/>
      <p:bold r:id="rId43"/>
      <p:italic r:id="rId44"/>
      <p:boldItalic r:id="rId45"/>
    </p:embeddedFont>
    <p:embeddedFont>
      <p:font typeface="Cambria Math" panose="02040503050406030204" pitchFamily="18" charset="0"/>
      <p:regular r:id="rId4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082D45-4E02-E631-8296-AD848D31B4D3}" name="Leonardo Frizziero" initials="LF" userId="S::leonardo.frizziero@unibo.it::4c254e52-2211-4ace-80f9-4bfedc388434" providerId="AD"/>
  <p188:author id="{57A86974-DEBE-CDA4-D8D4-A121BA09803E}" name="Gian Marco Bianchi" initials="GB" userId="S::gianmarco.bianchi@unibo.it::a6f24967-280c-4cab-915c-bb39c4aa3507" providerId="AD"/>
  <p188:author id="{96F413AB-678C-975C-133E-70432A2D29D6}" name="Enrico Corti" initials="EC" userId="Enrico Corti" providerId="None"/>
  <p188:author id="{867B5DAC-B36C-BF26-6B99-5887450B84F5}" name="Vincenzo Cirimele" initials="VC" userId="Vincenzo Cirimele" providerId="None"/>
  <p188:author id="{064B59E6-6E93-7C68-570F-0C1E47D918D8}" name="Alberto Martini" initials="AM" userId="S::alberto.martini6@unibo.it::fc1aa2a9-3c7d-47aa-b9c5-f2e322b14d6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8541"/>
    <a:srgbClr val="AADF5E"/>
    <a:srgbClr val="ADE9F8"/>
    <a:srgbClr val="052F61"/>
    <a:srgbClr val="4472C4"/>
    <a:srgbClr val="BBE093"/>
    <a:srgbClr val="0A5895"/>
    <a:srgbClr val="FEFEE6"/>
    <a:srgbClr val="04528F"/>
    <a:srgbClr val="0B5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8334C0-C5AB-43E9-BD10-C2BE59CE7AA8}" v="1" dt="2023-09-14T14:03:55.1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02" autoAdjust="0"/>
  </p:normalViewPr>
  <p:slideViewPr>
    <p:cSldViewPr snapToGrid="0">
      <p:cViewPr varScale="1">
        <p:scale>
          <a:sx n="41" d="100"/>
          <a:sy n="41" d="100"/>
        </p:scale>
        <p:origin x="898" y="67"/>
      </p:cViewPr>
      <p:guideLst>
        <p:guide orient="horz" pos="4032"/>
        <p:guide pos="7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68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1.fntdata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font" Target="fonts/font27.fntdata"/><Relationship Id="rId66" Type="http://schemas.microsoft.com/office/2018/10/relationships/authors" Target="author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font" Target="fonts/font28.fntdata"/><Relationship Id="rId67" Type="http://schemas.microsoft.com/office/2016/11/relationships/changesInfo" Target="changesInfos/changesInfo1.xml"/><Relationship Id="rId20" Type="http://schemas.openxmlformats.org/officeDocument/2006/relationships/font" Target="fonts/font2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e  Manca" userId="d7cedb24-84f4-4646-874a-0c5280c89ced" providerId="ADAL" clId="{B8058027-E6DA-4B07-832D-2EC60F565ED5}"/>
    <pc:docChg chg="modSld">
      <pc:chgData name="Raffaele  Manca" userId="d7cedb24-84f4-4646-874a-0c5280c89ced" providerId="ADAL" clId="{B8058027-E6DA-4B07-832D-2EC60F565ED5}" dt="2023-06-15T11:39:28.325" v="77" actId="20577"/>
      <pc:docMkLst>
        <pc:docMk/>
      </pc:docMkLst>
      <pc:sldChg chg="modSp mod">
        <pc:chgData name="Raffaele  Manca" userId="d7cedb24-84f4-4646-874a-0c5280c89ced" providerId="ADAL" clId="{B8058027-E6DA-4B07-832D-2EC60F565ED5}" dt="2023-06-15T11:39:28.325" v="77" actId="20577"/>
        <pc:sldMkLst>
          <pc:docMk/>
          <pc:sldMk cId="2741083441" sldId="256"/>
        </pc:sldMkLst>
        <pc:spChg chg="mod">
          <ac:chgData name="Raffaele  Manca" userId="d7cedb24-84f4-4646-874a-0c5280c89ced" providerId="ADAL" clId="{B8058027-E6DA-4B07-832D-2EC60F565ED5}" dt="2023-06-15T11:39:28.325" v="77" actId="20577"/>
          <ac:spMkLst>
            <pc:docMk/>
            <pc:sldMk cId="2741083441" sldId="256"/>
            <ac:spMk id="6" creationId="{282B9356-0978-4B3E-9E2A-ECE345CABB63}"/>
          </ac:spMkLst>
        </pc:spChg>
      </pc:sldChg>
    </pc:docChg>
  </pc:docChgLst>
  <pc:docChgLst>
    <pc:chgData name="Raffaele  Manca" userId="d7cedb24-84f4-4646-874a-0c5280c89ced" providerId="ADAL" clId="{EED20190-83D4-4BB8-9DF1-4A2B2111B71A}"/>
    <pc:docChg chg="modSld">
      <pc:chgData name="Raffaele  Manca" userId="d7cedb24-84f4-4646-874a-0c5280c89ced" providerId="ADAL" clId="{EED20190-83D4-4BB8-9DF1-4A2B2111B71A}" dt="2023-06-15T14:08:16.666" v="17" actId="20577"/>
      <pc:docMkLst>
        <pc:docMk/>
      </pc:docMkLst>
      <pc:sldChg chg="modSp mod">
        <pc:chgData name="Raffaele  Manca" userId="d7cedb24-84f4-4646-874a-0c5280c89ced" providerId="ADAL" clId="{EED20190-83D4-4BB8-9DF1-4A2B2111B71A}" dt="2023-06-15T14:08:16.666" v="17" actId="20577"/>
        <pc:sldMkLst>
          <pc:docMk/>
          <pc:sldMk cId="2741083441" sldId="256"/>
        </pc:sldMkLst>
        <pc:spChg chg="mod">
          <ac:chgData name="Raffaele  Manca" userId="d7cedb24-84f4-4646-874a-0c5280c89ced" providerId="ADAL" clId="{EED20190-83D4-4BB8-9DF1-4A2B2111B71A}" dt="2023-06-15T14:08:16.666" v="17" actId="20577"/>
          <ac:spMkLst>
            <pc:docMk/>
            <pc:sldMk cId="2741083441" sldId="256"/>
            <ac:spMk id="6" creationId="{282B9356-0978-4B3E-9E2A-ECE345CABB63}"/>
          </ac:spMkLst>
        </pc:spChg>
      </pc:sldChg>
    </pc:docChg>
  </pc:docChgLst>
  <pc:docChgLst>
    <pc:chgData name="Eugenio  Tramacere" userId="cd1baf95-f735-4f87-b84f-54a38d2b9cdd" providerId="ADAL" clId="{0B23DD0A-2055-4EF8-A146-15535E552AE9}"/>
    <pc:docChg chg="undo redo custSel modSld">
      <pc:chgData name="Eugenio  Tramacere" userId="cd1baf95-f735-4f87-b84f-54a38d2b9cdd" providerId="ADAL" clId="{0B23DD0A-2055-4EF8-A146-15535E552AE9}" dt="2023-06-15T14:01:36.603" v="159" actId="1076"/>
      <pc:docMkLst>
        <pc:docMk/>
      </pc:docMkLst>
      <pc:sldChg chg="addSp delSp modSp mod">
        <pc:chgData name="Eugenio  Tramacere" userId="cd1baf95-f735-4f87-b84f-54a38d2b9cdd" providerId="ADAL" clId="{0B23DD0A-2055-4EF8-A146-15535E552AE9}" dt="2023-06-15T13:06:54.220" v="25" actId="108"/>
        <pc:sldMkLst>
          <pc:docMk/>
          <pc:sldMk cId="2434681067" sldId="404"/>
        </pc:sldMkLst>
        <pc:spChg chg="add mod">
          <ac:chgData name="Eugenio  Tramacere" userId="cd1baf95-f735-4f87-b84f-54a38d2b9cdd" providerId="ADAL" clId="{0B23DD0A-2055-4EF8-A146-15535E552AE9}" dt="2023-06-15T13:03:07.046" v="5"/>
          <ac:spMkLst>
            <pc:docMk/>
            <pc:sldMk cId="2434681067" sldId="404"/>
            <ac:spMk id="5" creationId="{199122C6-3330-B758-D43A-5B104F726A4B}"/>
          </ac:spMkLst>
        </pc:spChg>
        <pc:spChg chg="del mod">
          <ac:chgData name="Eugenio  Tramacere" userId="cd1baf95-f735-4f87-b84f-54a38d2b9cdd" providerId="ADAL" clId="{0B23DD0A-2055-4EF8-A146-15535E552AE9}" dt="2023-06-15T13:01:25.205" v="2" actId="478"/>
          <ac:spMkLst>
            <pc:docMk/>
            <pc:sldMk cId="2434681067" sldId="404"/>
            <ac:spMk id="13" creationId="{6676AC62-DCE6-997A-5A39-85458B44FBA1}"/>
          </ac:spMkLst>
        </pc:spChg>
        <pc:spChg chg="mod">
          <ac:chgData name="Eugenio  Tramacere" userId="cd1baf95-f735-4f87-b84f-54a38d2b9cdd" providerId="ADAL" clId="{0B23DD0A-2055-4EF8-A146-15535E552AE9}" dt="2023-06-15T13:03:47.547" v="9" actId="108"/>
          <ac:spMkLst>
            <pc:docMk/>
            <pc:sldMk cId="2434681067" sldId="404"/>
            <ac:spMk id="14" creationId="{3567261B-38C2-DAF7-3079-EECCFDE2DD8E}"/>
          </ac:spMkLst>
        </pc:spChg>
        <pc:spChg chg="mod">
          <ac:chgData name="Eugenio  Tramacere" userId="cd1baf95-f735-4f87-b84f-54a38d2b9cdd" providerId="ADAL" clId="{0B23DD0A-2055-4EF8-A146-15535E552AE9}" dt="2023-06-15T13:04:07.792" v="13" actId="14100"/>
          <ac:spMkLst>
            <pc:docMk/>
            <pc:sldMk cId="2434681067" sldId="404"/>
            <ac:spMk id="19" creationId="{0471E24A-4171-7FF4-90DF-6055A370F64A}"/>
          </ac:spMkLst>
        </pc:spChg>
        <pc:graphicFrameChg chg="mod modGraphic">
          <ac:chgData name="Eugenio  Tramacere" userId="cd1baf95-f735-4f87-b84f-54a38d2b9cdd" providerId="ADAL" clId="{0B23DD0A-2055-4EF8-A146-15535E552AE9}" dt="2023-06-15T13:06:54.220" v="25" actId="108"/>
          <ac:graphicFrameMkLst>
            <pc:docMk/>
            <pc:sldMk cId="2434681067" sldId="404"/>
            <ac:graphicFrameMk id="6" creationId="{98263E8C-3D01-3419-1342-D44F621327F0}"/>
          </ac:graphicFrameMkLst>
        </pc:graphicFrameChg>
      </pc:sldChg>
      <pc:sldChg chg="addSp delSp modSp mod">
        <pc:chgData name="Eugenio  Tramacere" userId="cd1baf95-f735-4f87-b84f-54a38d2b9cdd" providerId="ADAL" clId="{0B23DD0A-2055-4EF8-A146-15535E552AE9}" dt="2023-06-15T13:11:04.240" v="52" actId="20577"/>
        <pc:sldMkLst>
          <pc:docMk/>
          <pc:sldMk cId="1284271215" sldId="405"/>
        </pc:sldMkLst>
        <pc:spChg chg="mod">
          <ac:chgData name="Eugenio  Tramacere" userId="cd1baf95-f735-4f87-b84f-54a38d2b9cdd" providerId="ADAL" clId="{0B23DD0A-2055-4EF8-A146-15535E552AE9}" dt="2023-06-15T13:07:54.142" v="30" actId="14100"/>
          <ac:spMkLst>
            <pc:docMk/>
            <pc:sldMk cId="1284271215" sldId="405"/>
            <ac:spMk id="2" creationId="{4FCD7FE1-B902-D22D-4E42-4681915B6A54}"/>
          </ac:spMkLst>
        </pc:spChg>
        <pc:spChg chg="add mod">
          <ac:chgData name="Eugenio  Tramacere" userId="cd1baf95-f735-4f87-b84f-54a38d2b9cdd" providerId="ADAL" clId="{0B23DD0A-2055-4EF8-A146-15535E552AE9}" dt="2023-06-15T13:06:19.147" v="23"/>
          <ac:spMkLst>
            <pc:docMk/>
            <pc:sldMk cId="1284271215" sldId="405"/>
            <ac:spMk id="4" creationId="{7F56433C-F16E-2F59-6B0C-193DB9D8E4B8}"/>
          </ac:spMkLst>
        </pc:spChg>
        <pc:spChg chg="add del mod">
          <ac:chgData name="Eugenio  Tramacere" userId="cd1baf95-f735-4f87-b84f-54a38d2b9cdd" providerId="ADAL" clId="{0B23DD0A-2055-4EF8-A146-15535E552AE9}" dt="2023-06-15T13:05:58.443" v="18"/>
          <ac:spMkLst>
            <pc:docMk/>
            <pc:sldMk cId="1284271215" sldId="405"/>
            <ac:spMk id="5" creationId="{72957DC6-2672-A894-399F-C717F5A133C3}"/>
          </ac:spMkLst>
        </pc:spChg>
        <pc:spChg chg="mod">
          <ac:chgData name="Eugenio  Tramacere" userId="cd1baf95-f735-4f87-b84f-54a38d2b9cdd" providerId="ADAL" clId="{0B23DD0A-2055-4EF8-A146-15535E552AE9}" dt="2023-06-15T13:10:48.081" v="47" actId="108"/>
          <ac:spMkLst>
            <pc:docMk/>
            <pc:sldMk cId="1284271215" sldId="405"/>
            <ac:spMk id="8" creationId="{44643696-ECD1-C858-9826-5561ED5F8E3E}"/>
          </ac:spMkLst>
        </pc:spChg>
        <pc:spChg chg="mod">
          <ac:chgData name="Eugenio  Tramacere" userId="cd1baf95-f735-4f87-b84f-54a38d2b9cdd" providerId="ADAL" clId="{0B23DD0A-2055-4EF8-A146-15535E552AE9}" dt="2023-06-15T13:07:10.228" v="26" actId="108"/>
          <ac:spMkLst>
            <pc:docMk/>
            <pc:sldMk cId="1284271215" sldId="405"/>
            <ac:spMk id="12" creationId="{63F3CD8D-FCF2-EC98-1220-DE324F848C72}"/>
          </ac:spMkLst>
        </pc:spChg>
        <pc:spChg chg="del mod">
          <ac:chgData name="Eugenio  Tramacere" userId="cd1baf95-f735-4f87-b84f-54a38d2b9cdd" providerId="ADAL" clId="{0B23DD0A-2055-4EF8-A146-15535E552AE9}" dt="2023-06-15T13:06:13.844" v="20" actId="478"/>
          <ac:spMkLst>
            <pc:docMk/>
            <pc:sldMk cId="1284271215" sldId="405"/>
            <ac:spMk id="13" creationId="{6676AC62-DCE6-997A-5A39-85458B44FBA1}"/>
          </ac:spMkLst>
        </pc:spChg>
        <pc:spChg chg="mod">
          <ac:chgData name="Eugenio  Tramacere" userId="cd1baf95-f735-4f87-b84f-54a38d2b9cdd" providerId="ADAL" clId="{0B23DD0A-2055-4EF8-A146-15535E552AE9}" dt="2023-06-15T13:11:04.240" v="52" actId="20577"/>
          <ac:spMkLst>
            <pc:docMk/>
            <pc:sldMk cId="1284271215" sldId="405"/>
            <ac:spMk id="14" creationId="{531B2801-4D37-81F3-DF58-65B7F48C935C}"/>
          </ac:spMkLst>
        </pc:spChg>
        <pc:spChg chg="mod">
          <ac:chgData name="Eugenio  Tramacere" userId="cd1baf95-f735-4f87-b84f-54a38d2b9cdd" providerId="ADAL" clId="{0B23DD0A-2055-4EF8-A146-15535E552AE9}" dt="2023-06-15T13:09:35.194" v="44" actId="1076"/>
          <ac:spMkLst>
            <pc:docMk/>
            <pc:sldMk cId="1284271215" sldId="405"/>
            <ac:spMk id="20" creationId="{135F0C13-DE1B-5F63-7623-0FE3D62B11A5}"/>
          </ac:spMkLst>
        </pc:spChg>
        <pc:spChg chg="mod">
          <ac:chgData name="Eugenio  Tramacere" userId="cd1baf95-f735-4f87-b84f-54a38d2b9cdd" providerId="ADAL" clId="{0B23DD0A-2055-4EF8-A146-15535E552AE9}" dt="2023-06-15T13:09:24.510" v="42" actId="108"/>
          <ac:spMkLst>
            <pc:docMk/>
            <pc:sldMk cId="1284271215" sldId="405"/>
            <ac:spMk id="21" creationId="{681308C9-8468-BCBF-7DDA-BEA89E2851EE}"/>
          </ac:spMkLst>
        </pc:spChg>
        <pc:spChg chg="mod">
          <ac:chgData name="Eugenio  Tramacere" userId="cd1baf95-f735-4f87-b84f-54a38d2b9cdd" providerId="ADAL" clId="{0B23DD0A-2055-4EF8-A146-15535E552AE9}" dt="2023-06-15T13:07:26.067" v="28" actId="14100"/>
          <ac:spMkLst>
            <pc:docMk/>
            <pc:sldMk cId="1284271215" sldId="405"/>
            <ac:spMk id="33" creationId="{FFBCC9A6-55AF-68E1-F160-EF3C89F25A17}"/>
          </ac:spMkLst>
        </pc:spChg>
        <pc:spChg chg="mod">
          <ac:chgData name="Eugenio  Tramacere" userId="cd1baf95-f735-4f87-b84f-54a38d2b9cdd" providerId="ADAL" clId="{0B23DD0A-2055-4EF8-A146-15535E552AE9}" dt="2023-06-15T13:08:53.841" v="39" actId="113"/>
          <ac:spMkLst>
            <pc:docMk/>
            <pc:sldMk cId="1284271215" sldId="405"/>
            <ac:spMk id="38" creationId="{3FC73C22-5BFE-5461-5ABB-9B937FC60FB1}"/>
          </ac:spMkLst>
        </pc:spChg>
        <pc:spChg chg="mod">
          <ac:chgData name="Eugenio  Tramacere" userId="cd1baf95-f735-4f87-b84f-54a38d2b9cdd" providerId="ADAL" clId="{0B23DD0A-2055-4EF8-A146-15535E552AE9}" dt="2023-06-15T13:08:38.951" v="37" actId="208"/>
          <ac:spMkLst>
            <pc:docMk/>
            <pc:sldMk cId="1284271215" sldId="405"/>
            <ac:spMk id="42" creationId="{9ACCA089-C7AC-B4ED-943D-FBCA4323373B}"/>
          </ac:spMkLst>
        </pc:spChg>
        <pc:spChg chg="mod">
          <ac:chgData name="Eugenio  Tramacere" userId="cd1baf95-f735-4f87-b84f-54a38d2b9cdd" providerId="ADAL" clId="{0B23DD0A-2055-4EF8-A146-15535E552AE9}" dt="2023-06-15T13:08:02.557" v="32" actId="14100"/>
          <ac:spMkLst>
            <pc:docMk/>
            <pc:sldMk cId="1284271215" sldId="405"/>
            <ac:spMk id="50" creationId="{F79EA4D0-F9F4-E5E1-8D9A-9F271A03F3E5}"/>
          </ac:spMkLst>
        </pc:spChg>
        <pc:grpChg chg="mod">
          <ac:chgData name="Eugenio  Tramacere" userId="cd1baf95-f735-4f87-b84f-54a38d2b9cdd" providerId="ADAL" clId="{0B23DD0A-2055-4EF8-A146-15535E552AE9}" dt="2023-06-15T13:09:48.406" v="46" actId="1076"/>
          <ac:grpSpMkLst>
            <pc:docMk/>
            <pc:sldMk cId="1284271215" sldId="405"/>
            <ac:grpSpMk id="19" creationId="{C84EC009-FD9A-61C7-CBB8-332740CC23A2}"/>
          </ac:grpSpMkLst>
        </pc:grpChg>
        <pc:graphicFrameChg chg="mod modGraphic">
          <ac:chgData name="Eugenio  Tramacere" userId="cd1baf95-f735-4f87-b84f-54a38d2b9cdd" providerId="ADAL" clId="{0B23DD0A-2055-4EF8-A146-15535E552AE9}" dt="2023-06-15T13:09:21.702" v="41"/>
          <ac:graphicFrameMkLst>
            <pc:docMk/>
            <pc:sldMk cId="1284271215" sldId="405"/>
            <ac:graphicFrameMk id="22" creationId="{488825A8-CB04-5111-DD66-0F534D1001E3}"/>
          </ac:graphicFrameMkLst>
        </pc:graphicFrameChg>
        <pc:cxnChg chg="mod">
          <ac:chgData name="Eugenio  Tramacere" userId="cd1baf95-f735-4f87-b84f-54a38d2b9cdd" providerId="ADAL" clId="{0B23DD0A-2055-4EF8-A146-15535E552AE9}" dt="2023-06-15T13:07:26.067" v="28" actId="14100"/>
          <ac:cxnSpMkLst>
            <pc:docMk/>
            <pc:sldMk cId="1284271215" sldId="405"/>
            <ac:cxnSpMk id="35" creationId="{D658F91D-49D3-62D6-96C8-BECCD0D5431C}"/>
          </ac:cxnSpMkLst>
        </pc:cxnChg>
        <pc:cxnChg chg="mod">
          <ac:chgData name="Eugenio  Tramacere" userId="cd1baf95-f735-4f87-b84f-54a38d2b9cdd" providerId="ADAL" clId="{0B23DD0A-2055-4EF8-A146-15535E552AE9}" dt="2023-06-15T13:08:50.617" v="38" actId="108"/>
          <ac:cxnSpMkLst>
            <pc:docMk/>
            <pc:sldMk cId="1284271215" sldId="405"/>
            <ac:cxnSpMk id="40" creationId="{69C67424-5383-7FD0-94B2-92E2D69C8E70}"/>
          </ac:cxnSpMkLst>
        </pc:cxnChg>
      </pc:sldChg>
      <pc:sldChg chg="addSp delSp modSp mod">
        <pc:chgData name="Eugenio  Tramacere" userId="cd1baf95-f735-4f87-b84f-54a38d2b9cdd" providerId="ADAL" clId="{0B23DD0A-2055-4EF8-A146-15535E552AE9}" dt="2023-06-15T14:01:36.603" v="159" actId="1076"/>
        <pc:sldMkLst>
          <pc:docMk/>
          <pc:sldMk cId="2606296959" sldId="406"/>
        </pc:sldMkLst>
        <pc:spChg chg="add mod">
          <ac:chgData name="Eugenio  Tramacere" userId="cd1baf95-f735-4f87-b84f-54a38d2b9cdd" providerId="ADAL" clId="{0B23DD0A-2055-4EF8-A146-15535E552AE9}" dt="2023-06-15T13:11:37.558" v="58"/>
          <ac:spMkLst>
            <pc:docMk/>
            <pc:sldMk cId="2606296959" sldId="406"/>
            <ac:spMk id="2" creationId="{B3F379DC-5E90-66F8-ED75-2A73956F4A8F}"/>
          </ac:spMkLst>
        </pc:spChg>
        <pc:spChg chg="del mod">
          <ac:chgData name="Eugenio  Tramacere" userId="cd1baf95-f735-4f87-b84f-54a38d2b9cdd" providerId="ADAL" clId="{0B23DD0A-2055-4EF8-A146-15535E552AE9}" dt="2023-06-15T13:11:33.345" v="55" actId="478"/>
          <ac:spMkLst>
            <pc:docMk/>
            <pc:sldMk cId="2606296959" sldId="406"/>
            <ac:spMk id="7" creationId="{CAAC4EEF-ED56-185E-25C8-94F35A6F321C}"/>
          </ac:spMkLst>
        </pc:spChg>
        <pc:spChg chg="mod">
          <ac:chgData name="Eugenio  Tramacere" userId="cd1baf95-f735-4f87-b84f-54a38d2b9cdd" providerId="ADAL" clId="{0B23DD0A-2055-4EF8-A146-15535E552AE9}" dt="2023-06-15T13:12:07.031" v="63" actId="113"/>
          <ac:spMkLst>
            <pc:docMk/>
            <pc:sldMk cId="2606296959" sldId="406"/>
            <ac:spMk id="22" creationId="{1C884036-13A9-7CBB-0B35-AAF5B146432D}"/>
          </ac:spMkLst>
        </pc:spChg>
        <pc:spChg chg="mod">
          <ac:chgData name="Eugenio  Tramacere" userId="cd1baf95-f735-4f87-b84f-54a38d2b9cdd" providerId="ADAL" clId="{0B23DD0A-2055-4EF8-A146-15535E552AE9}" dt="2023-06-15T14:01:36.603" v="159" actId="1076"/>
          <ac:spMkLst>
            <pc:docMk/>
            <pc:sldMk cId="2606296959" sldId="406"/>
            <ac:spMk id="25" creationId="{8ABF68EA-6E6B-8B53-100B-AAB2308B20CF}"/>
          </ac:spMkLst>
        </pc:spChg>
        <pc:spChg chg="mod">
          <ac:chgData name="Eugenio  Tramacere" userId="cd1baf95-f735-4f87-b84f-54a38d2b9cdd" providerId="ADAL" clId="{0B23DD0A-2055-4EF8-A146-15535E552AE9}" dt="2023-06-15T13:13:38.458" v="113" actId="14100"/>
          <ac:spMkLst>
            <pc:docMk/>
            <pc:sldMk cId="2606296959" sldId="406"/>
            <ac:spMk id="26" creationId="{2B332EB8-7B08-E5B6-D7DD-A877A19DD14C}"/>
          </ac:spMkLst>
        </pc:spChg>
        <pc:spChg chg="mod">
          <ac:chgData name="Eugenio  Tramacere" userId="cd1baf95-f735-4f87-b84f-54a38d2b9cdd" providerId="ADAL" clId="{0B23DD0A-2055-4EF8-A146-15535E552AE9}" dt="2023-06-15T13:16:02.864" v="142" actId="1076"/>
          <ac:spMkLst>
            <pc:docMk/>
            <pc:sldMk cId="2606296959" sldId="406"/>
            <ac:spMk id="39" creationId="{5EF735B9-4260-CA29-6632-0F5DB485C0F7}"/>
          </ac:spMkLst>
        </pc:spChg>
        <pc:spChg chg="mod">
          <ac:chgData name="Eugenio  Tramacere" userId="cd1baf95-f735-4f87-b84f-54a38d2b9cdd" providerId="ADAL" clId="{0B23DD0A-2055-4EF8-A146-15535E552AE9}" dt="2023-06-15T13:14:53.166" v="125" actId="1076"/>
          <ac:spMkLst>
            <pc:docMk/>
            <pc:sldMk cId="2606296959" sldId="406"/>
            <ac:spMk id="47" creationId="{16A11EFB-48B8-9955-D116-3A7492FDEC10}"/>
          </ac:spMkLst>
        </pc:spChg>
        <pc:spChg chg="mod">
          <ac:chgData name="Eugenio  Tramacere" userId="cd1baf95-f735-4f87-b84f-54a38d2b9cdd" providerId="ADAL" clId="{0B23DD0A-2055-4EF8-A146-15535E552AE9}" dt="2023-06-15T13:14:59.289" v="126" actId="1076"/>
          <ac:spMkLst>
            <pc:docMk/>
            <pc:sldMk cId="2606296959" sldId="406"/>
            <ac:spMk id="48" creationId="{75F02D32-44FF-A75E-0E1A-67B5E77F5F75}"/>
          </ac:spMkLst>
        </pc:spChg>
        <pc:spChg chg="mod">
          <ac:chgData name="Eugenio  Tramacere" userId="cd1baf95-f735-4f87-b84f-54a38d2b9cdd" providerId="ADAL" clId="{0B23DD0A-2055-4EF8-A146-15535E552AE9}" dt="2023-06-15T13:15:29.114" v="134" actId="1076"/>
          <ac:spMkLst>
            <pc:docMk/>
            <pc:sldMk cId="2606296959" sldId="406"/>
            <ac:spMk id="52" creationId="{0D1F2EB1-0E83-B604-AC3F-E752F53667FA}"/>
          </ac:spMkLst>
        </pc:spChg>
        <pc:spChg chg="mod">
          <ac:chgData name="Eugenio  Tramacere" userId="cd1baf95-f735-4f87-b84f-54a38d2b9cdd" providerId="ADAL" clId="{0B23DD0A-2055-4EF8-A146-15535E552AE9}" dt="2023-06-15T13:14:17.255" v="118" actId="208"/>
          <ac:spMkLst>
            <pc:docMk/>
            <pc:sldMk cId="2606296959" sldId="406"/>
            <ac:spMk id="2053" creationId="{5FBB81C3-55A9-2BD8-ABF3-34B522A9A0A0}"/>
          </ac:spMkLst>
        </pc:spChg>
        <pc:spChg chg="mod">
          <ac:chgData name="Eugenio  Tramacere" userId="cd1baf95-f735-4f87-b84f-54a38d2b9cdd" providerId="ADAL" clId="{0B23DD0A-2055-4EF8-A146-15535E552AE9}" dt="2023-06-15T13:15:51.563" v="140" actId="1076"/>
          <ac:spMkLst>
            <pc:docMk/>
            <pc:sldMk cId="2606296959" sldId="406"/>
            <ac:spMk id="2054" creationId="{35C6EC2B-2DA2-7BF5-4CC1-52F7C0DD6ED4}"/>
          </ac:spMkLst>
        </pc:spChg>
        <pc:spChg chg="mod">
          <ac:chgData name="Eugenio  Tramacere" userId="cd1baf95-f735-4f87-b84f-54a38d2b9cdd" providerId="ADAL" clId="{0B23DD0A-2055-4EF8-A146-15535E552AE9}" dt="2023-06-15T13:13:46.296" v="114" actId="108"/>
          <ac:spMkLst>
            <pc:docMk/>
            <pc:sldMk cId="2606296959" sldId="406"/>
            <ac:spMk id="2081" creationId="{79EDEB4D-64FA-D801-E459-931E1435BC84}"/>
          </ac:spMkLst>
        </pc:spChg>
        <pc:graphicFrameChg chg="mod">
          <ac:chgData name="Eugenio  Tramacere" userId="cd1baf95-f735-4f87-b84f-54a38d2b9cdd" providerId="ADAL" clId="{0B23DD0A-2055-4EF8-A146-15535E552AE9}" dt="2023-06-15T13:13:22.597" v="111" actId="403"/>
          <ac:graphicFrameMkLst>
            <pc:docMk/>
            <pc:sldMk cId="2606296959" sldId="406"/>
            <ac:graphicFrameMk id="20" creationId="{4E6C9D8F-F8D4-5E5B-D791-B08C3BF40619}"/>
          </ac:graphicFrameMkLst>
        </pc:graphicFrameChg>
        <pc:graphicFrameChg chg="mod">
          <ac:chgData name="Eugenio  Tramacere" userId="cd1baf95-f735-4f87-b84f-54a38d2b9cdd" providerId="ADAL" clId="{0B23DD0A-2055-4EF8-A146-15535E552AE9}" dt="2023-06-15T13:13:14.727" v="99" actId="404"/>
          <ac:graphicFrameMkLst>
            <pc:docMk/>
            <pc:sldMk cId="2606296959" sldId="406"/>
            <ac:graphicFrameMk id="21" creationId="{0C22B812-DFA2-4CF4-9B49-DD7FFE49BEC1}"/>
          </ac:graphicFrameMkLst>
        </pc:graphicFrameChg>
        <pc:cxnChg chg="mod">
          <ac:chgData name="Eugenio  Tramacere" userId="cd1baf95-f735-4f87-b84f-54a38d2b9cdd" providerId="ADAL" clId="{0B23DD0A-2055-4EF8-A146-15535E552AE9}" dt="2023-06-15T13:15:56.191" v="141" actId="14100"/>
          <ac:cxnSpMkLst>
            <pc:docMk/>
            <pc:sldMk cId="2606296959" sldId="406"/>
            <ac:cxnSpMk id="49" creationId="{1EA793FD-32A2-9761-5535-4CB091A3B3F9}"/>
          </ac:cxnSpMkLst>
        </pc:cxnChg>
        <pc:cxnChg chg="mod">
          <ac:chgData name="Eugenio  Tramacere" userId="cd1baf95-f735-4f87-b84f-54a38d2b9cdd" providerId="ADAL" clId="{0B23DD0A-2055-4EF8-A146-15535E552AE9}" dt="2023-06-15T13:15:38.981" v="137" actId="14100"/>
          <ac:cxnSpMkLst>
            <pc:docMk/>
            <pc:sldMk cId="2606296959" sldId="406"/>
            <ac:cxnSpMk id="50" creationId="{4B02FE3C-9FEF-661D-8D3C-AB7EC6798D99}"/>
          </ac:cxnSpMkLst>
        </pc:cxnChg>
        <pc:cxnChg chg="mod">
          <ac:chgData name="Eugenio  Tramacere" userId="cd1baf95-f735-4f87-b84f-54a38d2b9cdd" providerId="ADAL" clId="{0B23DD0A-2055-4EF8-A146-15535E552AE9}" dt="2023-06-15T13:14:53.166" v="125" actId="1076"/>
          <ac:cxnSpMkLst>
            <pc:docMk/>
            <pc:sldMk cId="2606296959" sldId="406"/>
            <ac:cxnSpMk id="2051" creationId="{32074AD8-1200-C3AB-D3E0-CC67B832F6DE}"/>
          </ac:cxnSpMkLst>
        </pc:cxnChg>
        <pc:cxnChg chg="mod">
          <ac:chgData name="Eugenio  Tramacere" userId="cd1baf95-f735-4f87-b84f-54a38d2b9cdd" providerId="ADAL" clId="{0B23DD0A-2055-4EF8-A146-15535E552AE9}" dt="2023-06-15T13:15:43.262" v="138" actId="14100"/>
          <ac:cxnSpMkLst>
            <pc:docMk/>
            <pc:sldMk cId="2606296959" sldId="406"/>
            <ac:cxnSpMk id="2055" creationId="{8D96F131-EE98-5993-3FBF-2439B6C65361}"/>
          </ac:cxnSpMkLst>
        </pc:cxnChg>
        <pc:cxnChg chg="mod">
          <ac:chgData name="Eugenio  Tramacere" userId="cd1baf95-f735-4f87-b84f-54a38d2b9cdd" providerId="ADAL" clId="{0B23DD0A-2055-4EF8-A146-15535E552AE9}" dt="2023-06-15T13:16:07.230" v="143" actId="14100"/>
          <ac:cxnSpMkLst>
            <pc:docMk/>
            <pc:sldMk cId="2606296959" sldId="406"/>
            <ac:cxnSpMk id="2072" creationId="{3C013374-A8F6-B141-4645-76D7FC26E236}"/>
          </ac:cxnSpMkLst>
        </pc:cxnChg>
        <pc:cxnChg chg="mod">
          <ac:chgData name="Eugenio  Tramacere" userId="cd1baf95-f735-4f87-b84f-54a38d2b9cdd" providerId="ADAL" clId="{0B23DD0A-2055-4EF8-A146-15535E552AE9}" dt="2023-06-15T13:16:02.864" v="142" actId="1076"/>
          <ac:cxnSpMkLst>
            <pc:docMk/>
            <pc:sldMk cId="2606296959" sldId="406"/>
            <ac:cxnSpMk id="2078" creationId="{EC5268BB-2E72-208E-D411-1B2CFFEA4CBD}"/>
          </ac:cxnSpMkLst>
        </pc:cxnChg>
      </pc:sldChg>
      <pc:sldChg chg="addSp delSp modSp mod">
        <pc:chgData name="Eugenio  Tramacere" userId="cd1baf95-f735-4f87-b84f-54a38d2b9cdd" providerId="ADAL" clId="{0B23DD0A-2055-4EF8-A146-15535E552AE9}" dt="2023-06-15T14:00:43.337" v="156"/>
        <pc:sldMkLst>
          <pc:docMk/>
          <pc:sldMk cId="4263950244" sldId="410"/>
        </pc:sldMkLst>
        <pc:spChg chg="add mod">
          <ac:chgData name="Eugenio  Tramacere" userId="cd1baf95-f735-4f87-b84f-54a38d2b9cdd" providerId="ADAL" clId="{0B23DD0A-2055-4EF8-A146-15535E552AE9}" dt="2023-06-15T13:16:33.854" v="149"/>
          <ac:spMkLst>
            <pc:docMk/>
            <pc:sldMk cId="4263950244" sldId="410"/>
            <ac:spMk id="5" creationId="{8E8A0D9B-83E7-1E60-54F8-AB836FA6AA4E}"/>
          </ac:spMkLst>
        </pc:spChg>
        <pc:spChg chg="mod">
          <ac:chgData name="Eugenio  Tramacere" userId="cd1baf95-f735-4f87-b84f-54a38d2b9cdd" providerId="ADAL" clId="{0B23DD0A-2055-4EF8-A146-15535E552AE9}" dt="2023-06-15T13:16:44.381" v="151" actId="1076"/>
          <ac:spMkLst>
            <pc:docMk/>
            <pc:sldMk cId="4263950244" sldId="410"/>
            <ac:spMk id="6" creationId="{2D094F6F-D472-E379-CB8E-E1E038462157}"/>
          </ac:spMkLst>
        </pc:spChg>
        <pc:spChg chg="del mod">
          <ac:chgData name="Eugenio  Tramacere" userId="cd1baf95-f735-4f87-b84f-54a38d2b9cdd" providerId="ADAL" clId="{0B23DD0A-2055-4EF8-A146-15535E552AE9}" dt="2023-06-15T13:16:26.237" v="146" actId="478"/>
          <ac:spMkLst>
            <pc:docMk/>
            <pc:sldMk cId="4263950244" sldId="410"/>
            <ac:spMk id="7" creationId="{CAAC4EEF-ED56-185E-25C8-94F35A6F321C}"/>
          </ac:spMkLst>
        </pc:spChg>
        <pc:graphicFrameChg chg="mod">
          <ac:chgData name="Eugenio  Tramacere" userId="cd1baf95-f735-4f87-b84f-54a38d2b9cdd" providerId="ADAL" clId="{0B23DD0A-2055-4EF8-A146-15535E552AE9}" dt="2023-06-15T14:00:43.337" v="156"/>
          <ac:graphicFrameMkLst>
            <pc:docMk/>
            <pc:sldMk cId="4263950244" sldId="410"/>
            <ac:graphicFrameMk id="2" creationId="{94105FBC-D95C-2C55-949B-953888904DDF}"/>
          </ac:graphicFrameMkLst>
        </pc:graphicFrameChg>
        <pc:graphicFrameChg chg="modGraphic">
          <ac:chgData name="Eugenio  Tramacere" userId="cd1baf95-f735-4f87-b84f-54a38d2b9cdd" providerId="ADAL" clId="{0B23DD0A-2055-4EF8-A146-15535E552AE9}" dt="2023-06-15T14:00:33.426" v="155" actId="108"/>
          <ac:graphicFrameMkLst>
            <pc:docMk/>
            <pc:sldMk cId="4263950244" sldId="410"/>
            <ac:graphicFrameMk id="4" creationId="{E3D36A3A-21EC-1D26-4C6F-D84D6B38C7A0}"/>
          </ac:graphicFrameMkLst>
        </pc:graphicFrameChg>
      </pc:sldChg>
      <pc:sldChg chg="addSp delSp modSp mod">
        <pc:chgData name="Eugenio  Tramacere" userId="cd1baf95-f735-4f87-b84f-54a38d2b9cdd" providerId="ADAL" clId="{0B23DD0A-2055-4EF8-A146-15535E552AE9}" dt="2023-06-15T13:04:44.800" v="15" actId="478"/>
        <pc:sldMkLst>
          <pc:docMk/>
          <pc:sldMk cId="264075531" sldId="412"/>
        </pc:sldMkLst>
        <pc:spChg chg="add mod">
          <ac:chgData name="Eugenio  Tramacere" userId="cd1baf95-f735-4f87-b84f-54a38d2b9cdd" providerId="ADAL" clId="{0B23DD0A-2055-4EF8-A146-15535E552AE9}" dt="2023-06-15T13:04:41.862" v="14"/>
          <ac:spMkLst>
            <pc:docMk/>
            <pc:sldMk cId="264075531" sldId="412"/>
            <ac:spMk id="2" creationId="{C3D25B49-53A2-1089-0146-886B5D6A1568}"/>
          </ac:spMkLst>
        </pc:spChg>
        <pc:spChg chg="del">
          <ac:chgData name="Eugenio  Tramacere" userId="cd1baf95-f735-4f87-b84f-54a38d2b9cdd" providerId="ADAL" clId="{0B23DD0A-2055-4EF8-A146-15535E552AE9}" dt="2023-06-15T13:04:44.800" v="15" actId="478"/>
          <ac:spMkLst>
            <pc:docMk/>
            <pc:sldMk cId="264075531" sldId="412"/>
            <ac:spMk id="13" creationId="{6676AC62-DCE6-997A-5A39-85458B44FBA1}"/>
          </ac:spMkLst>
        </pc:spChg>
      </pc:sldChg>
    </pc:docChg>
  </pc:docChgLst>
  <pc:docChgLst>
    <pc:chgData name="Eugenio  Tramacere" userId="cd1baf95-f735-4f87-b84f-54a38d2b9cdd" providerId="ADAL" clId="{994BD4BE-E259-48F8-8DF1-B3DB2ACC57BC}"/>
    <pc:docChg chg="undo redo custSel addSld delSld modSld sldOrd">
      <pc:chgData name="Eugenio  Tramacere" userId="cd1baf95-f735-4f87-b84f-54a38d2b9cdd" providerId="ADAL" clId="{994BD4BE-E259-48F8-8DF1-B3DB2ACC57BC}" dt="2023-06-15T11:42:55.559" v="233" actId="729"/>
      <pc:docMkLst>
        <pc:docMk/>
      </pc:docMkLst>
      <pc:sldChg chg="modSp mod">
        <pc:chgData name="Eugenio  Tramacere" userId="cd1baf95-f735-4f87-b84f-54a38d2b9cdd" providerId="ADAL" clId="{994BD4BE-E259-48F8-8DF1-B3DB2ACC57BC}" dt="2023-06-15T10:35:57.425" v="232" actId="20577"/>
        <pc:sldMkLst>
          <pc:docMk/>
          <pc:sldMk cId="2741083441" sldId="256"/>
        </pc:sldMkLst>
        <pc:spChg chg="mod">
          <ac:chgData name="Eugenio  Tramacere" userId="cd1baf95-f735-4f87-b84f-54a38d2b9cdd" providerId="ADAL" clId="{994BD4BE-E259-48F8-8DF1-B3DB2ACC57BC}" dt="2023-06-15T10:35:57.425" v="232" actId="20577"/>
          <ac:spMkLst>
            <pc:docMk/>
            <pc:sldMk cId="2741083441" sldId="256"/>
            <ac:spMk id="6" creationId="{282B9356-0978-4B3E-9E2A-ECE345CABB63}"/>
          </ac:spMkLst>
        </pc:spChg>
      </pc:sldChg>
      <pc:sldChg chg="del">
        <pc:chgData name="Eugenio  Tramacere" userId="cd1baf95-f735-4f87-b84f-54a38d2b9cdd" providerId="ADAL" clId="{994BD4BE-E259-48F8-8DF1-B3DB2ACC57BC}" dt="2023-06-15T10:30:30.538" v="119" actId="47"/>
        <pc:sldMkLst>
          <pc:docMk/>
          <pc:sldMk cId="3228805291" sldId="379"/>
        </pc:sldMkLst>
      </pc:sldChg>
      <pc:sldChg chg="del">
        <pc:chgData name="Eugenio  Tramacere" userId="cd1baf95-f735-4f87-b84f-54a38d2b9cdd" providerId="ADAL" clId="{994BD4BE-E259-48F8-8DF1-B3DB2ACC57BC}" dt="2023-06-15T10:32:57.378" v="146" actId="47"/>
        <pc:sldMkLst>
          <pc:docMk/>
          <pc:sldMk cId="3174291474" sldId="382"/>
        </pc:sldMkLst>
      </pc:sldChg>
      <pc:sldChg chg="modSp del mod">
        <pc:chgData name="Eugenio  Tramacere" userId="cd1baf95-f735-4f87-b84f-54a38d2b9cdd" providerId="ADAL" clId="{994BD4BE-E259-48F8-8DF1-B3DB2ACC57BC}" dt="2023-06-15T10:34:57.094" v="166" actId="47"/>
        <pc:sldMkLst>
          <pc:docMk/>
          <pc:sldMk cId="185026892" sldId="384"/>
        </pc:sldMkLst>
        <pc:spChg chg="mod">
          <ac:chgData name="Eugenio  Tramacere" userId="cd1baf95-f735-4f87-b84f-54a38d2b9cdd" providerId="ADAL" clId="{994BD4BE-E259-48F8-8DF1-B3DB2ACC57BC}" dt="2023-06-15T10:34:11.250" v="159" actId="1076"/>
          <ac:spMkLst>
            <pc:docMk/>
            <pc:sldMk cId="185026892" sldId="384"/>
            <ac:spMk id="2" creationId="{CC88F6D8-4639-91B6-81DA-498E53144E95}"/>
          </ac:spMkLst>
        </pc:spChg>
        <pc:spChg chg="mod">
          <ac:chgData name="Eugenio  Tramacere" userId="cd1baf95-f735-4f87-b84f-54a38d2b9cdd" providerId="ADAL" clId="{994BD4BE-E259-48F8-8DF1-B3DB2ACC57BC}" dt="2023-06-15T10:33:41.534" v="154" actId="108"/>
          <ac:spMkLst>
            <pc:docMk/>
            <pc:sldMk cId="185026892" sldId="384"/>
            <ac:spMk id="4" creationId="{DD3FF533-5F97-99D8-2868-102582A970C8}"/>
          </ac:spMkLst>
        </pc:spChg>
        <pc:spChg chg="mod">
          <ac:chgData name="Eugenio  Tramacere" userId="cd1baf95-f735-4f87-b84f-54a38d2b9cdd" providerId="ADAL" clId="{994BD4BE-E259-48F8-8DF1-B3DB2ACC57BC}" dt="2023-06-15T10:33:47.226" v="155" actId="108"/>
          <ac:spMkLst>
            <pc:docMk/>
            <pc:sldMk cId="185026892" sldId="384"/>
            <ac:spMk id="8" creationId="{76178E91-BDA7-DBD5-72B4-676389CA75FA}"/>
          </ac:spMkLst>
        </pc:spChg>
        <pc:picChg chg="mod">
          <ac:chgData name="Eugenio  Tramacere" userId="cd1baf95-f735-4f87-b84f-54a38d2b9cdd" providerId="ADAL" clId="{994BD4BE-E259-48F8-8DF1-B3DB2ACC57BC}" dt="2023-06-15T10:33:51.347" v="156" actId="1076"/>
          <ac:picMkLst>
            <pc:docMk/>
            <pc:sldMk cId="185026892" sldId="384"/>
            <ac:picMk id="6" creationId="{BC7FB909-FD25-2F1A-2916-D48969D895F7}"/>
          </ac:picMkLst>
        </pc:picChg>
      </pc:sldChg>
      <pc:sldChg chg="modSp mod">
        <pc:chgData name="Eugenio  Tramacere" userId="cd1baf95-f735-4f87-b84f-54a38d2b9cdd" providerId="ADAL" clId="{994BD4BE-E259-48F8-8DF1-B3DB2ACC57BC}" dt="2023-06-15T10:30:48.510" v="120" actId="108"/>
        <pc:sldMkLst>
          <pc:docMk/>
          <pc:sldMk cId="4141271796" sldId="2145706983"/>
        </pc:sldMkLst>
        <pc:spChg chg="mod">
          <ac:chgData name="Eugenio  Tramacere" userId="cd1baf95-f735-4f87-b84f-54a38d2b9cdd" providerId="ADAL" clId="{994BD4BE-E259-48F8-8DF1-B3DB2ACC57BC}" dt="2023-06-15T10:30:48.510" v="120" actId="108"/>
          <ac:spMkLst>
            <pc:docMk/>
            <pc:sldMk cId="4141271796" sldId="2145706983"/>
            <ac:spMk id="27" creationId="{BAB1A12E-A236-0E04-579A-A508AB1D6309}"/>
          </ac:spMkLst>
        </pc:spChg>
        <pc:graphicFrameChg chg="mod">
          <ac:chgData name="Eugenio  Tramacere" userId="cd1baf95-f735-4f87-b84f-54a38d2b9cdd" providerId="ADAL" clId="{994BD4BE-E259-48F8-8DF1-B3DB2ACC57BC}" dt="2023-06-15T10:25:43.208" v="38"/>
          <ac:graphicFrameMkLst>
            <pc:docMk/>
            <pc:sldMk cId="4141271796" sldId="2145706983"/>
            <ac:graphicFrameMk id="25" creationId="{D76858BD-ECDD-5F56-496F-7F20AEA57E70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6:27.839" v="69" actId="403"/>
          <ac:graphicFrameMkLst>
            <pc:docMk/>
            <pc:sldMk cId="4141271796" sldId="2145706983"/>
            <ac:graphicFrameMk id="26" creationId="{8D89A887-6977-3E3D-4E86-1662BCCB6CD7}"/>
          </ac:graphicFrameMkLst>
        </pc:graphicFrameChg>
      </pc:sldChg>
      <pc:sldChg chg="modSp mod modShow">
        <pc:chgData name="Eugenio  Tramacere" userId="cd1baf95-f735-4f87-b84f-54a38d2b9cdd" providerId="ADAL" clId="{994BD4BE-E259-48F8-8DF1-B3DB2ACC57BC}" dt="2023-06-15T11:42:55.559" v="233" actId="729"/>
        <pc:sldMkLst>
          <pc:docMk/>
          <pc:sldMk cId="4081114279" sldId="2145707000"/>
        </pc:sldMkLst>
        <pc:spChg chg="mod">
          <ac:chgData name="Eugenio  Tramacere" userId="cd1baf95-f735-4f87-b84f-54a38d2b9cdd" providerId="ADAL" clId="{994BD4BE-E259-48F8-8DF1-B3DB2ACC57BC}" dt="2023-06-15T10:35:08.039" v="175" actId="20577"/>
          <ac:spMkLst>
            <pc:docMk/>
            <pc:sldMk cId="4081114279" sldId="2145707000"/>
            <ac:spMk id="6" creationId="{282B9356-0978-4B3E-9E2A-ECE345CABB63}"/>
          </ac:spMkLst>
        </pc:spChg>
      </pc:sldChg>
      <pc:sldChg chg="modSp">
        <pc:chgData name="Eugenio  Tramacere" userId="cd1baf95-f735-4f87-b84f-54a38d2b9cdd" providerId="ADAL" clId="{994BD4BE-E259-48F8-8DF1-B3DB2ACC57BC}" dt="2023-06-15T10:29:27.374" v="106" actId="108"/>
        <pc:sldMkLst>
          <pc:docMk/>
          <pc:sldMk cId="1741557399" sldId="2145707001"/>
        </pc:sldMkLst>
        <pc:graphicFrameChg chg="mod">
          <ac:chgData name="Eugenio  Tramacere" userId="cd1baf95-f735-4f87-b84f-54a38d2b9cdd" providerId="ADAL" clId="{994BD4BE-E259-48F8-8DF1-B3DB2ACC57BC}" dt="2023-06-15T10:29:22.875" v="103"/>
          <ac:graphicFrameMkLst>
            <pc:docMk/>
            <pc:sldMk cId="1741557399" sldId="2145707001"/>
            <ac:graphicFrameMk id="4" creationId="{06751202-AF31-5873-75B3-CA8967F44758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9:13.831" v="99"/>
          <ac:graphicFrameMkLst>
            <pc:docMk/>
            <pc:sldMk cId="1741557399" sldId="2145707001"/>
            <ac:graphicFrameMk id="5" creationId="{EF46BFA3-7FE7-4BA2-B801-5358023B36F6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9:27.374" v="106" actId="108"/>
          <ac:graphicFrameMkLst>
            <pc:docMk/>
            <pc:sldMk cId="1741557399" sldId="2145707001"/>
            <ac:graphicFrameMk id="9" creationId="{61FB3777-B9C0-0CA9-55D8-84AF3DF6018D}"/>
          </ac:graphicFrameMkLst>
        </pc:graphicFrameChg>
        <pc:graphicFrameChg chg="mod">
          <ac:chgData name="Eugenio  Tramacere" userId="cd1baf95-f735-4f87-b84f-54a38d2b9cdd" providerId="ADAL" clId="{994BD4BE-E259-48F8-8DF1-B3DB2ACC57BC}" dt="2023-06-15T10:29:17.248" v="101"/>
          <ac:graphicFrameMkLst>
            <pc:docMk/>
            <pc:sldMk cId="1741557399" sldId="2145707001"/>
            <ac:graphicFrameMk id="10" creationId="{A7E40BEA-6DB2-AC2D-A769-BBC57214BB68}"/>
          </ac:graphicFrameMkLst>
        </pc:graphicFrameChg>
      </pc:sldChg>
      <pc:sldChg chg="addSp modSp new mod ord">
        <pc:chgData name="Eugenio  Tramacere" userId="cd1baf95-f735-4f87-b84f-54a38d2b9cdd" providerId="ADAL" clId="{994BD4BE-E259-48F8-8DF1-B3DB2ACC57BC}" dt="2023-06-15T10:31:01.249" v="122" actId="113"/>
        <pc:sldMkLst>
          <pc:docMk/>
          <pc:sldMk cId="2111736201" sldId="2145707002"/>
        </pc:sldMkLst>
        <pc:spChg chg="add mod">
          <ac:chgData name="Eugenio  Tramacere" userId="cd1baf95-f735-4f87-b84f-54a38d2b9cdd" providerId="ADAL" clId="{994BD4BE-E259-48F8-8DF1-B3DB2ACC57BC}" dt="2023-06-15T10:29:57.664" v="113"/>
          <ac:spMkLst>
            <pc:docMk/>
            <pc:sldMk cId="2111736201" sldId="2145707002"/>
            <ac:spMk id="2" creationId="{86A295BB-18FF-086F-F60D-2DA1DA7521A9}"/>
          </ac:spMkLst>
        </pc:spChg>
        <pc:spChg chg="add mod">
          <ac:chgData name="Eugenio  Tramacere" userId="cd1baf95-f735-4f87-b84f-54a38d2b9cdd" providerId="ADAL" clId="{994BD4BE-E259-48F8-8DF1-B3DB2ACC57BC}" dt="2023-06-15T10:31:01.249" v="122" actId="113"/>
          <ac:spMkLst>
            <pc:docMk/>
            <pc:sldMk cId="2111736201" sldId="2145707002"/>
            <ac:spMk id="3" creationId="{FA975396-640A-FE4F-93EE-588D4A0C86E2}"/>
          </ac:spMkLst>
        </pc:spChg>
        <pc:graphicFrameChg chg="add mod">
          <ac:chgData name="Eugenio  Tramacere" userId="cd1baf95-f735-4f87-b84f-54a38d2b9cdd" providerId="ADAL" clId="{994BD4BE-E259-48F8-8DF1-B3DB2ACC57BC}" dt="2023-06-15T10:30:11.680" v="114"/>
          <ac:graphicFrameMkLst>
            <pc:docMk/>
            <pc:sldMk cId="2111736201" sldId="2145707002"/>
            <ac:graphicFrameMk id="6" creationId="{3CB9EA99-B72B-A810-3101-497D847609C2}"/>
          </ac:graphicFrameMkLst>
        </pc:graphicFrameChg>
        <pc:picChg chg="add mod">
          <ac:chgData name="Eugenio  Tramacere" userId="cd1baf95-f735-4f87-b84f-54a38d2b9cdd" providerId="ADAL" clId="{994BD4BE-E259-48F8-8DF1-B3DB2ACC57BC}" dt="2023-06-15T10:30:25.011" v="118" actId="1076"/>
          <ac:picMkLst>
            <pc:docMk/>
            <pc:sldMk cId="2111736201" sldId="2145707002"/>
            <ac:picMk id="4" creationId="{7CB44CD3-571B-AB12-2189-D033D65E9940}"/>
          </ac:picMkLst>
        </pc:picChg>
        <pc:picChg chg="add mod">
          <ac:chgData name="Eugenio  Tramacere" userId="cd1baf95-f735-4f87-b84f-54a38d2b9cdd" providerId="ADAL" clId="{994BD4BE-E259-48F8-8DF1-B3DB2ACC57BC}" dt="2023-06-15T10:30:18.994" v="116" actId="1076"/>
          <ac:picMkLst>
            <pc:docMk/>
            <pc:sldMk cId="2111736201" sldId="2145707002"/>
            <ac:picMk id="5" creationId="{89C5A850-A26C-B8C6-2615-1D50D84B8DC8}"/>
          </ac:picMkLst>
        </pc:picChg>
      </pc:sldChg>
      <pc:sldChg chg="addSp modSp new mod">
        <pc:chgData name="Eugenio  Tramacere" userId="cd1baf95-f735-4f87-b84f-54a38d2b9cdd" providerId="ADAL" clId="{994BD4BE-E259-48F8-8DF1-B3DB2ACC57BC}" dt="2023-06-15T10:32:50.674" v="145" actId="113"/>
        <pc:sldMkLst>
          <pc:docMk/>
          <pc:sldMk cId="50091349" sldId="2145707003"/>
        </pc:sldMkLst>
        <pc:spChg chg="add mod">
          <ac:chgData name="Eugenio  Tramacere" userId="cd1baf95-f735-4f87-b84f-54a38d2b9cdd" providerId="ADAL" clId="{994BD4BE-E259-48F8-8DF1-B3DB2ACC57BC}" dt="2023-06-15T10:31:30.173" v="131"/>
          <ac:spMkLst>
            <pc:docMk/>
            <pc:sldMk cId="50091349" sldId="2145707003"/>
            <ac:spMk id="2" creationId="{54110481-C174-01AB-A41D-98FE9E1D2601}"/>
          </ac:spMkLst>
        </pc:spChg>
        <pc:spChg chg="add mod">
          <ac:chgData name="Eugenio  Tramacere" userId="cd1baf95-f735-4f87-b84f-54a38d2b9cdd" providerId="ADAL" clId="{994BD4BE-E259-48F8-8DF1-B3DB2ACC57BC}" dt="2023-06-15T10:32:50.674" v="145" actId="113"/>
          <ac:spMkLst>
            <pc:docMk/>
            <pc:sldMk cId="50091349" sldId="2145707003"/>
            <ac:spMk id="4" creationId="{5D94A859-9F78-AEE8-8D59-600841A0A50D}"/>
          </ac:spMkLst>
        </pc:spChg>
        <pc:spChg chg="add mod">
          <ac:chgData name="Eugenio  Tramacere" userId="cd1baf95-f735-4f87-b84f-54a38d2b9cdd" providerId="ADAL" clId="{994BD4BE-E259-48F8-8DF1-B3DB2ACC57BC}" dt="2023-06-15T10:31:55.002" v="134" actId="113"/>
          <ac:spMkLst>
            <pc:docMk/>
            <pc:sldMk cId="50091349" sldId="2145707003"/>
            <ac:spMk id="6" creationId="{98A0C957-44C5-1687-5ED9-44B7055827F6}"/>
          </ac:spMkLst>
        </pc:spChg>
        <pc:spChg chg="add mod">
          <ac:chgData name="Eugenio  Tramacere" userId="cd1baf95-f735-4f87-b84f-54a38d2b9cdd" providerId="ADAL" clId="{994BD4BE-E259-48F8-8DF1-B3DB2ACC57BC}" dt="2023-06-15T10:32:19.887" v="140" actId="1076"/>
          <ac:spMkLst>
            <pc:docMk/>
            <pc:sldMk cId="50091349" sldId="2145707003"/>
            <ac:spMk id="7" creationId="{8F8BFCB4-4344-9A63-8739-247ECD93832E}"/>
          </ac:spMkLst>
        </pc:spChg>
        <pc:spChg chg="add mod">
          <ac:chgData name="Eugenio  Tramacere" userId="cd1baf95-f735-4f87-b84f-54a38d2b9cdd" providerId="ADAL" clId="{994BD4BE-E259-48F8-8DF1-B3DB2ACC57BC}" dt="2023-06-15T10:32:11.550" v="138" actId="12"/>
          <ac:spMkLst>
            <pc:docMk/>
            <pc:sldMk cId="50091349" sldId="2145707003"/>
            <ac:spMk id="9" creationId="{E883C23A-ED93-6373-1EEE-4F1A67CDBD86}"/>
          </ac:spMkLst>
        </pc:spChg>
        <pc:picChg chg="add mod">
          <ac:chgData name="Eugenio  Tramacere" userId="cd1baf95-f735-4f87-b84f-54a38d2b9cdd" providerId="ADAL" clId="{994BD4BE-E259-48F8-8DF1-B3DB2ACC57BC}" dt="2023-06-15T10:31:40.811" v="132"/>
          <ac:picMkLst>
            <pc:docMk/>
            <pc:sldMk cId="50091349" sldId="2145707003"/>
            <ac:picMk id="3" creationId="{0598CA35-7E12-BC78-8F0F-D4BB5AA7E18E}"/>
          </ac:picMkLst>
        </pc:picChg>
        <pc:picChg chg="add mod">
          <ac:chgData name="Eugenio  Tramacere" userId="cd1baf95-f735-4f87-b84f-54a38d2b9cdd" providerId="ADAL" clId="{994BD4BE-E259-48F8-8DF1-B3DB2ACC57BC}" dt="2023-06-15T10:31:40.811" v="132"/>
          <ac:picMkLst>
            <pc:docMk/>
            <pc:sldMk cId="50091349" sldId="2145707003"/>
            <ac:picMk id="5" creationId="{1485F567-4594-1B18-487D-F5F19B08191E}"/>
          </ac:picMkLst>
        </pc:picChg>
        <pc:cxnChg chg="add mod">
          <ac:chgData name="Eugenio  Tramacere" userId="cd1baf95-f735-4f87-b84f-54a38d2b9cdd" providerId="ADAL" clId="{994BD4BE-E259-48F8-8DF1-B3DB2ACC57BC}" dt="2023-06-15T10:31:40.811" v="132"/>
          <ac:cxnSpMkLst>
            <pc:docMk/>
            <pc:sldMk cId="50091349" sldId="2145707003"/>
            <ac:cxnSpMk id="8" creationId="{DBD753BE-21D0-5D2A-BC37-FCEA67299853}"/>
          </ac:cxnSpMkLst>
        </pc:cxnChg>
      </pc:sldChg>
      <pc:sldChg chg="addSp modSp new mod">
        <pc:chgData name="Eugenio  Tramacere" userId="cd1baf95-f735-4f87-b84f-54a38d2b9cdd" providerId="ADAL" clId="{994BD4BE-E259-48F8-8DF1-B3DB2ACC57BC}" dt="2023-06-15T10:34:54.689" v="165" actId="1076"/>
        <pc:sldMkLst>
          <pc:docMk/>
          <pc:sldMk cId="4008901236" sldId="2145707004"/>
        </pc:sldMkLst>
        <pc:spChg chg="add mod">
          <ac:chgData name="Eugenio  Tramacere" userId="cd1baf95-f735-4f87-b84f-54a38d2b9cdd" providerId="ADAL" clId="{994BD4BE-E259-48F8-8DF1-B3DB2ACC57BC}" dt="2023-06-15T10:33:25.004" v="151"/>
          <ac:spMkLst>
            <pc:docMk/>
            <pc:sldMk cId="4008901236" sldId="2145707004"/>
            <ac:spMk id="2" creationId="{41A6A9D0-BA61-B9B5-1DBB-AC28B2CB8639}"/>
          </ac:spMkLst>
        </pc:spChg>
        <pc:spChg chg="add mod">
          <ac:chgData name="Eugenio  Tramacere" userId="cd1baf95-f735-4f87-b84f-54a38d2b9cdd" providerId="ADAL" clId="{994BD4BE-E259-48F8-8DF1-B3DB2ACC57BC}" dt="2023-06-15T10:34:31.162" v="161" actId="108"/>
          <ac:spMkLst>
            <pc:docMk/>
            <pc:sldMk cId="4008901236" sldId="2145707004"/>
            <ac:spMk id="5" creationId="{0F8F0712-7690-BA88-FD2E-A64D65B45166}"/>
          </ac:spMkLst>
        </pc:spChg>
        <pc:spChg chg="add mod">
          <ac:chgData name="Eugenio  Tramacere" userId="cd1baf95-f735-4f87-b84f-54a38d2b9cdd" providerId="ADAL" clId="{994BD4BE-E259-48F8-8DF1-B3DB2ACC57BC}" dt="2023-06-15T10:34:26.370" v="160" actId="108"/>
          <ac:spMkLst>
            <pc:docMk/>
            <pc:sldMk cId="4008901236" sldId="2145707004"/>
            <ac:spMk id="6" creationId="{2A533947-8A72-4764-5EF3-AD1CB549B694}"/>
          </ac:spMkLst>
        </pc:spChg>
        <pc:spChg chg="add mod">
          <ac:chgData name="Eugenio  Tramacere" userId="cd1baf95-f735-4f87-b84f-54a38d2b9cdd" providerId="ADAL" clId="{994BD4BE-E259-48F8-8DF1-B3DB2ACC57BC}" dt="2023-06-15T10:34:53.147" v="164" actId="1076"/>
          <ac:spMkLst>
            <pc:docMk/>
            <pc:sldMk cId="4008901236" sldId="2145707004"/>
            <ac:spMk id="7" creationId="{5441E4D2-D473-60AB-D720-1B2A4268CEEC}"/>
          </ac:spMkLst>
        </pc:spChg>
        <pc:graphicFrameChg chg="add mod">
          <ac:chgData name="Eugenio  Tramacere" userId="cd1baf95-f735-4f87-b84f-54a38d2b9cdd" providerId="ADAL" clId="{994BD4BE-E259-48F8-8DF1-B3DB2ACC57BC}" dt="2023-06-15T10:33:33.987" v="153" actId="1076"/>
          <ac:graphicFrameMkLst>
            <pc:docMk/>
            <pc:sldMk cId="4008901236" sldId="2145707004"/>
            <ac:graphicFrameMk id="4" creationId="{B93E9AF3-E391-685F-0602-D53AD3CD0658}"/>
          </ac:graphicFrameMkLst>
        </pc:graphicFrameChg>
        <pc:picChg chg="add mod">
          <ac:chgData name="Eugenio  Tramacere" userId="cd1baf95-f735-4f87-b84f-54a38d2b9cdd" providerId="ADAL" clId="{994BD4BE-E259-48F8-8DF1-B3DB2ACC57BC}" dt="2023-06-15T10:34:54.689" v="165" actId="1076"/>
          <ac:picMkLst>
            <pc:docMk/>
            <pc:sldMk cId="4008901236" sldId="2145707004"/>
            <ac:picMk id="3" creationId="{6F6C1700-43D8-66C4-4595-E159A85A919D}"/>
          </ac:picMkLst>
        </pc:picChg>
      </pc:sldChg>
      <pc:sldMasterChg chg="delSldLayout">
        <pc:chgData name="Eugenio  Tramacere" userId="cd1baf95-f735-4f87-b84f-54a38d2b9cdd" providerId="ADAL" clId="{994BD4BE-E259-48F8-8DF1-B3DB2ACC57BC}" dt="2023-06-15T10:34:57.094" v="166" actId="47"/>
        <pc:sldMasterMkLst>
          <pc:docMk/>
          <pc:sldMasterMk cId="1458129247" sldId="2147483672"/>
        </pc:sldMasterMkLst>
        <pc:sldLayoutChg chg="del">
          <pc:chgData name="Eugenio  Tramacere" userId="cd1baf95-f735-4f87-b84f-54a38d2b9cdd" providerId="ADAL" clId="{994BD4BE-E259-48F8-8DF1-B3DB2ACC57BC}" dt="2023-06-15T10:34:57.094" v="166" actId="47"/>
          <pc:sldLayoutMkLst>
            <pc:docMk/>
            <pc:sldMasterMk cId="1458129247" sldId="2147483672"/>
            <pc:sldLayoutMk cId="813982636" sldId="2147483710"/>
          </pc:sldLayoutMkLst>
        </pc:sldLayoutChg>
      </pc:sldMasterChg>
    </pc:docChg>
  </pc:docChgLst>
  <pc:docChgLst>
    <pc:chgData name="Stefano  Favelli" userId="f483981a-2954-4363-890e-96863aaa7d18" providerId="ADAL" clId="{698334C0-C5AB-43E9-BD10-C2BE59CE7AA8}"/>
    <pc:docChg chg="custSel delSld modSld">
      <pc:chgData name="Stefano  Favelli" userId="f483981a-2954-4363-890e-96863aaa7d18" providerId="ADAL" clId="{698334C0-C5AB-43E9-BD10-C2BE59CE7AA8}" dt="2023-09-14T14:04:06.707" v="30" actId="20577"/>
      <pc:docMkLst>
        <pc:docMk/>
      </pc:docMkLst>
      <pc:sldChg chg="modSp mod">
        <pc:chgData name="Stefano  Favelli" userId="f483981a-2954-4363-890e-96863aaa7d18" providerId="ADAL" clId="{698334C0-C5AB-43E9-BD10-C2BE59CE7AA8}" dt="2023-09-14T14:03:11.048" v="5" actId="20577"/>
        <pc:sldMkLst>
          <pc:docMk/>
          <pc:sldMk cId="2741083441" sldId="256"/>
        </pc:sldMkLst>
        <pc:spChg chg="mod">
          <ac:chgData name="Stefano  Favelli" userId="f483981a-2954-4363-890e-96863aaa7d18" providerId="ADAL" clId="{698334C0-C5AB-43E9-BD10-C2BE59CE7AA8}" dt="2023-09-14T14:03:11.048" v="5" actId="20577"/>
          <ac:spMkLst>
            <pc:docMk/>
            <pc:sldMk cId="2741083441" sldId="256"/>
            <ac:spMk id="6" creationId="{282B9356-0978-4B3E-9E2A-ECE345CABB63}"/>
          </ac:spMkLst>
        </pc:spChg>
      </pc:sldChg>
      <pc:sldChg chg="addSp delSp modSp mod">
        <pc:chgData name="Stefano  Favelli" userId="f483981a-2954-4363-890e-96863aaa7d18" providerId="ADAL" clId="{698334C0-C5AB-43E9-BD10-C2BE59CE7AA8}" dt="2023-09-14T14:04:06.707" v="30" actId="20577"/>
        <pc:sldMkLst>
          <pc:docMk/>
          <pc:sldMk cId="4119883582" sldId="257"/>
        </pc:sldMkLst>
        <pc:spChg chg="del mod">
          <ac:chgData name="Stefano  Favelli" userId="f483981a-2954-4363-890e-96863aaa7d18" providerId="ADAL" clId="{698334C0-C5AB-43E9-BD10-C2BE59CE7AA8}" dt="2023-09-14T14:03:33.495" v="17" actId="478"/>
          <ac:spMkLst>
            <pc:docMk/>
            <pc:sldMk cId="4119883582" sldId="257"/>
            <ac:spMk id="2" creationId="{01C41CAB-99FD-B295-E164-B73AB2835CB6}"/>
          </ac:spMkLst>
        </pc:spChg>
        <pc:spChg chg="add mod">
          <ac:chgData name="Stefano  Favelli" userId="f483981a-2954-4363-890e-96863aaa7d18" providerId="ADAL" clId="{698334C0-C5AB-43E9-BD10-C2BE59CE7AA8}" dt="2023-09-14T14:04:06.707" v="30" actId="20577"/>
          <ac:spMkLst>
            <pc:docMk/>
            <pc:sldMk cId="4119883582" sldId="257"/>
            <ac:spMk id="3" creationId="{2774857E-AACC-119E-22B9-156A2567EEEE}"/>
          </ac:spMkLst>
        </pc:spChg>
        <pc:spChg chg="del">
          <ac:chgData name="Stefano  Favelli" userId="f483981a-2954-4363-890e-96863aaa7d18" providerId="ADAL" clId="{698334C0-C5AB-43E9-BD10-C2BE59CE7AA8}" dt="2023-09-14T14:03:20.994" v="10" actId="478"/>
          <ac:spMkLst>
            <pc:docMk/>
            <pc:sldMk cId="4119883582" sldId="257"/>
            <ac:spMk id="16" creationId="{A1845A2F-356E-2C41-EAF0-3AA07849A911}"/>
          </ac:spMkLst>
        </pc:spChg>
        <pc:grpChg chg="del">
          <ac:chgData name="Stefano  Favelli" userId="f483981a-2954-4363-890e-96863aaa7d18" providerId="ADAL" clId="{698334C0-C5AB-43E9-BD10-C2BE59CE7AA8}" dt="2023-09-14T14:03:20.031" v="9" actId="478"/>
          <ac:grpSpMkLst>
            <pc:docMk/>
            <pc:sldMk cId="4119883582" sldId="257"/>
            <ac:grpSpMk id="4" creationId="{171227D4-1AB5-CF19-3538-4FD0267E5B1E}"/>
          </ac:grpSpMkLst>
        </pc:grpChg>
        <pc:picChg chg="del">
          <ac:chgData name="Stefano  Favelli" userId="f483981a-2954-4363-890e-96863aaa7d18" providerId="ADAL" clId="{698334C0-C5AB-43E9-BD10-C2BE59CE7AA8}" dt="2023-09-14T14:03:18.422" v="7" actId="478"/>
          <ac:picMkLst>
            <pc:docMk/>
            <pc:sldMk cId="4119883582" sldId="257"/>
            <ac:picMk id="5" creationId="{2AF60395-AA87-8FE1-F9B9-5073D6F0197E}"/>
          </ac:picMkLst>
        </pc:picChg>
        <pc:cxnChg chg="del mod">
          <ac:chgData name="Stefano  Favelli" userId="f483981a-2954-4363-890e-96863aaa7d18" providerId="ADAL" clId="{698334C0-C5AB-43E9-BD10-C2BE59CE7AA8}" dt="2023-09-14T14:03:19.059" v="8" actId="478"/>
          <ac:cxnSpMkLst>
            <pc:docMk/>
            <pc:sldMk cId="4119883582" sldId="257"/>
            <ac:cxnSpMk id="18" creationId="{2A6683A0-6C31-F69C-DF5D-234EE77866F2}"/>
          </ac:cxnSpMkLst>
        </pc:cxnChg>
      </pc:sldChg>
      <pc:sldChg chg="del">
        <pc:chgData name="Stefano  Favelli" userId="f483981a-2954-4363-890e-96863aaa7d18" providerId="ADAL" clId="{698334C0-C5AB-43E9-BD10-C2BE59CE7AA8}" dt="2023-09-14T14:03:24.014" v="11" actId="47"/>
        <pc:sldMkLst>
          <pc:docMk/>
          <pc:sldMk cId="3476617737" sldId="258"/>
        </pc:sldMkLst>
      </pc:sldChg>
      <pc:sldChg chg="del">
        <pc:chgData name="Stefano  Favelli" userId="f483981a-2954-4363-890e-96863aaa7d18" providerId="ADAL" clId="{698334C0-C5AB-43E9-BD10-C2BE59CE7AA8}" dt="2023-09-14T14:03:24.337" v="12" actId="47"/>
        <pc:sldMkLst>
          <pc:docMk/>
          <pc:sldMk cId="1812056807" sldId="260"/>
        </pc:sldMkLst>
      </pc:sldChg>
      <pc:sldChg chg="del">
        <pc:chgData name="Stefano  Favelli" userId="f483981a-2954-4363-890e-96863aaa7d18" providerId="ADAL" clId="{698334C0-C5AB-43E9-BD10-C2BE59CE7AA8}" dt="2023-09-14T14:03:25.183" v="13" actId="47"/>
        <pc:sldMkLst>
          <pc:docMk/>
          <pc:sldMk cId="1285526625" sldId="351"/>
        </pc:sldMkLst>
      </pc:sldChg>
      <pc:sldChg chg="del">
        <pc:chgData name="Stefano  Favelli" userId="f483981a-2954-4363-890e-96863aaa7d18" providerId="ADAL" clId="{698334C0-C5AB-43E9-BD10-C2BE59CE7AA8}" dt="2023-09-14T14:03:26.886" v="15" actId="47"/>
        <pc:sldMkLst>
          <pc:docMk/>
          <pc:sldMk cId="2706972878" sldId="352"/>
        </pc:sldMkLst>
      </pc:sldChg>
      <pc:sldChg chg="del">
        <pc:chgData name="Stefano  Favelli" userId="f483981a-2954-4363-890e-96863aaa7d18" providerId="ADAL" clId="{698334C0-C5AB-43E9-BD10-C2BE59CE7AA8}" dt="2023-09-14T14:03:26.015" v="14" actId="47"/>
        <pc:sldMkLst>
          <pc:docMk/>
          <pc:sldMk cId="1703886017" sldId="353"/>
        </pc:sldMkLst>
      </pc:sldChg>
      <pc:sldChg chg="mod modShow">
        <pc:chgData name="Stefano  Favelli" userId="f483981a-2954-4363-890e-96863aaa7d18" providerId="ADAL" clId="{698334C0-C5AB-43E9-BD10-C2BE59CE7AA8}" dt="2023-09-14T14:03:29.751" v="16" actId="729"/>
        <pc:sldMkLst>
          <pc:docMk/>
          <pc:sldMk cId="4081114279" sldId="2145707000"/>
        </pc:sldMkLst>
      </pc:sldChg>
    </pc:docChg>
  </pc:docChgLst>
  <pc:docChgLst>
    <pc:chgData name="Raffaele  Manca" userId="d7cedb24-84f4-4646-874a-0c5280c89ced" providerId="ADAL" clId="{667A98A0-F9AA-4C90-8287-B24129F84D04}"/>
    <pc:docChg chg="undo custSel delSld modSld">
      <pc:chgData name="Raffaele  Manca" userId="d7cedb24-84f4-4646-874a-0c5280c89ced" providerId="ADAL" clId="{667A98A0-F9AA-4C90-8287-B24129F84D04}" dt="2023-06-15T15:20:10.832" v="105"/>
      <pc:docMkLst>
        <pc:docMk/>
      </pc:docMkLst>
      <pc:sldChg chg="modSp mod">
        <pc:chgData name="Raffaele  Manca" userId="d7cedb24-84f4-4646-874a-0c5280c89ced" providerId="ADAL" clId="{667A98A0-F9AA-4C90-8287-B24129F84D04}" dt="2023-06-15T15:15:38.468" v="59" actId="20577"/>
        <pc:sldMkLst>
          <pc:docMk/>
          <pc:sldMk cId="2741083441" sldId="256"/>
        </pc:sldMkLst>
        <pc:spChg chg="mod">
          <ac:chgData name="Raffaele  Manca" userId="d7cedb24-84f4-4646-874a-0c5280c89ced" providerId="ADAL" clId="{667A98A0-F9AA-4C90-8287-B24129F84D04}" dt="2023-06-15T15:15:38.468" v="59" actId="20577"/>
          <ac:spMkLst>
            <pc:docMk/>
            <pc:sldMk cId="2741083441" sldId="256"/>
            <ac:spMk id="6" creationId="{282B9356-0978-4B3E-9E2A-ECE345CABB63}"/>
          </ac:spMkLst>
        </pc:spChg>
      </pc:sldChg>
      <pc:sldChg chg="delSp modSp mod modClrScheme chgLayout">
        <pc:chgData name="Raffaele  Manca" userId="d7cedb24-84f4-4646-874a-0c5280c89ced" providerId="ADAL" clId="{667A98A0-F9AA-4C90-8287-B24129F84D04}" dt="2023-06-15T15:17:45.826" v="79" actId="20577"/>
        <pc:sldMkLst>
          <pc:docMk/>
          <pc:sldMk cId="4119883582" sldId="257"/>
        </pc:sldMkLst>
        <pc:spChg chg="mod ord">
          <ac:chgData name="Raffaele  Manca" userId="d7cedb24-84f4-4646-874a-0c5280c89ced" providerId="ADAL" clId="{667A98A0-F9AA-4C90-8287-B24129F84D04}" dt="2023-06-15T15:17:45.826" v="79" actId="20577"/>
          <ac:spMkLst>
            <pc:docMk/>
            <pc:sldMk cId="4119883582" sldId="257"/>
            <ac:spMk id="2" creationId="{01C41CAB-99FD-B295-E164-B73AB2835CB6}"/>
          </ac:spMkLst>
        </pc:spChg>
        <pc:picChg chg="mod">
          <ac:chgData name="Raffaele  Manca" userId="d7cedb24-84f4-4646-874a-0c5280c89ced" providerId="ADAL" clId="{667A98A0-F9AA-4C90-8287-B24129F84D04}" dt="2023-06-15T15:17:29.776" v="75" actId="1076"/>
          <ac:picMkLst>
            <pc:docMk/>
            <pc:sldMk cId="4119883582" sldId="257"/>
            <ac:picMk id="5" creationId="{2AF60395-AA87-8FE1-F9B9-5073D6F0197E}"/>
          </ac:picMkLst>
        </pc:picChg>
        <pc:picChg chg="del">
          <ac:chgData name="Raffaele  Manca" userId="d7cedb24-84f4-4646-874a-0c5280c89ced" providerId="ADAL" clId="{667A98A0-F9AA-4C90-8287-B24129F84D04}" dt="2023-06-15T15:16:21.612" v="64" actId="478"/>
          <ac:picMkLst>
            <pc:docMk/>
            <pc:sldMk cId="4119883582" sldId="257"/>
            <ac:picMk id="11" creationId="{6B7F86F9-06DB-AD9F-63F7-2EAFD6B4EBE3}"/>
          </ac:picMkLst>
        </pc:picChg>
      </pc:sldChg>
      <pc:sldChg chg="delSp modSp mod modClrScheme chgLayout">
        <pc:chgData name="Raffaele  Manca" userId="d7cedb24-84f4-4646-874a-0c5280c89ced" providerId="ADAL" clId="{667A98A0-F9AA-4C90-8287-B24129F84D04}" dt="2023-06-15T15:18:15.152" v="85" actId="1076"/>
        <pc:sldMkLst>
          <pc:docMk/>
          <pc:sldMk cId="3476617737" sldId="258"/>
        </pc:sldMkLst>
        <pc:spChg chg="mod ord">
          <ac:chgData name="Raffaele  Manca" userId="d7cedb24-84f4-4646-874a-0c5280c89ced" providerId="ADAL" clId="{667A98A0-F9AA-4C90-8287-B24129F84D04}" dt="2023-06-15T15:18:15.152" v="85" actId="1076"/>
          <ac:spMkLst>
            <pc:docMk/>
            <pc:sldMk cId="3476617737" sldId="258"/>
            <ac:spMk id="2" creationId="{01C41CAB-99FD-B295-E164-B73AB2835CB6}"/>
          </ac:spMkLst>
        </pc:spChg>
        <pc:picChg chg="del">
          <ac:chgData name="Raffaele  Manca" userId="d7cedb24-84f4-4646-874a-0c5280c89ced" providerId="ADAL" clId="{667A98A0-F9AA-4C90-8287-B24129F84D04}" dt="2023-06-15T15:17:51.408" v="80" actId="478"/>
          <ac:picMkLst>
            <pc:docMk/>
            <pc:sldMk cId="3476617737" sldId="258"/>
            <ac:picMk id="29" creationId="{CF477C3E-C87B-C2E1-0F76-C2449DB3E5C6}"/>
          </ac:picMkLst>
        </pc:picChg>
      </pc:sldChg>
      <pc:sldChg chg="delSp modSp mod modClrScheme chgLayout">
        <pc:chgData name="Raffaele  Manca" userId="d7cedb24-84f4-4646-874a-0c5280c89ced" providerId="ADAL" clId="{667A98A0-F9AA-4C90-8287-B24129F84D04}" dt="2023-06-15T15:19:12.045" v="93" actId="255"/>
        <pc:sldMkLst>
          <pc:docMk/>
          <pc:sldMk cId="1812056807" sldId="260"/>
        </pc:sldMkLst>
        <pc:spChg chg="mod ord">
          <ac:chgData name="Raffaele  Manca" userId="d7cedb24-84f4-4646-874a-0c5280c89ced" providerId="ADAL" clId="{667A98A0-F9AA-4C90-8287-B24129F84D04}" dt="2023-06-15T15:19:00.708" v="91" actId="1076"/>
          <ac:spMkLst>
            <pc:docMk/>
            <pc:sldMk cId="1812056807" sldId="260"/>
            <ac:spMk id="2" creationId="{01C41CAB-99FD-B295-E164-B73AB2835CB6}"/>
          </ac:spMkLst>
        </pc:spChg>
        <pc:spChg chg="mod">
          <ac:chgData name="Raffaele  Manca" userId="d7cedb24-84f4-4646-874a-0c5280c89ced" providerId="ADAL" clId="{667A98A0-F9AA-4C90-8287-B24129F84D04}" dt="2023-06-15T15:19:12.045" v="93" actId="255"/>
          <ac:spMkLst>
            <pc:docMk/>
            <pc:sldMk cId="1812056807" sldId="260"/>
            <ac:spMk id="229" creationId="{EDFFB2EC-2D75-0D94-8938-B7100BE8119B}"/>
          </ac:spMkLst>
        </pc:spChg>
        <pc:picChg chg="del">
          <ac:chgData name="Raffaele  Manca" userId="d7cedb24-84f4-4646-874a-0c5280c89ced" providerId="ADAL" clId="{667A98A0-F9AA-4C90-8287-B24129F84D04}" dt="2023-06-15T15:18:29.276" v="86" actId="478"/>
          <ac:picMkLst>
            <pc:docMk/>
            <pc:sldMk cId="1812056807" sldId="260"/>
            <ac:picMk id="11" creationId="{6B7F86F9-06DB-AD9F-63F7-2EAFD6B4EBE3}"/>
          </ac:picMkLst>
        </pc:picChg>
      </pc:sldChg>
      <pc:sldChg chg="modSp mod modClrScheme chgLayout">
        <pc:chgData name="Raffaele  Manca" userId="d7cedb24-84f4-4646-874a-0c5280c89ced" providerId="ADAL" clId="{667A98A0-F9AA-4C90-8287-B24129F84D04}" dt="2023-06-15T15:19:45.408" v="101" actId="1076"/>
        <pc:sldMkLst>
          <pc:docMk/>
          <pc:sldMk cId="1285526625" sldId="351"/>
        </pc:sldMkLst>
        <pc:spChg chg="mod ord">
          <ac:chgData name="Raffaele  Manca" userId="d7cedb24-84f4-4646-874a-0c5280c89ced" providerId="ADAL" clId="{667A98A0-F9AA-4C90-8287-B24129F84D04}" dt="2023-06-15T15:19:45.408" v="101" actId="1076"/>
          <ac:spMkLst>
            <pc:docMk/>
            <pc:sldMk cId="1285526625" sldId="351"/>
            <ac:spMk id="6" creationId="{708EF2E8-5F1C-948B-6065-6C9595174EB8}"/>
          </ac:spMkLst>
        </pc:spChg>
      </pc:sldChg>
      <pc:sldChg chg="addSp delSp modSp mod modClrScheme chgLayout">
        <pc:chgData name="Raffaele  Manca" userId="d7cedb24-84f4-4646-874a-0c5280c89ced" providerId="ADAL" clId="{667A98A0-F9AA-4C90-8287-B24129F84D04}" dt="2023-06-15T15:20:10.832" v="105"/>
        <pc:sldMkLst>
          <pc:docMk/>
          <pc:sldMk cId="2706972878" sldId="352"/>
        </pc:sldMkLst>
        <pc:spChg chg="add mod">
          <ac:chgData name="Raffaele  Manca" userId="d7cedb24-84f4-4646-874a-0c5280c89ced" providerId="ADAL" clId="{667A98A0-F9AA-4C90-8287-B24129F84D04}" dt="2023-06-15T15:20:10.832" v="105"/>
          <ac:spMkLst>
            <pc:docMk/>
            <pc:sldMk cId="2706972878" sldId="352"/>
            <ac:spMk id="5" creationId="{8C043AD1-FA86-DF93-C7E0-0A3F866CDF17}"/>
          </ac:spMkLst>
        </pc:spChg>
        <pc:spChg chg="del mod ord">
          <ac:chgData name="Raffaele  Manca" userId="d7cedb24-84f4-4646-874a-0c5280c89ced" providerId="ADAL" clId="{667A98A0-F9AA-4C90-8287-B24129F84D04}" dt="2023-06-15T15:20:01.884" v="103" actId="478"/>
          <ac:spMkLst>
            <pc:docMk/>
            <pc:sldMk cId="2706972878" sldId="352"/>
            <ac:spMk id="6" creationId="{708EF2E8-5F1C-948B-6065-6C9595174EB8}"/>
          </ac:spMkLst>
        </pc:spChg>
      </pc:sldChg>
      <pc:sldChg chg="addSp delSp modSp mod modClrScheme chgLayout">
        <pc:chgData name="Raffaele  Manca" userId="d7cedb24-84f4-4646-874a-0c5280c89ced" providerId="ADAL" clId="{667A98A0-F9AA-4C90-8287-B24129F84D04}" dt="2023-06-15T15:20:08.639" v="104"/>
        <pc:sldMkLst>
          <pc:docMk/>
          <pc:sldMk cId="1703886017" sldId="353"/>
        </pc:sldMkLst>
        <pc:spChg chg="del mod ord">
          <ac:chgData name="Raffaele  Manca" userId="d7cedb24-84f4-4646-874a-0c5280c89ced" providerId="ADAL" clId="{667A98A0-F9AA-4C90-8287-B24129F84D04}" dt="2023-06-15T15:19:57.397" v="102" actId="478"/>
          <ac:spMkLst>
            <pc:docMk/>
            <pc:sldMk cId="1703886017" sldId="353"/>
            <ac:spMk id="6" creationId="{708EF2E8-5F1C-948B-6065-6C9595174EB8}"/>
          </ac:spMkLst>
        </pc:spChg>
        <pc:spChg chg="add mod">
          <ac:chgData name="Raffaele  Manca" userId="d7cedb24-84f4-4646-874a-0c5280c89ced" providerId="ADAL" clId="{667A98A0-F9AA-4C90-8287-B24129F84D04}" dt="2023-06-15T15:20:08.639" v="104"/>
          <ac:spMkLst>
            <pc:docMk/>
            <pc:sldMk cId="1703886017" sldId="353"/>
            <ac:spMk id="7" creationId="{E91572D5-C371-4A44-3F47-BB2710080017}"/>
          </ac:spMkLst>
        </pc:spChg>
      </pc:sldChg>
      <pc:sldChg chg="del">
        <pc:chgData name="Raffaele  Manca" userId="d7cedb24-84f4-4646-874a-0c5280c89ced" providerId="ADAL" clId="{667A98A0-F9AA-4C90-8287-B24129F84D04}" dt="2023-06-15T15:14:33.655" v="0" actId="47"/>
        <pc:sldMkLst>
          <pc:docMk/>
          <pc:sldMk cId="2434681067" sldId="404"/>
        </pc:sldMkLst>
      </pc:sldChg>
      <pc:sldChg chg="del">
        <pc:chgData name="Raffaele  Manca" userId="d7cedb24-84f4-4646-874a-0c5280c89ced" providerId="ADAL" clId="{667A98A0-F9AA-4C90-8287-B24129F84D04}" dt="2023-06-15T15:14:34.778" v="2" actId="47"/>
        <pc:sldMkLst>
          <pc:docMk/>
          <pc:sldMk cId="1284271215" sldId="405"/>
        </pc:sldMkLst>
      </pc:sldChg>
      <pc:sldChg chg="del">
        <pc:chgData name="Raffaele  Manca" userId="d7cedb24-84f4-4646-874a-0c5280c89ced" providerId="ADAL" clId="{667A98A0-F9AA-4C90-8287-B24129F84D04}" dt="2023-06-15T15:14:35.125" v="3" actId="47"/>
        <pc:sldMkLst>
          <pc:docMk/>
          <pc:sldMk cId="2606296959" sldId="406"/>
        </pc:sldMkLst>
      </pc:sldChg>
      <pc:sldChg chg="del">
        <pc:chgData name="Raffaele  Manca" userId="d7cedb24-84f4-4646-874a-0c5280c89ced" providerId="ADAL" clId="{667A98A0-F9AA-4C90-8287-B24129F84D04}" dt="2023-06-15T15:14:35.930" v="5" actId="47"/>
        <pc:sldMkLst>
          <pc:docMk/>
          <pc:sldMk cId="226453451" sldId="407"/>
        </pc:sldMkLst>
      </pc:sldChg>
      <pc:sldChg chg="del">
        <pc:chgData name="Raffaele  Manca" userId="d7cedb24-84f4-4646-874a-0c5280c89ced" providerId="ADAL" clId="{667A98A0-F9AA-4C90-8287-B24129F84D04}" dt="2023-06-15T15:14:37.066" v="6" actId="47"/>
        <pc:sldMkLst>
          <pc:docMk/>
          <pc:sldMk cId="1654895066" sldId="408"/>
        </pc:sldMkLst>
      </pc:sldChg>
      <pc:sldChg chg="del">
        <pc:chgData name="Raffaele  Manca" userId="d7cedb24-84f4-4646-874a-0c5280c89ced" providerId="ADAL" clId="{667A98A0-F9AA-4C90-8287-B24129F84D04}" dt="2023-06-15T15:14:35.521" v="4" actId="47"/>
        <pc:sldMkLst>
          <pc:docMk/>
          <pc:sldMk cId="4263950244" sldId="410"/>
        </pc:sldMkLst>
      </pc:sldChg>
      <pc:sldChg chg="del">
        <pc:chgData name="Raffaele  Manca" userId="d7cedb24-84f4-4646-874a-0c5280c89ced" providerId="ADAL" clId="{667A98A0-F9AA-4C90-8287-B24129F84D04}" dt="2023-06-15T15:14:37.697" v="7" actId="47"/>
        <pc:sldMkLst>
          <pc:docMk/>
          <pc:sldMk cId="3543857753" sldId="411"/>
        </pc:sldMkLst>
      </pc:sldChg>
      <pc:sldChg chg="del">
        <pc:chgData name="Raffaele  Manca" userId="d7cedb24-84f4-4646-874a-0c5280c89ced" providerId="ADAL" clId="{667A98A0-F9AA-4C90-8287-B24129F84D04}" dt="2023-06-15T15:14:34.225" v="1" actId="47"/>
        <pc:sldMkLst>
          <pc:docMk/>
          <pc:sldMk cId="264075531" sldId="412"/>
        </pc:sldMkLst>
      </pc:sldChg>
    </pc:docChg>
  </pc:docChgLst>
  <pc:docChgLst>
    <pc:chgData name="Raffaele  Manca" userId="d7cedb24-84f4-4646-874a-0c5280c89ced" providerId="ADAL" clId="{37F51006-7F78-4F13-8718-177304E90BD9}"/>
    <pc:docChg chg="undo redo custSel addSld delSld modSld delMainMaster">
      <pc:chgData name="Raffaele  Manca" userId="d7cedb24-84f4-4646-874a-0c5280c89ced" providerId="ADAL" clId="{37F51006-7F78-4F13-8718-177304E90BD9}" dt="2023-06-15T12:36:28.156" v="500" actId="1076"/>
      <pc:docMkLst>
        <pc:docMk/>
      </pc:docMkLst>
      <pc:sldChg chg="delSp modSp mod">
        <pc:chgData name="Raffaele  Manca" userId="d7cedb24-84f4-4646-874a-0c5280c89ced" providerId="ADAL" clId="{37F51006-7F78-4F13-8718-177304E90BD9}" dt="2023-06-15T11:46:57.684" v="70"/>
        <pc:sldMkLst>
          <pc:docMk/>
          <pc:sldMk cId="2741083441" sldId="256"/>
        </pc:sldMkLst>
        <pc:spChg chg="mod">
          <ac:chgData name="Raffaele  Manca" userId="d7cedb24-84f4-4646-874a-0c5280c89ced" providerId="ADAL" clId="{37F51006-7F78-4F13-8718-177304E90BD9}" dt="2023-06-15T11:45:16.032" v="53" actId="20577"/>
          <ac:spMkLst>
            <pc:docMk/>
            <pc:sldMk cId="2741083441" sldId="256"/>
            <ac:spMk id="6" creationId="{282B9356-0978-4B3E-9E2A-ECE345CABB63}"/>
          </ac:spMkLst>
        </pc:spChg>
        <pc:spChg chg="del">
          <ac:chgData name="Raffaele  Manca" userId="d7cedb24-84f4-4646-874a-0c5280c89ced" providerId="ADAL" clId="{37F51006-7F78-4F13-8718-177304E90BD9}" dt="2023-06-15T11:46:57.684" v="70"/>
          <ac:spMkLst>
            <pc:docMk/>
            <pc:sldMk cId="2741083441" sldId="256"/>
            <ac:spMk id="7" creationId="{E6F3DE4A-B7D3-B47E-CBEE-712048BFFA9C}"/>
          </ac:spMkLst>
        </pc:spChg>
        <pc:spChg chg="del">
          <ac:chgData name="Raffaele  Manca" userId="d7cedb24-84f4-4646-874a-0c5280c89ced" providerId="ADAL" clId="{37F51006-7F78-4F13-8718-177304E90BD9}" dt="2023-06-15T11:46:57.684" v="70"/>
          <ac:spMkLst>
            <pc:docMk/>
            <pc:sldMk cId="2741083441" sldId="256"/>
            <ac:spMk id="9" creationId="{C2582ADD-DD98-3567-266E-924492A8EB74}"/>
          </ac:spMkLst>
        </pc:spChg>
        <pc:spChg chg="del">
          <ac:chgData name="Raffaele  Manca" userId="d7cedb24-84f4-4646-874a-0c5280c89ced" providerId="ADAL" clId="{37F51006-7F78-4F13-8718-177304E90BD9}" dt="2023-06-15T11:46:57.684" v="70"/>
          <ac:spMkLst>
            <pc:docMk/>
            <pc:sldMk cId="2741083441" sldId="256"/>
            <ac:spMk id="10" creationId="{D323038F-0DCD-ED4F-DD0D-D821D770CD7F}"/>
          </ac:spMkLst>
        </pc:spChg>
        <pc:graphicFrameChg chg="del">
          <ac:chgData name="Raffaele  Manca" userId="d7cedb24-84f4-4646-874a-0c5280c89ced" providerId="ADAL" clId="{37F51006-7F78-4F13-8718-177304E90BD9}" dt="2023-06-15T11:46:57.684" v="70"/>
          <ac:graphicFrameMkLst>
            <pc:docMk/>
            <pc:sldMk cId="2741083441" sldId="256"/>
            <ac:graphicFrameMk id="5" creationId="{E5D1F75A-2657-6D8A-C887-D42BC8258F1D}"/>
          </ac:graphicFrameMkLst>
        </pc:graphicFrame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2" creationId="{C3E2A7A2-69F0-D858-CAF2-F95B28DF1087}"/>
          </ac:picMkLst>
        </pc:pic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3" creationId="{9B539F85-48B5-D2EE-8E2A-1F58149E336F}"/>
          </ac:picMkLst>
        </pc:pic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4" creationId="{014B896A-40CB-42A1-A602-77218ABB5257}"/>
          </ac:picMkLst>
        </pc:picChg>
        <pc:picChg chg="del">
          <ac:chgData name="Raffaele  Manca" userId="d7cedb24-84f4-4646-874a-0c5280c89ced" providerId="ADAL" clId="{37F51006-7F78-4F13-8718-177304E90BD9}" dt="2023-06-15T11:46:57.684" v="70"/>
          <ac:picMkLst>
            <pc:docMk/>
            <pc:sldMk cId="2741083441" sldId="256"/>
            <ac:picMk id="8" creationId="{313E0591-B1DD-010F-77A0-0A3300EFEEB2}"/>
          </ac:picMkLst>
        </pc:picChg>
      </pc:sldChg>
      <pc:sldChg chg="delSp modSp del mod modClrScheme chgLayout">
        <pc:chgData name="Raffaele  Manca" userId="d7cedb24-84f4-4646-874a-0c5280c89ced" providerId="ADAL" clId="{37F51006-7F78-4F13-8718-177304E90BD9}" dt="2023-06-15T11:53:08.596" v="223" actId="20577"/>
        <pc:sldMkLst>
          <pc:docMk/>
          <pc:sldMk cId="2434681067" sldId="404"/>
        </pc:sldMkLst>
        <pc:spChg chg="mod ord">
          <ac:chgData name="Raffaele  Manca" userId="d7cedb24-84f4-4646-874a-0c5280c89ced" providerId="ADAL" clId="{37F51006-7F78-4F13-8718-177304E90BD9}" dt="2023-06-15T11:47:20.793" v="71" actId="700"/>
          <ac:spMkLst>
            <pc:docMk/>
            <pc:sldMk cId="2434681067" sldId="404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1:47:25.574" v="74" actId="478"/>
          <ac:spMkLst>
            <pc:docMk/>
            <pc:sldMk cId="2434681067" sldId="404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1:47:31.565" v="76" actId="478"/>
          <ac:spMkLst>
            <pc:docMk/>
            <pc:sldMk cId="2434681067" sldId="404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1:47:33.874" v="77" actId="478"/>
          <ac:spMkLst>
            <pc:docMk/>
            <pc:sldMk cId="2434681067" sldId="404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1:53:08.596" v="223" actId="20577"/>
          <ac:spMkLst>
            <pc:docMk/>
            <pc:sldMk cId="2434681067" sldId="404"/>
            <ac:spMk id="13" creationId="{6676AC62-DCE6-997A-5A39-85458B44FBA1}"/>
          </ac:spMkLst>
        </pc:spChg>
        <pc:spChg chg="mod">
          <ac:chgData name="Raffaele  Manca" userId="d7cedb24-84f4-4646-874a-0c5280c89ced" providerId="ADAL" clId="{37F51006-7F78-4F13-8718-177304E90BD9}" dt="2023-06-15T11:53:00.034" v="217" actId="1076"/>
          <ac:spMkLst>
            <pc:docMk/>
            <pc:sldMk cId="2434681067" sldId="404"/>
            <ac:spMk id="14" creationId="{3567261B-38C2-DAF7-3079-EECCFDE2DD8E}"/>
          </ac:spMkLst>
        </pc:spChg>
        <pc:graphicFrameChg chg="modGraphic">
          <ac:chgData name="Raffaele  Manca" userId="d7cedb24-84f4-4646-874a-0c5280c89ced" providerId="ADAL" clId="{37F51006-7F78-4F13-8718-177304E90BD9}" dt="2023-06-15T11:51:02.690" v="89" actId="113"/>
          <ac:graphicFrameMkLst>
            <pc:docMk/>
            <pc:sldMk cId="2434681067" sldId="404"/>
            <ac:graphicFrameMk id="6" creationId="{98263E8C-3D01-3419-1342-D44F621327F0}"/>
          </ac:graphicFrameMkLst>
        </pc:graphicFrameChg>
        <pc:picChg chg="del">
          <ac:chgData name="Raffaele  Manca" userId="d7cedb24-84f4-4646-874a-0c5280c89ced" providerId="ADAL" clId="{37F51006-7F78-4F13-8718-177304E90BD9}" dt="2023-06-15T11:47:26.587" v="75" actId="478"/>
          <ac:picMkLst>
            <pc:docMk/>
            <pc:sldMk cId="2434681067" sldId="404"/>
            <ac:picMk id="18" creationId="{B1C66DCF-9741-79F3-6541-0DD5F539795F}"/>
          </ac:picMkLst>
        </pc:picChg>
      </pc:sldChg>
      <pc:sldChg chg="delSp modSp mod modClrScheme chgLayout">
        <pc:chgData name="Raffaele  Manca" userId="d7cedb24-84f4-4646-874a-0c5280c89ced" providerId="ADAL" clId="{37F51006-7F78-4F13-8718-177304E90BD9}" dt="2023-06-15T12:08:24.356" v="367" actId="20577"/>
        <pc:sldMkLst>
          <pc:docMk/>
          <pc:sldMk cId="1284271215" sldId="405"/>
        </pc:sldMkLst>
        <pc:spChg chg="mod ord">
          <ac:chgData name="Raffaele  Manca" userId="d7cedb24-84f4-4646-874a-0c5280c89ced" providerId="ADAL" clId="{37F51006-7F78-4F13-8718-177304E90BD9}" dt="2023-06-15T12:06:47.187" v="278" actId="700"/>
          <ac:spMkLst>
            <pc:docMk/>
            <pc:sldMk cId="1284271215" sldId="405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06:51.309" v="282" actId="478"/>
          <ac:spMkLst>
            <pc:docMk/>
            <pc:sldMk cId="1284271215" sldId="405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06:50.215" v="281" actId="478"/>
          <ac:spMkLst>
            <pc:docMk/>
            <pc:sldMk cId="1284271215" sldId="405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06:54.223" v="284" actId="478"/>
          <ac:spMkLst>
            <pc:docMk/>
            <pc:sldMk cId="1284271215" sldId="405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2:07:44.159" v="362" actId="20577"/>
          <ac:spMkLst>
            <pc:docMk/>
            <pc:sldMk cId="1284271215" sldId="405"/>
            <ac:spMk id="12" creationId="{63F3CD8D-FCF2-EC98-1220-DE324F848C72}"/>
          </ac:spMkLst>
        </pc:spChg>
        <pc:graphicFrameChg chg="modGraphic">
          <ac:chgData name="Raffaele  Manca" userId="d7cedb24-84f4-4646-874a-0c5280c89ced" providerId="ADAL" clId="{37F51006-7F78-4F13-8718-177304E90BD9}" dt="2023-06-15T12:08:24.356" v="367" actId="20577"/>
          <ac:graphicFrameMkLst>
            <pc:docMk/>
            <pc:sldMk cId="1284271215" sldId="405"/>
            <ac:graphicFrameMk id="22" creationId="{488825A8-CB04-5111-DD66-0F534D1001E3}"/>
          </ac:graphicFrameMkLst>
        </pc:graphicFrameChg>
        <pc:picChg chg="del">
          <ac:chgData name="Raffaele  Manca" userId="d7cedb24-84f4-4646-874a-0c5280c89ced" providerId="ADAL" clId="{37F51006-7F78-4F13-8718-177304E90BD9}" dt="2023-06-15T12:06:52.058" v="283" actId="478"/>
          <ac:picMkLst>
            <pc:docMk/>
            <pc:sldMk cId="1284271215" sldId="405"/>
            <ac:picMk id="18" creationId="{B1C66DCF-9741-79F3-6541-0DD5F539795F}"/>
          </ac:picMkLst>
        </pc:picChg>
      </pc:sldChg>
      <pc:sldChg chg="delSp modSp mod modClrScheme chgLayout">
        <pc:chgData name="Raffaele  Manca" userId="d7cedb24-84f4-4646-874a-0c5280c89ced" providerId="ADAL" clId="{37F51006-7F78-4F13-8718-177304E90BD9}" dt="2023-06-15T12:09:58.950" v="400" actId="478"/>
        <pc:sldMkLst>
          <pc:docMk/>
          <pc:sldMk cId="2606296959" sldId="406"/>
        </pc:sldMkLst>
        <pc:spChg chg="mod ord">
          <ac:chgData name="Raffaele  Manca" userId="d7cedb24-84f4-4646-874a-0c5280c89ced" providerId="ADAL" clId="{37F51006-7F78-4F13-8718-177304E90BD9}" dt="2023-06-15T12:09:00.289" v="368" actId="700"/>
          <ac:spMkLst>
            <pc:docMk/>
            <pc:sldMk cId="2606296959" sldId="406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09:56.711" v="399" actId="478"/>
          <ac:spMkLst>
            <pc:docMk/>
            <pc:sldMk cId="2606296959" sldId="406"/>
            <ac:spMk id="5" creationId="{9F383007-0D40-98C4-04D3-9757A4A1D502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9" creationId="{91223028-F017-4A03-20DB-88D48E507053}"/>
          </ac:spMkLst>
        </pc:spChg>
        <pc:spChg chg="del mod ord">
          <ac:chgData name="Raffaele  Manca" userId="d7cedb24-84f4-4646-874a-0c5280c89ced" providerId="ADAL" clId="{37F51006-7F78-4F13-8718-177304E90BD9}" dt="2023-06-15T12:09:58.950" v="400" actId="478"/>
          <ac:spMkLst>
            <pc:docMk/>
            <pc:sldMk cId="2606296959" sldId="406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09:54.429" v="397" actId="478"/>
          <ac:spMkLst>
            <pc:docMk/>
            <pc:sldMk cId="2606296959" sldId="406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12" creationId="{C91624F7-636B-6C79-8D3C-FA43144C34DD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39" creationId="{5EF735B9-4260-CA29-6632-0F5DB485C0F7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40" creationId="{B03C543C-BE1D-9AE5-47DB-811EAA51ECA8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47" creationId="{16A11EFB-48B8-9955-D116-3A7492FDEC10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48" creationId="{75F02D32-44FF-A75E-0E1A-67B5E77F5F75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52" creationId="{0D1F2EB1-0E83-B604-AC3F-E752F53667FA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2053" creationId="{5FBB81C3-55A9-2BD8-ABF3-34B522A9A0A0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2054" creationId="{35C6EC2B-2DA2-7BF5-4CC1-52F7C0DD6ED4}"/>
          </ac:spMkLst>
        </pc:spChg>
        <pc:spChg chg="mod">
          <ac:chgData name="Raffaele  Manca" userId="d7cedb24-84f4-4646-874a-0c5280c89ced" providerId="ADAL" clId="{37F51006-7F78-4F13-8718-177304E90BD9}" dt="2023-06-15T12:09:49.900" v="396" actId="1035"/>
          <ac:spMkLst>
            <pc:docMk/>
            <pc:sldMk cId="2606296959" sldId="406"/>
            <ac:spMk id="2081" creationId="{79EDEB4D-64FA-D801-E459-931E1435BC84}"/>
          </ac:spMkLst>
        </pc:spChg>
        <pc:picChg chg="del">
          <ac:chgData name="Raffaele  Manca" userId="d7cedb24-84f4-4646-874a-0c5280c89ced" providerId="ADAL" clId="{37F51006-7F78-4F13-8718-177304E90BD9}" dt="2023-06-15T12:09:55.766" v="398" actId="478"/>
          <ac:picMkLst>
            <pc:docMk/>
            <pc:sldMk cId="2606296959" sldId="406"/>
            <ac:picMk id="18" creationId="{B1C66DCF-9741-79F3-6541-0DD5F539795F}"/>
          </ac:picMkLst>
        </pc:picChg>
        <pc:picChg chg="mod">
          <ac:chgData name="Raffaele  Manca" userId="d7cedb24-84f4-4646-874a-0c5280c89ced" providerId="ADAL" clId="{37F51006-7F78-4F13-8718-177304E90BD9}" dt="2023-06-15T12:09:49.900" v="396" actId="1035"/>
          <ac:picMkLst>
            <pc:docMk/>
            <pc:sldMk cId="2606296959" sldId="406"/>
            <ac:picMk id="2066" creationId="{08AE0AE6-7444-1E60-7BC3-62AEF95ABBC1}"/>
          </ac:picMkLst>
        </pc:pic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49" creationId="{1EA793FD-32A2-9761-5535-4CB091A3B3F9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50" creationId="{4B02FE3C-9FEF-661D-8D3C-AB7EC6798D99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51" creationId="{32074AD8-1200-C3AB-D3E0-CC67B832F6DE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55" creationId="{8D96F131-EE98-5993-3FBF-2439B6C65361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67" creationId="{E9FE4296-2006-6DE9-00F5-B8F1559939A9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72" creationId="{3C013374-A8F6-B141-4645-76D7FC26E236}"/>
          </ac:cxnSpMkLst>
        </pc:cxnChg>
        <pc:cxnChg chg="mod">
          <ac:chgData name="Raffaele  Manca" userId="d7cedb24-84f4-4646-874a-0c5280c89ced" providerId="ADAL" clId="{37F51006-7F78-4F13-8718-177304E90BD9}" dt="2023-06-15T12:09:49.900" v="396" actId="1035"/>
          <ac:cxnSpMkLst>
            <pc:docMk/>
            <pc:sldMk cId="2606296959" sldId="406"/>
            <ac:cxnSpMk id="2078" creationId="{EC5268BB-2E72-208E-D411-1B2CFFEA4CBD}"/>
          </ac:cxnSpMkLst>
        </pc:cxnChg>
      </pc:sldChg>
      <pc:sldChg chg="delSp modSp mod modClrScheme chgLayout">
        <pc:chgData name="Raffaele  Manca" userId="d7cedb24-84f4-4646-874a-0c5280c89ced" providerId="ADAL" clId="{37F51006-7F78-4F13-8718-177304E90BD9}" dt="2023-06-15T12:14:14.353" v="417" actId="478"/>
        <pc:sldMkLst>
          <pc:docMk/>
          <pc:sldMk cId="226453451" sldId="407"/>
        </pc:sldMkLst>
        <pc:spChg chg="mod ord">
          <ac:chgData name="Raffaele  Manca" userId="d7cedb24-84f4-4646-874a-0c5280c89ced" providerId="ADAL" clId="{37F51006-7F78-4F13-8718-177304E90BD9}" dt="2023-06-15T12:14:05.242" v="411" actId="700"/>
          <ac:spMkLst>
            <pc:docMk/>
            <pc:sldMk cId="226453451" sldId="407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14:13.165" v="416" actId="478"/>
          <ac:spMkLst>
            <pc:docMk/>
            <pc:sldMk cId="226453451" sldId="407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14:09.312" v="414" actId="478"/>
          <ac:spMkLst>
            <pc:docMk/>
            <pc:sldMk cId="226453451" sldId="407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14:11.707" v="415" actId="478"/>
          <ac:spMkLst>
            <pc:docMk/>
            <pc:sldMk cId="226453451" sldId="407"/>
            <ac:spMk id="11" creationId="{17B3BA3F-CFC9-429A-2325-FB0F2DF3044D}"/>
          </ac:spMkLst>
        </pc:spChg>
        <pc:picChg chg="del">
          <ac:chgData name="Raffaele  Manca" userId="d7cedb24-84f4-4646-874a-0c5280c89ced" providerId="ADAL" clId="{37F51006-7F78-4F13-8718-177304E90BD9}" dt="2023-06-15T12:14:14.353" v="417" actId="478"/>
          <ac:picMkLst>
            <pc:docMk/>
            <pc:sldMk cId="226453451" sldId="407"/>
            <ac:picMk id="18" creationId="{B1C66DCF-9741-79F3-6541-0DD5F539795F}"/>
          </ac:picMkLst>
        </pc:picChg>
      </pc:sldChg>
      <pc:sldChg chg="delSp modSp add mod modClrScheme chgLayout">
        <pc:chgData name="Raffaele  Manca" userId="d7cedb24-84f4-4646-874a-0c5280c89ced" providerId="ADAL" clId="{37F51006-7F78-4F13-8718-177304E90BD9}" dt="2023-06-15T12:27:17.392" v="445" actId="478"/>
        <pc:sldMkLst>
          <pc:docMk/>
          <pc:sldMk cId="1654895066" sldId="408"/>
        </pc:sldMkLst>
        <pc:spChg chg="mod ord">
          <ac:chgData name="Raffaele  Manca" userId="d7cedb24-84f4-4646-874a-0c5280c89ced" providerId="ADAL" clId="{37F51006-7F78-4F13-8718-177304E90BD9}" dt="2023-06-15T12:27:11.863" v="440" actId="700"/>
          <ac:spMkLst>
            <pc:docMk/>
            <pc:sldMk cId="1654895066" sldId="408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27:16.471" v="444" actId="478"/>
          <ac:spMkLst>
            <pc:docMk/>
            <pc:sldMk cId="1654895066" sldId="408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27:15.174" v="443" actId="478"/>
          <ac:spMkLst>
            <pc:docMk/>
            <pc:sldMk cId="1654895066" sldId="408"/>
            <ac:spMk id="10" creationId="{BC936C33-7F26-4473-DFE3-CC7A8DBD3876}"/>
          </ac:spMkLst>
        </pc:spChg>
        <pc:picChg chg="del">
          <ac:chgData name="Raffaele  Manca" userId="d7cedb24-84f4-4646-874a-0c5280c89ced" providerId="ADAL" clId="{37F51006-7F78-4F13-8718-177304E90BD9}" dt="2023-06-15T12:27:17.392" v="445" actId="478"/>
          <ac:picMkLst>
            <pc:docMk/>
            <pc:sldMk cId="1654895066" sldId="408"/>
            <ac:picMk id="18" creationId="{B1C66DCF-9741-79F3-6541-0DD5F539795F}"/>
          </ac:picMkLst>
        </pc:picChg>
      </pc:sldChg>
      <pc:sldChg chg="delSp modSp mod modClrScheme chgLayout">
        <pc:chgData name="Raffaele  Manca" userId="d7cedb24-84f4-4646-874a-0c5280c89ced" providerId="ADAL" clId="{37F51006-7F78-4F13-8718-177304E90BD9}" dt="2023-06-15T12:26:19.280" v="438" actId="14100"/>
        <pc:sldMkLst>
          <pc:docMk/>
          <pc:sldMk cId="4263950244" sldId="410"/>
        </pc:sldMkLst>
        <pc:spChg chg="mod ord">
          <ac:chgData name="Raffaele  Manca" userId="d7cedb24-84f4-4646-874a-0c5280c89ced" providerId="ADAL" clId="{37F51006-7F78-4F13-8718-177304E90BD9}" dt="2023-06-15T12:12:10.109" v="401" actId="700"/>
          <ac:spMkLst>
            <pc:docMk/>
            <pc:sldMk cId="4263950244" sldId="410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12:14.345" v="405" actId="478"/>
          <ac:spMkLst>
            <pc:docMk/>
            <pc:sldMk cId="4263950244" sldId="410"/>
            <ac:spMk id="5" creationId="{9F383007-0D40-98C4-04D3-9757A4A1D502}"/>
          </ac:spMkLst>
        </pc:spChg>
        <pc:spChg chg="mod">
          <ac:chgData name="Raffaele  Manca" userId="d7cedb24-84f4-4646-874a-0c5280c89ced" providerId="ADAL" clId="{37F51006-7F78-4F13-8718-177304E90BD9}" dt="2023-06-15T12:15:03.672" v="421" actId="20577"/>
          <ac:spMkLst>
            <pc:docMk/>
            <pc:sldMk cId="4263950244" sldId="410"/>
            <ac:spMk id="6" creationId="{2D094F6F-D472-E379-CB8E-E1E038462157}"/>
          </ac:spMkLst>
        </pc:spChg>
        <pc:spChg chg="mod">
          <ac:chgData name="Raffaele  Manca" userId="d7cedb24-84f4-4646-874a-0c5280c89ced" providerId="ADAL" clId="{37F51006-7F78-4F13-8718-177304E90BD9}" dt="2023-06-15T12:12:29.931" v="410" actId="20577"/>
          <ac:spMkLst>
            <pc:docMk/>
            <pc:sldMk cId="4263950244" sldId="410"/>
            <ac:spMk id="7" creationId="{CAAC4EEF-ED56-185E-25C8-94F35A6F321C}"/>
          </ac:spMkLst>
        </pc:spChg>
        <pc:spChg chg="del mod ord">
          <ac:chgData name="Raffaele  Manca" userId="d7cedb24-84f4-4646-874a-0c5280c89ced" providerId="ADAL" clId="{37F51006-7F78-4F13-8718-177304E90BD9}" dt="2023-06-15T12:12:12.823" v="404" actId="478"/>
          <ac:spMkLst>
            <pc:docMk/>
            <pc:sldMk cId="4263950244" sldId="410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12:16.194" v="407" actId="478"/>
          <ac:spMkLst>
            <pc:docMk/>
            <pc:sldMk cId="4263950244" sldId="410"/>
            <ac:spMk id="11" creationId="{17B3BA3F-CFC9-429A-2325-FB0F2DF3044D}"/>
          </ac:spMkLst>
        </pc:spChg>
        <pc:graphicFrameChg chg="modGraphic">
          <ac:chgData name="Raffaele  Manca" userId="d7cedb24-84f4-4646-874a-0c5280c89ced" providerId="ADAL" clId="{37F51006-7F78-4F13-8718-177304E90BD9}" dt="2023-06-15T12:26:19.280" v="438" actId="14100"/>
          <ac:graphicFrameMkLst>
            <pc:docMk/>
            <pc:sldMk cId="4263950244" sldId="410"/>
            <ac:graphicFrameMk id="4" creationId="{E3D36A3A-21EC-1D26-4C6F-D84D6B38C7A0}"/>
          </ac:graphicFrameMkLst>
        </pc:graphicFrameChg>
        <pc:picChg chg="del">
          <ac:chgData name="Raffaele  Manca" userId="d7cedb24-84f4-4646-874a-0c5280c89ced" providerId="ADAL" clId="{37F51006-7F78-4F13-8718-177304E90BD9}" dt="2023-06-15T12:12:15.270" v="406" actId="478"/>
          <ac:picMkLst>
            <pc:docMk/>
            <pc:sldMk cId="4263950244" sldId="410"/>
            <ac:picMk id="18" creationId="{B1C66DCF-9741-79F3-6541-0DD5F539795F}"/>
          </ac:picMkLst>
        </pc:picChg>
      </pc:sldChg>
      <pc:sldChg chg="addSp delSp modSp add mod modClrScheme modShow chgLayout">
        <pc:chgData name="Raffaele  Manca" userId="d7cedb24-84f4-4646-874a-0c5280c89ced" providerId="ADAL" clId="{37F51006-7F78-4F13-8718-177304E90BD9}" dt="2023-06-15T12:36:28.156" v="500" actId="1076"/>
        <pc:sldMkLst>
          <pc:docMk/>
          <pc:sldMk cId="3543857753" sldId="411"/>
        </pc:sldMkLst>
        <pc:spChg chg="mod ord">
          <ac:chgData name="Raffaele  Manca" userId="d7cedb24-84f4-4646-874a-0c5280c89ced" providerId="ADAL" clId="{37F51006-7F78-4F13-8718-177304E90BD9}" dt="2023-06-15T12:27:57.639" v="447" actId="700"/>
          <ac:spMkLst>
            <pc:docMk/>
            <pc:sldMk cId="3543857753" sldId="411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2:28:02.765" v="451" actId="478"/>
          <ac:spMkLst>
            <pc:docMk/>
            <pc:sldMk cId="3543857753" sldId="411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2:28:00.743" v="450" actId="478"/>
          <ac:spMkLst>
            <pc:docMk/>
            <pc:sldMk cId="3543857753" sldId="411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2:33:56.264" v="458" actId="478"/>
          <ac:spMkLst>
            <pc:docMk/>
            <pc:sldMk cId="3543857753" sldId="411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2:36:22.611" v="499" actId="1076"/>
          <ac:spMkLst>
            <pc:docMk/>
            <pc:sldMk cId="3543857753" sldId="411"/>
            <ac:spMk id="22" creationId="{B646913C-9CA4-72D5-971A-D385FC48995E}"/>
          </ac:spMkLst>
        </pc:spChg>
        <pc:spChg chg="mod">
          <ac:chgData name="Raffaele  Manca" userId="d7cedb24-84f4-4646-874a-0c5280c89ced" providerId="ADAL" clId="{37F51006-7F78-4F13-8718-177304E90BD9}" dt="2023-06-15T12:36:28.156" v="500" actId="1076"/>
          <ac:spMkLst>
            <pc:docMk/>
            <pc:sldMk cId="3543857753" sldId="411"/>
            <ac:spMk id="23" creationId="{FA4A5102-C2B8-7F69-67DE-49C971939921}"/>
          </ac:spMkLst>
        </pc:spChg>
        <pc:picChg chg="add del mod">
          <ac:chgData name="Raffaele  Manca" userId="d7cedb24-84f4-4646-874a-0c5280c89ced" providerId="ADAL" clId="{37F51006-7F78-4F13-8718-177304E90BD9}" dt="2023-06-15T12:35:52.691" v="490" actId="478"/>
          <ac:picMkLst>
            <pc:docMk/>
            <pc:sldMk cId="3543857753" sldId="411"/>
            <ac:picMk id="4" creationId="{80A765F2-D4FE-C7D6-5825-7BA83A432BA2}"/>
          </ac:picMkLst>
        </pc:picChg>
        <pc:picChg chg="add del">
          <ac:chgData name="Raffaele  Manca" userId="d7cedb24-84f4-4646-874a-0c5280c89ced" providerId="ADAL" clId="{37F51006-7F78-4F13-8718-177304E90BD9}" dt="2023-06-15T12:36:08.968" v="492" actId="478"/>
          <ac:picMkLst>
            <pc:docMk/>
            <pc:sldMk cId="3543857753" sldId="411"/>
            <ac:picMk id="7" creationId="{9F5E06D7-0902-5124-5045-F6082DD3E2DB}"/>
          </ac:picMkLst>
        </pc:picChg>
        <pc:picChg chg="del">
          <ac:chgData name="Raffaele  Manca" userId="d7cedb24-84f4-4646-874a-0c5280c89ced" providerId="ADAL" clId="{37F51006-7F78-4F13-8718-177304E90BD9}" dt="2023-06-15T12:31:53.632" v="454" actId="478"/>
          <ac:picMkLst>
            <pc:docMk/>
            <pc:sldMk cId="3543857753" sldId="411"/>
            <ac:picMk id="8" creationId="{4DD08CD7-46A3-2522-57E3-DA573C53BB25}"/>
          </ac:picMkLst>
        </pc:picChg>
        <pc:picChg chg="add mod">
          <ac:chgData name="Raffaele  Manca" userId="d7cedb24-84f4-4646-874a-0c5280c89ced" providerId="ADAL" clId="{37F51006-7F78-4F13-8718-177304E90BD9}" dt="2023-06-15T12:36:19.331" v="498" actId="1076"/>
          <ac:picMkLst>
            <pc:docMk/>
            <pc:sldMk cId="3543857753" sldId="411"/>
            <ac:picMk id="12" creationId="{5B33DBA0-2094-6AFF-95A0-7F1CEBCAC85A}"/>
          </ac:picMkLst>
        </pc:picChg>
        <pc:picChg chg="mod">
          <ac:chgData name="Raffaele  Manca" userId="d7cedb24-84f4-4646-874a-0c5280c89ced" providerId="ADAL" clId="{37F51006-7F78-4F13-8718-177304E90BD9}" dt="2023-06-15T12:36:16.615" v="497" actId="1076"/>
          <ac:picMkLst>
            <pc:docMk/>
            <pc:sldMk cId="3543857753" sldId="411"/>
            <ac:picMk id="16" creationId="{8DE9CEB0-01E8-E222-492C-FFDFA6E5DE4D}"/>
          </ac:picMkLst>
        </pc:picChg>
        <pc:picChg chg="del">
          <ac:chgData name="Raffaele  Manca" userId="d7cedb24-84f4-4646-874a-0c5280c89ced" providerId="ADAL" clId="{37F51006-7F78-4F13-8718-177304E90BD9}" dt="2023-06-15T12:28:03.630" v="452" actId="478"/>
          <ac:picMkLst>
            <pc:docMk/>
            <pc:sldMk cId="3543857753" sldId="411"/>
            <ac:picMk id="18" creationId="{B1C66DCF-9741-79F3-6541-0DD5F539795F}"/>
          </ac:picMkLst>
        </pc:picChg>
      </pc:sldChg>
      <pc:sldChg chg="addSp delSp modSp mod modClrScheme chgLayout">
        <pc:chgData name="Raffaele  Manca" userId="d7cedb24-84f4-4646-874a-0c5280c89ced" providerId="ADAL" clId="{37F51006-7F78-4F13-8718-177304E90BD9}" dt="2023-06-15T12:14:49.917" v="419" actId="1076"/>
        <pc:sldMkLst>
          <pc:docMk/>
          <pc:sldMk cId="264075531" sldId="412"/>
        </pc:sldMkLst>
        <pc:spChg chg="mod ord">
          <ac:chgData name="Raffaele  Manca" userId="d7cedb24-84f4-4646-874a-0c5280c89ced" providerId="ADAL" clId="{37F51006-7F78-4F13-8718-177304E90BD9}" dt="2023-06-15T11:50:41.155" v="79" actId="700"/>
          <ac:spMkLst>
            <pc:docMk/>
            <pc:sldMk cId="264075531" sldId="412"/>
            <ac:spMk id="3" creationId="{C19E7487-E374-0B3C-148E-A79C41A69001}"/>
          </ac:spMkLst>
        </pc:spChg>
        <pc:spChg chg="del mod ord">
          <ac:chgData name="Raffaele  Manca" userId="d7cedb24-84f4-4646-874a-0c5280c89ced" providerId="ADAL" clId="{37F51006-7F78-4F13-8718-177304E90BD9}" dt="2023-06-15T11:50:46.845" v="84" actId="478"/>
          <ac:spMkLst>
            <pc:docMk/>
            <pc:sldMk cId="264075531" sldId="412"/>
            <ac:spMk id="5" creationId="{9F383007-0D40-98C4-04D3-9757A4A1D502}"/>
          </ac:spMkLst>
        </pc:spChg>
        <pc:spChg chg="del mod ord">
          <ac:chgData name="Raffaele  Manca" userId="d7cedb24-84f4-4646-874a-0c5280c89ced" providerId="ADAL" clId="{37F51006-7F78-4F13-8718-177304E90BD9}" dt="2023-06-15T11:50:44.336" v="82" actId="478"/>
          <ac:spMkLst>
            <pc:docMk/>
            <pc:sldMk cId="264075531" sldId="412"/>
            <ac:spMk id="10" creationId="{BC936C33-7F26-4473-DFE3-CC7A8DBD3876}"/>
          </ac:spMkLst>
        </pc:spChg>
        <pc:spChg chg="del">
          <ac:chgData name="Raffaele  Manca" userId="d7cedb24-84f4-4646-874a-0c5280c89ced" providerId="ADAL" clId="{37F51006-7F78-4F13-8718-177304E90BD9}" dt="2023-06-15T11:50:49.285" v="85" actId="478"/>
          <ac:spMkLst>
            <pc:docMk/>
            <pc:sldMk cId="264075531" sldId="412"/>
            <ac:spMk id="11" creationId="{17B3BA3F-CFC9-429A-2325-FB0F2DF3044D}"/>
          </ac:spMkLst>
        </pc:spChg>
        <pc:spChg chg="mod">
          <ac:chgData name="Raffaele  Manca" userId="d7cedb24-84f4-4646-874a-0c5280c89ced" providerId="ADAL" clId="{37F51006-7F78-4F13-8718-177304E90BD9}" dt="2023-06-15T11:53:12.371" v="225" actId="1076"/>
          <ac:spMkLst>
            <pc:docMk/>
            <pc:sldMk cId="264075531" sldId="412"/>
            <ac:spMk id="13" creationId="{6676AC62-DCE6-997A-5A39-85458B44FBA1}"/>
          </ac:spMkLst>
        </pc:spChg>
        <pc:spChg chg="del">
          <ac:chgData name="Raffaele  Manca" userId="d7cedb24-84f4-4646-874a-0c5280c89ced" providerId="ADAL" clId="{37F51006-7F78-4F13-8718-177304E90BD9}" dt="2023-06-15T11:50:51.774" v="87" actId="478"/>
          <ac:spMkLst>
            <pc:docMk/>
            <pc:sldMk cId="264075531" sldId="412"/>
            <ac:spMk id="17" creationId="{C6B79D5A-9372-60C0-7166-FEA0C23CBF9B}"/>
          </ac:spMkLst>
        </pc:spChg>
        <pc:picChg chg="add del mod">
          <ac:chgData name="Raffaele  Manca" userId="d7cedb24-84f4-4646-874a-0c5280c89ced" providerId="ADAL" clId="{37F51006-7F78-4F13-8718-177304E90BD9}" dt="2023-06-15T12:03:04.296" v="250" actId="478"/>
          <ac:picMkLst>
            <pc:docMk/>
            <pc:sldMk cId="264075531" sldId="412"/>
            <ac:picMk id="2" creationId="{41E5FFAA-F568-BE46-B90D-6B973CAD5062}"/>
          </ac:picMkLst>
        </pc:picChg>
        <pc:picChg chg="add del mod">
          <ac:chgData name="Raffaele  Manca" userId="d7cedb24-84f4-4646-874a-0c5280c89ced" providerId="ADAL" clId="{37F51006-7F78-4F13-8718-177304E90BD9}" dt="2023-06-15T12:03:12.947" v="256" actId="478"/>
          <ac:picMkLst>
            <pc:docMk/>
            <pc:sldMk cId="264075531" sldId="412"/>
            <ac:picMk id="7" creationId="{377919A8-629E-64C3-A8AD-591B6CDE4335}"/>
          </ac:picMkLst>
        </pc:picChg>
        <pc:picChg chg="add mod">
          <ac:chgData name="Raffaele  Manca" userId="d7cedb24-84f4-4646-874a-0c5280c89ced" providerId="ADAL" clId="{37F51006-7F78-4F13-8718-177304E90BD9}" dt="2023-06-15T12:14:41.832" v="418" actId="1076"/>
          <ac:picMkLst>
            <pc:docMk/>
            <pc:sldMk cId="264075531" sldId="412"/>
            <ac:picMk id="9" creationId="{0F06AB8F-632A-E135-8178-8D2DA2C82B2F}"/>
          </ac:picMkLst>
        </pc:picChg>
        <pc:picChg chg="del">
          <ac:chgData name="Raffaele  Manca" userId="d7cedb24-84f4-4646-874a-0c5280c89ced" providerId="ADAL" clId="{37F51006-7F78-4F13-8718-177304E90BD9}" dt="2023-06-15T11:50:50.120" v="86" actId="478"/>
          <ac:picMkLst>
            <pc:docMk/>
            <pc:sldMk cId="264075531" sldId="412"/>
            <ac:picMk id="12" creationId="{6CEAA726-0506-6403-5B45-FC0C26CAE081}"/>
          </ac:picMkLst>
        </pc:picChg>
        <pc:picChg chg="mod modCrop">
          <ac:chgData name="Raffaele  Manca" userId="d7cedb24-84f4-4646-874a-0c5280c89ced" providerId="ADAL" clId="{37F51006-7F78-4F13-8718-177304E90BD9}" dt="2023-06-15T12:14:49.917" v="419" actId="1076"/>
          <ac:picMkLst>
            <pc:docMk/>
            <pc:sldMk cId="264075531" sldId="412"/>
            <ac:picMk id="16" creationId="{0140F3DC-4E16-E028-5112-1C501DD75F75}"/>
          </ac:picMkLst>
        </pc:picChg>
        <pc:picChg chg="del">
          <ac:chgData name="Raffaele  Manca" userId="d7cedb24-84f4-4646-874a-0c5280c89ced" providerId="ADAL" clId="{37F51006-7F78-4F13-8718-177304E90BD9}" dt="2023-06-15T11:50:46.022" v="83" actId="478"/>
          <ac:picMkLst>
            <pc:docMk/>
            <pc:sldMk cId="264075531" sldId="412"/>
            <ac:picMk id="18" creationId="{B1C66DCF-9741-79F3-6541-0DD5F539795F}"/>
          </ac:picMkLst>
        </pc:picChg>
      </pc:sldChg>
      <pc:sldChg chg="addSp delSp modSp del mod">
        <pc:chgData name="Raffaele  Manca" userId="d7cedb24-84f4-4646-874a-0c5280c89ced" providerId="ADAL" clId="{37F51006-7F78-4F13-8718-177304E90BD9}" dt="2023-06-15T11:48:03.447" v="78" actId="47"/>
        <pc:sldMkLst>
          <pc:docMk/>
          <pc:sldMk cId="4141271796" sldId="2145706983"/>
        </pc:sldMkLst>
        <pc:spChg chg="add del mod">
          <ac:chgData name="Raffaele  Manca" userId="d7cedb24-84f4-4646-874a-0c5280c89ced" providerId="ADAL" clId="{37F51006-7F78-4F13-8718-177304E90BD9}" dt="2023-06-15T11:46:51.866" v="69" actId="478"/>
          <ac:spMkLst>
            <pc:docMk/>
            <pc:sldMk cId="4141271796" sldId="2145706983"/>
            <ac:spMk id="8" creationId="{6F8249BC-F772-14DF-1201-6B083C1053D5}"/>
          </ac:spMkLst>
        </pc:spChg>
        <pc:spChg chg="add del mod">
          <ac:chgData name="Raffaele  Manca" userId="d7cedb24-84f4-4646-874a-0c5280c89ced" providerId="ADAL" clId="{37F51006-7F78-4F13-8718-177304E90BD9}" dt="2023-06-15T11:46:51.866" v="69" actId="478"/>
          <ac:spMkLst>
            <pc:docMk/>
            <pc:sldMk cId="4141271796" sldId="2145706983"/>
            <ac:spMk id="10" creationId="{2C127CFB-B112-0968-DC9E-3E6AEFDB2E2A}"/>
          </ac:spMkLst>
        </pc:spChg>
        <pc:spChg chg="add del mod">
          <ac:chgData name="Raffaele  Manca" userId="d7cedb24-84f4-4646-874a-0c5280c89ced" providerId="ADAL" clId="{37F51006-7F78-4F13-8718-177304E90BD9}" dt="2023-06-15T11:46:51.866" v="69" actId="478"/>
          <ac:spMkLst>
            <pc:docMk/>
            <pc:sldMk cId="4141271796" sldId="2145706983"/>
            <ac:spMk id="11" creationId="{3728F84B-738B-B238-7F3F-73D46019F6F5}"/>
          </ac:spMkLst>
        </pc:spChg>
        <pc:spChg chg="del">
          <ac:chgData name="Raffaele  Manca" userId="d7cedb24-84f4-4646-874a-0c5280c89ced" providerId="ADAL" clId="{37F51006-7F78-4F13-8718-177304E90BD9}" dt="2023-06-15T11:46:36.876" v="62" actId="478"/>
          <ac:spMkLst>
            <pc:docMk/>
            <pc:sldMk cId="4141271796" sldId="2145706983"/>
            <ac:spMk id="22" creationId="{C4C19226-17DF-AC7B-34C7-468479BAB681}"/>
          </ac:spMkLst>
        </pc:spChg>
        <pc:spChg chg="del">
          <ac:chgData name="Raffaele  Manca" userId="d7cedb24-84f4-4646-874a-0c5280c89ced" providerId="ADAL" clId="{37F51006-7F78-4F13-8718-177304E90BD9}" dt="2023-06-15T11:46:39.133" v="64" actId="478"/>
          <ac:spMkLst>
            <pc:docMk/>
            <pc:sldMk cId="4141271796" sldId="2145706983"/>
            <ac:spMk id="27" creationId="{BAB1A12E-A236-0E04-579A-A508AB1D6309}"/>
          </ac:spMkLst>
        </pc:spChg>
        <pc:graphicFrameChg chg="add del mod">
          <ac:chgData name="Raffaele  Manca" userId="d7cedb24-84f4-4646-874a-0c5280c89ced" providerId="ADAL" clId="{37F51006-7F78-4F13-8718-177304E90BD9}" dt="2023-06-15T11:46:51.866" v="69" actId="478"/>
          <ac:graphicFrameMkLst>
            <pc:docMk/>
            <pc:sldMk cId="4141271796" sldId="2145706983"/>
            <ac:graphicFrameMk id="7" creationId="{94C37358-95D5-7B60-338E-9AF9CF3A8310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8.128" v="63" actId="478"/>
          <ac:graphicFrameMkLst>
            <pc:docMk/>
            <pc:sldMk cId="4141271796" sldId="2145706983"/>
            <ac:graphicFrameMk id="20" creationId="{9524D614-E7DB-7F93-1B9D-F8B575E1234F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5.534" v="60" actId="478"/>
          <ac:graphicFrameMkLst>
            <pc:docMk/>
            <pc:sldMk cId="4141271796" sldId="2145706983"/>
            <ac:graphicFrameMk id="24" creationId="{69B265AC-3CDD-DABC-14B4-8C89BD1463BB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1.313" v="58" actId="478"/>
          <ac:graphicFrameMkLst>
            <pc:docMk/>
            <pc:sldMk cId="4141271796" sldId="2145706983"/>
            <ac:graphicFrameMk id="25" creationId="{D76858BD-ECDD-5F56-496F-7F20AEA57E70}"/>
          </ac:graphicFrameMkLst>
        </pc:graphicFrameChg>
        <pc:graphicFrameChg chg="del">
          <ac:chgData name="Raffaele  Manca" userId="d7cedb24-84f4-4646-874a-0c5280c89ced" providerId="ADAL" clId="{37F51006-7F78-4F13-8718-177304E90BD9}" dt="2023-06-15T11:46:33.611" v="59" actId="478"/>
          <ac:graphicFrameMkLst>
            <pc:docMk/>
            <pc:sldMk cId="4141271796" sldId="2145706983"/>
            <ac:graphicFrameMk id="26" creationId="{8D89A887-6977-3E3D-4E86-1662BCCB6CD7}"/>
          </ac:graphicFrameMkLst>
        </pc:graphicFrame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2" creationId="{BDE7A1CB-47CC-9AC8-AF56-7F9F75431502}"/>
          </ac:picMkLst>
        </pc:pic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3" creationId="{6B50FE11-D95C-D3A2-D2E0-B8E02118BAF8}"/>
          </ac:picMkLst>
        </pc:pic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4" creationId="{2B1CD1CB-ED47-F199-762D-5B6AE88E5474}"/>
          </ac:picMkLst>
        </pc:picChg>
        <pc:picChg chg="add del mod">
          <ac:chgData name="Raffaele  Manca" userId="d7cedb24-84f4-4646-874a-0c5280c89ced" providerId="ADAL" clId="{37F51006-7F78-4F13-8718-177304E90BD9}" dt="2023-06-15T11:46:51.866" v="69" actId="478"/>
          <ac:picMkLst>
            <pc:docMk/>
            <pc:sldMk cId="4141271796" sldId="2145706983"/>
            <ac:picMk id="9" creationId="{2ECFEC6A-9908-9F03-F633-B2CF2600BB77}"/>
          </ac:picMkLst>
        </pc:picChg>
        <pc:picChg chg="del">
          <ac:chgData name="Raffaele  Manca" userId="d7cedb24-84f4-4646-874a-0c5280c89ced" providerId="ADAL" clId="{37F51006-7F78-4F13-8718-177304E90BD9}" dt="2023-06-15T11:46:29.493" v="57" actId="478"/>
          <ac:picMkLst>
            <pc:docMk/>
            <pc:sldMk cId="4141271796" sldId="2145706983"/>
            <ac:picMk id="18" creationId="{641C451C-DF79-2EB7-EAB0-1EC109C84122}"/>
          </ac:picMkLst>
        </pc:picChg>
        <pc:cxnChg chg="del">
          <ac:chgData name="Raffaele  Manca" userId="d7cedb24-84f4-4646-874a-0c5280c89ced" providerId="ADAL" clId="{37F51006-7F78-4F13-8718-177304E90BD9}" dt="2023-06-15T11:46:36.351" v="61" actId="478"/>
          <ac:cxnSpMkLst>
            <pc:docMk/>
            <pc:sldMk cId="4141271796" sldId="2145706983"/>
            <ac:cxnSpMk id="21" creationId="{3A19DB58-584F-BA52-78ED-424C355DD9BB}"/>
          </ac:cxnSpMkLst>
        </pc:cxnChg>
      </pc:sldChg>
      <pc:sldChg chg="del">
        <pc:chgData name="Raffaele  Manca" userId="d7cedb24-84f4-4646-874a-0c5280c89ced" providerId="ADAL" clId="{37F51006-7F78-4F13-8718-177304E90BD9}" dt="2023-06-15T11:44:44.467" v="0" actId="47"/>
        <pc:sldMkLst>
          <pc:docMk/>
          <pc:sldMk cId="1741557399" sldId="2145707001"/>
        </pc:sldMkLst>
      </pc:sldChg>
      <pc:sldChg chg="del">
        <pc:chgData name="Raffaele  Manca" userId="d7cedb24-84f4-4646-874a-0c5280c89ced" providerId="ADAL" clId="{37F51006-7F78-4F13-8718-177304E90BD9}" dt="2023-06-15T11:44:45.573" v="1" actId="47"/>
        <pc:sldMkLst>
          <pc:docMk/>
          <pc:sldMk cId="2111736201" sldId="2145707002"/>
        </pc:sldMkLst>
      </pc:sldChg>
      <pc:sldChg chg="del">
        <pc:chgData name="Raffaele  Manca" userId="d7cedb24-84f4-4646-874a-0c5280c89ced" providerId="ADAL" clId="{37F51006-7F78-4F13-8718-177304E90BD9}" dt="2023-06-15T11:44:46.461" v="2" actId="47"/>
        <pc:sldMkLst>
          <pc:docMk/>
          <pc:sldMk cId="50091349" sldId="2145707003"/>
        </pc:sldMkLst>
      </pc:sldChg>
      <pc:sldChg chg="del">
        <pc:chgData name="Raffaele  Manca" userId="d7cedb24-84f4-4646-874a-0c5280c89ced" providerId="ADAL" clId="{37F51006-7F78-4F13-8718-177304E90BD9}" dt="2023-06-15T11:44:47.503" v="3" actId="47"/>
        <pc:sldMkLst>
          <pc:docMk/>
          <pc:sldMk cId="4008901236" sldId="2145707004"/>
        </pc:sldMkLst>
      </pc:sldChg>
      <pc:sldMasterChg chg="delSldLayout">
        <pc:chgData name="Raffaele  Manca" userId="d7cedb24-84f4-4646-874a-0c5280c89ced" providerId="ADAL" clId="{37F51006-7F78-4F13-8718-177304E90BD9}" dt="2023-06-15T11:45:48.651" v="56" actId="47"/>
        <pc:sldMasterMkLst>
          <pc:docMk/>
          <pc:sldMasterMk cId="1458129247" sldId="2147483672"/>
        </pc:sldMasterMkLst>
        <pc:sldLayoutChg chg="del">
          <pc:chgData name="Raffaele  Manca" userId="d7cedb24-84f4-4646-874a-0c5280c89ced" providerId="ADAL" clId="{37F51006-7F78-4F13-8718-177304E90BD9}" dt="2023-06-15T11:45:34.481" v="54" actId="47"/>
          <pc:sldLayoutMkLst>
            <pc:docMk/>
            <pc:sldMasterMk cId="1458129247" sldId="2147483672"/>
            <pc:sldLayoutMk cId="2216375984" sldId="2147483710"/>
          </pc:sldLayoutMkLst>
        </pc:sldLayoutChg>
        <pc:sldLayoutChg chg="del">
          <pc:chgData name="Raffaele  Manca" userId="d7cedb24-84f4-4646-874a-0c5280c89ced" providerId="ADAL" clId="{37F51006-7F78-4F13-8718-177304E90BD9}" dt="2023-06-15T11:45:48.651" v="56" actId="47"/>
          <pc:sldLayoutMkLst>
            <pc:docMk/>
            <pc:sldMasterMk cId="1458129247" sldId="2147483672"/>
            <pc:sldLayoutMk cId="1180011898" sldId="2147483728"/>
          </pc:sldLayoutMkLst>
        </pc:sldLayoutChg>
      </pc:sldMasterChg>
      <pc:sldMasterChg chg="del delSldLayout">
        <pc:chgData name="Raffaele  Manca" userId="d7cedb24-84f4-4646-874a-0c5280c89ced" providerId="ADAL" clId="{37F51006-7F78-4F13-8718-177304E90BD9}" dt="2023-06-15T11:47:20.793" v="71" actId="700"/>
        <pc:sldMasterMkLst>
          <pc:docMk/>
          <pc:sldMasterMk cId="3467775283" sldId="2147483697"/>
        </pc:sldMasterMkLst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60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88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89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0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1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2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3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4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63386102" sldId="2147483696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3449609185" sldId="2147483698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964189653" sldId="2147483699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715229780" sldId="2147483700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933433852" sldId="2147483701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3000036387" sldId="2147483702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3964772507" sldId="2147483703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410660028" sldId="2147483704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298892304" sldId="2147483705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2301735295" sldId="2147483706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1132655439" sldId="2147483707"/>
          </pc:sldLayoutMkLst>
        </pc:sldLayoutChg>
        <pc:sldLayoutChg chg="del">
          <pc:chgData name="Raffaele  Manca" userId="d7cedb24-84f4-4646-874a-0c5280c89ced" providerId="ADAL" clId="{37F51006-7F78-4F13-8718-177304E90BD9}" dt="2023-06-15T11:47:20.793" v="71" actId="700"/>
          <pc:sldLayoutMkLst>
            <pc:docMk/>
            <pc:sldMasterMk cId="3467775283" sldId="2147483697"/>
            <pc:sldLayoutMk cId="876956867" sldId="2147483708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8871E6-92EC-452C-948E-B2DB2FA08EA6}" type="doc">
      <dgm:prSet loTypeId="urn:microsoft.com/office/officeart/2005/8/layout/vProcess5" loCatId="process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454A5411-316F-4812-A164-2B6870C929A3}">
      <dgm:prSet phldrT="[Testo]" custT="1"/>
      <dgm:spPr>
        <a:solidFill>
          <a:srgbClr val="F48541"/>
        </a:solidFill>
      </dgm:spPr>
      <dgm:t>
        <a:bodyPr/>
        <a:lstStyle/>
        <a:p>
          <a:r>
            <a:rPr lang="it-IT" sz="6600" dirty="0" smtClean="0"/>
            <a:t>Market Analysis</a:t>
          </a:r>
          <a:endParaRPr lang="it-IT" sz="6600" dirty="0"/>
        </a:p>
      </dgm:t>
    </dgm:pt>
    <dgm:pt modelId="{CF3FB74E-B14B-472F-939B-7657908B9C69}" type="parTrans" cxnId="{6A09FAD3-B8C3-4828-8541-2AC6BD456C0E}">
      <dgm:prSet/>
      <dgm:spPr/>
      <dgm:t>
        <a:bodyPr/>
        <a:lstStyle/>
        <a:p>
          <a:endParaRPr lang="it-IT"/>
        </a:p>
      </dgm:t>
    </dgm:pt>
    <dgm:pt modelId="{CC9BCEC5-8A1A-4439-BBC7-1061A83EA1FF}" type="sibTrans" cxnId="{6A09FAD3-B8C3-4828-8541-2AC6BD456C0E}">
      <dgm:prSet/>
      <dgm:spPr/>
      <dgm:t>
        <a:bodyPr/>
        <a:lstStyle/>
        <a:p>
          <a:endParaRPr lang="it-IT"/>
        </a:p>
      </dgm:t>
    </dgm:pt>
    <dgm:pt modelId="{536CA34F-1840-4F92-86C6-92615C9F9A4F}">
      <dgm:prSet phldrT="[Testo]"/>
      <dgm:spPr/>
      <dgm:t>
        <a:bodyPr/>
        <a:lstStyle/>
        <a:p>
          <a:r>
            <a:rPr lang="it-IT" dirty="0" smtClean="0"/>
            <a:t>Sensors’ Benchmark</a:t>
          </a:r>
          <a:endParaRPr lang="it-IT" dirty="0"/>
        </a:p>
      </dgm:t>
    </dgm:pt>
    <dgm:pt modelId="{E9618290-4A84-4153-BFC2-76C7F42CCDB7}" type="parTrans" cxnId="{8036152B-BC05-41C2-A7A7-61710FA3C8B5}">
      <dgm:prSet/>
      <dgm:spPr/>
      <dgm:t>
        <a:bodyPr/>
        <a:lstStyle/>
        <a:p>
          <a:endParaRPr lang="it-IT"/>
        </a:p>
      </dgm:t>
    </dgm:pt>
    <dgm:pt modelId="{EF3F2CB0-7766-499F-BE40-CEC03146A58E}" type="sibTrans" cxnId="{8036152B-BC05-41C2-A7A7-61710FA3C8B5}">
      <dgm:prSet/>
      <dgm:spPr/>
      <dgm:t>
        <a:bodyPr/>
        <a:lstStyle/>
        <a:p>
          <a:endParaRPr lang="it-IT"/>
        </a:p>
      </dgm:t>
    </dgm:pt>
    <dgm:pt modelId="{41CE77AF-ED75-4629-A546-038A36E41941}">
      <dgm:prSet phldrT="[Testo]"/>
      <dgm:spPr/>
      <dgm:t>
        <a:bodyPr/>
        <a:lstStyle/>
        <a:p>
          <a:r>
            <a:rPr lang="it-IT" dirty="0" smtClean="0"/>
            <a:t>Analytic Hierarchy Process (AHP)</a:t>
          </a:r>
          <a:endParaRPr lang="it-IT" dirty="0"/>
        </a:p>
      </dgm:t>
    </dgm:pt>
    <dgm:pt modelId="{A1048F41-4D75-417E-BBFB-9E26F029DFA7}" type="parTrans" cxnId="{1E83F218-B368-4652-9DB2-20F9322B083F}">
      <dgm:prSet/>
      <dgm:spPr/>
      <dgm:t>
        <a:bodyPr/>
        <a:lstStyle/>
        <a:p>
          <a:endParaRPr lang="it-IT"/>
        </a:p>
      </dgm:t>
    </dgm:pt>
    <dgm:pt modelId="{0B0B8A4A-CEE5-4ADD-B87A-C658BD95B3A1}" type="sibTrans" cxnId="{1E83F218-B368-4652-9DB2-20F9322B083F}">
      <dgm:prSet/>
      <dgm:spPr/>
      <dgm:t>
        <a:bodyPr/>
        <a:lstStyle/>
        <a:p>
          <a:endParaRPr lang="it-IT"/>
        </a:p>
      </dgm:t>
    </dgm:pt>
    <dgm:pt modelId="{29EE7960-8C75-4AEE-89B0-4613CA2686BC}">
      <dgm:prSet phldrT="[Testo]"/>
      <dgm:spPr/>
      <dgm:t>
        <a:bodyPr/>
        <a:lstStyle/>
        <a:p>
          <a:r>
            <a:rPr lang="it-IT" dirty="0" smtClean="0"/>
            <a:t>Selection of most performing</a:t>
          </a:r>
          <a:endParaRPr lang="it-IT" dirty="0"/>
        </a:p>
      </dgm:t>
    </dgm:pt>
    <dgm:pt modelId="{C8C6B357-966B-480C-B106-168E799B17B5}" type="parTrans" cxnId="{579AC5BB-5617-4928-B6EF-B1B39CA2E67B}">
      <dgm:prSet/>
      <dgm:spPr/>
      <dgm:t>
        <a:bodyPr/>
        <a:lstStyle/>
        <a:p>
          <a:endParaRPr lang="it-IT"/>
        </a:p>
      </dgm:t>
    </dgm:pt>
    <dgm:pt modelId="{BD9679F2-E722-471B-AC33-529DF32C459D}" type="sibTrans" cxnId="{579AC5BB-5617-4928-B6EF-B1B39CA2E67B}">
      <dgm:prSet/>
      <dgm:spPr/>
      <dgm:t>
        <a:bodyPr/>
        <a:lstStyle/>
        <a:p>
          <a:endParaRPr lang="it-IT"/>
        </a:p>
      </dgm:t>
    </dgm:pt>
    <dgm:pt modelId="{14585A39-1930-4558-A273-DA39792AA78A}">
      <dgm:prSet phldrT="[Testo]"/>
      <dgm:spPr/>
      <dgm:t>
        <a:bodyPr/>
        <a:lstStyle/>
        <a:p>
          <a:r>
            <a:rPr lang="it-IT" dirty="0" smtClean="0"/>
            <a:t>Sensors’ Hardware Architecture</a:t>
          </a:r>
          <a:endParaRPr lang="it-IT" dirty="0"/>
        </a:p>
      </dgm:t>
    </dgm:pt>
    <dgm:pt modelId="{5F366D72-DF4B-4470-8EA3-FAA198076907}" type="parTrans" cxnId="{56EBD413-E817-4EC8-B86C-9BF66933371E}">
      <dgm:prSet/>
      <dgm:spPr/>
      <dgm:t>
        <a:bodyPr/>
        <a:lstStyle/>
        <a:p>
          <a:endParaRPr lang="it-IT"/>
        </a:p>
      </dgm:t>
    </dgm:pt>
    <dgm:pt modelId="{8C1619D6-8D52-4624-9897-B9A89A232DF7}" type="sibTrans" cxnId="{56EBD413-E817-4EC8-B86C-9BF66933371E}">
      <dgm:prSet/>
      <dgm:spPr/>
      <dgm:t>
        <a:bodyPr/>
        <a:lstStyle/>
        <a:p>
          <a:endParaRPr lang="it-IT"/>
        </a:p>
      </dgm:t>
    </dgm:pt>
    <dgm:pt modelId="{49E77491-59F0-45C5-ABBE-D7B248E16838}" type="pres">
      <dgm:prSet presAssocID="{878871E6-92EC-452C-948E-B2DB2FA08EA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CEB29BD-01EB-4F6A-8C6C-2D484BF9E4D6}" type="pres">
      <dgm:prSet presAssocID="{878871E6-92EC-452C-948E-B2DB2FA08EA6}" presName="dummyMaxCanvas" presStyleCnt="0">
        <dgm:presLayoutVars/>
      </dgm:prSet>
      <dgm:spPr/>
    </dgm:pt>
    <dgm:pt modelId="{D889CD9C-E4AD-456A-BEA4-9376BF6915C5}" type="pres">
      <dgm:prSet presAssocID="{878871E6-92EC-452C-948E-B2DB2FA08EA6}" presName="FiveNodes_1" presStyleLbl="node1" presStyleIdx="0" presStyleCnt="5" custLinFactNeighborX="-271" custLinFactNeighborY="-6821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7161477-60C9-45F8-9254-48FA0D670092}" type="pres">
      <dgm:prSet presAssocID="{878871E6-92EC-452C-948E-B2DB2FA08EA6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41313D0-C2E8-4CA8-91BA-2276074F0376}" type="pres">
      <dgm:prSet presAssocID="{878871E6-92EC-452C-948E-B2DB2FA08EA6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661FD23-5458-44AF-B26C-518CB875CD8E}" type="pres">
      <dgm:prSet presAssocID="{878871E6-92EC-452C-948E-B2DB2FA08EA6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76AC1A5-4571-4F81-A502-C892BF66F980}" type="pres">
      <dgm:prSet presAssocID="{878871E6-92EC-452C-948E-B2DB2FA08EA6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198EE4C-00C8-4262-813C-9EA95A98E8C1}" type="pres">
      <dgm:prSet presAssocID="{878871E6-92EC-452C-948E-B2DB2FA08EA6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B58C874-8539-4ADD-B76F-3450CA72E373}" type="pres">
      <dgm:prSet presAssocID="{878871E6-92EC-452C-948E-B2DB2FA08EA6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82AF6D6-7BE2-42EB-9CF9-B6CD4566DC6F}" type="pres">
      <dgm:prSet presAssocID="{878871E6-92EC-452C-948E-B2DB2FA08EA6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6D65867-0A5B-4B0D-991B-5E0E23385B36}" type="pres">
      <dgm:prSet presAssocID="{878871E6-92EC-452C-948E-B2DB2FA08EA6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B95E853-D56F-4687-ADB3-E90444450280}" type="pres">
      <dgm:prSet presAssocID="{878871E6-92EC-452C-948E-B2DB2FA08EA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62B5841-0723-4D3A-8E79-633BC63791A8}" type="pres">
      <dgm:prSet presAssocID="{878871E6-92EC-452C-948E-B2DB2FA08EA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7C2274B-6D7F-403A-93A5-405CDAA072A5}" type="pres">
      <dgm:prSet presAssocID="{878871E6-92EC-452C-948E-B2DB2FA08EA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79120B2-345C-4C9B-8CA3-224198BD30D6}" type="pres">
      <dgm:prSet presAssocID="{878871E6-92EC-452C-948E-B2DB2FA08EA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A489471-37A9-4745-86B5-E8EEE680746F}" type="pres">
      <dgm:prSet presAssocID="{878871E6-92EC-452C-948E-B2DB2FA08EA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437F1F1-1A28-4DED-8D41-44180EE8C64C}" type="presOf" srcId="{29EE7960-8C75-4AEE-89B0-4613CA2686BC}" destId="{479120B2-345C-4C9B-8CA3-224198BD30D6}" srcOrd="1" destOrd="0" presId="urn:microsoft.com/office/officeart/2005/8/layout/vProcess5"/>
    <dgm:cxn modelId="{41F2AA1F-A81F-469A-9E34-8FFA563656FF}" type="presOf" srcId="{41CE77AF-ED75-4629-A546-038A36E41941}" destId="{77C2274B-6D7F-403A-93A5-405CDAA072A5}" srcOrd="1" destOrd="0" presId="urn:microsoft.com/office/officeart/2005/8/layout/vProcess5"/>
    <dgm:cxn modelId="{8036152B-BC05-41C2-A7A7-61710FA3C8B5}" srcId="{878871E6-92EC-452C-948E-B2DB2FA08EA6}" destId="{536CA34F-1840-4F92-86C6-92615C9F9A4F}" srcOrd="1" destOrd="0" parTransId="{E9618290-4A84-4153-BFC2-76C7F42CCDB7}" sibTransId="{EF3F2CB0-7766-499F-BE40-CEC03146A58E}"/>
    <dgm:cxn modelId="{579AC5BB-5617-4928-B6EF-B1B39CA2E67B}" srcId="{878871E6-92EC-452C-948E-B2DB2FA08EA6}" destId="{29EE7960-8C75-4AEE-89B0-4613CA2686BC}" srcOrd="3" destOrd="0" parTransId="{C8C6B357-966B-480C-B106-168E799B17B5}" sibTransId="{BD9679F2-E722-471B-AC33-529DF32C459D}"/>
    <dgm:cxn modelId="{01E06262-3E1F-4C5F-8DE4-B25A749E5B3F}" type="presOf" srcId="{29EE7960-8C75-4AEE-89B0-4613CA2686BC}" destId="{8661FD23-5458-44AF-B26C-518CB875CD8E}" srcOrd="0" destOrd="0" presId="urn:microsoft.com/office/officeart/2005/8/layout/vProcess5"/>
    <dgm:cxn modelId="{6A09FAD3-B8C3-4828-8541-2AC6BD456C0E}" srcId="{878871E6-92EC-452C-948E-B2DB2FA08EA6}" destId="{454A5411-316F-4812-A164-2B6870C929A3}" srcOrd="0" destOrd="0" parTransId="{CF3FB74E-B14B-472F-939B-7657908B9C69}" sibTransId="{CC9BCEC5-8A1A-4439-BBC7-1061A83EA1FF}"/>
    <dgm:cxn modelId="{143898AB-C768-421E-B504-754D65E51DDA}" type="presOf" srcId="{BD9679F2-E722-471B-AC33-529DF32C459D}" destId="{D6D65867-0A5B-4B0D-991B-5E0E23385B36}" srcOrd="0" destOrd="0" presId="urn:microsoft.com/office/officeart/2005/8/layout/vProcess5"/>
    <dgm:cxn modelId="{56EBD413-E817-4EC8-B86C-9BF66933371E}" srcId="{878871E6-92EC-452C-948E-B2DB2FA08EA6}" destId="{14585A39-1930-4558-A273-DA39792AA78A}" srcOrd="4" destOrd="0" parTransId="{5F366D72-DF4B-4470-8EA3-FAA198076907}" sibTransId="{8C1619D6-8D52-4624-9897-B9A89A232DF7}"/>
    <dgm:cxn modelId="{0F455FE1-AE8E-4222-818A-D3F56E19A25C}" type="presOf" srcId="{878871E6-92EC-452C-948E-B2DB2FA08EA6}" destId="{49E77491-59F0-45C5-ABBE-D7B248E16838}" srcOrd="0" destOrd="0" presId="urn:microsoft.com/office/officeart/2005/8/layout/vProcess5"/>
    <dgm:cxn modelId="{969BF8C1-2AE0-49CC-A471-6C8559704829}" type="presOf" srcId="{454A5411-316F-4812-A164-2B6870C929A3}" destId="{9B95E853-D56F-4687-ADB3-E90444450280}" srcOrd="1" destOrd="0" presId="urn:microsoft.com/office/officeart/2005/8/layout/vProcess5"/>
    <dgm:cxn modelId="{2308B447-56ED-4A6D-A777-F012708B538C}" type="presOf" srcId="{14585A39-1930-4558-A273-DA39792AA78A}" destId="{B76AC1A5-4571-4F81-A502-C892BF66F980}" srcOrd="0" destOrd="0" presId="urn:microsoft.com/office/officeart/2005/8/layout/vProcess5"/>
    <dgm:cxn modelId="{68603410-3C7D-4F35-84E7-1DBD097DA129}" type="presOf" srcId="{CC9BCEC5-8A1A-4439-BBC7-1061A83EA1FF}" destId="{5198EE4C-00C8-4262-813C-9EA95A98E8C1}" srcOrd="0" destOrd="0" presId="urn:microsoft.com/office/officeart/2005/8/layout/vProcess5"/>
    <dgm:cxn modelId="{9D285B8C-E338-4E96-9080-731E56066FFD}" type="presOf" srcId="{EF3F2CB0-7766-499F-BE40-CEC03146A58E}" destId="{7B58C874-8539-4ADD-B76F-3450CA72E373}" srcOrd="0" destOrd="0" presId="urn:microsoft.com/office/officeart/2005/8/layout/vProcess5"/>
    <dgm:cxn modelId="{525F6B57-CB57-4222-9503-91067354CAC8}" type="presOf" srcId="{536CA34F-1840-4F92-86C6-92615C9F9A4F}" destId="{87161477-60C9-45F8-9254-48FA0D670092}" srcOrd="0" destOrd="0" presId="urn:microsoft.com/office/officeart/2005/8/layout/vProcess5"/>
    <dgm:cxn modelId="{5848FA29-CE3F-48FF-9E25-FF4C90CA029D}" type="presOf" srcId="{0B0B8A4A-CEE5-4ADD-B87A-C658BD95B3A1}" destId="{C82AF6D6-7BE2-42EB-9CF9-B6CD4566DC6F}" srcOrd="0" destOrd="0" presId="urn:microsoft.com/office/officeart/2005/8/layout/vProcess5"/>
    <dgm:cxn modelId="{2EFB3089-EE11-41C3-B98D-7EBF8FC4A7CA}" type="presOf" srcId="{454A5411-316F-4812-A164-2B6870C929A3}" destId="{D889CD9C-E4AD-456A-BEA4-9376BF6915C5}" srcOrd="0" destOrd="0" presId="urn:microsoft.com/office/officeart/2005/8/layout/vProcess5"/>
    <dgm:cxn modelId="{A6428F5D-761F-4104-B38F-E95A63F897EF}" type="presOf" srcId="{41CE77AF-ED75-4629-A546-038A36E41941}" destId="{F41313D0-C2E8-4CA8-91BA-2276074F0376}" srcOrd="0" destOrd="0" presId="urn:microsoft.com/office/officeart/2005/8/layout/vProcess5"/>
    <dgm:cxn modelId="{8BC7899A-2F16-4210-BD7F-C0F10AD3A846}" type="presOf" srcId="{14585A39-1930-4558-A273-DA39792AA78A}" destId="{6A489471-37A9-4745-86B5-E8EEE680746F}" srcOrd="1" destOrd="0" presId="urn:microsoft.com/office/officeart/2005/8/layout/vProcess5"/>
    <dgm:cxn modelId="{1E83F218-B368-4652-9DB2-20F9322B083F}" srcId="{878871E6-92EC-452C-948E-B2DB2FA08EA6}" destId="{41CE77AF-ED75-4629-A546-038A36E41941}" srcOrd="2" destOrd="0" parTransId="{A1048F41-4D75-417E-BBFB-9E26F029DFA7}" sibTransId="{0B0B8A4A-CEE5-4ADD-B87A-C658BD95B3A1}"/>
    <dgm:cxn modelId="{D457DB97-A077-4C4D-B6E8-134E5309C3D3}" type="presOf" srcId="{536CA34F-1840-4F92-86C6-92615C9F9A4F}" destId="{F62B5841-0723-4D3A-8E79-633BC63791A8}" srcOrd="1" destOrd="0" presId="urn:microsoft.com/office/officeart/2005/8/layout/vProcess5"/>
    <dgm:cxn modelId="{E2069E07-ABB3-44CF-A8CF-476EB94FD8D6}" type="presParOf" srcId="{49E77491-59F0-45C5-ABBE-D7B248E16838}" destId="{BCEB29BD-01EB-4F6A-8C6C-2D484BF9E4D6}" srcOrd="0" destOrd="0" presId="urn:microsoft.com/office/officeart/2005/8/layout/vProcess5"/>
    <dgm:cxn modelId="{A029C8E4-5643-47F7-8529-A7585952A3FF}" type="presParOf" srcId="{49E77491-59F0-45C5-ABBE-D7B248E16838}" destId="{D889CD9C-E4AD-456A-BEA4-9376BF6915C5}" srcOrd="1" destOrd="0" presId="urn:microsoft.com/office/officeart/2005/8/layout/vProcess5"/>
    <dgm:cxn modelId="{816C90DE-EC5B-4881-963F-25E986AE933A}" type="presParOf" srcId="{49E77491-59F0-45C5-ABBE-D7B248E16838}" destId="{87161477-60C9-45F8-9254-48FA0D670092}" srcOrd="2" destOrd="0" presId="urn:microsoft.com/office/officeart/2005/8/layout/vProcess5"/>
    <dgm:cxn modelId="{B3329F2D-1108-46D3-B93D-DF9E72F42621}" type="presParOf" srcId="{49E77491-59F0-45C5-ABBE-D7B248E16838}" destId="{F41313D0-C2E8-4CA8-91BA-2276074F0376}" srcOrd="3" destOrd="0" presId="urn:microsoft.com/office/officeart/2005/8/layout/vProcess5"/>
    <dgm:cxn modelId="{57D4EC0C-E8E5-43C7-808B-50ACEFD71569}" type="presParOf" srcId="{49E77491-59F0-45C5-ABBE-D7B248E16838}" destId="{8661FD23-5458-44AF-B26C-518CB875CD8E}" srcOrd="4" destOrd="0" presId="urn:microsoft.com/office/officeart/2005/8/layout/vProcess5"/>
    <dgm:cxn modelId="{5D52C58F-AF2A-407E-BD1E-D717568D69A3}" type="presParOf" srcId="{49E77491-59F0-45C5-ABBE-D7B248E16838}" destId="{B76AC1A5-4571-4F81-A502-C892BF66F980}" srcOrd="5" destOrd="0" presId="urn:microsoft.com/office/officeart/2005/8/layout/vProcess5"/>
    <dgm:cxn modelId="{9B02F144-86F3-4335-B5C6-57C7B875DB85}" type="presParOf" srcId="{49E77491-59F0-45C5-ABBE-D7B248E16838}" destId="{5198EE4C-00C8-4262-813C-9EA95A98E8C1}" srcOrd="6" destOrd="0" presId="urn:microsoft.com/office/officeart/2005/8/layout/vProcess5"/>
    <dgm:cxn modelId="{6D798F23-E852-4EC9-A847-C0AE1F50998F}" type="presParOf" srcId="{49E77491-59F0-45C5-ABBE-D7B248E16838}" destId="{7B58C874-8539-4ADD-B76F-3450CA72E373}" srcOrd="7" destOrd="0" presId="urn:microsoft.com/office/officeart/2005/8/layout/vProcess5"/>
    <dgm:cxn modelId="{D98044DC-B5BE-4727-A51C-883726CB76CB}" type="presParOf" srcId="{49E77491-59F0-45C5-ABBE-D7B248E16838}" destId="{C82AF6D6-7BE2-42EB-9CF9-B6CD4566DC6F}" srcOrd="8" destOrd="0" presId="urn:microsoft.com/office/officeart/2005/8/layout/vProcess5"/>
    <dgm:cxn modelId="{358987AA-32F4-481D-9625-B96F0888613A}" type="presParOf" srcId="{49E77491-59F0-45C5-ABBE-D7B248E16838}" destId="{D6D65867-0A5B-4B0D-991B-5E0E23385B36}" srcOrd="9" destOrd="0" presId="urn:microsoft.com/office/officeart/2005/8/layout/vProcess5"/>
    <dgm:cxn modelId="{11CCE16C-A071-40EF-A12B-67301426BE94}" type="presParOf" srcId="{49E77491-59F0-45C5-ABBE-D7B248E16838}" destId="{9B95E853-D56F-4687-ADB3-E90444450280}" srcOrd="10" destOrd="0" presId="urn:microsoft.com/office/officeart/2005/8/layout/vProcess5"/>
    <dgm:cxn modelId="{31650B50-1BD1-4059-87CC-1DAB107BEC92}" type="presParOf" srcId="{49E77491-59F0-45C5-ABBE-D7B248E16838}" destId="{F62B5841-0723-4D3A-8E79-633BC63791A8}" srcOrd="11" destOrd="0" presId="urn:microsoft.com/office/officeart/2005/8/layout/vProcess5"/>
    <dgm:cxn modelId="{0AD5360B-4081-44A5-9AC2-76EEA27AC969}" type="presParOf" srcId="{49E77491-59F0-45C5-ABBE-D7B248E16838}" destId="{77C2274B-6D7F-403A-93A5-405CDAA072A5}" srcOrd="12" destOrd="0" presId="urn:microsoft.com/office/officeart/2005/8/layout/vProcess5"/>
    <dgm:cxn modelId="{D8E8A04E-6C86-44F4-AB4D-C244324BA2D2}" type="presParOf" srcId="{49E77491-59F0-45C5-ABBE-D7B248E16838}" destId="{479120B2-345C-4C9B-8CA3-224198BD30D6}" srcOrd="13" destOrd="0" presId="urn:microsoft.com/office/officeart/2005/8/layout/vProcess5"/>
    <dgm:cxn modelId="{7C663AF8-C8B1-46AC-A8C4-71C8453E5511}" type="presParOf" srcId="{49E77491-59F0-45C5-ABBE-D7B248E16838}" destId="{6A489471-37A9-4745-86B5-E8EEE680746F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89CD9C-E4AD-456A-BEA4-9376BF6915C5}">
      <dsp:nvSpPr>
        <dsp:cNvPr id="0" name=""/>
        <dsp:cNvSpPr/>
      </dsp:nvSpPr>
      <dsp:spPr>
        <a:xfrm>
          <a:off x="0" y="0"/>
          <a:ext cx="16164687" cy="1452117"/>
        </a:xfrm>
        <a:prstGeom prst="roundRect">
          <a:avLst>
            <a:gd name="adj" fmla="val 10000"/>
          </a:avLst>
        </a:prstGeom>
        <a:solidFill>
          <a:srgbClr val="F4854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600" kern="1200" dirty="0" smtClean="0"/>
            <a:t>Market Analysis</a:t>
          </a:r>
          <a:endParaRPr lang="it-IT" sz="6600" kern="1200" dirty="0"/>
        </a:p>
      </dsp:txBody>
      <dsp:txXfrm>
        <a:off x="42531" y="42531"/>
        <a:ext cx="14427840" cy="1367055"/>
      </dsp:txXfrm>
    </dsp:sp>
    <dsp:sp modelId="{87161477-60C9-45F8-9254-48FA0D670092}">
      <dsp:nvSpPr>
        <dsp:cNvPr id="0" name=""/>
        <dsp:cNvSpPr/>
      </dsp:nvSpPr>
      <dsp:spPr>
        <a:xfrm>
          <a:off x="1207103" y="1653801"/>
          <a:ext cx="16164687" cy="14521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300" kern="1200" dirty="0" smtClean="0"/>
            <a:t>Sensors’ Benchmark</a:t>
          </a:r>
          <a:endParaRPr lang="it-IT" sz="6300" kern="1200" dirty="0"/>
        </a:p>
      </dsp:txBody>
      <dsp:txXfrm>
        <a:off x="1249634" y="1696332"/>
        <a:ext cx="13928645" cy="1367055"/>
      </dsp:txXfrm>
    </dsp:sp>
    <dsp:sp modelId="{F41313D0-C2E8-4CA8-91BA-2276074F0376}">
      <dsp:nvSpPr>
        <dsp:cNvPr id="0" name=""/>
        <dsp:cNvSpPr/>
      </dsp:nvSpPr>
      <dsp:spPr>
        <a:xfrm>
          <a:off x="2414206" y="3307602"/>
          <a:ext cx="16164687" cy="14521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300" kern="1200" dirty="0" smtClean="0"/>
            <a:t>Analytic Hierarchy Process (AHP)</a:t>
          </a:r>
          <a:endParaRPr lang="it-IT" sz="6300" kern="1200" dirty="0"/>
        </a:p>
      </dsp:txBody>
      <dsp:txXfrm>
        <a:off x="2456737" y="3350133"/>
        <a:ext cx="13928645" cy="1367055"/>
      </dsp:txXfrm>
    </dsp:sp>
    <dsp:sp modelId="{8661FD23-5458-44AF-B26C-518CB875CD8E}">
      <dsp:nvSpPr>
        <dsp:cNvPr id="0" name=""/>
        <dsp:cNvSpPr/>
      </dsp:nvSpPr>
      <dsp:spPr>
        <a:xfrm>
          <a:off x="3621309" y="4961403"/>
          <a:ext cx="16164687" cy="14521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300" kern="1200" dirty="0" smtClean="0"/>
            <a:t>Selection of most performing</a:t>
          </a:r>
          <a:endParaRPr lang="it-IT" sz="6300" kern="1200" dirty="0"/>
        </a:p>
      </dsp:txBody>
      <dsp:txXfrm>
        <a:off x="3663840" y="5003934"/>
        <a:ext cx="13928645" cy="1367055"/>
      </dsp:txXfrm>
    </dsp:sp>
    <dsp:sp modelId="{B76AC1A5-4571-4F81-A502-C892BF66F980}">
      <dsp:nvSpPr>
        <dsp:cNvPr id="0" name=""/>
        <dsp:cNvSpPr/>
      </dsp:nvSpPr>
      <dsp:spPr>
        <a:xfrm>
          <a:off x="4828412" y="6615204"/>
          <a:ext cx="16164687" cy="14521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300" kern="1200" dirty="0" smtClean="0"/>
            <a:t>Sensors’ Hardware Architecture</a:t>
          </a:r>
          <a:endParaRPr lang="it-IT" sz="6300" kern="1200" dirty="0"/>
        </a:p>
      </dsp:txBody>
      <dsp:txXfrm>
        <a:off x="4870943" y="6657735"/>
        <a:ext cx="13928645" cy="1367055"/>
      </dsp:txXfrm>
    </dsp:sp>
    <dsp:sp modelId="{5198EE4C-00C8-4262-813C-9EA95A98E8C1}">
      <dsp:nvSpPr>
        <dsp:cNvPr id="0" name=""/>
        <dsp:cNvSpPr/>
      </dsp:nvSpPr>
      <dsp:spPr>
        <a:xfrm>
          <a:off x="15220810" y="1060852"/>
          <a:ext cx="943876" cy="94387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/>
        </a:p>
      </dsp:txBody>
      <dsp:txXfrm>
        <a:off x="15433182" y="1060852"/>
        <a:ext cx="519132" cy="710267"/>
      </dsp:txXfrm>
    </dsp:sp>
    <dsp:sp modelId="{7B58C874-8539-4ADD-B76F-3450CA72E373}">
      <dsp:nvSpPr>
        <dsp:cNvPr id="0" name=""/>
        <dsp:cNvSpPr/>
      </dsp:nvSpPr>
      <dsp:spPr>
        <a:xfrm>
          <a:off x="16427913" y="2714653"/>
          <a:ext cx="943876" cy="94387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/>
        </a:p>
      </dsp:txBody>
      <dsp:txXfrm>
        <a:off x="16640285" y="2714653"/>
        <a:ext cx="519132" cy="710267"/>
      </dsp:txXfrm>
    </dsp:sp>
    <dsp:sp modelId="{C82AF6D6-7BE2-42EB-9CF9-B6CD4566DC6F}">
      <dsp:nvSpPr>
        <dsp:cNvPr id="0" name=""/>
        <dsp:cNvSpPr/>
      </dsp:nvSpPr>
      <dsp:spPr>
        <a:xfrm>
          <a:off x="17635016" y="4344252"/>
          <a:ext cx="943876" cy="94387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/>
        </a:p>
      </dsp:txBody>
      <dsp:txXfrm>
        <a:off x="17847388" y="4344252"/>
        <a:ext cx="519132" cy="710267"/>
      </dsp:txXfrm>
    </dsp:sp>
    <dsp:sp modelId="{D6D65867-0A5B-4B0D-991B-5E0E23385B36}">
      <dsp:nvSpPr>
        <dsp:cNvPr id="0" name=""/>
        <dsp:cNvSpPr/>
      </dsp:nvSpPr>
      <dsp:spPr>
        <a:xfrm>
          <a:off x="18842120" y="6014188"/>
          <a:ext cx="943876" cy="94387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/>
        </a:p>
      </dsp:txBody>
      <dsp:txXfrm>
        <a:off x="19054492" y="6014188"/>
        <a:ext cx="519132" cy="7102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F1ADA-7192-48C3-8AEB-91A5061FFD0D}" type="datetimeFigureOut">
              <a:rPr lang="it-IT" smtClean="0"/>
              <a:t>10/12/2023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3F76F-8E4C-414D-A640-C8DD871F863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93836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0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3682,'0'0'0,"0"0"-529,0 0-1648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5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5523,'0'0'400,"0"0"-400,0 0-929,0 0-479,0 0-1154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9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6547,'0'0'160,"0"0"-144,0 0 48,0 0 64,0 0-96,0 0-32,24 0-64,18 0-416,-7 0-1601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0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3682,'0'0'0,"0"0"-529,0 0-1648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5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5523,'0'0'400,"0"0"-400,0 0-929,0 0-479,0 0-1154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4T07:28:21.9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6547,'0'0'160,"0"0"-144,0 0 48,0 0 64,0 0-96,0 0-32,24 0-64,18 0-416,-7 0-1601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75CEF-5B02-402F-850A-3181DC016F43}" type="datetimeFigureOut">
              <a:rPr lang="it-IT" smtClean="0"/>
              <a:t>10/12/2023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46A58-F589-435D-B8CB-7744C953166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11250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Buongiorno a tutti, sono il candidato Luca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Barzaghi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presento la mia tesi dal titolo, svolta presso la sede di Napoli di Teoresi, in collaborazione con il Politecnico di Torino nelle persone del professor Andrea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Tonoli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Stefano Favelli., all’interno del contesto di MOST (Centro Nazionale per la Mobilità Sostenibile).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7698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All’interno dello spider plot sono rappresentate le aree di copertura dei sensori in base ai requisiti analizzati e dunque è possibile notare come il Radar 4D ricopra molto bene i parametri di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Weather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Robustness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Innovation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Resolution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ma non soddisfa un alto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FoV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caratteristica invece ricoperta molto bene dal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LiDAR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Sensori più economici come Monocamera e Radar a corto raggio sono usati in ridondanza per ricoprire una maggiore area intorno al veicolo, mentre la camera stereoscopica ha una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FoV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superiore al radar 4D per cui riesce a colmare questa lacuna qualora vengano usati insieme.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69727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Considerando il concetto di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fusion, dove tramite una fusione dei benefit di ogni singolo componente si mira a colmare la lacuna del singolo sensore, vengono rispettati i requisiti definiti in fase iniziale.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364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Questo kit è stato confrontato con altre due soluzioni in cui si prevede nel 2° caso l’uso di un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LiDAR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allo stato solito piuttosto che di un Radar 4D, ma come è possibile vedere dallo spider plot l’unica caratteristica maggiormente ricoperta è il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FoV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discapito di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Innovation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Weather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Robustness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Nel 3° caso si adoperano tre mono camere in linea frontale e un Radar 4D, ma in questo caso anche adoperando un’alta ridondanza non si raggiunge la stessa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FoV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caso 1 e in più manca il senso della profondità garantito dalla camera stereoscopica, non adoperata in questo contesto.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0513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In conclusione lo scopo della tesi è stato quello di contribuire alla realizzazione del prototipo di MOST, con</a:t>
            </a:r>
            <a:r>
              <a:rPr lang="it-IT" baseline="0" dirty="0" smtClean="0"/>
              <a:t> </a:t>
            </a:r>
            <a:r>
              <a:rPr lang="it-IT" dirty="0" smtClean="0"/>
              <a:t>particolare focus sulla scelta dell’architettura </a:t>
            </a:r>
            <a:r>
              <a:rPr lang="it-IT" dirty="0" err="1" smtClean="0"/>
              <a:t>sensoristica</a:t>
            </a:r>
            <a:r>
              <a:rPr lang="it-IT" dirty="0" smtClean="0"/>
              <a:t>, UFFICIO ACQUISTI STA PROCEDENDO CON L’ORDINE dei sensori definiti nel kit</a:t>
            </a:r>
            <a:r>
              <a:rPr lang="it-IT" baseline="0" dirty="0" smtClean="0"/>
              <a:t> selezionato e</a:t>
            </a:r>
            <a:r>
              <a:rPr lang="it-IT" dirty="0" smtClean="0"/>
              <a:t> nello </a:t>
            </a:r>
            <a:r>
              <a:rPr lang="it-IT" dirty="0" err="1" smtClean="0"/>
              <a:t>step</a:t>
            </a:r>
            <a:r>
              <a:rPr lang="it-IT" dirty="0" smtClean="0"/>
              <a:t> successivo dovranno essere applicati al veicolo per procedere con i test</a:t>
            </a:r>
            <a:r>
              <a:rPr lang="it-IT" baseline="0" dirty="0" smtClean="0"/>
              <a:t> 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volti alla valutazione della riduzione del consumo energetico del veicolo.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5268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Prima di concludere ci tenevo a illustrare questa citazione relativa a cosa è in grado di trasmettere il mondo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automotive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dunque passione ossessione e dipendenza dall’auto, oltre i limiti della ragione. Follia che è la chiave per la realizzazione dei nostri sogni. 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particolare volevo ringraziare il prof. Andrea</a:t>
            </a:r>
            <a:r>
              <a:rPr lang="it-I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Tonoli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Stefano Favelli e Bernardo Sessa per avermi accompagnato durante questo percorso.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Rimango a disposizione per eventuali domande.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Grazie dell’attenzione!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0423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Analizzando i punti chiave che incontreremo all’interno di questa presentazione possiamo partire dal contesto ambientale e dunque il tema dell’emergenza climatica, nello specifico viene affrontato tramite l’Energy Management, una modalità con la quale possiamo contribuire alla riduzione della produzione di CO</a:t>
            </a:r>
            <a:r>
              <a:rPr lang="it-IT" sz="1200" kern="1200" baseline="-25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prosegue con l’analisi del veicolo donato e la componente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sensoristica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necessaria per i sistemi ADAS, l’utilizzo del metodo matematico adoperato come supporto alle decisioni e i relativi risultati ottenuti per poi concludere con una overview sui futuri lavori.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9829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progetto è svolto su tematiche PNRR, nello specifico viene trattato lo Spoke 2,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Sustainable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Road Vehicle, incentrato sulla mobilità stradale di veicoli elettrici e ad idrogeno a zero amissioni e le loro interazioni con l’ambiente.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L’obiettivo principale dello spoke 2 è di realizzare un veicolo dimostratore a zero emissioni che utilizza i sensori per soddisfare i requisiti di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management. Il mio lavoro è relativo alla definizione dell’architettura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sensoristica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applicare sul prototipo.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8887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veicolo è una 500e con il pacchetto di sensori di base, per soddisfare le esigenze richieste sono necessari nuovi sensori.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Vengono utilizzati i Sistemi ADAS allo scopo di soddisfare l’Energy Management e quindi ridurre il consumo di kW/km: equipaggio i veicolo con dei sensori tramite i quali ho delle informazioni che riesco a raccogliere per elaborare la strategia di controllo, quest’ultima risulta essere più efficiente nei riguardi dell’utilizzo dell’energia.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Particolare i sensori esterocettivi adoperati nei sistemi ADAS sono:</a:t>
            </a:r>
          </a:p>
          <a:p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LiDAR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invia</a:t>
            </a:r>
            <a:r>
              <a:rPr lang="it-I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fascio laser e tramite algoritmi sofisticati ricostruisce una mappatura 3D dell’ambiente circostante.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9736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Tramite il team di lavoro abbiamo elaborato dei requisiti di funzionalità aggiuntive da mettere sul prototipo.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sensori devono essere in grado di ricoprire un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range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 almeno 200m, la loro risoluzione dipende dalla funzione che dovranno svolgere, in particolare devono essere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automotive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grade, quindi progettati direttamente per l’utilizzo su veicolo.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ritiene necessaria la compatibilità con i sistemi operativi Linux e ROS2 ovvero Robot Operating Systems siccome i veicoli a guida autonoma possono essere considerati dei robot e in particolare si definiscono i protocolli di comunicazione con cui i sensori trasmettono i propri dati in centralina con protocollo CAN 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automotive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ethernet. 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funzionalità ADAS da soddisfare sono ACC, LKAS e dunque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Traffic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Jam 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Highway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Assist che sono consequenziali all’ACC.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918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lavoro condotto parte da un’analisi di mercato in cui si realizza una suddivisione dei sensori in base alle categorie di utilizzo: Automotive grade,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Robotic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Application e Industrial Application. Dopo aver definito i sensori utilizzabili in ambito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automotive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 realizzato dei benchmark per ogni categoria di</a:t>
            </a:r>
            <a:r>
              <a:rPr lang="it-I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sensore.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questo punto, data la grande mole di dati raccolti, viene adoperato uno strumento analitico che ci consente di definire quale tra i sensori presenti nel benchmark ha la maggiore prestazione e dunque si definisce l’architettura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sensoristica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applicare sul veicolo.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2450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 alto è</a:t>
            </a:r>
            <a:r>
              <a:rPr lang="it-IT" baseline="0" dirty="0" smtClean="0"/>
              <a:t> presente l’obiettivo da raggiungere, cioè la scelta del sensore per ogni categoria.</a:t>
            </a:r>
            <a:br>
              <a:rPr lang="it-IT" baseline="0" dirty="0" smtClean="0"/>
            </a:br>
            <a:r>
              <a:rPr lang="it-IT" baseline="0" dirty="0" smtClean="0"/>
              <a:t>Poi abbiamo due livelli…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0418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Confronto a coppie delle</a:t>
            </a:r>
            <a:r>
              <a:rPr lang="it-IT" baseline="0" dirty="0" smtClean="0"/>
              <a:t> caratteristiche rispetto ai sensori, ovvero quanto sia importante ad es. il </a:t>
            </a:r>
            <a:r>
              <a:rPr lang="it-IT" baseline="0" dirty="0" err="1" smtClean="0"/>
              <a:t>range</a:t>
            </a:r>
            <a:r>
              <a:rPr lang="it-IT" baseline="0" dirty="0" smtClean="0"/>
              <a:t> rispetto al parametro </a:t>
            </a:r>
            <a:r>
              <a:rPr lang="it-IT" baseline="0" dirty="0" err="1" smtClean="0"/>
              <a:t>cost</a:t>
            </a:r>
            <a:r>
              <a:rPr lang="it-IT" baseline="0" dirty="0" smtClean="0"/>
              <a:t> / </a:t>
            </a:r>
            <a:r>
              <a:rPr lang="it-IT" baseline="0" dirty="0" err="1" smtClean="0"/>
              <a:t>weather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robustness</a:t>
            </a:r>
            <a:r>
              <a:rPr lang="it-IT" baseline="0" dirty="0" smtClean="0"/>
              <a:t> nel caso del </a:t>
            </a:r>
            <a:r>
              <a:rPr lang="it-IT" baseline="0" dirty="0" err="1" smtClean="0"/>
              <a:t>LiDAR</a:t>
            </a:r>
            <a:r>
              <a:rPr lang="it-IT" baseline="0" dirty="0" smtClean="0"/>
              <a:t> allo stato solido, si lavora sulla parte superiore della matrice (azzurro) nella colonna principale ci sono i confronti con se stessi e nella parte arancione ci sono i valori reciproci. Si ottengono l’</a:t>
            </a:r>
            <a:r>
              <a:rPr lang="it-IT" baseline="0" dirty="0" err="1" smtClean="0"/>
              <a:t>autovalore</a:t>
            </a:r>
            <a:r>
              <a:rPr lang="it-IT" baseline="0" dirty="0" smtClean="0"/>
              <a:t> massimo, l’indice di consistenza (affidabilità dei calcoli svolti) e il </a:t>
            </a:r>
            <a:r>
              <a:rPr lang="it-IT" baseline="0" dirty="0" err="1" smtClean="0"/>
              <a:t>consistency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check</a:t>
            </a:r>
            <a:r>
              <a:rPr lang="it-IT" baseline="0" dirty="0" smtClean="0"/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7672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Confronto a coppie tra i vari sensori rispetto alla caratteristica</a:t>
            </a:r>
            <a:r>
              <a:rPr lang="it-IT" baseline="0" dirty="0" smtClean="0"/>
              <a:t> </a:t>
            </a:r>
            <a:r>
              <a:rPr lang="it-IT" dirty="0" smtClean="0"/>
              <a:t>specifica, si ottiene una priorità locale del componente più performante per</a:t>
            </a:r>
            <a:r>
              <a:rPr lang="it-IT" baseline="0" dirty="0" smtClean="0"/>
              <a:t> ogni caratteristica.</a:t>
            </a:r>
          </a:p>
          <a:p>
            <a:r>
              <a:rPr lang="it-IT" baseline="0" dirty="0" smtClean="0"/>
              <a:t>Si prosegue con il p</a:t>
            </a:r>
            <a:r>
              <a:rPr lang="it-IT" dirty="0" smtClean="0"/>
              <a:t>rodotto delle priorità</a:t>
            </a:r>
            <a:r>
              <a:rPr lang="it-IT" baseline="0" dirty="0" smtClean="0"/>
              <a:t> di primo livello * priorità di secondo livello (locali) e si ottengono le priorità globali, sommando le colonne otteniamo un valore indice della prestazione del componente.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46A58-F589-435D-B8CB-7744C953166D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930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image" Target="../media/image4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customXml" Target="../ink/ink3.xml"/><Relationship Id="rId5" Type="http://schemas.openxmlformats.org/officeDocument/2006/relationships/image" Target="../media/image4.svg"/><Relationship Id="rId10" Type="http://schemas.openxmlformats.org/officeDocument/2006/relationships/customXml" Target="../ink/ink2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4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customXml" Target="../ink/ink6.xml"/><Relationship Id="rId5" Type="http://schemas.openxmlformats.org/officeDocument/2006/relationships/image" Target="../media/image4.svg"/><Relationship Id="rId10" Type="http://schemas.openxmlformats.org/officeDocument/2006/relationships/customXml" Target="../ink/ink5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14.sv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>
            <a:extLst>
              <a:ext uri="{FF2B5EF4-FFF2-40B4-BE49-F238E27FC236}">
                <a16:creationId xmlns="" xmlns:a16="http://schemas.microsoft.com/office/drawing/2014/main" id="{0D656588-24FE-4601-BCE7-AE6E3300AE23}"/>
              </a:ext>
            </a:extLst>
          </p:cNvPr>
          <p:cNvSpPr/>
          <p:nvPr userDrawn="1"/>
        </p:nvSpPr>
        <p:spPr>
          <a:xfrm>
            <a:off x="-2" y="887285"/>
            <a:ext cx="5680179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="" xmlns:a16="http://schemas.microsoft.com/office/drawing/2014/main" id="{8A525701-8797-4931-B06B-E3FF3DA682A7}"/>
              </a:ext>
            </a:extLst>
          </p:cNvPr>
          <p:cNvSpPr/>
          <p:nvPr userDrawn="1"/>
        </p:nvSpPr>
        <p:spPr>
          <a:xfrm>
            <a:off x="5945173" y="888381"/>
            <a:ext cx="561696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pic>
        <p:nvPicPr>
          <p:cNvPr id="31" name="Elemento grafico 30">
            <a:extLst>
              <a:ext uri="{FF2B5EF4-FFF2-40B4-BE49-F238E27FC236}">
                <a16:creationId xmlns="" xmlns:a16="http://schemas.microsoft.com/office/drawing/2014/main" id="{AE459974-A446-4101-A970-EB81A9FCE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3494" y="11818348"/>
            <a:ext cx="2372881" cy="692704"/>
          </a:xfrm>
          <a:prstGeom prst="rect">
            <a:avLst/>
          </a:prstGeom>
        </p:spPr>
      </p:pic>
      <p:pic>
        <p:nvPicPr>
          <p:cNvPr id="32" name="Elemento grafico 31">
            <a:extLst>
              <a:ext uri="{FF2B5EF4-FFF2-40B4-BE49-F238E27FC236}">
                <a16:creationId xmlns="" xmlns:a16="http://schemas.microsoft.com/office/drawing/2014/main" id="{D6A9FBE6-DEA0-406D-9EA5-0CCB38DA92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76828" y="11904658"/>
            <a:ext cx="2012772" cy="606394"/>
          </a:xfrm>
          <a:prstGeom prst="rect">
            <a:avLst/>
          </a:prstGeom>
        </p:spPr>
      </p:pic>
      <p:pic>
        <p:nvPicPr>
          <p:cNvPr id="33" name="Elemento grafico 32">
            <a:extLst>
              <a:ext uri="{FF2B5EF4-FFF2-40B4-BE49-F238E27FC236}">
                <a16:creationId xmlns="" xmlns:a16="http://schemas.microsoft.com/office/drawing/2014/main" id="{27AAEF71-E5C7-4DAC-874F-3E92DEE733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6994" y="11900545"/>
            <a:ext cx="2627644" cy="6300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put penna 1">
                <a:extLst>
                  <a:ext uri="{FF2B5EF4-FFF2-40B4-BE49-F238E27FC236}">
                    <a16:creationId xmlns="" xmlns:a16="http://schemas.microsoft.com/office/drawing/2014/main" id="{F3E5CC37-CD86-41EC-9EB7-71421F56E2F2}"/>
                  </a:ext>
                </a:extLst>
              </p14:cNvPr>
              <p14:cNvContentPartPr/>
              <p14:nvPr userDrawn="1"/>
            </p14:nvContentPartPr>
            <p14:xfrm>
              <a:off x="3049747" y="2768653"/>
              <a:ext cx="360" cy="360"/>
            </p14:xfrm>
          </p:contentPart>
        </mc:Choice>
        <mc:Fallback xmlns="">
          <p:pic>
            <p:nvPicPr>
              <p:cNvPr id="2" name="Input penna 1">
                <a:extLst>
                  <a:ext uri="{FF2B5EF4-FFF2-40B4-BE49-F238E27FC236}">
                    <a16:creationId xmlns:a16="http://schemas.microsoft.com/office/drawing/2014/main" id="{F3E5CC37-CD86-41EC-9EB7-71421F56E2F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40747" y="275965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put penna 2">
                <a:extLst>
                  <a:ext uri="{FF2B5EF4-FFF2-40B4-BE49-F238E27FC236}">
                    <a16:creationId xmlns="" xmlns:a16="http://schemas.microsoft.com/office/drawing/2014/main" id="{2CFCD414-BCBC-4D67-92CA-23C978EE5B7C}"/>
                  </a:ext>
                </a:extLst>
              </p14:cNvPr>
              <p14:cNvContentPartPr/>
              <p14:nvPr userDrawn="1"/>
            </p14:nvContentPartPr>
            <p14:xfrm>
              <a:off x="3456187" y="2537893"/>
              <a:ext cx="360" cy="360"/>
            </p14:xfrm>
          </p:contentPart>
        </mc:Choice>
        <mc:Fallback xmlns="">
          <p:pic>
            <p:nvPicPr>
              <p:cNvPr id="3" name="Input penna 2">
                <a:extLst>
                  <a:ext uri="{FF2B5EF4-FFF2-40B4-BE49-F238E27FC236}">
                    <a16:creationId xmlns:a16="http://schemas.microsoft.com/office/drawing/2014/main" id="{2CFCD414-BCBC-4D67-92CA-23C978EE5B7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47187" y="252889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" name="Input penna 3">
                <a:extLst>
                  <a:ext uri="{FF2B5EF4-FFF2-40B4-BE49-F238E27FC236}">
                    <a16:creationId xmlns="" xmlns:a16="http://schemas.microsoft.com/office/drawing/2014/main" id="{F42B8788-6309-453F-A2B7-AD5C4F534003}"/>
                  </a:ext>
                </a:extLst>
              </p14:cNvPr>
              <p14:cNvContentPartPr/>
              <p14:nvPr userDrawn="1"/>
            </p14:nvContentPartPr>
            <p14:xfrm>
              <a:off x="4093747" y="4483693"/>
              <a:ext cx="36720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F42B8788-6309-453F-A2B7-AD5C4F53400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84747" y="4474693"/>
                <a:ext cx="5436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="" xmlns:a16="http://schemas.microsoft.com/office/drawing/2014/main" id="{3B0D0B6A-9836-833A-D5F3-A17BA808908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040" y="0"/>
            <a:ext cx="11739014" cy="1280052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B0567BC2-7C53-18BB-6E19-837013BD35E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56267" y="1286421"/>
            <a:ext cx="4565172" cy="133232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="" xmlns:a16="http://schemas.microsoft.com/office/drawing/2014/main" id="{2C8B048A-6481-4872-B723-B31622C2888A}"/>
              </a:ext>
            </a:extLst>
          </p:cNvPr>
          <p:cNvSpPr txBox="1"/>
          <p:nvPr userDrawn="1"/>
        </p:nvSpPr>
        <p:spPr>
          <a:xfrm rot="16200000">
            <a:off x="16139589" y="5977087"/>
            <a:ext cx="124096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900">
                <a:latin typeface="Titillium" panose="00000500000000000000" pitchFamily="50" charset="0"/>
              </a:rPr>
              <a:t>CENTRO NAZIONALE PER LA </a:t>
            </a:r>
            <a:r>
              <a:rPr lang="it-IT" sz="3900" b="1">
                <a:solidFill>
                  <a:srgbClr val="2566AE"/>
                </a:solidFill>
                <a:latin typeface="Titillium" panose="00000500000000000000" pitchFamily="50" charset="0"/>
              </a:rPr>
              <a:t>MOBILIT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" panose="00000500000000000000" pitchFamily="50" charset="0"/>
              </a:rPr>
              <a:t>À </a:t>
            </a:r>
            <a:r>
              <a:rPr lang="it-IT" sz="3900" b="1">
                <a:solidFill>
                  <a:srgbClr val="C99554"/>
                </a:solidFill>
                <a:latin typeface="Titillium" panose="00000500000000000000" pitchFamily="50" charset="0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1376458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 userDrawn="1">
          <p15:clr>
            <a:srgbClr val="FBAE40"/>
          </p15:clr>
        </p15:guide>
        <p15:guide id="2" pos="71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3FA8B7C1-E65C-4AD9-AABC-3ECFF5BFC292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2294871" y="1028160"/>
            <a:ext cx="10463529" cy="11289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336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7" name="Segnaposto testo 3">
            <a:extLst>
              <a:ext uri="{FF2B5EF4-FFF2-40B4-BE49-F238E27FC236}">
                <a16:creationId xmlns="" xmlns:a16="http://schemas.microsoft.com/office/drawing/2014/main" id="{B929B8E3-4532-443C-B60E-BE8B1AD093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="" xmlns:a16="http://schemas.microsoft.com/office/drawing/2014/main" id="{424C6F24-847F-4F69-9439-2B3A09B454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itolo 1">
            <a:extLst>
              <a:ext uri="{FF2B5EF4-FFF2-40B4-BE49-F238E27FC236}">
                <a16:creationId xmlns="" xmlns:a16="http://schemas.microsoft.com/office/drawing/2014/main" id="{58082D5E-B846-4336-81A6-4CC588359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11778603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0" name="Segnaposto testo 10">
            <a:extLst>
              <a:ext uri="{FF2B5EF4-FFF2-40B4-BE49-F238E27FC236}">
                <a16:creationId xmlns="" xmlns:a16="http://schemas.microsoft.com/office/drawing/2014/main" id="{AB479D78-55D5-4FFA-969E-98BC90D8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11778603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7476580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3FA8B7C1-E65C-4AD9-AABC-3ECFF5BFC292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2518278" y="1276800"/>
            <a:ext cx="9971616" cy="10785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336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7" name="Segnaposto testo 3">
            <a:extLst>
              <a:ext uri="{FF2B5EF4-FFF2-40B4-BE49-F238E27FC236}">
                <a16:creationId xmlns="" xmlns:a16="http://schemas.microsoft.com/office/drawing/2014/main" id="{34485BDB-3AC0-45B1-AFC1-1373E3BFCD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="" xmlns:a16="http://schemas.microsoft.com/office/drawing/2014/main" id="{C16B034E-F942-4C55-B228-FC02B7363F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="" xmlns:a16="http://schemas.microsoft.com/office/drawing/2014/main" id="{10961FAA-6050-4013-8055-078C6EC9B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11778603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4" name="Segnaposto testo 10">
            <a:extLst>
              <a:ext uri="{FF2B5EF4-FFF2-40B4-BE49-F238E27FC236}">
                <a16:creationId xmlns="" xmlns:a16="http://schemas.microsoft.com/office/drawing/2014/main" id="{25208779-DFD7-407B-BE88-BBEF31AB1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11778603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68118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 s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="" xmlns:a16="http://schemas.microsoft.com/office/drawing/2014/main" id="{03E9E4CD-E23C-47A3-A3E7-E700BFDF500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766221" y="1028160"/>
            <a:ext cx="12992179" cy="11289600"/>
          </a:xfrm>
          <a:custGeom>
            <a:avLst/>
            <a:gdLst>
              <a:gd name="connsiteX0" fmla="*/ 2353219 w 6960096"/>
              <a:gd name="connsiteY0" fmla="*/ 2324450 h 6858000"/>
              <a:gd name="connsiteX1" fmla="*/ 6960096 w 6960096"/>
              <a:gd name="connsiteY1" fmla="*/ 2324450 h 6858000"/>
              <a:gd name="connsiteX2" fmla="*/ 6960096 w 6960096"/>
              <a:gd name="connsiteY2" fmla="*/ 6858000 h 6858000"/>
              <a:gd name="connsiteX3" fmla="*/ 2353219 w 6960096"/>
              <a:gd name="connsiteY3" fmla="*/ 6858000 h 6858000"/>
              <a:gd name="connsiteX4" fmla="*/ 0 w 6960096"/>
              <a:gd name="connsiteY4" fmla="*/ 2324450 h 6858000"/>
              <a:gd name="connsiteX5" fmla="*/ 2245219 w 6960096"/>
              <a:gd name="connsiteY5" fmla="*/ 2324450 h 6858000"/>
              <a:gd name="connsiteX6" fmla="*/ 2245219 w 6960096"/>
              <a:gd name="connsiteY6" fmla="*/ 6858000 h 6858000"/>
              <a:gd name="connsiteX7" fmla="*/ 0 w 6960096"/>
              <a:gd name="connsiteY7" fmla="*/ 6858000 h 6858000"/>
              <a:gd name="connsiteX8" fmla="*/ 2353219 w 6960096"/>
              <a:gd name="connsiteY8" fmla="*/ 0 h 6858000"/>
              <a:gd name="connsiteX9" fmla="*/ 6960096 w 6960096"/>
              <a:gd name="connsiteY9" fmla="*/ 0 h 6858000"/>
              <a:gd name="connsiteX10" fmla="*/ 6960096 w 6960096"/>
              <a:gd name="connsiteY10" fmla="*/ 2216451 h 6858000"/>
              <a:gd name="connsiteX11" fmla="*/ 4710657 w 6960096"/>
              <a:gd name="connsiteY11" fmla="*/ 2216451 h 6858000"/>
              <a:gd name="connsiteX12" fmla="*/ 4710657 w 6960096"/>
              <a:gd name="connsiteY12" fmla="*/ 6075 h 6858000"/>
              <a:gd name="connsiteX13" fmla="*/ 4602657 w 6960096"/>
              <a:gd name="connsiteY13" fmla="*/ 6075 h 6858000"/>
              <a:gd name="connsiteX14" fmla="*/ 4602657 w 6960096"/>
              <a:gd name="connsiteY14" fmla="*/ 2216451 h 6858000"/>
              <a:gd name="connsiteX15" fmla="*/ 2353219 w 6960096"/>
              <a:gd name="connsiteY15" fmla="*/ 2216451 h 6858000"/>
              <a:gd name="connsiteX16" fmla="*/ 0 w 6960096"/>
              <a:gd name="connsiteY16" fmla="*/ 0 h 6858000"/>
              <a:gd name="connsiteX17" fmla="*/ 2245219 w 6960096"/>
              <a:gd name="connsiteY17" fmla="*/ 0 h 6858000"/>
              <a:gd name="connsiteX18" fmla="*/ 2245219 w 6960096"/>
              <a:gd name="connsiteY18" fmla="*/ 2216451 h 6858000"/>
              <a:gd name="connsiteX19" fmla="*/ 0 w 6960096"/>
              <a:gd name="connsiteY19" fmla="*/ 22164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960096" h="6858000">
                <a:moveTo>
                  <a:pt x="2353219" y="2324450"/>
                </a:moveTo>
                <a:lnTo>
                  <a:pt x="6960096" y="2324450"/>
                </a:lnTo>
                <a:lnTo>
                  <a:pt x="6960096" y="6858000"/>
                </a:lnTo>
                <a:lnTo>
                  <a:pt x="2353219" y="6858000"/>
                </a:lnTo>
                <a:close/>
                <a:moveTo>
                  <a:pt x="0" y="2324450"/>
                </a:moveTo>
                <a:lnTo>
                  <a:pt x="2245219" y="2324450"/>
                </a:lnTo>
                <a:lnTo>
                  <a:pt x="2245219" y="6858000"/>
                </a:lnTo>
                <a:lnTo>
                  <a:pt x="0" y="6858000"/>
                </a:lnTo>
                <a:close/>
                <a:moveTo>
                  <a:pt x="2353219" y="0"/>
                </a:moveTo>
                <a:lnTo>
                  <a:pt x="6960096" y="0"/>
                </a:lnTo>
                <a:lnTo>
                  <a:pt x="6960096" y="2216451"/>
                </a:lnTo>
                <a:lnTo>
                  <a:pt x="4710657" y="2216451"/>
                </a:lnTo>
                <a:lnTo>
                  <a:pt x="4710657" y="6075"/>
                </a:lnTo>
                <a:lnTo>
                  <a:pt x="4602657" y="6075"/>
                </a:lnTo>
                <a:lnTo>
                  <a:pt x="4602657" y="2216451"/>
                </a:lnTo>
                <a:lnTo>
                  <a:pt x="2353219" y="2216451"/>
                </a:lnTo>
                <a:close/>
                <a:moveTo>
                  <a:pt x="0" y="0"/>
                </a:moveTo>
                <a:lnTo>
                  <a:pt x="2245219" y="0"/>
                </a:lnTo>
                <a:lnTo>
                  <a:pt x="2245219" y="2216451"/>
                </a:lnTo>
                <a:lnTo>
                  <a:pt x="0" y="22164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73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8" name="Segnaposto testo 3">
            <a:extLst>
              <a:ext uri="{FF2B5EF4-FFF2-40B4-BE49-F238E27FC236}">
                <a16:creationId xmlns="" xmlns:a16="http://schemas.microsoft.com/office/drawing/2014/main" id="{476E0E05-2D89-4791-B4BA-F48BECA06E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6">
            <a:extLst>
              <a:ext uri="{FF2B5EF4-FFF2-40B4-BE49-F238E27FC236}">
                <a16:creationId xmlns="" xmlns:a16="http://schemas.microsoft.com/office/drawing/2014/main" id="{63B290BF-F38E-4D99-BE6F-7086069FE3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="" xmlns:a16="http://schemas.microsoft.com/office/drawing/2014/main" id="{22036A2B-C575-43B4-A184-1FBEDEF54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9255389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="" xmlns:a16="http://schemas.microsoft.com/office/drawing/2014/main" id="{5038643E-73BD-4454-8E60-C62081A59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9255389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879179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1 Immagine seg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="" xmlns:a16="http://schemas.microsoft.com/office/drawing/2014/main" id="{03E9E4CD-E23C-47A3-A3E7-E700BFDF500C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012801" y="1276800"/>
            <a:ext cx="12500266" cy="10785600"/>
          </a:xfrm>
          <a:custGeom>
            <a:avLst/>
            <a:gdLst>
              <a:gd name="connsiteX0" fmla="*/ 2353219 w 6960096"/>
              <a:gd name="connsiteY0" fmla="*/ 2324450 h 6858000"/>
              <a:gd name="connsiteX1" fmla="*/ 6960096 w 6960096"/>
              <a:gd name="connsiteY1" fmla="*/ 2324450 h 6858000"/>
              <a:gd name="connsiteX2" fmla="*/ 6960096 w 6960096"/>
              <a:gd name="connsiteY2" fmla="*/ 6858000 h 6858000"/>
              <a:gd name="connsiteX3" fmla="*/ 2353219 w 6960096"/>
              <a:gd name="connsiteY3" fmla="*/ 6858000 h 6858000"/>
              <a:gd name="connsiteX4" fmla="*/ 0 w 6960096"/>
              <a:gd name="connsiteY4" fmla="*/ 2324450 h 6858000"/>
              <a:gd name="connsiteX5" fmla="*/ 2245219 w 6960096"/>
              <a:gd name="connsiteY5" fmla="*/ 2324450 h 6858000"/>
              <a:gd name="connsiteX6" fmla="*/ 2245219 w 6960096"/>
              <a:gd name="connsiteY6" fmla="*/ 6858000 h 6858000"/>
              <a:gd name="connsiteX7" fmla="*/ 0 w 6960096"/>
              <a:gd name="connsiteY7" fmla="*/ 6858000 h 6858000"/>
              <a:gd name="connsiteX8" fmla="*/ 2353219 w 6960096"/>
              <a:gd name="connsiteY8" fmla="*/ 0 h 6858000"/>
              <a:gd name="connsiteX9" fmla="*/ 6960096 w 6960096"/>
              <a:gd name="connsiteY9" fmla="*/ 0 h 6858000"/>
              <a:gd name="connsiteX10" fmla="*/ 6960096 w 6960096"/>
              <a:gd name="connsiteY10" fmla="*/ 2216451 h 6858000"/>
              <a:gd name="connsiteX11" fmla="*/ 4710657 w 6960096"/>
              <a:gd name="connsiteY11" fmla="*/ 2216451 h 6858000"/>
              <a:gd name="connsiteX12" fmla="*/ 4710657 w 6960096"/>
              <a:gd name="connsiteY12" fmla="*/ 6075 h 6858000"/>
              <a:gd name="connsiteX13" fmla="*/ 4602657 w 6960096"/>
              <a:gd name="connsiteY13" fmla="*/ 6075 h 6858000"/>
              <a:gd name="connsiteX14" fmla="*/ 4602657 w 6960096"/>
              <a:gd name="connsiteY14" fmla="*/ 2216451 h 6858000"/>
              <a:gd name="connsiteX15" fmla="*/ 2353219 w 6960096"/>
              <a:gd name="connsiteY15" fmla="*/ 2216451 h 6858000"/>
              <a:gd name="connsiteX16" fmla="*/ 0 w 6960096"/>
              <a:gd name="connsiteY16" fmla="*/ 0 h 6858000"/>
              <a:gd name="connsiteX17" fmla="*/ 2245219 w 6960096"/>
              <a:gd name="connsiteY17" fmla="*/ 0 h 6858000"/>
              <a:gd name="connsiteX18" fmla="*/ 2245219 w 6960096"/>
              <a:gd name="connsiteY18" fmla="*/ 2216451 h 6858000"/>
              <a:gd name="connsiteX19" fmla="*/ 0 w 6960096"/>
              <a:gd name="connsiteY19" fmla="*/ 22164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960096" h="6858000">
                <a:moveTo>
                  <a:pt x="2353219" y="2324450"/>
                </a:moveTo>
                <a:lnTo>
                  <a:pt x="6960096" y="2324450"/>
                </a:lnTo>
                <a:lnTo>
                  <a:pt x="6960096" y="6858000"/>
                </a:lnTo>
                <a:lnTo>
                  <a:pt x="2353219" y="6858000"/>
                </a:lnTo>
                <a:close/>
                <a:moveTo>
                  <a:pt x="0" y="2324450"/>
                </a:moveTo>
                <a:lnTo>
                  <a:pt x="2245219" y="2324450"/>
                </a:lnTo>
                <a:lnTo>
                  <a:pt x="2245219" y="6858000"/>
                </a:lnTo>
                <a:lnTo>
                  <a:pt x="0" y="6858000"/>
                </a:lnTo>
                <a:close/>
                <a:moveTo>
                  <a:pt x="2353219" y="0"/>
                </a:moveTo>
                <a:lnTo>
                  <a:pt x="6960096" y="0"/>
                </a:lnTo>
                <a:lnTo>
                  <a:pt x="6960096" y="2216451"/>
                </a:lnTo>
                <a:lnTo>
                  <a:pt x="4710657" y="2216451"/>
                </a:lnTo>
                <a:lnTo>
                  <a:pt x="4710657" y="6075"/>
                </a:lnTo>
                <a:lnTo>
                  <a:pt x="4602657" y="6075"/>
                </a:lnTo>
                <a:lnTo>
                  <a:pt x="4602657" y="2216451"/>
                </a:lnTo>
                <a:lnTo>
                  <a:pt x="2353219" y="2216451"/>
                </a:lnTo>
                <a:close/>
                <a:moveTo>
                  <a:pt x="0" y="0"/>
                </a:moveTo>
                <a:lnTo>
                  <a:pt x="2245219" y="0"/>
                </a:lnTo>
                <a:lnTo>
                  <a:pt x="2245219" y="2216451"/>
                </a:lnTo>
                <a:lnTo>
                  <a:pt x="0" y="22164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73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8" name="Segnaposto testo 3">
            <a:extLst>
              <a:ext uri="{FF2B5EF4-FFF2-40B4-BE49-F238E27FC236}">
                <a16:creationId xmlns="" xmlns:a16="http://schemas.microsoft.com/office/drawing/2014/main" id="{D19CF0D3-43BE-4560-AC78-719D66BF04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6">
            <a:extLst>
              <a:ext uri="{FF2B5EF4-FFF2-40B4-BE49-F238E27FC236}">
                <a16:creationId xmlns="" xmlns:a16="http://schemas.microsoft.com/office/drawing/2014/main" id="{DC129172-7073-40F6-981A-AA7BCBC244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="" xmlns:a16="http://schemas.microsoft.com/office/drawing/2014/main" id="{641412EC-6EE8-4232-9E63-10FD481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8" y="1209601"/>
            <a:ext cx="9453287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="" xmlns:a16="http://schemas.microsoft.com/office/drawing/2014/main" id="{2EE11938-D42E-4989-8E1B-9E4F36DD9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8" y="4233600"/>
            <a:ext cx="9453287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9440382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9963CF4B-60B7-4AEC-B51F-19FF2015955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745728" y="6703501"/>
            <a:ext cx="14012673" cy="561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="" xmlns:a16="http://schemas.microsoft.com/office/drawing/2014/main" id="{731AF81B-B579-49B3-869B-0E637E4812B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745728" y="1028160"/>
            <a:ext cx="14012673" cy="561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Segnaposto testo 3">
            <a:extLst>
              <a:ext uri="{FF2B5EF4-FFF2-40B4-BE49-F238E27FC236}">
                <a16:creationId xmlns="" xmlns:a16="http://schemas.microsoft.com/office/drawing/2014/main" id="{74058B69-F030-4EB5-B963-FDA8EF505C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Segnaposto testo 6">
            <a:extLst>
              <a:ext uri="{FF2B5EF4-FFF2-40B4-BE49-F238E27FC236}">
                <a16:creationId xmlns="" xmlns:a16="http://schemas.microsoft.com/office/drawing/2014/main" id="{49F395E1-E3FB-404C-A6CA-8D7946D921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="" xmlns:a16="http://schemas.microsoft.com/office/drawing/2014/main" id="{0F4DEB04-4AF2-46B0-8578-67CF7D03C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8" y="1209601"/>
            <a:ext cx="8204050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="" xmlns:a16="http://schemas.microsoft.com/office/drawing/2014/main" id="{129DDCC2-6EC8-422B-9EC7-D97CED5CC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8" y="4233600"/>
            <a:ext cx="8204050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962934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2 Immagini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9963CF4B-60B7-4AEC-B51F-19FF2015955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980735" y="1290240"/>
            <a:ext cx="13519658" cy="530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Segnaposto testo 3">
            <a:extLst>
              <a:ext uri="{FF2B5EF4-FFF2-40B4-BE49-F238E27FC236}">
                <a16:creationId xmlns="" xmlns:a16="http://schemas.microsoft.com/office/drawing/2014/main" id="{338F7922-28CE-4C92-85E5-7C222A8807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Segnaposto testo 6">
            <a:extLst>
              <a:ext uri="{FF2B5EF4-FFF2-40B4-BE49-F238E27FC236}">
                <a16:creationId xmlns="" xmlns:a16="http://schemas.microsoft.com/office/drawing/2014/main" id="{6B0F2ADE-BB40-4FE6-A03C-8940A72B05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="" xmlns:a16="http://schemas.microsoft.com/office/drawing/2014/main" id="{CDE63A89-C917-4BA5-9B03-863311DCD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8439054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="" xmlns:a16="http://schemas.microsoft.com/office/drawing/2014/main" id="{9CC9E881-1271-4886-A102-EAC3E783F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8439054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03BBBF15-41C8-4E6C-BB9B-7A9946BE9A4B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8980735" y="6767040"/>
            <a:ext cx="13519658" cy="530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3360" baseline="0">
                <a:latin typeface="+mn-lt"/>
                <a:cs typeface="Arial" pitchFamily="34" charset="0"/>
              </a:defRPr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9812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3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A5D1813A-DC62-4FB7-89B0-51A68227466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4549841" y="1028160"/>
            <a:ext cx="7233335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A30F6A49-4FB0-4BBA-BDDC-F003CAD0289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14549841" y="4827392"/>
            <a:ext cx="7233335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="" xmlns:a16="http://schemas.microsoft.com/office/drawing/2014/main" id="{F9587994-3F85-46FE-BECD-542FFA64E24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14549841" y="8626625"/>
            <a:ext cx="7233335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9" name="Segnaposto testo 3">
            <a:extLst>
              <a:ext uri="{FF2B5EF4-FFF2-40B4-BE49-F238E27FC236}">
                <a16:creationId xmlns="" xmlns:a16="http://schemas.microsoft.com/office/drawing/2014/main" id="{D2F438B2-2972-48D6-A3EB-3A993C838C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Segnaposto testo 6">
            <a:extLst>
              <a:ext uri="{FF2B5EF4-FFF2-40B4-BE49-F238E27FC236}">
                <a16:creationId xmlns="" xmlns:a16="http://schemas.microsoft.com/office/drawing/2014/main" id="{02F67451-F2E1-4215-86D6-AFE00FD529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="" xmlns:a16="http://schemas.microsoft.com/office/drawing/2014/main" id="{31A12690-E63B-46B3-BD53-80D9AFD15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9" y="1209601"/>
            <a:ext cx="13485483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="" xmlns:a16="http://schemas.microsoft.com/office/drawing/2014/main" id="{4576A2F8-2404-453E-B2D1-BCAFC3989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9" y="4233600"/>
            <a:ext cx="13485483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884465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+ 3 Immagini 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A5D1813A-DC62-4FB7-89B0-51A68227466C}"/>
              </a:ext>
            </a:extLst>
          </p:cNvPr>
          <p:cNvSpPr>
            <a:spLocks noGrp="1" noChangeAspect="1"/>
          </p:cNvSpPr>
          <p:nvPr>
            <p:ph type="pic" idx="14" hasCustomPrompt="1"/>
          </p:nvPr>
        </p:nvSpPr>
        <p:spPr>
          <a:xfrm>
            <a:off x="14683190" y="1290918"/>
            <a:ext cx="6429633" cy="349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A30F6A49-4FB0-4BBA-BDDC-F003CAD02890}"/>
              </a:ext>
            </a:extLst>
          </p:cNvPr>
          <p:cNvSpPr>
            <a:spLocks noGrp="1" noChangeAspect="1"/>
          </p:cNvSpPr>
          <p:nvPr>
            <p:ph type="pic" idx="15" hasCustomPrompt="1"/>
          </p:nvPr>
        </p:nvSpPr>
        <p:spPr>
          <a:xfrm>
            <a:off x="14683190" y="4931832"/>
            <a:ext cx="6429633" cy="349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="" xmlns:a16="http://schemas.microsoft.com/office/drawing/2014/main" id="{F9587994-3F85-46FE-BECD-542FFA64E249}"/>
              </a:ext>
            </a:extLst>
          </p:cNvPr>
          <p:cNvSpPr>
            <a:spLocks noGrp="1" noChangeAspect="1"/>
          </p:cNvSpPr>
          <p:nvPr>
            <p:ph type="pic" idx="16" hasCustomPrompt="1"/>
          </p:nvPr>
        </p:nvSpPr>
        <p:spPr>
          <a:xfrm>
            <a:off x="14683190" y="8572747"/>
            <a:ext cx="6429633" cy="349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613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853498" indent="0">
              <a:buNone/>
              <a:defRPr sz="5227"/>
            </a:lvl2pPr>
            <a:lvl3pPr marL="1706996" indent="0">
              <a:buNone/>
              <a:defRPr sz="4480"/>
            </a:lvl3pPr>
            <a:lvl4pPr marL="2560495" indent="0">
              <a:buNone/>
              <a:defRPr sz="3733"/>
            </a:lvl4pPr>
            <a:lvl5pPr marL="3413991" indent="0">
              <a:buNone/>
              <a:defRPr sz="3733"/>
            </a:lvl5pPr>
            <a:lvl6pPr marL="4267489" indent="0">
              <a:buNone/>
              <a:defRPr sz="3733"/>
            </a:lvl6pPr>
            <a:lvl7pPr marL="5120987" indent="0">
              <a:buNone/>
              <a:defRPr sz="3733"/>
            </a:lvl7pPr>
            <a:lvl8pPr marL="5974485" indent="0">
              <a:buNone/>
              <a:defRPr sz="3733"/>
            </a:lvl8pPr>
            <a:lvl9pPr marL="6827984" indent="0">
              <a:buNone/>
              <a:defRPr sz="3733"/>
            </a:lvl9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  <p:sp>
        <p:nvSpPr>
          <p:cNvPr id="9" name="Segnaposto testo 3">
            <a:extLst>
              <a:ext uri="{FF2B5EF4-FFF2-40B4-BE49-F238E27FC236}">
                <a16:creationId xmlns="" xmlns:a16="http://schemas.microsoft.com/office/drawing/2014/main" id="{E766A17C-48EE-4585-B721-10910733A0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Segnaposto testo 6">
            <a:extLst>
              <a:ext uri="{FF2B5EF4-FFF2-40B4-BE49-F238E27FC236}">
                <a16:creationId xmlns="" xmlns:a16="http://schemas.microsoft.com/office/drawing/2014/main" id="{00A87F12-BCB5-459B-90E6-38DDDA6595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="" xmlns:a16="http://schemas.microsoft.com/office/drawing/2014/main" id="{A34D918B-0F86-4F34-9A5E-248773CE0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13213372" cy="2474384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="" xmlns:a16="http://schemas.microsoft.com/office/drawing/2014/main" id="{6B2EFC54-9286-43CA-A8AA-9D71AD0F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13213372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4104977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4 Immagini + Contenu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그림 개체 틀 4">
            <a:extLst>
              <a:ext uri="{FF2B5EF4-FFF2-40B4-BE49-F238E27FC236}">
                <a16:creationId xmlns="" xmlns:a16="http://schemas.microsoft.com/office/drawing/2014/main" id="{92A158C5-E8CE-4910-8D86-4FE4EFD16610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04285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5" name="그림 개체 틀 6">
            <a:extLst>
              <a:ext uri="{FF2B5EF4-FFF2-40B4-BE49-F238E27FC236}">
                <a16:creationId xmlns="" xmlns:a16="http://schemas.microsoft.com/office/drawing/2014/main" id="{CFB167B2-D57B-43A0-8B95-04ECA8D3ABA7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995180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>
                <a:solidFill>
                  <a:schemeClr val="tx1"/>
                </a:solidFill>
              </a:defRPr>
            </a:lvl1pPr>
          </a:lstStyle>
          <a:p>
            <a:endParaRPr lang="it-IT"/>
          </a:p>
        </p:txBody>
      </p:sp>
      <p:sp>
        <p:nvSpPr>
          <p:cNvPr id="26" name="그림 개체 틀 32">
            <a:extLst>
              <a:ext uri="{FF2B5EF4-FFF2-40B4-BE49-F238E27FC236}">
                <a16:creationId xmlns="" xmlns:a16="http://schemas.microsoft.com/office/drawing/2014/main" id="{B1BB74FD-D03C-4A5F-8977-08154BC2029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486075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/>
            </a:lvl1pPr>
          </a:lstStyle>
          <a:p>
            <a:endParaRPr lang="it-IT"/>
          </a:p>
        </p:txBody>
      </p:sp>
      <p:sp>
        <p:nvSpPr>
          <p:cNvPr id="27" name="그림 개체 틀 34">
            <a:extLst>
              <a:ext uri="{FF2B5EF4-FFF2-40B4-BE49-F238E27FC236}">
                <a16:creationId xmlns="" xmlns:a16="http://schemas.microsoft.com/office/drawing/2014/main" id="{A0CB264D-24B6-4EBA-A297-C0B9F74DA9AE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16976972" y="2522495"/>
            <a:ext cx="5277147" cy="45731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 algn="ctr">
              <a:defRPr sz="3360"/>
            </a:lvl1pPr>
          </a:lstStyle>
          <a:p>
            <a:endParaRPr lang="it-IT"/>
          </a:p>
        </p:txBody>
      </p:sp>
      <p:sp>
        <p:nvSpPr>
          <p:cNvPr id="29" name="Segnaposto testo 28">
            <a:extLst>
              <a:ext uri="{FF2B5EF4-FFF2-40B4-BE49-F238E27FC236}">
                <a16:creationId xmlns="" xmlns:a16="http://schemas.microsoft.com/office/drawing/2014/main" id="{A771C0DD-B7FE-47D8-8932-6CD27F4E260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1912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0" name="Segnaposto testo 28">
            <a:extLst>
              <a:ext uri="{FF2B5EF4-FFF2-40B4-BE49-F238E27FC236}">
                <a16:creationId xmlns="" xmlns:a16="http://schemas.microsoft.com/office/drawing/2014/main" id="{D850DEC3-46C7-4EC0-941C-BA1D619BB6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1912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1" name="Segnaposto testo 28">
            <a:extLst>
              <a:ext uri="{FF2B5EF4-FFF2-40B4-BE49-F238E27FC236}">
                <a16:creationId xmlns="" xmlns:a16="http://schemas.microsoft.com/office/drawing/2014/main" id="{F4A94273-BFEA-4F8D-B002-5E02C53BA9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91912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2" name="Segnaposto testo 28">
            <a:extLst>
              <a:ext uri="{FF2B5EF4-FFF2-40B4-BE49-F238E27FC236}">
                <a16:creationId xmlns="" xmlns:a16="http://schemas.microsoft.com/office/drawing/2014/main" id="{3D9056A2-544F-4F61-B4CB-67FB3E74685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95180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3" name="Segnaposto testo 28">
            <a:extLst>
              <a:ext uri="{FF2B5EF4-FFF2-40B4-BE49-F238E27FC236}">
                <a16:creationId xmlns="" xmlns:a16="http://schemas.microsoft.com/office/drawing/2014/main" id="{4FF65B3C-8C7E-4FFE-9D25-A58A62A033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95180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4" name="Segnaposto testo 28">
            <a:extLst>
              <a:ext uri="{FF2B5EF4-FFF2-40B4-BE49-F238E27FC236}">
                <a16:creationId xmlns="" xmlns:a16="http://schemas.microsoft.com/office/drawing/2014/main" id="{D30D1DC8-BA36-4095-8903-8F49AA08117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95180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5" name="Segnaposto testo 28">
            <a:extLst>
              <a:ext uri="{FF2B5EF4-FFF2-40B4-BE49-F238E27FC236}">
                <a16:creationId xmlns="" xmlns:a16="http://schemas.microsoft.com/office/drawing/2014/main" id="{5187E9AB-5FEC-4BF1-8365-64BF02B2E91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976972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6" name="Segnaposto testo 28">
            <a:extLst>
              <a:ext uri="{FF2B5EF4-FFF2-40B4-BE49-F238E27FC236}">
                <a16:creationId xmlns="" xmlns:a16="http://schemas.microsoft.com/office/drawing/2014/main" id="{0661FED8-4396-472D-B0DC-37027E9B40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976972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7" name="Segnaposto testo 28">
            <a:extLst>
              <a:ext uri="{FF2B5EF4-FFF2-40B4-BE49-F238E27FC236}">
                <a16:creationId xmlns="" xmlns:a16="http://schemas.microsoft.com/office/drawing/2014/main" id="{C798E9A7-1C31-46D9-B8EA-59828339B7D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6976972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8" name="Segnaposto testo 28">
            <a:extLst>
              <a:ext uri="{FF2B5EF4-FFF2-40B4-BE49-F238E27FC236}">
                <a16:creationId xmlns="" xmlns:a16="http://schemas.microsoft.com/office/drawing/2014/main" id="{97932AFC-C61E-4F7C-A758-7E71A1C45A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498447" y="7397119"/>
            <a:ext cx="5277147" cy="1307740"/>
          </a:xfrm>
        </p:spPr>
        <p:txBody>
          <a:bodyPr>
            <a:noAutofit/>
          </a:bodyPr>
          <a:lstStyle>
            <a:lvl1pPr algn="ctr">
              <a:defRPr sz="3733">
                <a:solidFill>
                  <a:schemeClr val="tx1"/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39" name="Segnaposto testo 28">
            <a:extLst>
              <a:ext uri="{FF2B5EF4-FFF2-40B4-BE49-F238E27FC236}">
                <a16:creationId xmlns="" xmlns:a16="http://schemas.microsoft.com/office/drawing/2014/main" id="{993AA2D3-D668-40C8-A073-627866A806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498447" y="8704858"/>
            <a:ext cx="5277147" cy="1206871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40" name="Segnaposto testo 28">
            <a:extLst>
              <a:ext uri="{FF2B5EF4-FFF2-40B4-BE49-F238E27FC236}">
                <a16:creationId xmlns="" xmlns:a16="http://schemas.microsoft.com/office/drawing/2014/main" id="{D54170FE-8449-4118-B49A-89E5AE0410E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498447" y="9911730"/>
            <a:ext cx="5277147" cy="2396268"/>
          </a:xfrm>
        </p:spPr>
        <p:txBody>
          <a:bodyPr>
            <a:noAutofit/>
          </a:bodyPr>
          <a:lstStyle>
            <a:lvl1pPr algn="ctr">
              <a:defRPr sz="3360">
                <a:solidFill>
                  <a:schemeClr val="tx1"/>
                </a:solidFill>
                <a:latin typeface="+mn-lt"/>
              </a:defRPr>
            </a:lvl1pPr>
            <a:lvl2pPr algn="ctr">
              <a:defRPr sz="3360">
                <a:solidFill>
                  <a:schemeClr val="tx1"/>
                </a:solidFill>
                <a:latin typeface="+mn-lt"/>
              </a:defRPr>
            </a:lvl2pPr>
            <a:lvl3pPr algn="ctr">
              <a:defRPr sz="3360">
                <a:solidFill>
                  <a:schemeClr val="tx1"/>
                </a:solidFill>
                <a:latin typeface="+mn-lt"/>
              </a:defRPr>
            </a:lvl3pPr>
            <a:lvl4pPr algn="ctr">
              <a:defRPr sz="3360">
                <a:solidFill>
                  <a:schemeClr val="tx1"/>
                </a:solidFill>
                <a:latin typeface="+mn-lt"/>
              </a:defRPr>
            </a:lvl4pPr>
            <a:lvl5pPr algn="ctr">
              <a:defRPr sz="336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21" name="Segnaposto testo 3">
            <a:extLst>
              <a:ext uri="{FF2B5EF4-FFF2-40B4-BE49-F238E27FC236}">
                <a16:creationId xmlns="" xmlns:a16="http://schemas.microsoft.com/office/drawing/2014/main" id="{7129E076-8578-4FA5-A5B7-0F53AF7DFF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Segnaposto testo 6">
            <a:extLst>
              <a:ext uri="{FF2B5EF4-FFF2-40B4-BE49-F238E27FC236}">
                <a16:creationId xmlns="" xmlns:a16="http://schemas.microsoft.com/office/drawing/2014/main" id="{F1BD8F57-63CC-4449-A0BC-01276DDB082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Segnaposto titolo 1">
            <a:extLst>
              <a:ext uri="{FF2B5EF4-FFF2-40B4-BE49-F238E27FC236}">
                <a16:creationId xmlns="" xmlns:a16="http://schemas.microsoft.com/office/drawing/2014/main" id="{F224D736-A024-4E60-9F8E-9C3554DDE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748214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="" xmlns:a16="http://schemas.microsoft.com/office/drawing/2014/main" id="{049FB3C6-6A53-4D52-9673-A37328607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="" xmlns:a16="http://schemas.microsoft.com/office/drawing/2014/main" id="{E3DFFF12-90DA-41BB-B409-DE6503FF6C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="" xmlns:a16="http://schemas.microsoft.com/office/drawing/2014/main" id="{CCE497D7-5F64-4804-A7DF-87A1EE05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9008582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>
            <a:extLst>
              <a:ext uri="{FF2B5EF4-FFF2-40B4-BE49-F238E27FC236}">
                <a16:creationId xmlns="" xmlns:a16="http://schemas.microsoft.com/office/drawing/2014/main" id="{0D656588-24FE-4601-BCE7-AE6E3300AE23}"/>
              </a:ext>
            </a:extLst>
          </p:cNvPr>
          <p:cNvSpPr/>
          <p:nvPr userDrawn="1"/>
        </p:nvSpPr>
        <p:spPr>
          <a:xfrm>
            <a:off x="-2" y="887285"/>
            <a:ext cx="5680179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="" xmlns:a16="http://schemas.microsoft.com/office/drawing/2014/main" id="{8A525701-8797-4931-B06B-E3FF3DA682A7}"/>
              </a:ext>
            </a:extLst>
          </p:cNvPr>
          <p:cNvSpPr/>
          <p:nvPr userDrawn="1"/>
        </p:nvSpPr>
        <p:spPr>
          <a:xfrm>
            <a:off x="5945173" y="888381"/>
            <a:ext cx="561696" cy="2186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pic>
        <p:nvPicPr>
          <p:cNvPr id="31" name="Elemento grafico 30">
            <a:extLst>
              <a:ext uri="{FF2B5EF4-FFF2-40B4-BE49-F238E27FC236}">
                <a16:creationId xmlns="" xmlns:a16="http://schemas.microsoft.com/office/drawing/2014/main" id="{AE459974-A446-4101-A970-EB81A9FCE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3494" y="11818348"/>
            <a:ext cx="2372881" cy="692704"/>
          </a:xfrm>
          <a:prstGeom prst="rect">
            <a:avLst/>
          </a:prstGeom>
        </p:spPr>
      </p:pic>
      <p:pic>
        <p:nvPicPr>
          <p:cNvPr id="32" name="Elemento grafico 31">
            <a:extLst>
              <a:ext uri="{FF2B5EF4-FFF2-40B4-BE49-F238E27FC236}">
                <a16:creationId xmlns="" xmlns:a16="http://schemas.microsoft.com/office/drawing/2014/main" id="{D6A9FBE6-DEA0-406D-9EA5-0CCB38DA92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76828" y="11904658"/>
            <a:ext cx="2012772" cy="606394"/>
          </a:xfrm>
          <a:prstGeom prst="rect">
            <a:avLst/>
          </a:prstGeom>
        </p:spPr>
      </p:pic>
      <p:pic>
        <p:nvPicPr>
          <p:cNvPr id="33" name="Elemento grafico 32">
            <a:extLst>
              <a:ext uri="{FF2B5EF4-FFF2-40B4-BE49-F238E27FC236}">
                <a16:creationId xmlns="" xmlns:a16="http://schemas.microsoft.com/office/drawing/2014/main" id="{27AAEF71-E5C7-4DAC-874F-3E92DEE733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6994" y="11900545"/>
            <a:ext cx="2627644" cy="6300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put penna 1">
                <a:extLst>
                  <a:ext uri="{FF2B5EF4-FFF2-40B4-BE49-F238E27FC236}">
                    <a16:creationId xmlns="" xmlns:a16="http://schemas.microsoft.com/office/drawing/2014/main" id="{F3E5CC37-CD86-41EC-9EB7-71421F56E2F2}"/>
                  </a:ext>
                </a:extLst>
              </p14:cNvPr>
              <p14:cNvContentPartPr/>
              <p14:nvPr userDrawn="1"/>
            </p14:nvContentPartPr>
            <p14:xfrm>
              <a:off x="3049747" y="2768653"/>
              <a:ext cx="360" cy="360"/>
            </p14:xfrm>
          </p:contentPart>
        </mc:Choice>
        <mc:Fallback xmlns="">
          <p:pic>
            <p:nvPicPr>
              <p:cNvPr id="2" name="Input penna 1">
                <a:extLst>
                  <a:ext uri="{FF2B5EF4-FFF2-40B4-BE49-F238E27FC236}">
                    <a16:creationId xmlns:a16="http://schemas.microsoft.com/office/drawing/2014/main" id="{F3E5CC37-CD86-41EC-9EB7-71421F56E2F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40747" y="275965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Input penna 2">
                <a:extLst>
                  <a:ext uri="{FF2B5EF4-FFF2-40B4-BE49-F238E27FC236}">
                    <a16:creationId xmlns="" xmlns:a16="http://schemas.microsoft.com/office/drawing/2014/main" id="{2CFCD414-BCBC-4D67-92CA-23C978EE5B7C}"/>
                  </a:ext>
                </a:extLst>
              </p14:cNvPr>
              <p14:cNvContentPartPr/>
              <p14:nvPr userDrawn="1"/>
            </p14:nvContentPartPr>
            <p14:xfrm>
              <a:off x="3456187" y="2537893"/>
              <a:ext cx="360" cy="360"/>
            </p14:xfrm>
          </p:contentPart>
        </mc:Choice>
        <mc:Fallback xmlns="">
          <p:pic>
            <p:nvPicPr>
              <p:cNvPr id="3" name="Input penna 2">
                <a:extLst>
                  <a:ext uri="{FF2B5EF4-FFF2-40B4-BE49-F238E27FC236}">
                    <a16:creationId xmlns:a16="http://schemas.microsoft.com/office/drawing/2014/main" id="{2CFCD414-BCBC-4D67-92CA-23C978EE5B7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47187" y="252889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" name="Input penna 3">
                <a:extLst>
                  <a:ext uri="{FF2B5EF4-FFF2-40B4-BE49-F238E27FC236}">
                    <a16:creationId xmlns="" xmlns:a16="http://schemas.microsoft.com/office/drawing/2014/main" id="{F42B8788-6309-453F-A2B7-AD5C4F534003}"/>
                  </a:ext>
                </a:extLst>
              </p14:cNvPr>
              <p14:cNvContentPartPr/>
              <p14:nvPr userDrawn="1"/>
            </p14:nvContentPartPr>
            <p14:xfrm>
              <a:off x="4093747" y="4483693"/>
              <a:ext cx="36720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F42B8788-6309-453F-A2B7-AD5C4F53400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084747" y="4474693"/>
                <a:ext cx="5436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="" xmlns:a16="http://schemas.microsoft.com/office/drawing/2014/main" id="{3B0D0B6A-9836-833A-D5F3-A17BA808908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040" y="0"/>
            <a:ext cx="11739014" cy="1280052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B0567BC2-7C53-18BB-6E19-837013BD35E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56267" y="1286421"/>
            <a:ext cx="4565172" cy="133232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="" xmlns:a16="http://schemas.microsoft.com/office/drawing/2014/main" id="{2C8B048A-6481-4872-B723-B31622C2888A}"/>
              </a:ext>
            </a:extLst>
          </p:cNvPr>
          <p:cNvSpPr txBox="1"/>
          <p:nvPr userDrawn="1"/>
        </p:nvSpPr>
        <p:spPr>
          <a:xfrm rot="16200000">
            <a:off x="16139589" y="5977087"/>
            <a:ext cx="124096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900">
                <a:latin typeface="Titillium" panose="00000500000000000000" pitchFamily="50" charset="0"/>
              </a:rPr>
              <a:t>CENTRO NAZIONALE PER LA </a:t>
            </a:r>
            <a:r>
              <a:rPr lang="it-IT" sz="3900" b="1">
                <a:solidFill>
                  <a:srgbClr val="2566AE"/>
                </a:solidFill>
                <a:latin typeface="Titillium" panose="00000500000000000000" pitchFamily="50" charset="0"/>
              </a:rPr>
              <a:t>MOBILIT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" panose="00000500000000000000" pitchFamily="50" charset="0"/>
              </a:rPr>
              <a:t>À </a:t>
            </a:r>
            <a:r>
              <a:rPr lang="it-IT" sz="3900" b="1">
                <a:solidFill>
                  <a:srgbClr val="C99554"/>
                </a:solidFill>
                <a:latin typeface="Titillium" panose="00000500000000000000" pitchFamily="50" charset="0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132100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Contenuto + 1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="" xmlns:a16="http://schemas.microsoft.com/office/drawing/2014/main" id="{049FB3C6-6A53-4D52-9673-A37328607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="" xmlns:a16="http://schemas.microsoft.com/office/drawing/2014/main" id="{E3DFFF12-90DA-41BB-B409-DE6503FF6C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="" xmlns:a16="http://schemas.microsoft.com/office/drawing/2014/main" id="{CCE497D7-5F64-4804-A7DF-87A1EE05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="" xmlns:a16="http://schemas.microsoft.com/office/drawing/2014/main" id="{AFD34D45-2E80-4CCF-886E-6380B03133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614210" y="3964800"/>
            <a:ext cx="10652281" cy="813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7" name="Segnaposto testo 5">
            <a:extLst>
              <a:ext uri="{FF2B5EF4-FFF2-40B4-BE49-F238E27FC236}">
                <a16:creationId xmlns="" xmlns:a16="http://schemas.microsoft.com/office/drawing/2014/main" id="{C697CE62-7806-4BF7-861C-A0A68854E9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914" y="3964800"/>
            <a:ext cx="10887287" cy="81312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195860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>
            <a:extLst>
              <a:ext uri="{FF2B5EF4-FFF2-40B4-BE49-F238E27FC236}">
                <a16:creationId xmlns="" xmlns:a16="http://schemas.microsoft.com/office/drawing/2014/main" id="{3FE5B8E6-9966-4268-91F3-2DA6D93B20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06692" y="3948684"/>
            <a:ext cx="18968873" cy="8091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6" name="Segnaposto testo 3">
            <a:extLst>
              <a:ext uri="{FF2B5EF4-FFF2-40B4-BE49-F238E27FC236}">
                <a16:creationId xmlns="" xmlns:a16="http://schemas.microsoft.com/office/drawing/2014/main" id="{DD8786DF-071A-4E17-AC59-F2D4892CCE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esto 6">
            <a:extLst>
              <a:ext uri="{FF2B5EF4-FFF2-40B4-BE49-F238E27FC236}">
                <a16:creationId xmlns="" xmlns:a16="http://schemas.microsoft.com/office/drawing/2014/main" id="{8700C366-3B61-4255-BE2A-A6288CA966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Segnaposto titolo 1">
            <a:extLst>
              <a:ext uri="{FF2B5EF4-FFF2-40B4-BE49-F238E27FC236}">
                <a16:creationId xmlns="" xmlns:a16="http://schemas.microsoft.com/office/drawing/2014/main" id="{25E9CE01-A274-4333-9BA0-F2F80D574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1936047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+ 2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="" xmlns:a16="http://schemas.microsoft.com/office/drawing/2014/main" id="{049FB3C6-6A53-4D52-9673-A37328607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Segnaposto testo 6">
            <a:extLst>
              <a:ext uri="{FF2B5EF4-FFF2-40B4-BE49-F238E27FC236}">
                <a16:creationId xmlns="" xmlns:a16="http://schemas.microsoft.com/office/drawing/2014/main" id="{E3DFFF12-90DA-41BB-B409-DE6503FF6C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="" xmlns:a16="http://schemas.microsoft.com/office/drawing/2014/main" id="{CCE497D7-5F64-4804-A7DF-87A1EE05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Picture Placeholder 12">
            <a:extLst>
              <a:ext uri="{FF2B5EF4-FFF2-40B4-BE49-F238E27FC236}">
                <a16:creationId xmlns="" xmlns:a16="http://schemas.microsoft.com/office/drawing/2014/main" id="{AFD34D45-2E80-4CCF-886E-6380B03133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4001" y="3964800"/>
            <a:ext cx="10652281" cy="813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7" name="Picture Placeholder 12">
            <a:extLst>
              <a:ext uri="{FF2B5EF4-FFF2-40B4-BE49-F238E27FC236}">
                <a16:creationId xmlns="" xmlns:a16="http://schemas.microsoft.com/office/drawing/2014/main" id="{6F650D01-347C-4441-B044-8F693F9BCB0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612161" y="3964800"/>
            <a:ext cx="10652281" cy="8131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170691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60">
                <a:latin typeface="+mn-lt"/>
                <a:cs typeface="Arial" pitchFamily="34" charset="0"/>
              </a:defRPr>
            </a:lvl1pPr>
          </a:lstStyle>
          <a:p>
            <a:r>
              <a:rPr lang="it-IT" altLang="ko-KR"/>
              <a:t>Inserisci immagine</a:t>
            </a:r>
            <a:endParaRPr lang="ko-KR" altLang="en-US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3840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5">
            <a:extLst>
              <a:ext uri="{FF2B5EF4-FFF2-40B4-BE49-F238E27FC236}">
                <a16:creationId xmlns="" xmlns:a16="http://schemas.microsoft.com/office/drawing/2014/main" id="{B453391B-7D2F-45F2-AE4D-DFFF6DFAA1B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028160"/>
            <a:ext cx="22758400" cy="112896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1706910" rtl="0" eaLnBrk="1" fontAlgn="auto" latinLnBrk="1" hangingPunct="1">
              <a:lnSpc>
                <a:spcPct val="90000"/>
              </a:lnSpc>
              <a:spcBef>
                <a:spcPts val="186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60"/>
            </a:lvl1pPr>
          </a:lstStyle>
          <a:p>
            <a:r>
              <a:rPr lang="en-US" altLang="ko-KR" err="1"/>
              <a:t>Inserisci</a:t>
            </a:r>
            <a:r>
              <a:rPr lang="en-US" altLang="ko-KR"/>
              <a:t> </a:t>
            </a:r>
            <a:r>
              <a:rPr lang="en-US" altLang="ko-KR" err="1"/>
              <a:t>immagine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3679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C44B94CD-52C1-4B24-B976-E053F9905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testo 6">
            <a:extLst>
              <a:ext uri="{FF2B5EF4-FFF2-40B4-BE49-F238E27FC236}">
                <a16:creationId xmlns="" xmlns:a16="http://schemas.microsoft.com/office/drawing/2014/main" id="{EA3C2B37-937B-452E-BE59-3930E1A651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60183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 _ Apert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55988862-B47E-48D4-9426-E775261B7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607331" cy="128016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E7FA2C98-6DE1-4D78-AE6F-0BAAE6E1D8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1" y="10098850"/>
            <a:ext cx="4043672" cy="1778190"/>
          </a:xfrm>
          <a:prstGeom prst="rect">
            <a:avLst/>
          </a:prstGeom>
        </p:spPr>
      </p:pic>
      <p:sp>
        <p:nvSpPr>
          <p:cNvPr id="8" name="Segnaposto testo 6">
            <a:extLst>
              <a:ext uri="{FF2B5EF4-FFF2-40B4-BE49-F238E27FC236}">
                <a16:creationId xmlns="" xmlns:a16="http://schemas.microsoft.com/office/drawing/2014/main" id="{5BB8A5A3-9EC2-4C88-8FAC-05F96F00D7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325258" y="1658024"/>
            <a:ext cx="9408000" cy="5644800"/>
          </a:xfrm>
          <a:prstGeom prst="rect">
            <a:avLst/>
          </a:prstGeom>
        </p:spPr>
        <p:txBody>
          <a:bodyPr anchor="b" anchorCtr="0"/>
          <a:lstStyle>
            <a:lvl1pPr marL="0" indent="0">
              <a:buFontTx/>
              <a:buNone/>
              <a:defRPr sz="8960">
                <a:solidFill>
                  <a:schemeClr val="bg1"/>
                </a:solidFill>
                <a:latin typeface="+mj-lt"/>
              </a:defRPr>
            </a:lvl1pPr>
            <a:lvl2pPr>
              <a:defRPr sz="8960">
                <a:latin typeface="+mj-lt"/>
              </a:defRPr>
            </a:lvl2pPr>
            <a:lvl3pPr>
              <a:defRPr sz="8960">
                <a:latin typeface="+mj-lt"/>
              </a:defRPr>
            </a:lvl3pPr>
            <a:lvl4pPr>
              <a:defRPr sz="8960">
                <a:latin typeface="+mj-lt"/>
              </a:defRPr>
            </a:lvl4pPr>
            <a:lvl5pPr>
              <a:defRPr sz="8960">
                <a:latin typeface="+mj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="" xmlns:a16="http://schemas.microsoft.com/office/drawing/2014/main" id="{95F7323E-8285-4667-83C4-2BED21A60E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324504" y="7932844"/>
            <a:ext cx="9408582" cy="1881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80">
                <a:solidFill>
                  <a:schemeClr val="bg1"/>
                </a:solidFill>
                <a:latin typeface="+mn-lt"/>
              </a:defRPr>
            </a:lvl1pPr>
            <a:lvl2pPr>
              <a:defRPr sz="3733">
                <a:latin typeface="+mn-lt"/>
              </a:defRPr>
            </a:lvl2pPr>
            <a:lvl3pPr>
              <a:defRPr sz="3733">
                <a:latin typeface="+mn-lt"/>
              </a:defRPr>
            </a:lvl3pPr>
            <a:lvl4pPr>
              <a:defRPr sz="3733">
                <a:latin typeface="+mn-lt"/>
              </a:defRPr>
            </a:lvl4pPr>
            <a:lvl5pPr>
              <a:defRPr sz="3733"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</a:t>
            </a:r>
          </a:p>
        </p:txBody>
      </p:sp>
    </p:spTree>
    <p:extLst>
      <p:ext uri="{BB962C8B-B14F-4D97-AF65-F5344CB8AC3E}">
        <p14:creationId xmlns:p14="http://schemas.microsoft.com/office/powerpoint/2010/main" val="362939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="" xmlns:a16="http://schemas.microsoft.com/office/drawing/2014/main" id="{225DBDF7-A35D-42ED-8676-299699DF0344}"/>
              </a:ext>
            </a:extLst>
          </p:cNvPr>
          <p:cNvSpPr txBox="1"/>
          <p:nvPr userDrawn="1"/>
        </p:nvSpPr>
        <p:spPr>
          <a:xfrm>
            <a:off x="437577" y="12127473"/>
            <a:ext cx="21883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>
                <a:solidFill>
                  <a:schemeClr val="bg1"/>
                </a:solidFill>
                <a:latin typeface="Titillium Web" panose="00000500000000000000" pitchFamily="2" charset="0"/>
              </a:rPr>
              <a:t>Nome Cognome Ruolo</a:t>
            </a:r>
          </a:p>
        </p:txBody>
      </p:sp>
      <p:pic>
        <p:nvPicPr>
          <p:cNvPr id="7" name="Elemento grafico 6">
            <a:extLst>
              <a:ext uri="{FF2B5EF4-FFF2-40B4-BE49-F238E27FC236}">
                <a16:creationId xmlns="" xmlns:a16="http://schemas.microsoft.com/office/drawing/2014/main" id="{8614F315-1889-46E5-9B9C-7D0D29F0BB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514" y="579460"/>
            <a:ext cx="3506499" cy="1024822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DF2F3118-68E1-43E6-914D-BA089E2CAA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9202" t="68856" r="49498" b="1131"/>
          <a:stretch/>
        </p:blipFill>
        <p:spPr>
          <a:xfrm rot="5400000">
            <a:off x="11041610" y="1084810"/>
            <a:ext cx="675180" cy="227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6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mento grafico 2">
            <a:extLst>
              <a:ext uri="{FF2B5EF4-FFF2-40B4-BE49-F238E27FC236}">
                <a16:creationId xmlns="" xmlns:a16="http://schemas.microsoft.com/office/drawing/2014/main" id="{90855EF7-4D1D-C13D-CCC3-04FD581E12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3494" y="11818348"/>
            <a:ext cx="2372881" cy="692704"/>
          </a:xfrm>
          <a:prstGeom prst="rect">
            <a:avLst/>
          </a:prstGeom>
        </p:spPr>
      </p:pic>
      <p:pic>
        <p:nvPicPr>
          <p:cNvPr id="5" name="Elemento grafico 4">
            <a:extLst>
              <a:ext uri="{FF2B5EF4-FFF2-40B4-BE49-F238E27FC236}">
                <a16:creationId xmlns="" xmlns:a16="http://schemas.microsoft.com/office/drawing/2014/main" id="{5E3C8F65-AFE3-9B54-54E1-3EBE01564AD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76828" y="11904658"/>
            <a:ext cx="2012772" cy="606394"/>
          </a:xfrm>
          <a:prstGeom prst="rect">
            <a:avLst/>
          </a:prstGeom>
        </p:spPr>
      </p:pic>
      <p:pic>
        <p:nvPicPr>
          <p:cNvPr id="6" name="Elemento grafico 5">
            <a:extLst>
              <a:ext uri="{FF2B5EF4-FFF2-40B4-BE49-F238E27FC236}">
                <a16:creationId xmlns="" xmlns:a16="http://schemas.microsoft.com/office/drawing/2014/main" id="{5CEDBA98-B3CB-85A5-7CCF-2B0BBB6F59A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6994" y="11900545"/>
            <a:ext cx="2627644" cy="630038"/>
          </a:xfrm>
          <a:prstGeom prst="rect">
            <a:avLst/>
          </a:prstGeom>
        </p:spPr>
      </p:pic>
      <p:pic>
        <p:nvPicPr>
          <p:cNvPr id="7" name="Immagine 6" descr="Immagine che contiene testo&#10;&#10;Descrizione generata automaticamente">
            <a:extLst>
              <a:ext uri="{FF2B5EF4-FFF2-40B4-BE49-F238E27FC236}">
                <a16:creationId xmlns="" xmlns:a16="http://schemas.microsoft.com/office/drawing/2014/main" id="{006327AA-D120-6410-7AC9-A2F48915BA5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040" y="0"/>
            <a:ext cx="11739014" cy="1280052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C5B3644E-02D0-49CB-85F6-AF6BB81EB60E}"/>
              </a:ext>
            </a:extLst>
          </p:cNvPr>
          <p:cNvSpPr txBox="1"/>
          <p:nvPr userDrawn="1"/>
        </p:nvSpPr>
        <p:spPr>
          <a:xfrm>
            <a:off x="1154112" y="6307573"/>
            <a:ext cx="10382250" cy="167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it-IT" sz="4400" b="0" i="0" u="none" strike="noStrike" kern="1200" baseline="30000">
                <a:solidFill>
                  <a:schemeClr val="tx1"/>
                </a:solidFill>
                <a:latin typeface="Titillium" panose="00000500000000000000" pitchFamily="50" charset="0"/>
                <a:ea typeface="+mn-ea"/>
                <a:cs typeface="+mn-cs"/>
              </a:rPr>
              <a:t>Via Durando, 39</a:t>
            </a:r>
          </a:p>
          <a:p>
            <a:pPr rtl="0"/>
            <a:r>
              <a:rPr lang="it-IT" sz="4400" b="0" i="0" u="none" strike="noStrike" kern="1200" baseline="30000">
                <a:solidFill>
                  <a:schemeClr val="tx1"/>
                </a:solidFill>
                <a:latin typeface="Titillium" panose="00000500000000000000" pitchFamily="50" charset="0"/>
                <a:ea typeface="+mn-ea"/>
                <a:cs typeface="+mn-cs"/>
              </a:rPr>
              <a:t>20158 - Milano (MI)</a:t>
            </a:r>
          </a:p>
          <a:p>
            <a:pPr rtl="0"/>
            <a:r>
              <a:rPr lang="it-IT" sz="4400" b="0" i="0" u="none" strike="noStrike" kern="1200" baseline="30000">
                <a:solidFill>
                  <a:schemeClr val="tx1"/>
                </a:solidFill>
                <a:latin typeface="Titillium" panose="00000500000000000000" pitchFamily="50" charset="0"/>
                <a:ea typeface="+mn-ea"/>
                <a:cs typeface="+mn-cs"/>
              </a:rPr>
              <a:t>e-mail: segreteria@centronazionalemost.it</a:t>
            </a:r>
            <a:endParaRPr lang="it-IT" sz="4400" b="0">
              <a:solidFill>
                <a:schemeClr val="tx1"/>
              </a:solidFill>
              <a:latin typeface="Titillium" panose="00000500000000000000" pitchFamily="50" charset="0"/>
            </a:endParaRPr>
          </a:p>
        </p:txBody>
      </p:sp>
      <p:pic>
        <p:nvPicPr>
          <p:cNvPr id="9" name="Elemento grafico 8">
            <a:extLst>
              <a:ext uri="{FF2B5EF4-FFF2-40B4-BE49-F238E27FC236}">
                <a16:creationId xmlns="" xmlns:a16="http://schemas.microsoft.com/office/drawing/2014/main" id="{598CDD20-CA06-200A-9309-0204896FCF9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55712" y="3590057"/>
            <a:ext cx="6642651" cy="193357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3B068F6A-13B2-47C6-ACC5-B861F88EE49B}"/>
              </a:ext>
            </a:extLst>
          </p:cNvPr>
          <p:cNvSpPr txBox="1"/>
          <p:nvPr userDrawn="1"/>
        </p:nvSpPr>
        <p:spPr>
          <a:xfrm rot="16200000">
            <a:off x="16139589" y="5977087"/>
            <a:ext cx="124096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900">
                <a:latin typeface="Titillium" panose="00000500000000000000" pitchFamily="50" charset="0"/>
              </a:rPr>
              <a:t>CENTRO NAZIONALE PER LA </a:t>
            </a:r>
            <a:r>
              <a:rPr lang="it-IT" sz="3900" b="1">
                <a:solidFill>
                  <a:srgbClr val="2566AE"/>
                </a:solidFill>
                <a:latin typeface="Titillium Web" panose="00000500000000000000" pitchFamily="2" charset="0"/>
              </a:rPr>
              <a:t>MOBILIT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 Bd" pitchFamily="2" charset="77"/>
              </a:rPr>
              <a:t>À</a:t>
            </a:r>
            <a:r>
              <a:rPr lang="it-IT" sz="3900" b="1" u="none" strike="noStrike">
                <a:solidFill>
                  <a:srgbClr val="2566AE"/>
                </a:solidFill>
                <a:effectLst/>
                <a:latin typeface="Titillium Web" panose="00000500000000000000" pitchFamily="2" charset="0"/>
              </a:rPr>
              <a:t> </a:t>
            </a:r>
            <a:r>
              <a:rPr lang="it-IT" sz="3900" b="1">
                <a:solidFill>
                  <a:srgbClr val="C99554"/>
                </a:solidFill>
                <a:latin typeface="Titillium Web" panose="00000500000000000000" pitchFamily="2" charset="0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199282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tandard slide">
    <p:bg>
      <p:bgPr>
        <a:blipFill dpi="0" rotWithShape="1">
          <a:blip r:embed="rId4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964" y="2967"/>
          <a:ext cx="2963" cy="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think-cell Slide" r:id="rId5" imgW="498" imgH="499" progId="TCLayout.ActiveDocument.1">
                  <p:embed/>
                </p:oleObj>
              </mc:Choice>
              <mc:Fallback>
                <p:oleObj name="think-cell Slide" r:id="rId5" imgW="498" imgH="499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4" y="2967"/>
                        <a:ext cx="2963" cy="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611212" y="2560313"/>
            <a:ext cx="20009269" cy="8774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1pPr>
            <a:lvl2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2pPr>
            <a:lvl3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3pPr>
            <a:lvl4pPr>
              <a:buClr>
                <a:schemeClr val="accent5"/>
              </a:buClr>
              <a:defRPr lang="en-US" dirty="0" smtClean="0">
                <a:latin typeface="EYInterstate Light" panose="02000506000000020004" pitchFamily="2" charset="0"/>
              </a:defRPr>
            </a:lvl4pPr>
            <a:lvl5pPr>
              <a:buClr>
                <a:schemeClr val="accent5"/>
              </a:buClr>
              <a:defRPr lang="en-GB" dirty="0">
                <a:latin typeface="EYInterstate Light" panose="0200050600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050791" y="5"/>
            <a:ext cx="0" cy="2012563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611215" y="518560"/>
            <a:ext cx="20009267" cy="143808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b="0" dirty="0">
                <a:solidFill>
                  <a:schemeClr val="accent5"/>
                </a:solidFill>
                <a:latin typeface="EYInterstate Light" panose="02000506000000020004" pitchFamily="2" charset="0"/>
              </a:defRPr>
            </a:lvl1pPr>
          </a:lstStyle>
          <a:p>
            <a:pPr marL="0" lvl="0" indent="0" defTabSz="1703255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37333" y="12132318"/>
            <a:ext cx="1652259" cy="2688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/>
            <a:r>
              <a:rPr lang="en-GB" sz="1679" b="0" i="0">
                <a:solidFill>
                  <a:schemeClr val="bg1"/>
                </a:solidFill>
                <a:latin typeface="EYInterstate Light" panose="02000506000000020004" pitchFamily="2" charset="0"/>
                <a:cs typeface="EYInterstate Bold"/>
              </a:rPr>
              <a:t>Page </a:t>
            </a:r>
            <a:fld id="{9AE4D82F-B047-469B-AC52-A46321747EAF}" type="slidenum">
              <a:rPr lang="en-GB" sz="1679" b="0" i="0" smtClean="0">
                <a:solidFill>
                  <a:schemeClr val="bg1"/>
                </a:solidFill>
                <a:latin typeface="EYInterstate Light" panose="02000506000000020004" pitchFamily="2" charset="0"/>
                <a:cs typeface="EYInterstate Bold"/>
              </a:rPr>
              <a:pPr algn="l"/>
              <a:t>‹N›</a:t>
            </a:fld>
            <a:endParaRPr lang="en-GB" sz="1679" b="0" i="0">
              <a:solidFill>
                <a:schemeClr val="bg1"/>
              </a:solidFill>
              <a:latin typeface="EYInterstate Light" panose="02000506000000020004" pitchFamily="2" charset="0"/>
              <a:cs typeface="EYInterstate Bold"/>
            </a:endParaRPr>
          </a:p>
        </p:txBody>
      </p:sp>
    </p:spTree>
    <p:extLst>
      <p:ext uri="{BB962C8B-B14F-4D97-AF65-F5344CB8AC3E}">
        <p14:creationId xmlns:p14="http://schemas.microsoft.com/office/powerpoint/2010/main" val="85201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A8924836-4E63-D1EC-9524-74A4E40AA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14CA5953-F862-25D8-0F51-9C8974585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9AD67D43-918D-BDB9-BB94-45C067947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584B-A8AD-4149-B38A-E1F2D33ADD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0304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FDDEE7-72C9-5E90-BFA3-06C45428E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54CFF6C-3109-69A6-3FBD-DF5505650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494578-183A-EF33-A434-CF77EB9F6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6CBF1E5-AA82-EF1B-74B3-ECE22CEE9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2AE037A-7BBF-A345-6C6A-A5F97695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DCAB6-4291-4681-95FF-C410A93D5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050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itolo 1">
            <a:extLst>
              <a:ext uri="{FF2B5EF4-FFF2-40B4-BE49-F238E27FC236}">
                <a16:creationId xmlns="" xmlns:a16="http://schemas.microsoft.com/office/drawing/2014/main" id="{CBAC65A3-B6FC-44F3-B14D-3891FC4F6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015" y="336000"/>
            <a:ext cx="21796227" cy="112652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ctr">
              <a:defRPr sz="7467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="" xmlns:a16="http://schemas.microsoft.com/office/drawing/2014/main" id="{BBFC0353-3BF7-4026-97BB-6EA39F4991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913" y="3360000"/>
            <a:ext cx="21796227" cy="81312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457C5FC7-708D-4EF6-A855-401DEBC422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47269" y="11876193"/>
            <a:ext cx="15720818" cy="441545"/>
          </a:xfrm>
        </p:spPr>
        <p:txBody>
          <a:bodyPr/>
          <a:lstStyle>
            <a:lvl1pPr algn="r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EA6DDF61-F6DE-4361-AD5B-BABAFEB1D2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37686" y="12337899"/>
            <a:ext cx="15775321" cy="402857"/>
          </a:xfrm>
        </p:spPr>
        <p:txBody>
          <a:bodyPr/>
          <a:lstStyle>
            <a:lvl1pPr algn="r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8641029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4B16563-69B8-4CC8-9C1D-914522152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+mj-lt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B10A0B44-1E8C-4AF1-A742-05556580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AEEEAFB7-3C44-465E-80D7-9A5CC8714E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272CC6-F969-4BE6-92FF-DB5CFBA96BF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5" name="Segnaposto testo 3">
            <a:extLst>
              <a:ext uri="{FF2B5EF4-FFF2-40B4-BE49-F238E27FC236}">
                <a16:creationId xmlns="" xmlns:a16="http://schemas.microsoft.com/office/drawing/2014/main" id="{F08A6BAA-C0E7-4B0E-B686-46B074C3CF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001" y="80338"/>
            <a:ext cx="15720818" cy="441545"/>
          </a:xfrm>
        </p:spPr>
        <p:txBody>
          <a:bodyPr/>
          <a:lstStyle>
            <a:lvl1pPr algn="l">
              <a:defRPr sz="1960">
                <a:solidFill>
                  <a:schemeClr val="bg1"/>
                </a:solidFill>
                <a:latin typeface="+mj-lt"/>
              </a:defRPr>
            </a:lvl1pPr>
            <a:lvl2pPr algn="r">
              <a:defRPr sz="1680">
                <a:solidFill>
                  <a:schemeClr val="accent2"/>
                </a:solidFill>
                <a:latin typeface="+mn-lt"/>
              </a:defRPr>
            </a:lvl2pPr>
            <a:lvl3pPr algn="r">
              <a:defRPr sz="1680">
                <a:solidFill>
                  <a:schemeClr val="accent2"/>
                </a:solidFill>
                <a:latin typeface="+mn-lt"/>
              </a:defRPr>
            </a:lvl3pPr>
            <a:lvl4pPr algn="r">
              <a:defRPr sz="1680">
                <a:solidFill>
                  <a:schemeClr val="accent2"/>
                </a:solidFill>
                <a:latin typeface="+mn-lt"/>
              </a:defRPr>
            </a:lvl4pPr>
            <a:lvl5pPr algn="r">
              <a:defRPr sz="168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6">
            <a:extLst>
              <a:ext uri="{FF2B5EF4-FFF2-40B4-BE49-F238E27FC236}">
                <a16:creationId xmlns="" xmlns:a16="http://schemas.microsoft.com/office/drawing/2014/main" id="{C58FA111-84C7-421E-901E-08D710D964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6001" y="542044"/>
            <a:ext cx="15775321" cy="402857"/>
          </a:xfrm>
        </p:spPr>
        <p:txBody>
          <a:bodyPr/>
          <a:lstStyle>
            <a:lvl1pPr algn="l">
              <a:defRPr sz="1493" spc="560"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10">
            <a:extLst>
              <a:ext uri="{FF2B5EF4-FFF2-40B4-BE49-F238E27FC236}">
                <a16:creationId xmlns="" xmlns:a16="http://schemas.microsoft.com/office/drawing/2014/main" id="{B8CBEDEC-81E0-45E9-B015-56754EEDD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07" y="4233600"/>
            <a:ext cx="22250506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75994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64640" y="681568"/>
            <a:ext cx="19629120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4640" y="3407833"/>
            <a:ext cx="19629120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4640" y="11865187"/>
            <a:ext cx="512064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38720" y="11865187"/>
            <a:ext cx="768096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073120" y="11865187"/>
            <a:ext cx="512064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7F153-FE9F-4A82-B1EF-E90C4D9D68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812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9" r:id="rId2"/>
    <p:sldLayoutId id="2147483685" r:id="rId3"/>
    <p:sldLayoutId id="2147483686" r:id="rId4"/>
    <p:sldLayoutId id="2147483687" r:id="rId5"/>
    <p:sldLayoutId id="2147483695" r:id="rId6"/>
    <p:sldLayoutId id="2147483729" r:id="rId7"/>
    <p:sldLayoutId id="2147483730" r:id="rId8"/>
  </p:sldLayoutIdLst>
  <p:hf hdr="0" ftr="0" dt="0"/>
  <p:txStyles>
    <p:titleStyle>
      <a:lvl1pPr algn="l" defTabSz="1706910" rtl="0" eaLnBrk="1" latinLnBrk="0" hangingPunct="1">
        <a:lnSpc>
          <a:spcPct val="90000"/>
        </a:lnSpc>
        <a:spcBef>
          <a:spcPct val="0"/>
        </a:spcBef>
        <a:buNone/>
        <a:defRPr sz="8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728" indent="-426728" algn="l" defTabSz="1706910" rtl="0" eaLnBrk="1" latinLnBrk="0" hangingPunct="1">
        <a:lnSpc>
          <a:spcPct val="90000"/>
        </a:lnSpc>
        <a:spcBef>
          <a:spcPts val="1867"/>
        </a:spcBef>
        <a:buFont typeface="Arial" panose="020B0604020202020204" pitchFamily="34" charset="0"/>
        <a:buChar char="•"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128018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2133638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298709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84054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716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 userDrawn="1"/>
        </p:nvSpPr>
        <p:spPr bwMode="auto">
          <a:xfrm>
            <a:off x="0" y="12315613"/>
            <a:ext cx="22758400" cy="4859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170688" tIns="85344" rIns="170688" bIns="85344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it-IT" sz="3360"/>
          </a:p>
        </p:txBody>
      </p:sp>
      <p:sp>
        <p:nvSpPr>
          <p:cNvPr id="9" name="Rettangolo 8"/>
          <p:cNvSpPr/>
          <p:nvPr userDrawn="1"/>
        </p:nvSpPr>
        <p:spPr bwMode="auto">
          <a:xfrm>
            <a:off x="0" y="-2961"/>
            <a:ext cx="22758400" cy="10282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170688" tIns="85344" rIns="170688" bIns="85344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it-IT" sz="3360"/>
          </a:p>
        </p:txBody>
      </p:sp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A50B177F-1D25-4E1B-87E1-58107A5D7D06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8822" y="235201"/>
            <a:ext cx="1775321" cy="503300"/>
          </a:xfrm>
          <a:prstGeom prst="rect">
            <a:avLst/>
          </a:prstGeom>
        </p:spPr>
      </p:pic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15A8A9F5-4471-4C0A-B9F1-A0857FA8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07" y="1209601"/>
            <a:ext cx="22250506" cy="24743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="" xmlns:a16="http://schemas.microsoft.com/office/drawing/2014/main" id="{E733174E-0550-4213-A613-C218C3206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8507" y="4233600"/>
            <a:ext cx="22250506" cy="77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2" name="Segnaposto data 11">
            <a:extLst>
              <a:ext uri="{FF2B5EF4-FFF2-40B4-BE49-F238E27FC236}">
                <a16:creationId xmlns="" xmlns:a16="http://schemas.microsoft.com/office/drawing/2014/main" id="{262694E9-96AA-42D9-B4A5-30CCE0B147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840" y="12362982"/>
            <a:ext cx="5120640" cy="40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93">
                <a:solidFill>
                  <a:schemeClr val="bg1"/>
                </a:solidFill>
              </a:defRPr>
            </a:lvl1pPr>
          </a:lstStyle>
          <a:p>
            <a:endParaRPr lang="it-IT"/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="" xmlns:a16="http://schemas.microsoft.com/office/drawing/2014/main" id="{CF502C4E-B320-491E-9A2B-816FD6F26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335478" y="12362982"/>
            <a:ext cx="5120640" cy="40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93">
                <a:solidFill>
                  <a:schemeClr val="bg1"/>
                </a:solidFill>
              </a:defRPr>
            </a:lvl1pPr>
          </a:lstStyle>
          <a:p>
            <a:fld id="{EE272CC6-F969-4BE6-92FF-DB5CFBA96BF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44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</p:sldLayoutIdLst>
  <p:hf hdr="0" ftr="0" dt="0"/>
  <p:txStyles>
    <p:titleStyle>
      <a:lvl1pPr algn="l" defTabSz="1706910" rtl="0" eaLnBrk="1" latinLnBrk="0" hangingPunct="1">
        <a:lnSpc>
          <a:spcPct val="90000"/>
        </a:lnSpc>
        <a:spcBef>
          <a:spcPct val="0"/>
        </a:spcBef>
        <a:buNone/>
        <a:defRPr sz="746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706910" rtl="0" eaLnBrk="1" latinLnBrk="0" hangingPunct="1">
        <a:lnSpc>
          <a:spcPct val="100000"/>
        </a:lnSpc>
        <a:spcBef>
          <a:spcPts val="1867"/>
        </a:spcBef>
        <a:buFont typeface="Arial" panose="020B0604020202020204" pitchFamily="34" charset="0"/>
        <a:buNone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indent="0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None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marR="0" indent="0" algn="l" defTabSz="1706910" rtl="0" eaLnBrk="1" fontAlgn="auto" latinLnBrk="0" hangingPunct="1">
        <a:lnSpc>
          <a:spcPct val="90000"/>
        </a:lnSpc>
        <a:spcBef>
          <a:spcPts val="933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3733" kern="1200" spc="560">
          <a:solidFill>
            <a:schemeClr val="tx1"/>
          </a:solidFill>
          <a:latin typeface="+mn-lt"/>
          <a:ea typeface="+mn-ea"/>
          <a:cs typeface="+mn-cs"/>
        </a:defRPr>
      </a:lvl3pPr>
      <a:lvl4pPr marL="2560366" indent="0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None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indent="0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None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166">
          <p15:clr>
            <a:srgbClr val="F26B43"/>
          </p15:clr>
        </p15:guide>
        <p15:guide id="4" pos="7514">
          <p15:clr>
            <a:srgbClr val="F26B43"/>
          </p15:clr>
        </p15:guide>
        <p15:guide id="5" orient="horz" pos="4156">
          <p15:clr>
            <a:srgbClr val="F26B43"/>
          </p15:clr>
        </p15:guide>
        <p15:guide id="6" orient="horz" pos="1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7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11" Type="http://schemas.openxmlformats.org/officeDocument/2006/relationships/image" Target="../media/image17.png"/><Relationship Id="rId5" Type="http://schemas.openxmlformats.org/officeDocument/2006/relationships/image" Target="../media/image40.PNG"/><Relationship Id="rId10" Type="http://schemas.openxmlformats.org/officeDocument/2006/relationships/image" Target="../media/image18.jpg"/><Relationship Id="rId4" Type="http://schemas.openxmlformats.org/officeDocument/2006/relationships/image" Target="../media/image38.JPG"/><Relationship Id="rId9" Type="http://schemas.openxmlformats.org/officeDocument/2006/relationships/image" Target="../media/image4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4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11" Type="http://schemas.openxmlformats.org/officeDocument/2006/relationships/image" Target="../media/image51.emf"/><Relationship Id="rId5" Type="http://schemas.openxmlformats.org/officeDocument/2006/relationships/image" Target="../media/image47.emf"/><Relationship Id="rId10" Type="http://schemas.openxmlformats.org/officeDocument/2006/relationships/image" Target="../media/image17.png"/><Relationship Id="rId4" Type="http://schemas.openxmlformats.org/officeDocument/2006/relationships/image" Target="../media/image46.emf"/><Relationship Id="rId9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17.png"/><Relationship Id="rId3" Type="http://schemas.openxmlformats.org/officeDocument/2006/relationships/image" Target="../media/image37.png"/><Relationship Id="rId7" Type="http://schemas.microsoft.com/office/2007/relationships/hdphoto" Target="../media/hdphoto3.wdp"/><Relationship Id="rId12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11" Type="http://schemas.openxmlformats.org/officeDocument/2006/relationships/image" Target="../media/image54.png"/><Relationship Id="rId5" Type="http://schemas.openxmlformats.org/officeDocument/2006/relationships/image" Target="../media/image40.PNG"/><Relationship Id="rId10" Type="http://schemas.openxmlformats.org/officeDocument/2006/relationships/image" Target="../media/image53.png"/><Relationship Id="rId4" Type="http://schemas.openxmlformats.org/officeDocument/2006/relationships/image" Target="../media/image38.JPG"/><Relationship Id="rId9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1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12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18.jp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microsoft.com/office/2007/relationships/hdphoto" Target="../media/hdphoto2.wdp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60.png"/><Relationship Id="rId10" Type="http://schemas.openxmlformats.org/officeDocument/2006/relationships/image" Target="../media/image31.png"/><Relationship Id="rId4" Type="http://schemas.openxmlformats.org/officeDocument/2006/relationships/image" Target="../media/image18.jp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9.pn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44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95" y="-278492"/>
            <a:ext cx="4674168" cy="2617534"/>
          </a:xfrm>
          <a:prstGeom prst="rect">
            <a:avLst/>
          </a:prstGeom>
        </p:spPr>
      </p:pic>
      <p:pic>
        <p:nvPicPr>
          <p:cNvPr id="10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005" y="533732"/>
            <a:ext cx="2831082" cy="109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502249" y="2566306"/>
            <a:ext cx="124999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3600" i="1" dirty="0" smtClean="0">
                <a:latin typeface="+mj-lt"/>
                <a:cs typeface="Times New Roman" panose="02020603050405020304" pitchFamily="18" charset="0"/>
              </a:rPr>
              <a:t>Politecnico di Torino</a:t>
            </a:r>
          </a:p>
          <a:p>
            <a:pPr>
              <a:lnSpc>
                <a:spcPct val="150000"/>
              </a:lnSpc>
            </a:pPr>
            <a:r>
              <a:rPr lang="en-US" sz="3600" i="1" dirty="0">
                <a:latin typeface="+mj-lt"/>
                <a:cs typeface="Times New Roman" panose="02020603050405020304" pitchFamily="18" charset="0"/>
              </a:rPr>
              <a:t>Department of Mechanical and Aerospace </a:t>
            </a:r>
            <a:r>
              <a:rPr lang="en-US" sz="3600" i="1" dirty="0" smtClean="0">
                <a:latin typeface="+mj-lt"/>
                <a:cs typeface="Times New Roman" panose="02020603050405020304" pitchFamily="18" charset="0"/>
              </a:rPr>
              <a:t>Engineering</a:t>
            </a:r>
          </a:p>
          <a:p>
            <a:pPr>
              <a:lnSpc>
                <a:spcPct val="150000"/>
              </a:lnSpc>
            </a:pPr>
            <a:r>
              <a:rPr lang="en-US" sz="3600" i="1" dirty="0">
                <a:latin typeface="+mj-lt"/>
              </a:rPr>
              <a:t>Master’s Degree in Mechanical Engineering</a:t>
            </a:r>
            <a:endParaRPr lang="it-IT" sz="3600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830771" y="5655027"/>
            <a:ext cx="11141775" cy="2506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30" b="1" dirty="0" smtClean="0">
                <a:latin typeface="+mj-lt"/>
              </a:rPr>
              <a:t>Sensors’ Architecture Definition for Energy Consumption Reduction in Urban Battery Electric Vehicles</a:t>
            </a:r>
            <a:endParaRPr lang="it-IT" sz="5230" b="1" dirty="0">
              <a:latin typeface="+mj-lt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502249" y="8161867"/>
            <a:ext cx="199532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3600" i="1" dirty="0" smtClean="0"/>
          </a:p>
          <a:p>
            <a:r>
              <a:rPr lang="it-IT" sz="3600" dirty="0" smtClean="0"/>
              <a:t>Supervisors: 																							Candidate:</a:t>
            </a:r>
          </a:p>
          <a:p>
            <a:r>
              <a:rPr lang="it-IT" sz="3600" dirty="0" smtClean="0"/>
              <a:t>Ch.mo Prof. Andrea Tonoli		 																Luca </a:t>
            </a:r>
            <a:r>
              <a:rPr lang="it-IT" sz="3600" dirty="0"/>
              <a:t>Barzaghi</a:t>
            </a:r>
            <a:endParaRPr lang="it-IT" sz="3600" dirty="0" smtClean="0"/>
          </a:p>
          <a:p>
            <a:r>
              <a:rPr lang="it-IT" sz="3600" dirty="0"/>
              <a:t>PhD Candidate Stefano Favelli </a:t>
            </a:r>
            <a:r>
              <a:rPr lang="it-IT" sz="3600" i="1" dirty="0" smtClean="0"/>
              <a:t>										</a:t>
            </a:r>
            <a:r>
              <a:rPr lang="it-IT" sz="3600" dirty="0" smtClean="0"/>
              <a:t>						s286371 									</a:t>
            </a:r>
            <a:endParaRPr lang="it-IT" sz="3600" dirty="0"/>
          </a:p>
          <a:p>
            <a:r>
              <a:rPr lang="it-IT" sz="3600" dirty="0" smtClean="0"/>
              <a:t>Dott. Ing. Bernardo Sessa (Teoresi S.p.A.) 	</a:t>
            </a:r>
          </a:p>
          <a:p>
            <a:r>
              <a:rPr lang="it-IT" sz="3600" dirty="0" smtClean="0"/>
              <a:t>									</a:t>
            </a:r>
          </a:p>
        </p:txBody>
      </p:sp>
    </p:spTree>
    <p:extLst>
      <p:ext uri="{BB962C8B-B14F-4D97-AF65-F5344CB8AC3E}">
        <p14:creationId xmlns:p14="http://schemas.microsoft.com/office/powerpoint/2010/main" val="274108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36667" y="1977560"/>
            <a:ext cx="9445065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90" dirty="0"/>
              <a:t>From the requirements defined with the project team, the Sensors chosen after market analysis are:</a:t>
            </a:r>
            <a:endParaRPr lang="it-IT" sz="299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0959" y="1477081"/>
            <a:ext cx="2314867" cy="148272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362" y="2796770"/>
            <a:ext cx="2912060" cy="230039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472" y="5405180"/>
            <a:ext cx="2591839" cy="219435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>
            <a:clrChange>
              <a:clrFrom>
                <a:srgbClr val="EFEFED"/>
              </a:clrFrom>
              <a:clrTo>
                <a:srgbClr val="EFEF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2472" y="8263466"/>
            <a:ext cx="3192149" cy="642926"/>
          </a:xfrm>
          <a:prstGeom prst="rect">
            <a:avLst/>
          </a:prstGeom>
        </p:spPr>
      </p:pic>
      <p:pic>
        <p:nvPicPr>
          <p:cNvPr id="9" name="Picture 6" descr="Making the most of car time | Bosch Global">
            <a:extLst>
              <a:ext uri="{FF2B5EF4-FFF2-40B4-BE49-F238E27FC236}">
                <a16:creationId xmlns:a16="http://schemas.microsoft.com/office/drawing/2014/main" xmlns="" id="{21A192D3-07E0-9AB0-CA30-F5194C19D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6" b="91333" l="10000" r="90000">
                        <a14:foregroundMark x1="36625" y1="70444" x2="32005" y2="50388"/>
                        <a14:foregroundMark x1="33140" y1="23500" x2="35250" y2="16000"/>
                        <a14:foregroundMark x1="37125" y1="38000" x2="35375" y2="18222"/>
                        <a14:foregroundMark x1="35375" y1="18222" x2="41000" y2="10222"/>
                        <a14:foregroundMark x1="41000" y1="10222" x2="61125" y2="7556"/>
                        <a14:foregroundMark x1="61125" y1="7556" x2="63625" y2="7556"/>
                        <a14:foregroundMark x1="36000" y1="20667" x2="33875" y2="10667"/>
                        <a14:foregroundMark x1="33500" y1="16222" x2="33250" y2="12000"/>
                        <a14:foregroundMark x1="39625" y1="75778" x2="36250" y2="61333"/>
                        <a14:foregroundMark x1="36250" y1="61333" x2="36375" y2="60667"/>
                        <a14:foregroundMark x1="46125" y1="89333" x2="51250" y2="91333"/>
                        <a14:foregroundMark x1="60875" y1="10000" x2="63500" y2="15333"/>
                        <a14:foregroundMark x1="34375" y1="78444" x2="37250" y2="61556"/>
                        <a14:foregroundMark x1="37250" y1="61556" x2="37625" y2="61333"/>
                        <a14:foregroundMark x1="33000" y1="74667" x2="35875" y2="64444"/>
                        <a14:backgroundMark x1="32375" y1="43111" x2="30625" y2="28444"/>
                        <a14:backgroundMark x1="31875" y1="32667" x2="31625" y2="25556"/>
                        <a14:backgroundMark x1="31875" y1="32222" x2="32375" y2="21333"/>
                        <a14:backgroundMark x1="31875" y1="23333" x2="30750" y2="50222"/>
                        <a14:backgroundMark x1="30750" y1="50222" x2="30500" y2="5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413" y="9372332"/>
            <a:ext cx="2870564" cy="161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16176354" y="1942213"/>
            <a:ext cx="5549113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Robosense RS M1</a:t>
            </a:r>
            <a:endParaRPr lang="it-IT" sz="299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16176354" y="3670737"/>
            <a:ext cx="5549113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Continental ARS 548 RDI</a:t>
            </a:r>
            <a:endParaRPr lang="it-IT" sz="299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6328754" y="6178992"/>
            <a:ext cx="5549113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NileCAM25 CUOAGX GMLS2 </a:t>
            </a:r>
            <a:endParaRPr lang="it-IT" sz="299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6447288" y="8459975"/>
            <a:ext cx="5549113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ZED X</a:t>
            </a:r>
            <a:endParaRPr lang="it-IT" sz="299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16328754" y="10196788"/>
            <a:ext cx="5549113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Continental SRR 520</a:t>
            </a:r>
            <a:endParaRPr lang="it-IT" sz="2990" dirty="0"/>
          </a:p>
        </p:txBody>
      </p:sp>
      <p:pic>
        <p:nvPicPr>
          <p:cNvPr id="15" name="Immagine 14">
            <a:extLst>
              <a:ext uri="{FF2B5EF4-FFF2-40B4-BE49-F238E27FC236}">
                <a16:creationId xmlns="" xmlns:a16="http://schemas.microsoft.com/office/drawing/2014/main" id="{AB9869CE-A0DB-A894-8A51-22E1D3B7A79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3253"/>
          <a:stretch/>
        </p:blipFill>
        <p:spPr>
          <a:xfrm>
            <a:off x="-726054" y="3670737"/>
            <a:ext cx="12153973" cy="7332950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pic>
        <p:nvPicPr>
          <p:cNvPr id="17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olo 1"/>
          <p:cNvSpPr txBox="1">
            <a:spLocks/>
          </p:cNvSpPr>
          <p:nvPr/>
        </p:nvSpPr>
        <p:spPr>
          <a:xfrm>
            <a:off x="4794205" y="481822"/>
            <a:ext cx="12342328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4480" b="1" cap="none" dirty="0" smtClean="0"/>
              <a:t>Best Performing ADAS Sensors</a:t>
            </a:r>
            <a:endParaRPr lang="it-IT" sz="4480" b="1" dirty="0"/>
          </a:p>
        </p:txBody>
      </p:sp>
    </p:spTree>
    <p:extLst>
      <p:ext uri="{BB962C8B-B14F-4D97-AF65-F5344CB8AC3E}">
        <p14:creationId xmlns:p14="http://schemas.microsoft.com/office/powerpoint/2010/main" val="22640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="" xmlns:a16="http://schemas.microsoft.com/office/drawing/2014/main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62733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480" b="1" dirty="0" smtClean="0">
                <a:cs typeface="Calibri" panose="020F0502020204030204" pitchFamily="34" charset="0"/>
              </a:rPr>
              <a:t>RESULTS:</a:t>
            </a:r>
          </a:p>
          <a:p>
            <a:r>
              <a:rPr lang="it-IT" sz="3600" b="1" dirty="0" smtClean="0">
                <a:cs typeface="Calibri" panose="020F0502020204030204" pitchFamily="34" charset="0"/>
              </a:rPr>
              <a:t>NEW </a:t>
            </a:r>
            <a:r>
              <a:rPr lang="it-IT" sz="3600" b="1" dirty="0">
                <a:cs typeface="Calibri" panose="020F0502020204030204" pitchFamily="34" charset="0"/>
              </a:rPr>
              <a:t>ADAS Architecture – Solution 1</a:t>
            </a:r>
          </a:p>
        </p:txBody>
      </p:sp>
      <p:graphicFrame>
        <p:nvGraphicFramePr>
          <p:cNvPr id="2" name="Tabella 3">
            <a:extLst>
              <a:ext uri="{FF2B5EF4-FFF2-40B4-BE49-F238E27FC236}">
                <a16:creationId xmlns="" xmlns:a16="http://schemas.microsoft.com/office/drawing/2014/main" id="{2BADD211-B5FB-2A90-5EEC-7F35D98857C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84645" y="4337202"/>
          <a:ext cx="14016491" cy="561513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046183">
                  <a:extLst>
                    <a:ext uri="{9D8B030D-6E8A-4147-A177-3AD203B41FA5}">
                      <a16:colId xmlns="" xmlns:a16="http://schemas.microsoft.com/office/drawing/2014/main" val="185463809"/>
                    </a:ext>
                  </a:extLst>
                </a:gridCol>
                <a:gridCol w="1892322">
                  <a:extLst>
                    <a:ext uri="{9D8B030D-6E8A-4147-A177-3AD203B41FA5}">
                      <a16:colId xmlns="" xmlns:a16="http://schemas.microsoft.com/office/drawing/2014/main" val="3768082955"/>
                    </a:ext>
                  </a:extLst>
                </a:gridCol>
                <a:gridCol w="1463979">
                  <a:extLst>
                    <a:ext uri="{9D8B030D-6E8A-4147-A177-3AD203B41FA5}">
                      <a16:colId xmlns="" xmlns:a16="http://schemas.microsoft.com/office/drawing/2014/main" val="3389445309"/>
                    </a:ext>
                  </a:extLst>
                </a:gridCol>
                <a:gridCol w="1744734">
                  <a:extLst>
                    <a:ext uri="{9D8B030D-6E8A-4147-A177-3AD203B41FA5}">
                      <a16:colId xmlns="" xmlns:a16="http://schemas.microsoft.com/office/drawing/2014/main" val="3704585877"/>
                    </a:ext>
                  </a:extLst>
                </a:gridCol>
                <a:gridCol w="1833810">
                  <a:extLst>
                    <a:ext uri="{9D8B030D-6E8A-4147-A177-3AD203B41FA5}">
                      <a16:colId xmlns="" xmlns:a16="http://schemas.microsoft.com/office/drawing/2014/main" val="2010000773"/>
                    </a:ext>
                  </a:extLst>
                </a:gridCol>
                <a:gridCol w="1887001">
                  <a:extLst>
                    <a:ext uri="{9D8B030D-6E8A-4147-A177-3AD203B41FA5}">
                      <a16:colId xmlns="" xmlns:a16="http://schemas.microsoft.com/office/drawing/2014/main" val="2149741667"/>
                    </a:ext>
                  </a:extLst>
                </a:gridCol>
                <a:gridCol w="1645339">
                  <a:extLst>
                    <a:ext uri="{9D8B030D-6E8A-4147-A177-3AD203B41FA5}">
                      <a16:colId xmlns="" xmlns:a16="http://schemas.microsoft.com/office/drawing/2014/main" val="2235509234"/>
                    </a:ext>
                  </a:extLst>
                </a:gridCol>
                <a:gridCol w="1503123">
                  <a:extLst>
                    <a:ext uri="{9D8B030D-6E8A-4147-A177-3AD203B41FA5}">
                      <a16:colId xmlns="" xmlns:a16="http://schemas.microsoft.com/office/drawing/2014/main" val="2080807173"/>
                    </a:ext>
                  </a:extLst>
                </a:gridCol>
              </a:tblGrid>
              <a:tr h="709867">
                <a:tc>
                  <a:txBody>
                    <a:bodyPr/>
                    <a:lstStyle/>
                    <a:p>
                      <a:pPr algn="ctr"/>
                      <a:r>
                        <a:rPr lang="it-IT" sz="2800" dirty="0"/>
                        <a:t>SENSOR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Type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Max Range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Range Accuracy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FoV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Resolution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Cost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706910" rtl="0" eaLnBrk="1" latinLnBrk="0" hangingPunct="1"/>
                      <a:r>
                        <a:rPr lang="it-IT" sz="2800" b="1" kern="1200" dirty="0">
                          <a:solidFill>
                            <a:schemeClr val="lt1"/>
                          </a:solidFill>
                        </a:rPr>
                        <a:t>Quantity</a:t>
                      </a:r>
                      <a:endParaRPr lang="it-IT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0370239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ARS 548 RDI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4D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0.15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60°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0.10 m/s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4000 €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238490651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ZED X / 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Leopard AR0234CS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Smart Stereo /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Stereocamera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20 m / 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8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110°H/80°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V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121.5°H/73.5°V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550 € / 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370 €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1565531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CONTINENTAL SRR520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Radar SRR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100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0.22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0.5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 m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± 90°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0.35 m/s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72440623"/>
                  </a:ext>
                </a:extLst>
              </a:tr>
              <a:tr h="1119870">
                <a:tc>
                  <a:txBody>
                    <a:bodyPr/>
                    <a:lstStyle/>
                    <a:p>
                      <a:pPr marL="0" marR="0" lvl="0" indent="0" algn="l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NileCam25 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CUOAGX</a:t>
                      </a: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 GMLS2 / CONTINENTAL MFC527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Monocamera / Smart Mono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104.6°</a:t>
                      </a: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H/61.6°V</a:t>
                      </a:r>
                      <a:b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baseline="0" dirty="0">
                          <a:solidFill>
                            <a:schemeClr val="tx1"/>
                          </a:solidFill>
                        </a:rPr>
                        <a:t>110°H/70°V 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1920Hx1200V</a:t>
                      </a:r>
                    </a:p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1280Hx960V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505 € /</a:t>
                      </a:r>
                      <a:br>
                        <a:rPr lang="it-IT" sz="20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550 €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7069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kern="12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12877247"/>
                  </a:ext>
                </a:extLst>
              </a:tr>
            </a:tbl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7C9E44C5-4ADE-49D8-1653-F1EA1AD11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65" y="2186400"/>
            <a:ext cx="20404761" cy="749477"/>
          </a:xfrm>
          <a:prstGeom prst="rect">
            <a:avLst/>
          </a:prstGeom>
        </p:spPr>
      </p:pic>
      <p:grpSp>
        <p:nvGrpSpPr>
          <p:cNvPr id="37" name="Gruppo 2">
            <a:extLst>
              <a:ext uri="{FF2B5EF4-FFF2-40B4-BE49-F238E27FC236}">
                <a16:creationId xmlns="" xmlns:a16="http://schemas.microsoft.com/office/drawing/2014/main" id="{0EC350A9-50FA-7D8A-5D53-D97F2F684452}"/>
              </a:ext>
            </a:extLst>
          </p:cNvPr>
          <p:cNvGrpSpPr/>
          <p:nvPr/>
        </p:nvGrpSpPr>
        <p:grpSpPr>
          <a:xfrm>
            <a:off x="15620487" y="1148296"/>
            <a:ext cx="6629913" cy="10603438"/>
            <a:chOff x="15026517" y="1243727"/>
            <a:chExt cx="6545405" cy="10464456"/>
          </a:xfrm>
        </p:grpSpPr>
        <p:pic>
          <p:nvPicPr>
            <p:cNvPr id="38" name="Immagine 1">
              <a:extLst>
                <a:ext uri="{FF2B5EF4-FFF2-40B4-BE49-F238E27FC236}">
                  <a16:creationId xmlns="" xmlns:a16="http://schemas.microsoft.com/office/drawing/2014/main" id="{B8C0AAB2-5B6B-0882-6E9D-885B57DE8D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8" t="17945" r="8295" b="12356"/>
            <a:stretch/>
          </p:blipFill>
          <p:spPr>
            <a:xfrm rot="16200000">
              <a:off x="15263382" y="6545489"/>
              <a:ext cx="4668900" cy="2682404"/>
            </a:xfrm>
            <a:prstGeom prst="rect">
              <a:avLst/>
            </a:prstGeom>
          </p:spPr>
        </p:pic>
        <p:sp>
          <p:nvSpPr>
            <p:cNvPr id="39" name="Fusione 6">
              <a:extLst>
                <a:ext uri="{FF2B5EF4-FFF2-40B4-BE49-F238E27FC236}">
                  <a16:creationId xmlns="" xmlns:a16="http://schemas.microsoft.com/office/drawing/2014/main" id="{4FDC5DDD-740B-C2A5-C35F-216E722C96DB}"/>
                </a:ext>
              </a:extLst>
            </p:cNvPr>
            <p:cNvSpPr/>
            <p:nvPr/>
          </p:nvSpPr>
          <p:spPr>
            <a:xfrm>
              <a:off x="16320177" y="1243727"/>
              <a:ext cx="2498091" cy="4437627"/>
            </a:xfrm>
            <a:prstGeom prst="flowChartMerge">
              <a:avLst/>
            </a:prstGeom>
            <a:solidFill>
              <a:schemeClr val="accent1">
                <a:alpha val="6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0" name="Fusione 8">
              <a:extLst>
                <a:ext uri="{FF2B5EF4-FFF2-40B4-BE49-F238E27FC236}">
                  <a16:creationId xmlns="" xmlns:a16="http://schemas.microsoft.com/office/drawing/2014/main" id="{69E58A8F-489D-33E2-231A-1E15D1BAFBCE}"/>
                </a:ext>
              </a:extLst>
            </p:cNvPr>
            <p:cNvSpPr/>
            <p:nvPr/>
          </p:nvSpPr>
          <p:spPr>
            <a:xfrm rot="5400000">
              <a:off x="18141149" y="7303892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Fusione 11">
              <a:extLst>
                <a:ext uri="{FF2B5EF4-FFF2-40B4-BE49-F238E27FC236}">
                  <a16:creationId xmlns="" xmlns:a16="http://schemas.microsoft.com/office/drawing/2014/main" id="{CDF63993-F933-FAAC-306C-87EA66BBD74A}"/>
                </a:ext>
              </a:extLst>
            </p:cNvPr>
            <p:cNvSpPr/>
            <p:nvPr/>
          </p:nvSpPr>
          <p:spPr>
            <a:xfrm rot="16200000">
              <a:off x="14499208" y="7306165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Fusione 12">
              <a:extLst>
                <a:ext uri="{FF2B5EF4-FFF2-40B4-BE49-F238E27FC236}">
                  <a16:creationId xmlns="" xmlns:a16="http://schemas.microsoft.com/office/drawing/2014/main" id="{51BF5E2C-F7BB-094D-B8AF-E50787C6FF1E}"/>
                </a:ext>
              </a:extLst>
            </p:cNvPr>
            <p:cNvSpPr/>
            <p:nvPr/>
          </p:nvSpPr>
          <p:spPr>
            <a:xfrm rot="10800000">
              <a:off x="16320177" y="10207493"/>
              <a:ext cx="2555307" cy="1500690"/>
            </a:xfrm>
            <a:prstGeom prst="flowChartMerge">
              <a:avLst/>
            </a:prstGeom>
            <a:solidFill>
              <a:schemeClr val="accent2">
                <a:alpha val="67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3" name="Fusione 13">
              <a:extLst>
                <a:ext uri="{FF2B5EF4-FFF2-40B4-BE49-F238E27FC236}">
                  <a16:creationId xmlns="" xmlns:a16="http://schemas.microsoft.com/office/drawing/2014/main" id="{2E84F070-D270-D3E6-4E2F-662B20A389E3}"/>
                </a:ext>
              </a:extLst>
            </p:cNvPr>
            <p:cNvSpPr/>
            <p:nvPr/>
          </p:nvSpPr>
          <p:spPr>
            <a:xfrm>
              <a:off x="16009981" y="4756679"/>
              <a:ext cx="3125594" cy="2618946"/>
            </a:xfrm>
            <a:prstGeom prst="flowChartMerge">
              <a:avLst/>
            </a:prstGeom>
            <a:solidFill>
              <a:schemeClr val="accent6">
                <a:alpha val="67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4" name="Fusione 14">
              <a:extLst>
                <a:ext uri="{FF2B5EF4-FFF2-40B4-BE49-F238E27FC236}">
                  <a16:creationId xmlns="" xmlns:a16="http://schemas.microsoft.com/office/drawing/2014/main" id="{96D93E24-0E74-9CE1-AE3F-88D8DE68BE48}"/>
                </a:ext>
              </a:extLst>
            </p:cNvPr>
            <p:cNvSpPr/>
            <p:nvPr/>
          </p:nvSpPr>
          <p:spPr>
            <a:xfrm rot="10800000">
              <a:off x="16035030" y="9741191"/>
              <a:ext cx="3125595" cy="1638518"/>
            </a:xfrm>
            <a:prstGeom prst="flowChartMerge">
              <a:avLst/>
            </a:prstGeom>
            <a:solidFill>
              <a:srgbClr val="FFFF00">
                <a:alpha val="67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5" name="Rettangolo 16">
              <a:extLst>
                <a:ext uri="{FF2B5EF4-FFF2-40B4-BE49-F238E27FC236}">
                  <a16:creationId xmlns="" xmlns:a16="http://schemas.microsoft.com/office/drawing/2014/main" id="{93B5F402-C2F8-A42F-BB64-DE0BFCA83730}"/>
                </a:ext>
              </a:extLst>
            </p:cNvPr>
            <p:cNvSpPr/>
            <p:nvPr/>
          </p:nvSpPr>
          <p:spPr>
            <a:xfrm>
              <a:off x="19891331" y="3304207"/>
              <a:ext cx="150311" cy="1503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6" name="Rettangolo 18">
              <a:extLst>
                <a:ext uri="{FF2B5EF4-FFF2-40B4-BE49-F238E27FC236}">
                  <a16:creationId xmlns="" xmlns:a16="http://schemas.microsoft.com/office/drawing/2014/main" id="{846A5E85-0E81-6358-5483-0ABC43037359}"/>
                </a:ext>
              </a:extLst>
            </p:cNvPr>
            <p:cNvSpPr/>
            <p:nvPr/>
          </p:nvSpPr>
          <p:spPr>
            <a:xfrm>
              <a:off x="19893419" y="3556815"/>
              <a:ext cx="150311" cy="150312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accent6"/>
                </a:solidFill>
              </a:endParaRPr>
            </a:p>
          </p:txBody>
        </p:sp>
        <p:sp>
          <p:nvSpPr>
            <p:cNvPr id="47" name="Rettangolo 19">
              <a:extLst>
                <a:ext uri="{FF2B5EF4-FFF2-40B4-BE49-F238E27FC236}">
                  <a16:creationId xmlns="" xmlns:a16="http://schemas.microsoft.com/office/drawing/2014/main" id="{20203E7D-55F2-1028-9BC0-41C6185034DC}"/>
                </a:ext>
              </a:extLst>
            </p:cNvPr>
            <p:cNvSpPr/>
            <p:nvPr/>
          </p:nvSpPr>
          <p:spPr>
            <a:xfrm>
              <a:off x="19895507" y="3796897"/>
              <a:ext cx="150311" cy="15031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solidFill>
                  <a:schemeClr val="accent6"/>
                </a:solidFill>
              </a:endParaRPr>
            </a:p>
          </p:txBody>
        </p:sp>
        <p:sp>
          <p:nvSpPr>
            <p:cNvPr id="48" name="Rettangolo 20">
              <a:extLst>
                <a:ext uri="{FF2B5EF4-FFF2-40B4-BE49-F238E27FC236}">
                  <a16:creationId xmlns="" xmlns:a16="http://schemas.microsoft.com/office/drawing/2014/main" id="{B95CBB4B-3D4F-FB6B-C157-6F37EACBBB83}"/>
                </a:ext>
              </a:extLst>
            </p:cNvPr>
            <p:cNvSpPr/>
            <p:nvPr/>
          </p:nvSpPr>
          <p:spPr>
            <a:xfrm>
              <a:off x="19891331" y="4040578"/>
              <a:ext cx="150311" cy="15031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CasellaDiTesto 21">
              <a:extLst>
                <a:ext uri="{FF2B5EF4-FFF2-40B4-BE49-F238E27FC236}">
                  <a16:creationId xmlns="" xmlns:a16="http://schemas.microsoft.com/office/drawing/2014/main" id="{9FDBAF0B-5985-DB66-2D71-9C09253ECD8D}"/>
                </a:ext>
              </a:extLst>
            </p:cNvPr>
            <p:cNvSpPr txBox="1"/>
            <p:nvPr/>
          </p:nvSpPr>
          <p:spPr>
            <a:xfrm>
              <a:off x="20041643" y="3194141"/>
              <a:ext cx="1077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4D</a:t>
              </a:r>
            </a:p>
          </p:txBody>
        </p:sp>
        <p:sp>
          <p:nvSpPr>
            <p:cNvPr id="50" name="CasellaDiTesto 22">
              <a:extLst>
                <a:ext uri="{FF2B5EF4-FFF2-40B4-BE49-F238E27FC236}">
                  <a16:creationId xmlns="" xmlns:a16="http://schemas.microsoft.com/office/drawing/2014/main" id="{ADDCC715-3E4C-DB60-BDEC-F15637176E52}"/>
                </a:ext>
              </a:extLst>
            </p:cNvPr>
            <p:cNvSpPr txBox="1"/>
            <p:nvPr/>
          </p:nvSpPr>
          <p:spPr>
            <a:xfrm>
              <a:off x="20043731" y="3446749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Stereocamera</a:t>
              </a:r>
            </a:p>
          </p:txBody>
        </p:sp>
        <p:sp>
          <p:nvSpPr>
            <p:cNvPr id="51" name="CasellaDiTesto 23">
              <a:extLst>
                <a:ext uri="{FF2B5EF4-FFF2-40B4-BE49-F238E27FC236}">
                  <a16:creationId xmlns="" xmlns:a16="http://schemas.microsoft.com/office/drawing/2014/main" id="{D252E737-7554-C9FE-C09E-7CD7594E29EB}"/>
                </a:ext>
              </a:extLst>
            </p:cNvPr>
            <p:cNvSpPr txBox="1"/>
            <p:nvPr/>
          </p:nvSpPr>
          <p:spPr>
            <a:xfrm>
              <a:off x="20043731" y="3699357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Radar SRR</a:t>
              </a:r>
            </a:p>
          </p:txBody>
        </p:sp>
        <p:sp>
          <p:nvSpPr>
            <p:cNvPr id="52" name="CasellaDiTesto 24">
              <a:extLst>
                <a:ext uri="{FF2B5EF4-FFF2-40B4-BE49-F238E27FC236}">
                  <a16:creationId xmlns="" xmlns:a16="http://schemas.microsoft.com/office/drawing/2014/main" id="{4BCCB325-4A61-EBB7-D236-6755647D6EFE}"/>
                </a:ext>
              </a:extLst>
            </p:cNvPr>
            <p:cNvSpPr txBox="1"/>
            <p:nvPr/>
          </p:nvSpPr>
          <p:spPr>
            <a:xfrm>
              <a:off x="20045836" y="3951965"/>
              <a:ext cx="1526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Monocamera</a:t>
              </a:r>
            </a:p>
          </p:txBody>
        </p:sp>
      </p:grpSp>
      <p:pic>
        <p:nvPicPr>
          <p:cNvPr id="21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615" y="10903279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7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45800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300" b="1" dirty="0" smtClean="0">
                <a:cs typeface="Calibri" panose="020F0502020204030204" pitchFamily="34" charset="0"/>
              </a:rPr>
              <a:t>RESULTS:</a:t>
            </a:r>
          </a:p>
          <a:p>
            <a:r>
              <a:rPr lang="it-IT" sz="4480" b="1" dirty="0" smtClean="0">
                <a:cs typeface="Calibri" panose="020F0502020204030204" pitchFamily="34" charset="0"/>
              </a:rPr>
              <a:t>NEW </a:t>
            </a:r>
            <a:r>
              <a:rPr lang="it-IT" sz="4480" b="1" dirty="0">
                <a:cs typeface="Calibri" panose="020F0502020204030204" pitchFamily="34" charset="0"/>
              </a:rPr>
              <a:t>ADAS Architecture – Comparison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2C260323-0ABF-FAB5-1F74-B01171CA9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92" y="2192956"/>
            <a:ext cx="20539163" cy="75441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9FCAF8E7-4468-4F74-70A9-313DCE89FD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53099" y="2925852"/>
            <a:ext cx="10334032" cy="662603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DE57CF13-79FF-D140-58E1-5B82542829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2184" y="2925852"/>
            <a:ext cx="10334032" cy="662603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98BDD6E5-1267-A7F8-B3F7-E1DA0D39B2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71880" y="8650405"/>
            <a:ext cx="2441642" cy="33793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CF2819C-B16A-12E0-11D0-83197A1355C8}"/>
              </a:ext>
            </a:extLst>
          </p:cNvPr>
          <p:cNvSpPr txBox="1"/>
          <p:nvPr/>
        </p:nvSpPr>
        <p:spPr>
          <a:xfrm>
            <a:off x="4323829" y="8907757"/>
            <a:ext cx="294515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Range = 4</a:t>
            </a:r>
          </a:p>
          <a:p>
            <a:r>
              <a:rPr lang="it-IT" sz="2800" b="1" dirty="0"/>
              <a:t>Accuracy = 3</a:t>
            </a:r>
          </a:p>
          <a:p>
            <a:r>
              <a:rPr lang="it-IT" sz="2800" dirty="0"/>
              <a:t>FoV = 2.5</a:t>
            </a:r>
          </a:p>
          <a:p>
            <a:r>
              <a:rPr lang="it-IT" sz="2800" b="1" dirty="0"/>
              <a:t>Resolution = 4</a:t>
            </a:r>
          </a:p>
          <a:p>
            <a:r>
              <a:rPr lang="it-IT" sz="2800" b="1" dirty="0"/>
              <a:t>Cost = 4</a:t>
            </a:r>
          </a:p>
          <a:p>
            <a:r>
              <a:rPr lang="it-IT" sz="2800" dirty="0"/>
              <a:t>Innovation = 2.25 Robustness = 2.75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6971263-2AAC-A4B2-843D-5EA6317F2C37}"/>
              </a:ext>
            </a:extLst>
          </p:cNvPr>
          <p:cNvSpPr txBox="1"/>
          <p:nvPr/>
        </p:nvSpPr>
        <p:spPr>
          <a:xfrm>
            <a:off x="12077300" y="8907757"/>
            <a:ext cx="30775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Range = 3.5</a:t>
            </a:r>
          </a:p>
          <a:p>
            <a:r>
              <a:rPr lang="it-IT" sz="2800" b="1" dirty="0"/>
              <a:t>Accuracy = 3</a:t>
            </a:r>
          </a:p>
          <a:p>
            <a:r>
              <a:rPr lang="it-IT" sz="2800" b="1" dirty="0"/>
              <a:t>FoV = 3</a:t>
            </a:r>
          </a:p>
          <a:p>
            <a:r>
              <a:rPr lang="it-IT" sz="2800" b="1" dirty="0"/>
              <a:t>Resolution = 4</a:t>
            </a:r>
          </a:p>
          <a:p>
            <a:r>
              <a:rPr lang="it-IT" sz="2800" dirty="0"/>
              <a:t>Cost = 3.75</a:t>
            </a:r>
          </a:p>
          <a:p>
            <a:r>
              <a:rPr lang="it-IT" sz="2800" dirty="0"/>
              <a:t>Innovation = 2 </a:t>
            </a:r>
          </a:p>
          <a:p>
            <a:r>
              <a:rPr lang="it-IT" sz="2800" dirty="0"/>
              <a:t>Robustness = 2.25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0DF1069-5451-B978-D096-66BEA62237C2}"/>
              </a:ext>
            </a:extLst>
          </p:cNvPr>
          <p:cNvSpPr txBox="1"/>
          <p:nvPr/>
        </p:nvSpPr>
        <p:spPr>
          <a:xfrm>
            <a:off x="19196084" y="8944558"/>
            <a:ext cx="30775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Range = 4</a:t>
            </a:r>
          </a:p>
          <a:p>
            <a:r>
              <a:rPr lang="it-IT" sz="2800" b="1" dirty="0"/>
              <a:t>Accuracy = 3</a:t>
            </a:r>
          </a:p>
          <a:p>
            <a:r>
              <a:rPr lang="it-IT" sz="2800" dirty="0"/>
              <a:t>FoV = 2</a:t>
            </a:r>
          </a:p>
          <a:p>
            <a:r>
              <a:rPr lang="it-IT" sz="2800" b="1" dirty="0"/>
              <a:t>Resolution = 4</a:t>
            </a:r>
          </a:p>
          <a:p>
            <a:r>
              <a:rPr lang="it-IT" sz="2800" b="1" dirty="0"/>
              <a:t>Cost = 4</a:t>
            </a:r>
          </a:p>
          <a:p>
            <a:r>
              <a:rPr lang="it-IT" sz="2800" dirty="0"/>
              <a:t>Innovation = 2.33 </a:t>
            </a:r>
          </a:p>
          <a:p>
            <a:r>
              <a:rPr lang="it-IT" sz="2800" dirty="0"/>
              <a:t>Robustness = 3.33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D186F37-0D3D-8335-9EC2-38EC8B9D09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2275" y="8616811"/>
            <a:ext cx="2441642" cy="342328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8123DE5-3A74-284A-DBEC-DB357D713E9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4147"/>
          <a:stretch/>
        </p:blipFill>
        <p:spPr>
          <a:xfrm>
            <a:off x="9221555" y="8906850"/>
            <a:ext cx="2441642" cy="306725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3328" y="-415626"/>
            <a:ext cx="4674168" cy="2617534"/>
          </a:xfrm>
          <a:prstGeom prst="rect">
            <a:avLst/>
          </a:prstGeom>
        </p:spPr>
      </p:pic>
      <p:pic>
        <p:nvPicPr>
          <p:cNvPr id="15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4651" y="345799"/>
            <a:ext cx="2831082" cy="109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30">
            <a:extLst>
              <a:ext uri="{FF2B5EF4-FFF2-40B4-BE49-F238E27FC236}">
                <a16:creationId xmlns="" xmlns:a16="http://schemas.microsoft.com/office/drawing/2014/main" id="{DE076BE0-A13B-D768-1CB3-69F74B7BE470}"/>
              </a:ext>
            </a:extLst>
          </p:cNvPr>
          <p:cNvSpPr/>
          <p:nvPr/>
        </p:nvSpPr>
        <p:spPr>
          <a:xfrm>
            <a:off x="678692" y="2925852"/>
            <a:ext cx="6924829" cy="91852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ctangle 30">
            <a:extLst>
              <a:ext uri="{FF2B5EF4-FFF2-40B4-BE49-F238E27FC236}">
                <a16:creationId xmlns="" xmlns:a16="http://schemas.microsoft.com/office/drawing/2014/main" id="{DE076BE0-A13B-D768-1CB3-69F74B7BE470}"/>
              </a:ext>
            </a:extLst>
          </p:cNvPr>
          <p:cNvSpPr/>
          <p:nvPr/>
        </p:nvSpPr>
        <p:spPr>
          <a:xfrm>
            <a:off x="8173360" y="2925852"/>
            <a:ext cx="6924829" cy="91852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ctangle 30">
            <a:extLst>
              <a:ext uri="{FF2B5EF4-FFF2-40B4-BE49-F238E27FC236}">
                <a16:creationId xmlns="" xmlns:a16="http://schemas.microsoft.com/office/drawing/2014/main" id="{DE076BE0-A13B-D768-1CB3-69F74B7BE470}"/>
              </a:ext>
            </a:extLst>
          </p:cNvPr>
          <p:cNvSpPr/>
          <p:nvPr/>
        </p:nvSpPr>
        <p:spPr>
          <a:xfrm>
            <a:off x="15532108" y="2925852"/>
            <a:ext cx="6924829" cy="91852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xmlns="" id="{EA9C8E4F-1639-6A71-BB83-2ECBAAE874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16090" y="2925853"/>
            <a:ext cx="10334031" cy="662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7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95" y="4828103"/>
            <a:ext cx="2314867" cy="148272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592" y="3856522"/>
            <a:ext cx="2912060" cy="230039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6" y="6310828"/>
            <a:ext cx="2591839" cy="2194352"/>
          </a:xfrm>
          <a:prstGeom prst="rect">
            <a:avLst/>
          </a:prstGeom>
        </p:spPr>
      </p:pic>
      <p:pic>
        <p:nvPicPr>
          <p:cNvPr id="7" name="Picture 6" descr="Making the most of car time | Bosch Global">
            <a:extLst>
              <a:ext uri="{FF2B5EF4-FFF2-40B4-BE49-F238E27FC236}">
                <a16:creationId xmlns:a16="http://schemas.microsoft.com/office/drawing/2014/main" xmlns="" id="{21A192D3-07E0-9AB0-CA30-F5194C19D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56" b="91333" l="10000" r="90000">
                        <a14:foregroundMark x1="36625" y1="70444" x2="32005" y2="50388"/>
                        <a14:foregroundMark x1="33140" y1="23500" x2="35250" y2="16000"/>
                        <a14:foregroundMark x1="37125" y1="38000" x2="35375" y2="18222"/>
                        <a14:foregroundMark x1="35375" y1="18222" x2="41000" y2="10222"/>
                        <a14:foregroundMark x1="41000" y1="10222" x2="61125" y2="7556"/>
                        <a14:foregroundMark x1="61125" y1="7556" x2="63625" y2="7556"/>
                        <a14:foregroundMark x1="36000" y1="20667" x2="33875" y2="10667"/>
                        <a14:foregroundMark x1="33500" y1="16222" x2="33250" y2="12000"/>
                        <a14:foregroundMark x1="39625" y1="75778" x2="36250" y2="61333"/>
                        <a14:foregroundMark x1="36250" y1="61333" x2="36375" y2="60667"/>
                        <a14:foregroundMark x1="46125" y1="89333" x2="51250" y2="91333"/>
                        <a14:foregroundMark x1="60875" y1="10000" x2="63500" y2="15333"/>
                        <a14:foregroundMark x1="34375" y1="78444" x2="37250" y2="61556"/>
                        <a14:foregroundMark x1="37250" y1="61556" x2="37625" y2="61333"/>
                        <a14:foregroundMark x1="33000" y1="74667" x2="35875" y2="64444"/>
                        <a14:backgroundMark x1="32375" y1="43111" x2="30625" y2="28444"/>
                        <a14:backgroundMark x1="31875" y1="32667" x2="31625" y2="25556"/>
                        <a14:backgroundMark x1="31875" y1="32222" x2="32375" y2="21333"/>
                        <a14:backgroundMark x1="31875" y1="23333" x2="30750" y2="50222"/>
                        <a14:backgroundMark x1="30750" y1="50222" x2="30500" y2="5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050" y="6840764"/>
            <a:ext cx="2870564" cy="161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8">
            <a:clrChange>
              <a:clrFrom>
                <a:srgbClr val="EFEFED"/>
              </a:clrFrom>
              <a:clrTo>
                <a:srgbClr val="EFEFE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890" y="8877185"/>
            <a:ext cx="3192149" cy="642926"/>
          </a:xfrm>
          <a:prstGeom prst="rect">
            <a:avLst/>
          </a:prstGeom>
        </p:spPr>
      </p:pic>
      <p:sp>
        <p:nvSpPr>
          <p:cNvPr id="9" name="Freccia a destra 8"/>
          <p:cNvSpPr/>
          <p:nvPr/>
        </p:nvSpPr>
        <p:spPr>
          <a:xfrm>
            <a:off x="5201233" y="5278788"/>
            <a:ext cx="3015305" cy="18626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3680" y="3783550"/>
            <a:ext cx="4167921" cy="386456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10251" y="6690094"/>
            <a:ext cx="3609009" cy="3503145"/>
          </a:xfrm>
          <a:prstGeom prst="rect">
            <a:avLst/>
          </a:prstGeom>
        </p:spPr>
      </p:pic>
      <p:sp>
        <p:nvSpPr>
          <p:cNvPr id="13" name="Freccia a destra 12"/>
          <p:cNvSpPr/>
          <p:nvPr/>
        </p:nvSpPr>
        <p:spPr>
          <a:xfrm>
            <a:off x="13867910" y="5225583"/>
            <a:ext cx="3015305" cy="18626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93837" y="4023941"/>
            <a:ext cx="5464563" cy="3683341"/>
          </a:xfrm>
          <a:prstGeom prst="rect">
            <a:avLst/>
          </a:prstGeom>
        </p:spPr>
      </p:pic>
      <p:sp>
        <p:nvSpPr>
          <p:cNvPr id="15" name="Titolo 2">
            <a:extLst>
              <a:ext uri="{FF2B5EF4-FFF2-40B4-BE49-F238E27FC236}">
                <a16:creationId xmlns:a16="http://schemas.microsoft.com/office/drawing/2014/main" xmlns="" id="{2774857E-AACC-119E-22B9-156A2567EEEE}"/>
              </a:ext>
            </a:extLst>
          </p:cNvPr>
          <p:cNvSpPr txBox="1">
            <a:spLocks/>
          </p:cNvSpPr>
          <p:nvPr/>
        </p:nvSpPr>
        <p:spPr>
          <a:xfrm>
            <a:off x="4668676" y="345800"/>
            <a:ext cx="16414750" cy="1436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300" b="1" dirty="0" smtClean="0">
                <a:cs typeface="Calibri" panose="020F0502020204030204" pitchFamily="34" charset="0"/>
              </a:rPr>
              <a:t>Conclusions and Future Works</a:t>
            </a:r>
            <a:endParaRPr lang="it-IT" sz="5300" b="1" dirty="0">
              <a:cs typeface="Calibri" panose="020F0502020204030204" pitchFamily="34" charset="0"/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pic>
        <p:nvPicPr>
          <p:cNvPr id="18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3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2158134" y="713435"/>
            <a:ext cx="6062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3200" i="1" dirty="0" smtClean="0"/>
              <a:t>«</a:t>
            </a:r>
            <a:r>
              <a:rPr lang="it-IT" sz="3200" i="1" dirty="0" err="1" smtClean="0"/>
              <a:t>Passion</a:t>
            </a:r>
            <a:r>
              <a:rPr lang="it-IT" sz="3200" i="1" dirty="0" smtClean="0"/>
              <a:t>, </a:t>
            </a:r>
            <a:r>
              <a:rPr lang="it-IT" sz="3200" i="1" dirty="0" err="1" smtClean="0"/>
              <a:t>obsession</a:t>
            </a:r>
            <a:r>
              <a:rPr lang="it-IT" sz="3200" i="1" dirty="0" smtClean="0"/>
              <a:t>, car </a:t>
            </a:r>
            <a:r>
              <a:rPr lang="it-IT" sz="3200" i="1" dirty="0" err="1" smtClean="0"/>
              <a:t>addiction</a:t>
            </a:r>
            <a:r>
              <a:rPr lang="it-IT" sz="3200" i="1" dirty="0" smtClean="0"/>
              <a:t>;</a:t>
            </a:r>
          </a:p>
          <a:p>
            <a:pPr algn="r"/>
            <a:r>
              <a:rPr lang="it-IT" sz="3200" i="1" dirty="0" smtClean="0"/>
              <a:t> </a:t>
            </a:r>
            <a:r>
              <a:rPr lang="it-IT" sz="3200" i="1" dirty="0" err="1" smtClean="0"/>
              <a:t>beyond</a:t>
            </a:r>
            <a:r>
              <a:rPr lang="it-IT" sz="3200" i="1" dirty="0" smtClean="0"/>
              <a:t> the </a:t>
            </a:r>
            <a:r>
              <a:rPr lang="it-IT" sz="3200" i="1" dirty="0" err="1" smtClean="0"/>
              <a:t>bounds</a:t>
            </a:r>
            <a:r>
              <a:rPr lang="it-IT" sz="3200" i="1" dirty="0" smtClean="0"/>
              <a:t> of </a:t>
            </a:r>
            <a:r>
              <a:rPr lang="it-IT" sz="3200" i="1" dirty="0" err="1" smtClean="0"/>
              <a:t>reason</a:t>
            </a:r>
            <a:endParaRPr lang="it-IT" sz="3200" i="1" dirty="0" smtClean="0"/>
          </a:p>
          <a:p>
            <a:pPr algn="r"/>
            <a:r>
              <a:rPr lang="it-IT" sz="3200" i="1" dirty="0" smtClean="0"/>
              <a:t>Madness»</a:t>
            </a:r>
            <a:endParaRPr lang="it-IT" sz="3200" i="1" dirty="0"/>
          </a:p>
        </p:txBody>
      </p:sp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282B9356-0978-4B3E-9E2A-ECE345CABB63}"/>
              </a:ext>
            </a:extLst>
          </p:cNvPr>
          <p:cNvSpPr txBox="1"/>
          <p:nvPr/>
        </p:nvSpPr>
        <p:spPr>
          <a:xfrm>
            <a:off x="2183965" y="3994358"/>
            <a:ext cx="181149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6600" b="1" dirty="0" smtClean="0">
                <a:latin typeface="Titillium" panose="00000500000000000000" pitchFamily="50" charset="0"/>
              </a:rPr>
              <a:t>Thank you for the attention!</a:t>
            </a:r>
            <a:endParaRPr lang="it-IT" sz="5400" b="1" dirty="0">
              <a:latin typeface="Titillium" panose="00000500000000000000" pitchFamily="50" charset="0"/>
            </a:endParaRPr>
          </a:p>
        </p:txBody>
      </p:sp>
      <p:pic>
        <p:nvPicPr>
          <p:cNvPr id="4" name="Picture 2" descr="Immagine correla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23" y="3994358"/>
            <a:ext cx="3340758" cy="365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667" y="403001"/>
            <a:ext cx="3888186" cy="2190528"/>
          </a:xfrm>
          <a:prstGeom prst="rect">
            <a:avLst/>
          </a:prstGeom>
        </p:spPr>
      </p:pic>
      <p:pic>
        <p:nvPicPr>
          <p:cNvPr id="9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120" y="10770111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11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="" xmlns:a16="http://schemas.microsoft.com/office/drawing/2014/main" id="{622FD0CA-CBCD-0F21-19E8-A140BD8BC2C1}"/>
              </a:ext>
            </a:extLst>
          </p:cNvPr>
          <p:cNvSpPr txBox="1">
            <a:spLocks/>
          </p:cNvSpPr>
          <p:nvPr/>
        </p:nvSpPr>
        <p:spPr>
          <a:xfrm>
            <a:off x="649698" y="1846323"/>
            <a:ext cx="219286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smtClean="0"/>
              <a:t>Table of Contents</a:t>
            </a:r>
            <a:endParaRPr lang="en-GB" sz="5400" dirty="0"/>
          </a:p>
        </p:txBody>
      </p:sp>
      <p:pic>
        <p:nvPicPr>
          <p:cNvPr id="6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649698" y="2942697"/>
            <a:ext cx="1242461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Context</a:t>
            </a:r>
          </a:p>
          <a:p>
            <a:pPr marL="1028700" lvl="1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Spoke 2: Energy Management</a:t>
            </a:r>
            <a:r>
              <a:rPr lang="it-IT" sz="4000" dirty="0"/>
              <a:t>	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Donor Vehicle: ADAS Equipment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New ADAS Architecture Requirements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Overview </a:t>
            </a:r>
            <a:r>
              <a:rPr lang="it-IT" sz="4000" dirty="0"/>
              <a:t>Analytic Hierarchy Process (AHP</a:t>
            </a:r>
            <a:r>
              <a:rPr lang="it-IT" sz="4000" dirty="0" smtClean="0"/>
              <a:t>)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Best Performing ADAS Sensors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Results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4000" dirty="0" smtClean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60225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2" y="1095801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asellaDiTesto 17"/>
          <p:cNvSpPr txBox="1"/>
          <p:nvPr/>
        </p:nvSpPr>
        <p:spPr>
          <a:xfrm>
            <a:off x="11534220" y="6717170"/>
            <a:ext cx="10780348" cy="2392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990" dirty="0" smtClean="0"/>
              <a:t>Main Objectives</a:t>
            </a:r>
            <a:r>
              <a:rPr lang="it-IT" sz="2990" dirty="0"/>
              <a:t> </a:t>
            </a:r>
            <a:r>
              <a:rPr lang="it-IT" sz="2990" dirty="0" smtClean="0"/>
              <a:t>of the Spoke 2: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90" dirty="0" smtClean="0"/>
              <a:t>Create </a:t>
            </a:r>
            <a:r>
              <a:rPr lang="en-US" sz="2990" dirty="0"/>
              <a:t>a zero-emission vehicle demonstrator that uses sensors to meet energy management requirements ;</a:t>
            </a:r>
            <a:endParaRPr lang="en-US" sz="299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90" dirty="0" smtClean="0"/>
              <a:t>The </a:t>
            </a:r>
            <a:r>
              <a:rPr lang="en-US" sz="2990" dirty="0"/>
              <a:t>objective of the thesis is to define the architecture of the sensors necessary for the </a:t>
            </a:r>
            <a:r>
              <a:rPr lang="en-US" sz="2990" dirty="0" smtClean="0"/>
              <a:t>prototype.</a:t>
            </a: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29" y="3150243"/>
            <a:ext cx="10517453" cy="5959890"/>
          </a:xfrm>
          <a:prstGeom prst="rect">
            <a:avLst/>
          </a:prstGeom>
        </p:spPr>
      </p:pic>
      <p:sp>
        <p:nvSpPr>
          <p:cNvPr id="22" name="Rettangolo 21"/>
          <p:cNvSpPr/>
          <p:nvPr/>
        </p:nvSpPr>
        <p:spPr>
          <a:xfrm>
            <a:off x="11534220" y="3150243"/>
            <a:ext cx="10435281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990" b="1" dirty="0"/>
              <a:t>Spoke </a:t>
            </a:r>
            <a:r>
              <a:rPr lang="it-IT" sz="2990" b="1" dirty="0" smtClean="0"/>
              <a:t>2</a:t>
            </a:r>
            <a:r>
              <a:rPr lang="it-IT" sz="2990" dirty="0"/>
              <a:t> </a:t>
            </a:r>
            <a:r>
              <a:rPr lang="it-IT" sz="2990" dirty="0" smtClean="0"/>
              <a:t>- </a:t>
            </a:r>
            <a:r>
              <a:rPr lang="it-IT" sz="2990" b="1" dirty="0" smtClean="0"/>
              <a:t>Sustainable </a:t>
            </a:r>
            <a:r>
              <a:rPr lang="it-IT" sz="2990" b="1" dirty="0"/>
              <a:t>Road </a:t>
            </a:r>
            <a:r>
              <a:rPr lang="it-IT" sz="2990" b="1" dirty="0" smtClean="0"/>
              <a:t>Vehicle</a:t>
            </a:r>
            <a:r>
              <a:rPr lang="it-IT" sz="2990" dirty="0" smtClean="0"/>
              <a:t>, </a:t>
            </a:r>
            <a:r>
              <a:rPr lang="it-IT" sz="2990" dirty="0"/>
              <a:t>focuses on road mobility, in particular on </a:t>
            </a:r>
            <a:r>
              <a:rPr lang="it-IT" sz="2990" dirty="0" smtClean="0"/>
              <a:t>zero emission </a:t>
            </a:r>
            <a:r>
              <a:rPr lang="it-IT" sz="2990" dirty="0"/>
              <a:t>electric and hydrogen vehicles, their interaction with charging networks and data for fuel economy, safety and reliability.</a:t>
            </a:r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9201" y="-249010"/>
            <a:ext cx="3888186" cy="2190528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="" xmlns:a16="http://schemas.microsoft.com/office/drawing/2014/main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5156336" y="409252"/>
            <a:ext cx="16210432" cy="132043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700" b="1" dirty="0" smtClean="0"/>
              <a:t>CONTEXT: ENERGY MANAGEMENT </a:t>
            </a:r>
            <a:endParaRPr lang="it-IT" sz="5700" b="1" dirty="0"/>
          </a:p>
          <a:p>
            <a:r>
              <a:rPr lang="it-IT" sz="4800" b="1" dirty="0"/>
              <a:t>S</a:t>
            </a:r>
            <a:r>
              <a:rPr lang="it-IT" sz="4800" b="1" dirty="0" smtClean="0"/>
              <a:t>poke 2: Sustainable Road Vehicle</a:t>
            </a:r>
            <a:endParaRPr lang="it-IT" sz="4800" b="1" dirty="0"/>
          </a:p>
          <a:p>
            <a:endParaRPr lang="aa-ET" sz="5227" b="1" dirty="0"/>
          </a:p>
        </p:txBody>
      </p:sp>
    </p:spTree>
    <p:extLst>
      <p:ext uri="{BB962C8B-B14F-4D97-AF65-F5344CB8AC3E}">
        <p14:creationId xmlns:p14="http://schemas.microsoft.com/office/powerpoint/2010/main" val="161949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at 500 Elettrica: Berlina, Cabrio, 3+1 | Fiat">
            <a:extLst>
              <a:ext uri="{FF2B5EF4-FFF2-40B4-BE49-F238E27FC236}">
                <a16:creationId xmlns="" xmlns:a16="http://schemas.microsoft.com/office/drawing/2014/main" id="{1A3A70C1-039E-AFD5-547E-158161BF5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47" y="3476551"/>
            <a:ext cx="8819675" cy="689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platzhalter 2">
            <a:extLst>
              <a:ext uri="{FF2B5EF4-FFF2-40B4-BE49-F238E27FC236}">
                <a16:creationId xmlns="" xmlns:a16="http://schemas.microsoft.com/office/drawing/2014/main" id="{C26C9892-BF84-A241-6533-C6DBE5FEA9DF}"/>
              </a:ext>
            </a:extLst>
          </p:cNvPr>
          <p:cNvSpPr txBox="1">
            <a:spLocks/>
          </p:cNvSpPr>
          <p:nvPr/>
        </p:nvSpPr>
        <p:spPr>
          <a:xfrm>
            <a:off x="569846" y="1887114"/>
            <a:ext cx="16600622" cy="5524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90" b="1" dirty="0"/>
              <a:t>Donor Vehicle Equipments</a:t>
            </a:r>
            <a:r>
              <a:rPr lang="en-US" sz="2990" dirty="0"/>
              <a:t>: Baseline 500e ADAS Architecture (sensors access subject to OEM agreement)</a:t>
            </a:r>
            <a:endParaRPr lang="en-GB" sz="2990" dirty="0"/>
          </a:p>
        </p:txBody>
      </p:sp>
      <p:pic>
        <p:nvPicPr>
          <p:cNvPr id="13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2" y="1095801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34" name="Title 5">
            <a:extLst>
              <a:ext uri="{FF2B5EF4-FFF2-40B4-BE49-F238E27FC236}">
                <a16:creationId xmlns="" xmlns:a16="http://schemas.microsoft.com/office/drawing/2014/main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5156336" y="409252"/>
            <a:ext cx="16210432" cy="132043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700" b="1" dirty="0" smtClean="0"/>
              <a:t>DONOR VEHICLE: ADAS EQUIPMENT</a:t>
            </a:r>
          </a:p>
          <a:p>
            <a:r>
              <a:rPr lang="it-IT" sz="4800" b="1" dirty="0" smtClean="0"/>
              <a:t>Spoke 2: Sustainable Road Vehicle</a:t>
            </a:r>
            <a:endParaRPr lang="it-IT" sz="4800" b="1" dirty="0"/>
          </a:p>
          <a:p>
            <a:endParaRPr lang="aa-ET" sz="5227" b="1" dirty="0"/>
          </a:p>
        </p:txBody>
      </p:sp>
      <p:pic>
        <p:nvPicPr>
          <p:cNvPr id="17" name="Picture 4" descr="Ricoh, Denso Develop World's Smallest ADAS Stereo Camera - Japan Automotive  Daily">
            <a:extLst>
              <a:ext uri="{FF2B5EF4-FFF2-40B4-BE49-F238E27FC236}">
                <a16:creationId xmlns:a16="http://schemas.microsoft.com/office/drawing/2014/main" xmlns="" id="{B744740A-2994-E342-DB58-DFC241AE5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2461" y="5021489"/>
            <a:ext cx="3486832" cy="17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>
            <a:extLst>
              <a:ext uri="{FF2B5EF4-FFF2-40B4-BE49-F238E27FC236}">
                <a16:creationId xmlns:a16="http://schemas.microsoft.com/office/drawing/2014/main" xmlns="" id="{E0052721-4B16-8113-76D0-5F0644CB1E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816" b="74148" l="30174" r="71162">
                        <a14:foregroundMark x1="33111" y1="17234" x2="35381" y2="12024"/>
                        <a14:foregroundMark x1="31509" y1="7816" x2="50067" y2="13427"/>
                        <a14:foregroundMark x1="32176" y1="13627" x2="30174" y2="8617"/>
                        <a14:foregroundMark x1="66088" y1="22445" x2="71162" y2="26854"/>
                        <a14:foregroundMark x1="71162" y1="26854" x2="67557" y2="31463"/>
                        <a14:foregroundMark x1="67690" y1="68938" x2="69159" y2="69940"/>
                        <a14:foregroundMark x1="66399" y1="70566" x2="62083" y2="71543"/>
                        <a14:foregroundMark x1="67425" y1="70333" x2="66878" y2="70456"/>
                        <a14:foregroundMark x1="69159" y1="69940" x2="67716" y2="70267"/>
                        <a14:foregroundMark x1="66088" y1="73547" x2="68091" y2="73146"/>
                        <a14:foregroundMark x1="67290" y1="74148" x2="68892" y2="72345"/>
                        <a14:foregroundMark x1="68358" y1="70741" x2="67957" y2="68938"/>
                        <a14:backgroundMark x1="69181" y1="74225" x2="69826" y2="73547"/>
                        <a14:backgroundMark x1="68491" y1="74950" x2="69178" y2="74228"/>
                        <a14:backgroundMark x1="67290" y1="71543" x2="66489" y2="68938"/>
                        <a14:backgroundMark x1="67290" y1="71343" x2="66622" y2="70341"/>
                        <a14:backgroundMark x1="67690" y1="71543" x2="67557" y2="69539"/>
                        <a14:backgroundMark x1="67423" y1="71743" x2="66889" y2="69940"/>
                        <a14:backgroundMark x1="66756" y1="71142" x2="66088" y2="69339"/>
                        <a14:backgroundMark x1="68349" y1="74148" x2="69693" y2="74148"/>
                      </a14:backgroundRemoval>
                    </a14:imgEffect>
                  </a14:imgLayer>
                </a14:imgProps>
              </a:ext>
            </a:extLst>
          </a:blip>
          <a:srcRect l="27507" t="4037" r="27168" b="22449"/>
          <a:stretch/>
        </p:blipFill>
        <p:spPr>
          <a:xfrm>
            <a:off x="10249601" y="7435314"/>
            <a:ext cx="1631935" cy="1763396"/>
          </a:xfrm>
          <a:prstGeom prst="rect">
            <a:avLst/>
          </a:prstGeom>
        </p:spPr>
      </p:pic>
      <p:pic>
        <p:nvPicPr>
          <p:cNvPr id="19" name="Picture 8" descr="ibeo NEXT generic - Ibeo Presse">
            <a:extLst>
              <a:ext uri="{FF2B5EF4-FFF2-40B4-BE49-F238E27FC236}">
                <a16:creationId xmlns:a16="http://schemas.microsoft.com/office/drawing/2014/main" xmlns="" id="{0C13AB7D-0BC1-53D9-24EE-26DFF62F6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36075" y="9747016"/>
            <a:ext cx="2679293" cy="178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Making the most of car time | Bosch Global">
            <a:extLst>
              <a:ext uri="{FF2B5EF4-FFF2-40B4-BE49-F238E27FC236}">
                <a16:creationId xmlns:a16="http://schemas.microsoft.com/office/drawing/2014/main" xmlns="" id="{21A192D3-07E0-9AB0-CA30-F5194C19D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56" b="91333" l="10000" r="90000">
                        <a14:foregroundMark x1="36625" y1="70444" x2="32005" y2="50388"/>
                        <a14:foregroundMark x1="33140" y1="23500" x2="35250" y2="16000"/>
                        <a14:foregroundMark x1="37125" y1="38000" x2="35375" y2="18222"/>
                        <a14:foregroundMark x1="35375" y1="18222" x2="41000" y2="10222"/>
                        <a14:foregroundMark x1="41000" y1="10222" x2="61125" y2="7556"/>
                        <a14:foregroundMark x1="61125" y1="7556" x2="63625" y2="7556"/>
                        <a14:foregroundMark x1="36000" y1="20667" x2="33875" y2="10667"/>
                        <a14:foregroundMark x1="33500" y1="16222" x2="33250" y2="12000"/>
                        <a14:foregroundMark x1="39625" y1="75778" x2="36250" y2="61333"/>
                        <a14:foregroundMark x1="36250" y1="61333" x2="36375" y2="60667"/>
                        <a14:foregroundMark x1="46125" y1="89333" x2="51250" y2="91333"/>
                        <a14:foregroundMark x1="60875" y1="10000" x2="63500" y2="15333"/>
                        <a14:foregroundMark x1="34375" y1="78444" x2="37250" y2="61556"/>
                        <a14:foregroundMark x1="37250" y1="61556" x2="37625" y2="61333"/>
                        <a14:foregroundMark x1="33000" y1="74667" x2="35875" y2="64444"/>
                        <a14:backgroundMark x1="32375" y1="43111" x2="30625" y2="28444"/>
                        <a14:backgroundMark x1="31875" y1="32667" x2="31625" y2="25556"/>
                        <a14:backgroundMark x1="31875" y1="32222" x2="32375" y2="21333"/>
                        <a14:backgroundMark x1="31875" y1="23333" x2="30750" y2="50222"/>
                        <a14:backgroundMark x1="30750" y1="50222" x2="30500" y2="5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155" y="7509666"/>
            <a:ext cx="2870564" cy="161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2622" y="3203917"/>
            <a:ext cx="1842978" cy="1558531"/>
          </a:xfrm>
          <a:prstGeom prst="rect">
            <a:avLst/>
          </a:prstGeom>
        </p:spPr>
      </p:pic>
      <p:sp>
        <p:nvSpPr>
          <p:cNvPr id="23" name="Rettangolo 22"/>
          <p:cNvSpPr/>
          <p:nvPr/>
        </p:nvSpPr>
        <p:spPr>
          <a:xfrm>
            <a:off x="12001844" y="3438451"/>
            <a:ext cx="9574479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90" b="1" dirty="0" smtClean="0"/>
              <a:t>Camera</a:t>
            </a:r>
            <a:r>
              <a:rPr lang="en-US" sz="2990" dirty="0" smtClean="0"/>
              <a:t>: device </a:t>
            </a:r>
            <a:r>
              <a:rPr lang="en-US" sz="2990" dirty="0"/>
              <a:t>that captures visual information from the vehicle's surroundings.</a:t>
            </a:r>
            <a:endParaRPr lang="it-IT" sz="2990" dirty="0"/>
          </a:p>
        </p:txBody>
      </p:sp>
      <p:sp>
        <p:nvSpPr>
          <p:cNvPr id="26" name="Rettangolo 25"/>
          <p:cNvSpPr/>
          <p:nvPr/>
        </p:nvSpPr>
        <p:spPr>
          <a:xfrm>
            <a:off x="12750800" y="5468953"/>
            <a:ext cx="9634999" cy="1472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990" b="1" dirty="0"/>
              <a:t>S</a:t>
            </a:r>
            <a:r>
              <a:rPr lang="it-IT" sz="2990" b="1" dirty="0" smtClean="0"/>
              <a:t>tereoscopic camera: </a:t>
            </a:r>
            <a:r>
              <a:rPr lang="it-IT" sz="2990" dirty="0" smtClean="0"/>
              <a:t>device </a:t>
            </a:r>
            <a:r>
              <a:rPr lang="it-IT" sz="2990" dirty="0"/>
              <a:t>equipped with two or more cameras positioned to simulate human binocular vision with the ability to perceive </a:t>
            </a:r>
            <a:r>
              <a:rPr lang="it-IT" sz="2990" dirty="0" smtClean="0"/>
              <a:t>depth.</a:t>
            </a:r>
            <a:endParaRPr lang="it-IT" sz="2990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12554373" y="10162664"/>
            <a:ext cx="7758157" cy="101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90" b="1" dirty="0" smtClean="0"/>
              <a:t>LiDAR</a:t>
            </a:r>
            <a:r>
              <a:rPr lang="en-US" sz="2990" dirty="0" smtClean="0"/>
              <a:t>: create </a:t>
            </a:r>
            <a:r>
              <a:rPr lang="en-US" sz="2990" dirty="0"/>
              <a:t>a three-dimensional map of the surrounding </a:t>
            </a:r>
            <a:r>
              <a:rPr lang="en-US" sz="2990" dirty="0" smtClean="0"/>
              <a:t>environment.</a:t>
            </a:r>
            <a:endParaRPr lang="it-IT" sz="2990" dirty="0"/>
          </a:p>
        </p:txBody>
      </p:sp>
      <p:pic>
        <p:nvPicPr>
          <p:cNvPr id="29" name="Immagine 28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9908" y="102999"/>
            <a:ext cx="3391574" cy="1722704"/>
          </a:xfrm>
          <a:prstGeom prst="rect">
            <a:avLst/>
          </a:prstGeom>
        </p:spPr>
      </p:pic>
      <p:sp>
        <p:nvSpPr>
          <p:cNvPr id="30" name="Rettangolo 29"/>
          <p:cNvSpPr/>
          <p:nvPr/>
        </p:nvSpPr>
        <p:spPr>
          <a:xfrm>
            <a:off x="13736900" y="7982508"/>
            <a:ext cx="8056299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990" b="1" dirty="0" smtClean="0"/>
              <a:t>Radar</a:t>
            </a:r>
            <a:r>
              <a:rPr lang="it-IT" sz="2990" dirty="0" smtClean="0"/>
              <a:t>: </a:t>
            </a:r>
            <a:r>
              <a:rPr lang="it-IT" sz="2990" dirty="0"/>
              <a:t>transmits radio waves and analyzes signals reflected from nearby </a:t>
            </a:r>
            <a:r>
              <a:rPr lang="it-IT" sz="2990" dirty="0" smtClean="0"/>
              <a:t>objects.</a:t>
            </a:r>
            <a:endParaRPr lang="it-IT" sz="2990" dirty="0"/>
          </a:p>
        </p:txBody>
      </p:sp>
    </p:spTree>
    <p:extLst>
      <p:ext uri="{BB962C8B-B14F-4D97-AF65-F5344CB8AC3E}">
        <p14:creationId xmlns:p14="http://schemas.microsoft.com/office/powerpoint/2010/main" val="320205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="" xmlns:a16="http://schemas.microsoft.com/office/drawing/2014/main" id="{622FD0CA-CBCD-0F21-19E8-A140BD8BC2C1}"/>
              </a:ext>
            </a:extLst>
          </p:cNvPr>
          <p:cNvSpPr txBox="1">
            <a:spLocks/>
          </p:cNvSpPr>
          <p:nvPr/>
        </p:nvSpPr>
        <p:spPr>
          <a:xfrm>
            <a:off x="618202" y="1729682"/>
            <a:ext cx="21928665" cy="5520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400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87" b="1" dirty="0"/>
              <a:t>Case Study</a:t>
            </a:r>
            <a:r>
              <a:rPr lang="en-US" sz="2987" dirty="0"/>
              <a:t>: 500e with NEW ADAS sensors and features (additional to OEM)  </a:t>
            </a:r>
            <a:endParaRPr lang="en-GB" sz="2987" dirty="0"/>
          </a:p>
        </p:txBody>
      </p:sp>
      <p:sp>
        <p:nvSpPr>
          <p:cNvPr id="3" name="Title 5">
            <a:extLst>
              <a:ext uri="{FF2B5EF4-FFF2-40B4-BE49-F238E27FC236}">
                <a16:creationId xmlns="" xmlns:a16="http://schemas.microsoft.com/office/drawing/2014/main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5246506" y="409252"/>
            <a:ext cx="16210432" cy="132043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227" b="1" dirty="0" smtClean="0"/>
              <a:t>NEW ADAS Architecture</a:t>
            </a:r>
            <a:r>
              <a:rPr lang="it-IT" sz="5227" b="1" dirty="0" smtClean="0"/>
              <a:t> Requirements</a:t>
            </a:r>
            <a:endParaRPr lang="aa-ET" sz="5227" b="1" dirty="0"/>
          </a:p>
        </p:txBody>
      </p:sp>
      <p:sp>
        <p:nvSpPr>
          <p:cNvPr id="4" name="Rettangolo 4">
            <a:extLst>
              <a:ext uri="{FF2B5EF4-FFF2-40B4-BE49-F238E27FC236}">
                <a16:creationId xmlns="" xmlns:a16="http://schemas.microsoft.com/office/drawing/2014/main" id="{BB0F09DF-D5FD-8CF4-6B54-06A66995FC79}"/>
              </a:ext>
            </a:extLst>
          </p:cNvPr>
          <p:cNvSpPr/>
          <p:nvPr/>
        </p:nvSpPr>
        <p:spPr>
          <a:xfrm rot="16200000">
            <a:off x="9981128" y="-6517171"/>
            <a:ext cx="2768405" cy="21494254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dirty="0">
              <a:latin typeface="Ubuntu" panose="020B0504030602030204" pitchFamily="34" charset="0"/>
            </a:endParaRPr>
          </a:p>
        </p:txBody>
      </p:sp>
      <p:sp>
        <p:nvSpPr>
          <p:cNvPr id="5" name="Rettangolo 7">
            <a:extLst>
              <a:ext uri="{FF2B5EF4-FFF2-40B4-BE49-F238E27FC236}">
                <a16:creationId xmlns="" xmlns:a16="http://schemas.microsoft.com/office/drawing/2014/main" id="{A9BF0BAE-3BFB-23B8-20B2-C12D7B8039B8}"/>
              </a:ext>
            </a:extLst>
          </p:cNvPr>
          <p:cNvSpPr/>
          <p:nvPr/>
        </p:nvSpPr>
        <p:spPr>
          <a:xfrm>
            <a:off x="618202" y="8663870"/>
            <a:ext cx="21465058" cy="2617604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 dirty="0">
              <a:latin typeface="Ubuntu" panose="020B0504030602030204" pitchFamily="34" charset="0"/>
            </a:endParaRPr>
          </a:p>
        </p:txBody>
      </p:sp>
      <p:sp>
        <p:nvSpPr>
          <p:cNvPr id="6" name="TextBox 41">
            <a:extLst>
              <a:ext uri="{FF2B5EF4-FFF2-40B4-BE49-F238E27FC236}">
                <a16:creationId xmlns="" xmlns:a16="http://schemas.microsoft.com/office/drawing/2014/main" id="{1348B494-CAB1-EB2D-E822-A94A4FB83B0E}"/>
              </a:ext>
            </a:extLst>
          </p:cNvPr>
          <p:cNvSpPr txBox="1"/>
          <p:nvPr/>
        </p:nvSpPr>
        <p:spPr>
          <a:xfrm>
            <a:off x="968820" y="9868920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Adaptive Cruise Control (ACC)</a:t>
            </a:r>
          </a:p>
        </p:txBody>
      </p:sp>
      <p:sp>
        <p:nvSpPr>
          <p:cNvPr id="7" name="TextBox 52">
            <a:extLst>
              <a:ext uri="{FF2B5EF4-FFF2-40B4-BE49-F238E27FC236}">
                <a16:creationId xmlns="" xmlns:a16="http://schemas.microsoft.com/office/drawing/2014/main" id="{25130960-56C3-ADEB-A783-F5D4BD6CF3F8}"/>
              </a:ext>
            </a:extLst>
          </p:cNvPr>
          <p:cNvSpPr txBox="1"/>
          <p:nvPr/>
        </p:nvSpPr>
        <p:spPr>
          <a:xfrm>
            <a:off x="968820" y="9297399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Standard Functions</a:t>
            </a:r>
          </a:p>
        </p:txBody>
      </p:sp>
      <p:sp>
        <p:nvSpPr>
          <p:cNvPr id="8" name="Rettangolo 5">
            <a:extLst>
              <a:ext uri="{FF2B5EF4-FFF2-40B4-BE49-F238E27FC236}">
                <a16:creationId xmlns="" xmlns:a16="http://schemas.microsoft.com/office/drawing/2014/main" id="{5AD0E4DF-9A6B-B864-78EE-68CAB54F2A93}"/>
              </a:ext>
            </a:extLst>
          </p:cNvPr>
          <p:cNvSpPr/>
          <p:nvPr/>
        </p:nvSpPr>
        <p:spPr>
          <a:xfrm>
            <a:off x="618204" y="5736920"/>
            <a:ext cx="21494254" cy="2768405"/>
          </a:xfrm>
          <a:prstGeom prst="rect">
            <a:avLst/>
          </a:prstGeom>
          <a:solidFill>
            <a:schemeClr val="accent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>
              <a:latin typeface="Ubuntu" panose="020B0504030602030204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9201" y="-249010"/>
            <a:ext cx="3888186" cy="2190528"/>
          </a:xfrm>
          <a:prstGeom prst="rect">
            <a:avLst/>
          </a:prstGeom>
        </p:spPr>
      </p:pic>
      <p:sp>
        <p:nvSpPr>
          <p:cNvPr id="16" name="CasellaDiTesto 175">
            <a:extLst>
              <a:ext uri="{FF2B5EF4-FFF2-40B4-BE49-F238E27FC236}">
                <a16:creationId xmlns="" xmlns:a16="http://schemas.microsoft.com/office/drawing/2014/main" id="{5F4092C0-15D2-7D10-687D-6DEA07460879}"/>
              </a:ext>
            </a:extLst>
          </p:cNvPr>
          <p:cNvSpPr txBox="1"/>
          <p:nvPr/>
        </p:nvSpPr>
        <p:spPr>
          <a:xfrm>
            <a:off x="645942" y="2841523"/>
            <a:ext cx="3910463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b="1" dirty="0">
                <a:solidFill>
                  <a:schemeClr val="bg1">
                    <a:lumMod val="50000"/>
                  </a:schemeClr>
                </a:solidFill>
              </a:rPr>
              <a:t>ADAS SENSORS</a:t>
            </a:r>
            <a:endParaRPr lang="en-GB" sz="224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Box 36">
            <a:extLst>
              <a:ext uri="{FF2B5EF4-FFF2-40B4-BE49-F238E27FC236}">
                <a16:creationId xmlns="" xmlns:a16="http://schemas.microsoft.com/office/drawing/2014/main" id="{F6D5C112-3A04-8BB2-9BE2-1352A2C25F5C}"/>
              </a:ext>
            </a:extLst>
          </p:cNvPr>
          <p:cNvSpPr txBox="1"/>
          <p:nvPr/>
        </p:nvSpPr>
        <p:spPr>
          <a:xfrm>
            <a:off x="1013700" y="3963694"/>
            <a:ext cx="514514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Range 0 – 200 [m]</a:t>
            </a:r>
          </a:p>
        </p:txBody>
      </p:sp>
      <p:sp>
        <p:nvSpPr>
          <p:cNvPr id="18" name="TextBox 37">
            <a:extLst>
              <a:ext uri="{FF2B5EF4-FFF2-40B4-BE49-F238E27FC236}">
                <a16:creationId xmlns="" xmlns:a16="http://schemas.microsoft.com/office/drawing/2014/main" id="{87D315B6-53AC-9DFD-BAD6-0D72261EFB4B}"/>
              </a:ext>
            </a:extLst>
          </p:cNvPr>
          <p:cNvSpPr txBox="1"/>
          <p:nvPr/>
        </p:nvSpPr>
        <p:spPr>
          <a:xfrm>
            <a:off x="7546040" y="3938158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CAN / ETH </a:t>
            </a:r>
          </a:p>
        </p:txBody>
      </p:sp>
      <p:sp>
        <p:nvSpPr>
          <p:cNvPr id="19" name="TextBox 38">
            <a:extLst>
              <a:ext uri="{FF2B5EF4-FFF2-40B4-BE49-F238E27FC236}">
                <a16:creationId xmlns="" xmlns:a16="http://schemas.microsoft.com/office/drawing/2014/main" id="{E5437BEB-F092-6AB0-0C8E-E1D698F8F807}"/>
              </a:ext>
            </a:extLst>
          </p:cNvPr>
          <p:cNvSpPr txBox="1"/>
          <p:nvPr/>
        </p:nvSpPr>
        <p:spPr>
          <a:xfrm>
            <a:off x="7546041" y="4574033"/>
            <a:ext cx="5927432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ROS Integration is a plus</a:t>
            </a:r>
          </a:p>
        </p:txBody>
      </p:sp>
      <p:sp>
        <p:nvSpPr>
          <p:cNvPr id="20" name="TextBox 56">
            <a:extLst>
              <a:ext uri="{FF2B5EF4-FFF2-40B4-BE49-F238E27FC236}">
                <a16:creationId xmlns="" xmlns:a16="http://schemas.microsoft.com/office/drawing/2014/main" id="{6D0D1D62-C0D6-B117-AFCA-2F9227A0F575}"/>
              </a:ext>
            </a:extLst>
          </p:cNvPr>
          <p:cNvSpPr txBox="1"/>
          <p:nvPr/>
        </p:nvSpPr>
        <p:spPr>
          <a:xfrm>
            <a:off x="968820" y="3368674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Sensors’ Features</a:t>
            </a:r>
          </a:p>
        </p:txBody>
      </p:sp>
      <p:sp>
        <p:nvSpPr>
          <p:cNvPr id="21" name="TextBox 57">
            <a:extLst>
              <a:ext uri="{FF2B5EF4-FFF2-40B4-BE49-F238E27FC236}">
                <a16:creationId xmlns="" xmlns:a16="http://schemas.microsoft.com/office/drawing/2014/main" id="{2C489ECA-6397-5BC7-FDAB-1F6D7D76E2F2}"/>
              </a:ext>
            </a:extLst>
          </p:cNvPr>
          <p:cNvSpPr txBox="1"/>
          <p:nvPr/>
        </p:nvSpPr>
        <p:spPr>
          <a:xfrm>
            <a:off x="7546042" y="3368673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Interfaces / Communication</a:t>
            </a:r>
          </a:p>
        </p:txBody>
      </p:sp>
      <p:sp>
        <p:nvSpPr>
          <p:cNvPr id="22" name="TextBox 58">
            <a:extLst>
              <a:ext uri="{FF2B5EF4-FFF2-40B4-BE49-F238E27FC236}">
                <a16:creationId xmlns="" xmlns:a16="http://schemas.microsoft.com/office/drawing/2014/main" id="{BA8A147C-C8D2-0D83-1E43-6214F65FCEF7}"/>
              </a:ext>
            </a:extLst>
          </p:cNvPr>
          <p:cNvSpPr txBox="1"/>
          <p:nvPr/>
        </p:nvSpPr>
        <p:spPr>
          <a:xfrm>
            <a:off x="14430710" y="3368674"/>
            <a:ext cx="735887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Additional Features</a:t>
            </a:r>
          </a:p>
        </p:txBody>
      </p:sp>
      <p:sp>
        <p:nvSpPr>
          <p:cNvPr id="23" name="TextBox 59">
            <a:extLst>
              <a:ext uri="{FF2B5EF4-FFF2-40B4-BE49-F238E27FC236}">
                <a16:creationId xmlns="" xmlns:a16="http://schemas.microsoft.com/office/drawing/2014/main" id="{EBCBA931-3765-9BC2-AE4B-BF30639A1900}"/>
              </a:ext>
            </a:extLst>
          </p:cNvPr>
          <p:cNvSpPr txBox="1"/>
          <p:nvPr/>
        </p:nvSpPr>
        <p:spPr>
          <a:xfrm>
            <a:off x="1013699" y="4568730"/>
            <a:ext cx="6359319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Resolution – depends on functions</a:t>
            </a:r>
          </a:p>
        </p:txBody>
      </p:sp>
      <p:sp>
        <p:nvSpPr>
          <p:cNvPr id="24" name="TextBox 63">
            <a:extLst>
              <a:ext uri="{FF2B5EF4-FFF2-40B4-BE49-F238E27FC236}">
                <a16:creationId xmlns="" xmlns:a16="http://schemas.microsoft.com/office/drawing/2014/main" id="{6CD8B57F-731E-4C8D-7FD1-B03F87E49BE3}"/>
              </a:ext>
            </a:extLst>
          </p:cNvPr>
          <p:cNvSpPr txBox="1"/>
          <p:nvPr/>
        </p:nvSpPr>
        <p:spPr>
          <a:xfrm>
            <a:off x="14430710" y="3953293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Automotive-grade</a:t>
            </a:r>
          </a:p>
        </p:txBody>
      </p:sp>
      <p:sp>
        <p:nvSpPr>
          <p:cNvPr id="25" name="TextBox 64">
            <a:extLst>
              <a:ext uri="{FF2B5EF4-FFF2-40B4-BE49-F238E27FC236}">
                <a16:creationId xmlns="" xmlns:a16="http://schemas.microsoft.com/office/drawing/2014/main" id="{8D7AD314-18F6-46EF-FC4D-46459C5C649D}"/>
              </a:ext>
            </a:extLst>
          </p:cNvPr>
          <p:cNvSpPr txBox="1"/>
          <p:nvPr/>
        </p:nvSpPr>
        <p:spPr>
          <a:xfrm>
            <a:off x="14430711" y="4589168"/>
            <a:ext cx="7026227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Functional Safety compliance (opt)</a:t>
            </a:r>
          </a:p>
        </p:txBody>
      </p:sp>
      <p:sp>
        <p:nvSpPr>
          <p:cNvPr id="36" name="Rettangolo 5">
            <a:extLst>
              <a:ext uri="{FF2B5EF4-FFF2-40B4-BE49-F238E27FC236}">
                <a16:creationId xmlns="" xmlns:a16="http://schemas.microsoft.com/office/drawing/2014/main" id="{5AD0E4DF-9A6B-B864-78EE-68CAB54F2A93}"/>
              </a:ext>
            </a:extLst>
          </p:cNvPr>
          <p:cNvSpPr/>
          <p:nvPr/>
        </p:nvSpPr>
        <p:spPr>
          <a:xfrm>
            <a:off x="618204" y="5736258"/>
            <a:ext cx="21494254" cy="2768405"/>
          </a:xfrm>
          <a:prstGeom prst="rect">
            <a:avLst/>
          </a:prstGeom>
          <a:solidFill>
            <a:schemeClr val="accent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>
              <a:latin typeface="Ubuntu" panose="020B0504030602030204" pitchFamily="34" charset="0"/>
            </a:endParaRPr>
          </a:p>
        </p:txBody>
      </p:sp>
      <p:sp>
        <p:nvSpPr>
          <p:cNvPr id="61" name="Rettangolo 5">
            <a:extLst>
              <a:ext uri="{FF2B5EF4-FFF2-40B4-BE49-F238E27FC236}">
                <a16:creationId xmlns="" xmlns:a16="http://schemas.microsoft.com/office/drawing/2014/main" id="{5AD0E4DF-9A6B-B864-78EE-68CAB54F2A93}"/>
              </a:ext>
            </a:extLst>
          </p:cNvPr>
          <p:cNvSpPr/>
          <p:nvPr/>
        </p:nvSpPr>
        <p:spPr>
          <a:xfrm>
            <a:off x="618204" y="5731947"/>
            <a:ext cx="21494254" cy="2768405"/>
          </a:xfrm>
          <a:prstGeom prst="rect">
            <a:avLst/>
          </a:prstGeom>
          <a:solidFill>
            <a:schemeClr val="accent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53">
              <a:latin typeface="Ubuntu" panose="020B0504030602030204" pitchFamily="34" charset="0"/>
            </a:endParaRPr>
          </a:p>
        </p:txBody>
      </p:sp>
      <p:sp>
        <p:nvSpPr>
          <p:cNvPr id="62" name="CasellaDiTesto 187">
            <a:extLst>
              <a:ext uri="{FF2B5EF4-FFF2-40B4-BE49-F238E27FC236}">
                <a16:creationId xmlns="" xmlns:a16="http://schemas.microsoft.com/office/drawing/2014/main" id="{FE092A98-2D1A-AF25-7DC0-D5A1F80EF53E}"/>
              </a:ext>
            </a:extLst>
          </p:cNvPr>
          <p:cNvSpPr txBox="1"/>
          <p:nvPr/>
        </p:nvSpPr>
        <p:spPr>
          <a:xfrm>
            <a:off x="645942" y="5801561"/>
            <a:ext cx="214959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b="1" dirty="0">
                <a:solidFill>
                  <a:schemeClr val="bg1">
                    <a:lumMod val="50000"/>
                  </a:schemeClr>
                </a:solidFill>
              </a:rPr>
              <a:t>INTERFACE</a:t>
            </a:r>
            <a:endParaRPr lang="en-GB" sz="224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TextBox 33">
            <a:extLst>
              <a:ext uri="{FF2B5EF4-FFF2-40B4-BE49-F238E27FC236}">
                <a16:creationId xmlns="" xmlns:a16="http://schemas.microsoft.com/office/drawing/2014/main" id="{47DD8CA5-A3A9-200B-76B4-A1F4CD6FF48F}"/>
              </a:ext>
            </a:extLst>
          </p:cNvPr>
          <p:cNvSpPr txBox="1"/>
          <p:nvPr/>
        </p:nvSpPr>
        <p:spPr>
          <a:xfrm>
            <a:off x="1009958" y="7069977"/>
            <a:ext cx="588629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Linux – ROS / ROS2</a:t>
            </a:r>
          </a:p>
        </p:txBody>
      </p:sp>
      <p:sp>
        <p:nvSpPr>
          <p:cNvPr id="64" name="TextBox 34">
            <a:extLst>
              <a:ext uri="{FF2B5EF4-FFF2-40B4-BE49-F238E27FC236}">
                <a16:creationId xmlns="" xmlns:a16="http://schemas.microsoft.com/office/drawing/2014/main" id="{D8C78BC8-97F4-7E08-1DFA-C2AB4FA77A29}"/>
              </a:ext>
            </a:extLst>
          </p:cNvPr>
          <p:cNvSpPr txBox="1"/>
          <p:nvPr/>
        </p:nvSpPr>
        <p:spPr>
          <a:xfrm>
            <a:off x="1009958" y="7665277"/>
            <a:ext cx="6099109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Autoware</a:t>
            </a:r>
            <a:r>
              <a:rPr lang="it-IT" sz="2613" dirty="0"/>
              <a:t> integration is a plus</a:t>
            </a:r>
          </a:p>
        </p:txBody>
      </p:sp>
      <p:sp>
        <p:nvSpPr>
          <p:cNvPr id="65" name="TextBox 55">
            <a:extLst>
              <a:ext uri="{FF2B5EF4-FFF2-40B4-BE49-F238E27FC236}">
                <a16:creationId xmlns="" xmlns:a16="http://schemas.microsoft.com/office/drawing/2014/main" id="{8056DB87-C220-0119-CEC6-B313DFC4E746}"/>
              </a:ext>
            </a:extLst>
          </p:cNvPr>
          <p:cNvSpPr txBox="1"/>
          <p:nvPr/>
        </p:nvSpPr>
        <p:spPr>
          <a:xfrm>
            <a:off x="968820" y="6504195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Operating System</a:t>
            </a:r>
          </a:p>
        </p:txBody>
      </p:sp>
      <p:sp>
        <p:nvSpPr>
          <p:cNvPr id="66" name="TextBox 60">
            <a:extLst>
              <a:ext uri="{FF2B5EF4-FFF2-40B4-BE49-F238E27FC236}">
                <a16:creationId xmlns="" xmlns:a16="http://schemas.microsoft.com/office/drawing/2014/main" id="{556ECAE6-E85C-1866-6E0C-9B072CC081EA}"/>
              </a:ext>
            </a:extLst>
          </p:cNvPr>
          <p:cNvSpPr txBox="1"/>
          <p:nvPr/>
        </p:nvSpPr>
        <p:spPr>
          <a:xfrm>
            <a:off x="7590921" y="7656229"/>
            <a:ext cx="557141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USB</a:t>
            </a:r>
          </a:p>
        </p:txBody>
      </p:sp>
      <p:sp>
        <p:nvSpPr>
          <p:cNvPr id="67" name="TextBox 61">
            <a:extLst>
              <a:ext uri="{FF2B5EF4-FFF2-40B4-BE49-F238E27FC236}">
                <a16:creationId xmlns="" xmlns:a16="http://schemas.microsoft.com/office/drawing/2014/main" id="{52B2CD12-22F1-07ED-6E87-7A73542DAB4B}"/>
              </a:ext>
            </a:extLst>
          </p:cNvPr>
          <p:cNvSpPr txBox="1"/>
          <p:nvPr/>
        </p:nvSpPr>
        <p:spPr>
          <a:xfrm>
            <a:off x="7546039" y="7029041"/>
            <a:ext cx="5616292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b="1" dirty="0"/>
              <a:t>CAN / ETH</a:t>
            </a:r>
          </a:p>
        </p:txBody>
      </p:sp>
      <p:sp>
        <p:nvSpPr>
          <p:cNvPr id="68" name="TextBox 62">
            <a:extLst>
              <a:ext uri="{FF2B5EF4-FFF2-40B4-BE49-F238E27FC236}">
                <a16:creationId xmlns="" xmlns:a16="http://schemas.microsoft.com/office/drawing/2014/main" id="{4A7D0992-9C91-6C93-EDCC-DDA2BDF78877}"/>
              </a:ext>
            </a:extLst>
          </p:cNvPr>
          <p:cNvSpPr txBox="1"/>
          <p:nvPr/>
        </p:nvSpPr>
        <p:spPr>
          <a:xfrm>
            <a:off x="7546040" y="6504195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Interfaces / Communication</a:t>
            </a:r>
          </a:p>
        </p:txBody>
      </p:sp>
      <p:sp>
        <p:nvSpPr>
          <p:cNvPr id="69" name="TextBox 65">
            <a:extLst>
              <a:ext uri="{FF2B5EF4-FFF2-40B4-BE49-F238E27FC236}">
                <a16:creationId xmlns="" xmlns:a16="http://schemas.microsoft.com/office/drawing/2014/main" id="{AE1D99B0-77F9-FA50-2DC7-657C76AD7734}"/>
              </a:ext>
            </a:extLst>
          </p:cNvPr>
          <p:cNvSpPr txBox="1"/>
          <p:nvPr/>
        </p:nvSpPr>
        <p:spPr>
          <a:xfrm>
            <a:off x="14430710" y="6484062"/>
            <a:ext cx="735887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Additional Features</a:t>
            </a:r>
          </a:p>
        </p:txBody>
      </p:sp>
      <p:sp>
        <p:nvSpPr>
          <p:cNvPr id="70" name="TextBox 66">
            <a:extLst>
              <a:ext uri="{FF2B5EF4-FFF2-40B4-BE49-F238E27FC236}">
                <a16:creationId xmlns="" xmlns:a16="http://schemas.microsoft.com/office/drawing/2014/main" id="{274FE792-337D-204D-0B44-CA2D1E350BB3}"/>
              </a:ext>
            </a:extLst>
          </p:cNvPr>
          <p:cNvSpPr txBox="1"/>
          <p:nvPr/>
        </p:nvSpPr>
        <p:spPr>
          <a:xfrm>
            <a:off x="14430710" y="7068681"/>
            <a:ext cx="592743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Automotive-grade</a:t>
            </a:r>
          </a:p>
        </p:txBody>
      </p:sp>
      <p:sp>
        <p:nvSpPr>
          <p:cNvPr id="71" name="TextBox 67">
            <a:extLst>
              <a:ext uri="{FF2B5EF4-FFF2-40B4-BE49-F238E27FC236}">
                <a16:creationId xmlns="" xmlns:a16="http://schemas.microsoft.com/office/drawing/2014/main" id="{E0E78BA7-A840-892D-8838-15F597E466F1}"/>
              </a:ext>
            </a:extLst>
          </p:cNvPr>
          <p:cNvSpPr txBox="1"/>
          <p:nvPr/>
        </p:nvSpPr>
        <p:spPr>
          <a:xfrm>
            <a:off x="14430711" y="7704556"/>
            <a:ext cx="7026227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Functional Safety compliance (opt)</a:t>
            </a:r>
          </a:p>
        </p:txBody>
      </p:sp>
      <p:sp>
        <p:nvSpPr>
          <p:cNvPr id="72" name="TextBox 43">
            <a:extLst>
              <a:ext uri="{FF2B5EF4-FFF2-40B4-BE49-F238E27FC236}">
                <a16:creationId xmlns="" xmlns:a16="http://schemas.microsoft.com/office/drawing/2014/main" id="{599A8400-498A-D85F-3D61-B7DC3CBD6EA4}"/>
              </a:ext>
            </a:extLst>
          </p:cNvPr>
          <p:cNvSpPr txBox="1"/>
          <p:nvPr/>
        </p:nvSpPr>
        <p:spPr>
          <a:xfrm>
            <a:off x="7512139" y="9868920"/>
            <a:ext cx="534545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 smtClean="0"/>
              <a:t>Lane - Change - Assist</a:t>
            </a:r>
            <a:endParaRPr lang="it-IT" sz="2613" dirty="0"/>
          </a:p>
        </p:txBody>
      </p:sp>
      <p:sp>
        <p:nvSpPr>
          <p:cNvPr id="73" name="TextBox 44">
            <a:extLst>
              <a:ext uri="{FF2B5EF4-FFF2-40B4-BE49-F238E27FC236}">
                <a16:creationId xmlns="" xmlns:a16="http://schemas.microsoft.com/office/drawing/2014/main" id="{CC4F7A84-4FD7-5DE0-5110-337FDCDC1CB7}"/>
              </a:ext>
            </a:extLst>
          </p:cNvPr>
          <p:cNvSpPr txBox="1"/>
          <p:nvPr/>
        </p:nvSpPr>
        <p:spPr>
          <a:xfrm>
            <a:off x="11742573" y="9882916"/>
            <a:ext cx="534545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 smtClean="0"/>
              <a:t>Lane - Support - Functions</a:t>
            </a:r>
            <a:endParaRPr lang="it-IT" sz="2613" dirty="0"/>
          </a:p>
        </p:txBody>
      </p:sp>
      <p:sp>
        <p:nvSpPr>
          <p:cNvPr id="74" name="TextBox 45">
            <a:extLst>
              <a:ext uri="{FF2B5EF4-FFF2-40B4-BE49-F238E27FC236}">
                <a16:creationId xmlns="" xmlns:a16="http://schemas.microsoft.com/office/drawing/2014/main" id="{54AC63E3-DCB1-7C7B-9568-15CD6A146B10}"/>
              </a:ext>
            </a:extLst>
          </p:cNvPr>
          <p:cNvSpPr txBox="1"/>
          <p:nvPr/>
        </p:nvSpPr>
        <p:spPr>
          <a:xfrm>
            <a:off x="7512139" y="10538180"/>
            <a:ext cx="443604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13" dirty="0"/>
              <a:t>Speed-Limit-Assist</a:t>
            </a:r>
          </a:p>
        </p:txBody>
      </p:sp>
      <p:sp>
        <p:nvSpPr>
          <p:cNvPr id="75" name="TextBox 47">
            <a:extLst>
              <a:ext uri="{FF2B5EF4-FFF2-40B4-BE49-F238E27FC236}">
                <a16:creationId xmlns="" xmlns:a16="http://schemas.microsoft.com/office/drawing/2014/main" id="{83864E37-35CA-AAB4-CBFF-66CE22824A26}"/>
              </a:ext>
            </a:extLst>
          </p:cNvPr>
          <p:cNvSpPr txBox="1"/>
          <p:nvPr/>
        </p:nvSpPr>
        <p:spPr>
          <a:xfrm>
            <a:off x="16882412" y="9868801"/>
            <a:ext cx="5006295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/>
            </a:lvl1pPr>
          </a:lstStyle>
          <a:p>
            <a:r>
              <a:rPr lang="it-IT" sz="2613" b="1" dirty="0"/>
              <a:t>Traffic-Jam-Assist</a:t>
            </a:r>
          </a:p>
        </p:txBody>
      </p:sp>
      <p:sp>
        <p:nvSpPr>
          <p:cNvPr id="76" name="TextBox 49">
            <a:extLst>
              <a:ext uri="{FF2B5EF4-FFF2-40B4-BE49-F238E27FC236}">
                <a16:creationId xmlns="" xmlns:a16="http://schemas.microsoft.com/office/drawing/2014/main" id="{10A9D22B-F589-4DB6-B3A6-050C7CB63328}"/>
              </a:ext>
            </a:extLst>
          </p:cNvPr>
          <p:cNvSpPr txBox="1"/>
          <p:nvPr/>
        </p:nvSpPr>
        <p:spPr>
          <a:xfrm>
            <a:off x="16882412" y="10472912"/>
            <a:ext cx="4574526" cy="49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613" b="1" dirty="0"/>
              <a:t>Highway Assist</a:t>
            </a:r>
          </a:p>
        </p:txBody>
      </p:sp>
      <p:sp>
        <p:nvSpPr>
          <p:cNvPr id="77" name="TextBox 51">
            <a:extLst>
              <a:ext uri="{FF2B5EF4-FFF2-40B4-BE49-F238E27FC236}">
                <a16:creationId xmlns="" xmlns:a16="http://schemas.microsoft.com/office/drawing/2014/main" id="{AFF39827-FDCA-7C13-1E3A-C0D73353528C}"/>
              </a:ext>
            </a:extLst>
          </p:cNvPr>
          <p:cNvSpPr txBox="1"/>
          <p:nvPr/>
        </p:nvSpPr>
        <p:spPr>
          <a:xfrm>
            <a:off x="968819" y="10529927"/>
            <a:ext cx="654332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/>
            </a:lvl1pPr>
          </a:lstStyle>
          <a:p>
            <a:r>
              <a:rPr lang="it-IT" sz="2613" dirty="0"/>
              <a:t>Lane Keeping Assist Systems (LKAS)</a:t>
            </a:r>
          </a:p>
        </p:txBody>
      </p:sp>
      <p:sp>
        <p:nvSpPr>
          <p:cNvPr id="78" name="TextBox 53">
            <a:extLst>
              <a:ext uri="{FF2B5EF4-FFF2-40B4-BE49-F238E27FC236}">
                <a16:creationId xmlns="" xmlns:a16="http://schemas.microsoft.com/office/drawing/2014/main" id="{9174147B-2E98-A476-CF62-E31AC8F5A6CD}"/>
              </a:ext>
            </a:extLst>
          </p:cNvPr>
          <p:cNvSpPr txBox="1"/>
          <p:nvPr/>
        </p:nvSpPr>
        <p:spPr>
          <a:xfrm>
            <a:off x="7546042" y="9297399"/>
            <a:ext cx="592743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/>
              <a:t>Detection Functions</a:t>
            </a:r>
          </a:p>
        </p:txBody>
      </p:sp>
      <p:sp>
        <p:nvSpPr>
          <p:cNvPr id="79" name="TextBox 54">
            <a:extLst>
              <a:ext uri="{FF2B5EF4-FFF2-40B4-BE49-F238E27FC236}">
                <a16:creationId xmlns="" xmlns:a16="http://schemas.microsoft.com/office/drawing/2014/main" id="{F8840CC0-BDA4-53F6-0C7C-35B6F1FDFD46}"/>
              </a:ext>
            </a:extLst>
          </p:cNvPr>
          <p:cNvSpPr txBox="1"/>
          <p:nvPr/>
        </p:nvSpPr>
        <p:spPr>
          <a:xfrm>
            <a:off x="16882414" y="9297398"/>
            <a:ext cx="500629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i="1" dirty="0" smtClean="0"/>
              <a:t>Semi - Autonomous </a:t>
            </a:r>
            <a:r>
              <a:rPr lang="it-IT" sz="2240" i="1" dirty="0"/>
              <a:t>Functions</a:t>
            </a:r>
          </a:p>
        </p:txBody>
      </p:sp>
      <p:sp>
        <p:nvSpPr>
          <p:cNvPr id="80" name="CasellaDiTesto 182">
            <a:extLst>
              <a:ext uri="{FF2B5EF4-FFF2-40B4-BE49-F238E27FC236}">
                <a16:creationId xmlns="" xmlns:a16="http://schemas.microsoft.com/office/drawing/2014/main" id="{84BC14A2-3E52-B3FE-461E-10A7777D2792}"/>
              </a:ext>
            </a:extLst>
          </p:cNvPr>
          <p:cNvSpPr txBox="1"/>
          <p:nvPr/>
        </p:nvSpPr>
        <p:spPr>
          <a:xfrm>
            <a:off x="675140" y="8766393"/>
            <a:ext cx="225026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40" b="1" dirty="0">
                <a:solidFill>
                  <a:schemeClr val="bg1">
                    <a:lumMod val="50000"/>
                  </a:schemeClr>
                </a:solidFill>
              </a:rPr>
              <a:t>CONTROL</a:t>
            </a:r>
            <a:endParaRPr lang="en-GB" sz="224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2" name="Picture 2" descr="C:\Users\Andrea\Desktop\image001.gif">
            <a:extLst>
              <a:ext uri="{FF2B5EF4-FFF2-40B4-BE49-F238E27FC236}">
                <a16:creationId xmlns:a16="http://schemas.microsoft.com/office/drawing/2014/main" xmlns="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2" y="1095801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99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52354276"/>
              </p:ext>
            </p:extLst>
          </p:nvPr>
        </p:nvGraphicFramePr>
        <p:xfrm>
          <a:off x="781050" y="2224582"/>
          <a:ext cx="20993100" cy="806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="" xmlns:a16="http://schemas.microsoft.com/office/drawing/2014/main" id="{030C0AAA-2AE2-B3E3-BA43-5F4B0B189923}"/>
              </a:ext>
            </a:extLst>
          </p:cNvPr>
          <p:cNvSpPr txBox="1">
            <a:spLocks/>
          </p:cNvSpPr>
          <p:nvPr/>
        </p:nvSpPr>
        <p:spPr>
          <a:xfrm>
            <a:off x="5087358" y="588968"/>
            <a:ext cx="16210432" cy="132043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7069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227" b="1" dirty="0" smtClean="0">
                <a:latin typeface="+mn-lt"/>
                <a:cs typeface="Arial" panose="020B0604020202020204" pitchFamily="34" charset="0"/>
              </a:rPr>
              <a:t>Analysis Performed</a:t>
            </a:r>
            <a:endParaRPr lang="aa-ET" sz="5227" b="1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7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794204" y="353485"/>
            <a:ext cx="13461711" cy="1600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5230" b="1" dirty="0" smtClean="0"/>
              <a:t>AHP overview:</a:t>
            </a:r>
          </a:p>
          <a:p>
            <a:r>
              <a:rPr lang="it-IT" sz="4480" b="1" cap="none" dirty="0"/>
              <a:t>Analytic Hierarchy </a:t>
            </a:r>
            <a:r>
              <a:rPr lang="it-IT" sz="4480" b="1" cap="none" dirty="0" smtClean="0"/>
              <a:t>Process: Method of decision-makings</a:t>
            </a:r>
          </a:p>
          <a:p>
            <a:endParaRPr lang="it-IT" sz="2800" b="1" dirty="0"/>
          </a:p>
        </p:txBody>
      </p:sp>
      <p:sp>
        <p:nvSpPr>
          <p:cNvPr id="4" name="Rettangolo arrotondato 3"/>
          <p:cNvSpPr/>
          <p:nvPr/>
        </p:nvSpPr>
        <p:spPr>
          <a:xfrm>
            <a:off x="8548650" y="2082799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/>
              <a:t>GOAL</a:t>
            </a:r>
            <a:endParaRPr lang="it-IT" sz="4800" dirty="0"/>
          </a:p>
        </p:txBody>
      </p:sp>
      <p:sp>
        <p:nvSpPr>
          <p:cNvPr id="18" name="Rettangolo arrotondato 17"/>
          <p:cNvSpPr/>
          <p:nvPr/>
        </p:nvSpPr>
        <p:spPr>
          <a:xfrm>
            <a:off x="1745968" y="4566091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/>
              <a:t>Requirement 1</a:t>
            </a:r>
            <a:endParaRPr lang="it-IT" sz="4800" dirty="0"/>
          </a:p>
        </p:txBody>
      </p:sp>
      <p:sp>
        <p:nvSpPr>
          <p:cNvPr id="19" name="Rettangolo arrotondato 18"/>
          <p:cNvSpPr/>
          <p:nvPr/>
        </p:nvSpPr>
        <p:spPr>
          <a:xfrm>
            <a:off x="8701049" y="4566091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/>
              <a:t>Requirement 2</a:t>
            </a:r>
            <a:endParaRPr lang="it-IT" sz="4800" dirty="0"/>
          </a:p>
        </p:txBody>
      </p:sp>
      <p:sp>
        <p:nvSpPr>
          <p:cNvPr id="20" name="Rettangolo arrotondato 19"/>
          <p:cNvSpPr/>
          <p:nvPr/>
        </p:nvSpPr>
        <p:spPr>
          <a:xfrm>
            <a:off x="16485952" y="4609430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/>
              <a:t>Requirement n</a:t>
            </a:r>
            <a:endParaRPr lang="it-IT" sz="4800" dirty="0"/>
          </a:p>
        </p:txBody>
      </p:sp>
      <p:sp>
        <p:nvSpPr>
          <p:cNvPr id="21" name="Rettangolo arrotondato 20"/>
          <p:cNvSpPr/>
          <p:nvPr/>
        </p:nvSpPr>
        <p:spPr>
          <a:xfrm>
            <a:off x="1745967" y="7931698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/>
              <a:t>Alternative 1</a:t>
            </a:r>
            <a:endParaRPr lang="it-IT" sz="4800" dirty="0"/>
          </a:p>
        </p:txBody>
      </p:sp>
      <p:sp>
        <p:nvSpPr>
          <p:cNvPr id="22" name="Rettangolo arrotondato 21"/>
          <p:cNvSpPr/>
          <p:nvPr/>
        </p:nvSpPr>
        <p:spPr>
          <a:xfrm>
            <a:off x="8701048" y="7931698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 smtClean="0"/>
              <a:t>Alternative 2</a:t>
            </a:r>
            <a:endParaRPr lang="it-IT" sz="4800" dirty="0"/>
          </a:p>
        </p:txBody>
      </p:sp>
      <p:sp>
        <p:nvSpPr>
          <p:cNvPr id="23" name="Rettangolo arrotondato 22"/>
          <p:cNvSpPr/>
          <p:nvPr/>
        </p:nvSpPr>
        <p:spPr>
          <a:xfrm>
            <a:off x="16485952" y="7917767"/>
            <a:ext cx="4284435" cy="1764630"/>
          </a:xfrm>
          <a:prstGeom prst="roundRect">
            <a:avLst/>
          </a:prstGeom>
          <a:solidFill>
            <a:srgbClr val="F4854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dirty="0"/>
              <a:t>Alternative </a:t>
            </a:r>
            <a:r>
              <a:rPr lang="it-IT" sz="4800" dirty="0" smtClean="0"/>
              <a:t>n</a:t>
            </a:r>
            <a:endParaRPr lang="it-IT" sz="4800" dirty="0"/>
          </a:p>
        </p:txBody>
      </p:sp>
      <p:cxnSp>
        <p:nvCxnSpPr>
          <p:cNvPr id="24" name="Connettore 2 23"/>
          <p:cNvCxnSpPr/>
          <p:nvPr/>
        </p:nvCxnSpPr>
        <p:spPr>
          <a:xfrm flipH="1">
            <a:off x="6030402" y="3978442"/>
            <a:ext cx="3482566" cy="587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>
            <a:off x="10690867" y="3975766"/>
            <a:ext cx="0" cy="590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>
            <a:off x="11868767" y="3978442"/>
            <a:ext cx="4617185" cy="6854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3529263" y="6374060"/>
            <a:ext cx="0" cy="1543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>
            <a:off x="3529263" y="6374060"/>
            <a:ext cx="6386312" cy="1496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3529263" y="6352390"/>
            <a:ext cx="12956688" cy="1688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>
            <a:stCxn id="19" idx="2"/>
          </p:cNvCxnSpPr>
          <p:nvPr/>
        </p:nvCxnSpPr>
        <p:spPr>
          <a:xfrm flipH="1">
            <a:off x="10843265" y="6330721"/>
            <a:ext cx="2" cy="14913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>
            <a:stCxn id="19" idx="2"/>
          </p:cNvCxnSpPr>
          <p:nvPr/>
        </p:nvCxnSpPr>
        <p:spPr>
          <a:xfrm flipH="1">
            <a:off x="3708724" y="6330721"/>
            <a:ext cx="7134543" cy="14913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>
            <a:stCxn id="19" idx="2"/>
            <a:endCxn id="23" idx="0"/>
          </p:cNvCxnSpPr>
          <p:nvPr/>
        </p:nvCxnSpPr>
        <p:spPr>
          <a:xfrm>
            <a:off x="10843267" y="6330721"/>
            <a:ext cx="7784903" cy="1587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/>
          <p:cNvCxnSpPr>
            <a:stCxn id="20" idx="2"/>
            <a:endCxn id="23" idx="0"/>
          </p:cNvCxnSpPr>
          <p:nvPr/>
        </p:nvCxnSpPr>
        <p:spPr>
          <a:xfrm>
            <a:off x="18628170" y="6374060"/>
            <a:ext cx="0" cy="1543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/>
          <p:cNvCxnSpPr>
            <a:stCxn id="20" idx="2"/>
          </p:cNvCxnSpPr>
          <p:nvPr/>
        </p:nvCxnSpPr>
        <p:spPr>
          <a:xfrm flipH="1">
            <a:off x="12395200" y="6374060"/>
            <a:ext cx="6232970" cy="1463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>
            <a:stCxn id="20" idx="2"/>
          </p:cNvCxnSpPr>
          <p:nvPr/>
        </p:nvCxnSpPr>
        <p:spPr>
          <a:xfrm flipH="1">
            <a:off x="5492020" y="6374060"/>
            <a:ext cx="13136150" cy="14769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sellaDiTesto 28"/>
              <p:cNvSpPr txBox="1"/>
              <p:nvPr/>
            </p:nvSpPr>
            <p:spPr>
              <a:xfrm>
                <a:off x="4794204" y="10776752"/>
                <a:ext cx="4470912" cy="9544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990" i="1" smtClean="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l-GR" sz="2990" i="1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it-IT" sz="299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it-IT" sz="2990" b="0" i="0" smtClean="0">
                              <a:latin typeface="Cambria Math" panose="02040503050406030204" pitchFamily="18" charset="0"/>
                            </a:rPr>
                            <m:t>Weighted</m:t>
                          </m:r>
                          <m:r>
                            <m:rPr>
                              <m:nor/>
                            </m:rPr>
                            <a:rPr lang="it-IT" sz="299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𝑆𝑢𝑚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𝑉𝑎𝑙𝑢𝑒</m:t>
                          </m:r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𝐶𝑟𝑖𝑡𝑒𝑟𝑖𝑎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𝑊𝑒𝑖𝑔h𝑡𝑠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29" name="CasellaDiTesto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204" y="10776752"/>
                <a:ext cx="4470912" cy="95442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asellaDiTesto 4"/>
          <p:cNvSpPr txBox="1"/>
          <p:nvPr/>
        </p:nvSpPr>
        <p:spPr>
          <a:xfrm>
            <a:off x="13246467" y="4968525"/>
            <a:ext cx="297849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200" dirty="0" smtClean="0"/>
              <a:t>…</a:t>
            </a:r>
            <a:endParaRPr lang="it-IT" sz="6200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13246466" y="8223880"/>
            <a:ext cx="297849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200" dirty="0" smtClean="0"/>
              <a:t>…</a:t>
            </a:r>
            <a:endParaRPr lang="it-IT" sz="62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959867" y="9877371"/>
            <a:ext cx="940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/>
              <a:t>K</a:t>
            </a:r>
            <a:r>
              <a:rPr lang="it-IT" sz="3200" dirty="0" smtClean="0"/>
              <a:t>ey </a:t>
            </a:r>
            <a:r>
              <a:rPr lang="it-IT" sz="3200" dirty="0"/>
              <a:t>performance </a:t>
            </a:r>
            <a:r>
              <a:rPr lang="it-IT" sz="3200" dirty="0" smtClean="0"/>
              <a:t>indicators (</a:t>
            </a:r>
            <a:r>
              <a:rPr lang="it-IT" sz="2990" dirty="0" smtClean="0"/>
              <a:t>KPI) of the analisys are:</a:t>
            </a:r>
            <a:endParaRPr lang="it-IT" sz="299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asellaDiTesto 30"/>
              <p:cNvSpPr txBox="1"/>
              <p:nvPr/>
            </p:nvSpPr>
            <p:spPr>
              <a:xfrm>
                <a:off x="9514125" y="10706980"/>
                <a:ext cx="3732341" cy="9040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99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990" i="1">
                              <a:latin typeface="Cambria Math" panose="02040503050406030204" pitchFamily="18" charset="0"/>
                            </a:rPr>
                            <m:t>λ</m:t>
                          </m:r>
                        </m:e>
                        <m:sub>
                          <m:r>
                            <a:rPr lang="it-IT" sz="299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99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299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990" i="1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it-IT" sz="299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it-IT" sz="299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990" i="1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it-IT" sz="299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31" name="CasellaDiTesto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4125" y="10706980"/>
                <a:ext cx="3732341" cy="90409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asellaDiTesto 32"/>
              <p:cNvSpPr txBox="1"/>
              <p:nvPr/>
            </p:nvSpPr>
            <p:spPr>
              <a:xfrm>
                <a:off x="16920050" y="10728332"/>
                <a:ext cx="2011535" cy="86139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.=</m:t>
                      </m:r>
                      <m:f>
                        <m:fPr>
                          <m:ctrlPr>
                            <a:rPr lang="it-IT" sz="299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33" name="CasellaDiTesto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0050" y="10728332"/>
                <a:ext cx="2011535" cy="86139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asellaDiTesto 34"/>
              <p:cNvSpPr txBox="1"/>
              <p:nvPr/>
            </p:nvSpPr>
            <p:spPr>
              <a:xfrm>
                <a:off x="13561138" y="10803425"/>
                <a:ext cx="3044240" cy="9010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it-IT" sz="2990" b="0" i="1" smtClean="0">
                          <a:latin typeface="Cambria Math" panose="02040503050406030204" pitchFamily="18" charset="0"/>
                        </a:rPr>
                        <m:t>.=</m:t>
                      </m:r>
                      <m:f>
                        <m:fPr>
                          <m:ctrlPr>
                            <a:rPr lang="it-IT" sz="299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299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990" i="1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it-IT" sz="2990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it-IT" sz="299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it-IT" sz="2990" dirty="0"/>
              </a:p>
            </p:txBody>
          </p:sp>
        </mc:Choice>
        <mc:Fallback xmlns="">
          <p:sp>
            <p:nvSpPr>
              <p:cNvPr id="35" name="CasellaDiTesto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61138" y="10803425"/>
                <a:ext cx="3044240" cy="90108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sellaDiTesto 7"/>
              <p:cNvSpPr txBox="1"/>
              <p:nvPr/>
            </p:nvSpPr>
            <p:spPr>
              <a:xfrm>
                <a:off x="0" y="5030080"/>
                <a:ext cx="174596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it-IT" sz="5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it-IT" sz="5400" dirty="0"/>
                            <m:t>1 </m:t>
                          </m:r>
                        </m:e>
                        <m:sup>
                          <m:r>
                            <a:rPr lang="it-IT" sz="54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p>
                    </m:oMath>
                  </m:oMathPara>
                </a14:m>
                <a:endParaRPr lang="it-IT" sz="5400" dirty="0"/>
              </a:p>
            </p:txBody>
          </p:sp>
        </mc:Choice>
        <mc:Fallback xmlns="">
          <p:sp>
            <p:nvSpPr>
              <p:cNvPr id="8" name="CasellaDiTes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30080"/>
                <a:ext cx="1745967" cy="92333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asellaDiTesto 38"/>
              <p:cNvSpPr txBox="1"/>
              <p:nvPr/>
            </p:nvSpPr>
            <p:spPr>
              <a:xfrm>
                <a:off x="0" y="8338417"/>
                <a:ext cx="174596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it-IT" sz="5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5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it-IT" sz="5400" dirty="0"/>
                            <m:t> </m:t>
                          </m:r>
                        </m:e>
                        <m:sup>
                          <m:r>
                            <a:rPr lang="it-IT" sz="54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p>
                    </m:oMath>
                  </m:oMathPara>
                </a14:m>
                <a:endParaRPr lang="it-IT" sz="5400" dirty="0"/>
              </a:p>
            </p:txBody>
          </p:sp>
        </mc:Choice>
        <mc:Fallback xmlns="">
          <p:sp>
            <p:nvSpPr>
              <p:cNvPr id="39" name="CasellaDiTesto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338417"/>
                <a:ext cx="1745967" cy="92333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97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90" y="10922272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olo 1"/>
              <p:cNvSpPr txBox="1">
                <a:spLocks/>
              </p:cNvSpPr>
              <p:nvPr/>
            </p:nvSpPr>
            <p:spPr>
              <a:xfrm>
                <a:off x="4794205" y="481822"/>
                <a:ext cx="12342328" cy="160097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kern="1200" cap="all">
                    <a:ln w="3175" cmpd="sng">
                      <a:noFill/>
                    </a:ln>
                    <a:solidFill>
                      <a:schemeClr val="tx1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r>
                  <a:rPr lang="it-IT" sz="4480" b="1" cap="none" dirty="0" smtClean="0"/>
                  <a:t>AHP Method for Solid State Lidar: Robosense RS M1</a:t>
                </a:r>
                <a:endParaRPr lang="it-IT" sz="2800" b="1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it-IT" b="1" i="1" cap="none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b="1" i="1" cap="none" smtClean="0"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  <m:sup>
                        <m:r>
                          <a:rPr lang="it-IT" b="1" i="1" cap="none" smtClean="0">
                            <a:latin typeface="Cambria Math" panose="02040503050406030204" pitchFamily="18" charset="0"/>
                          </a:rPr>
                          <m:t>𝒔𝒕</m:t>
                        </m:r>
                      </m:sup>
                    </m:sSup>
                  </m:oMath>
                </a14:m>
                <a:r>
                  <a:rPr lang="it-IT" b="1" cap="none" dirty="0" smtClean="0"/>
                  <a:t> Level</a:t>
                </a:r>
                <a:endParaRPr lang="it-IT" sz="5400" b="1" cap="none" dirty="0" smtClean="0"/>
              </a:p>
            </p:txBody>
          </p:sp>
        </mc:Choice>
        <mc:Fallback xmlns="">
          <p:sp>
            <p:nvSpPr>
              <p:cNvPr id="7" name="Titol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205" y="481822"/>
                <a:ext cx="12342328" cy="1600977"/>
              </a:xfrm>
              <a:prstGeom prst="rect">
                <a:avLst/>
              </a:prstGeom>
              <a:blipFill rotWithShape="0">
                <a:blip r:embed="rId5"/>
                <a:stretch>
                  <a:fillRect l="-2025" t="-798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magin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98053" y="2683940"/>
            <a:ext cx="4500000" cy="158306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6533" y="2683941"/>
            <a:ext cx="15840000" cy="6942640"/>
          </a:xfrm>
          <a:prstGeom prst="rect">
            <a:avLst/>
          </a:prstGeom>
        </p:spPr>
      </p:pic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522463"/>
              </p:ext>
            </p:extLst>
          </p:nvPr>
        </p:nvGraphicFramePr>
        <p:xfrm>
          <a:off x="17698053" y="4617117"/>
          <a:ext cx="3717290" cy="109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7290"/>
              </a:tblGrid>
              <a:tr h="538915">
                <a:tc>
                  <a:txBody>
                    <a:bodyPr/>
                    <a:lstStyle/>
                    <a:p>
                      <a:r>
                        <a:rPr lang="it-IT" sz="2990" dirty="0" smtClean="0"/>
                        <a:t>Consistency check [%]</a:t>
                      </a:r>
                      <a:endParaRPr lang="it-IT" sz="2990" dirty="0"/>
                    </a:p>
                  </a:txBody>
                  <a:tcPr>
                    <a:solidFill>
                      <a:srgbClr val="052F61"/>
                    </a:solidFill>
                  </a:tcPr>
                </a:tc>
              </a:tr>
              <a:tr h="538915">
                <a:tc>
                  <a:txBody>
                    <a:bodyPr/>
                    <a:lstStyle/>
                    <a:p>
                      <a:pPr algn="l"/>
                      <a:r>
                        <a:rPr lang="it-IT" sz="2990" dirty="0" smtClean="0"/>
                        <a:t>9</a:t>
                      </a:r>
                      <a:endParaRPr lang="it-IT" sz="299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98053" y="5855306"/>
            <a:ext cx="4281414" cy="492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2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3239"/>
            <a:ext cx="3888186" cy="2190528"/>
          </a:xfrm>
          <a:prstGeom prst="rect">
            <a:avLst/>
          </a:prstGeom>
        </p:spPr>
      </p:pic>
      <p:pic>
        <p:nvPicPr>
          <p:cNvPr id="13" name="Picture 2" descr="C:\Users\Andrea\Desktop\image001.gif">
            <a:extLst>
              <a:ext uri="{FF2B5EF4-FFF2-40B4-BE49-F238E27FC236}">
                <a16:creationId xmlns="" xmlns:a16="http://schemas.microsoft.com/office/drawing/2014/main" id="{9BB40565-30BA-41D4-A43F-403AAC61D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615" y="10903279"/>
            <a:ext cx="2667000" cy="10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olo 1"/>
              <p:cNvSpPr txBox="1">
                <a:spLocks/>
              </p:cNvSpPr>
              <p:nvPr/>
            </p:nvSpPr>
            <p:spPr>
              <a:xfrm>
                <a:off x="4955569" y="402409"/>
                <a:ext cx="12342328" cy="160097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kern="1200" cap="all">
                    <a:ln w="3175" cmpd="sng">
                      <a:noFill/>
                    </a:ln>
                    <a:solidFill>
                      <a:schemeClr val="tx1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r>
                  <a:rPr lang="it-IT" sz="4480" b="1" cap="none" dirty="0" smtClean="0"/>
                  <a:t>AHP Method for Solid State Lidar: Robosense RS M1</a:t>
                </a:r>
                <a:endParaRPr lang="it-IT" sz="2800" b="1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it-IT" b="1" i="1" cap="none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b="1" i="1" cap="none" smtClean="0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it-IT" b="1" i="1" cap="none" smtClean="0">
                            <a:latin typeface="Cambria Math" panose="02040503050406030204" pitchFamily="18" charset="0"/>
                          </a:rPr>
                          <m:t>𝒏𝒅</m:t>
                        </m:r>
                      </m:sup>
                    </m:sSup>
                  </m:oMath>
                </a14:m>
                <a:r>
                  <a:rPr lang="it-IT" b="1" cap="none" dirty="0" smtClean="0"/>
                  <a:t> Level</a:t>
                </a:r>
                <a:endParaRPr lang="it-IT" sz="5400" b="1" cap="none" dirty="0" smtClean="0"/>
              </a:p>
            </p:txBody>
          </p:sp>
        </mc:Choice>
        <mc:Fallback xmlns="">
          <p:sp>
            <p:nvSpPr>
              <p:cNvPr id="15" name="Titol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569" y="402409"/>
                <a:ext cx="12342328" cy="1600977"/>
              </a:xfrm>
              <a:prstGeom prst="rect">
                <a:avLst/>
              </a:prstGeom>
              <a:blipFill rotWithShape="0">
                <a:blip r:embed="rId5"/>
                <a:stretch>
                  <a:fillRect l="-2074" t="-798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9426" y="2003386"/>
            <a:ext cx="11537244" cy="595605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808" y="2003386"/>
            <a:ext cx="9804892" cy="788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5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UTI 2 _ titoli arancio">
  <a:themeElements>
    <a:clrScheme name="PoliTO_Template">
      <a:dk1>
        <a:srgbClr val="002B49"/>
      </a:dk1>
      <a:lt1>
        <a:srgbClr val="FFFFFF"/>
      </a:lt1>
      <a:dk2>
        <a:srgbClr val="000000"/>
      </a:dk2>
      <a:lt2>
        <a:srgbClr val="EED9CC"/>
      </a:lt2>
      <a:accent1>
        <a:srgbClr val="EF7B00"/>
      </a:accent1>
      <a:accent2>
        <a:srgbClr val="00B1DF"/>
      </a:accent2>
      <a:accent3>
        <a:srgbClr val="C4E7FB"/>
      </a:accent3>
      <a:accent4>
        <a:srgbClr val="F1C64C"/>
      </a:accent4>
      <a:accent5>
        <a:srgbClr val="FFE9AF"/>
      </a:accent5>
      <a:accent6>
        <a:srgbClr val="92CCAE"/>
      </a:accent6>
      <a:hlink>
        <a:srgbClr val="175673"/>
      </a:hlink>
      <a:folHlink>
        <a:srgbClr val="EC6055"/>
      </a:folHlink>
    </a:clrScheme>
    <a:fontScheme name="PoliTO_Template">
      <a:majorFont>
        <a:latin typeface="Poppins Medium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FFFF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2897</TotalTime>
  <Words>1775</Words>
  <Application>Microsoft Office PowerPoint</Application>
  <PresentationFormat>Personalizzato</PresentationFormat>
  <Paragraphs>217</Paragraphs>
  <Slides>14</Slides>
  <Notes>14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30" baseType="lpstr">
      <vt:lpstr>Calibri</vt:lpstr>
      <vt:lpstr>Times New Roman</vt:lpstr>
      <vt:lpstr>Calibri Light</vt:lpstr>
      <vt:lpstr>Titillium</vt:lpstr>
      <vt:lpstr>EYInterstate Bold</vt:lpstr>
      <vt:lpstr>Poppins</vt:lpstr>
      <vt:lpstr>EYInterstate Light</vt:lpstr>
      <vt:lpstr>Titillium Bd</vt:lpstr>
      <vt:lpstr>Arial</vt:lpstr>
      <vt:lpstr>Ubuntu</vt:lpstr>
      <vt:lpstr>Poppins Medium</vt:lpstr>
      <vt:lpstr>Titillium Web</vt:lpstr>
      <vt:lpstr>Cambria Math</vt:lpstr>
      <vt:lpstr>Tema di Office</vt:lpstr>
      <vt:lpstr>CONTENUTI 2 _ titoli arancio</vt:lpstr>
      <vt:lpstr>think-cell Slide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subject/>
  <dc:creator>Andrea Tonoli</dc:creator>
  <cp:keywords/>
  <dc:description/>
  <cp:lastModifiedBy>DELL</cp:lastModifiedBy>
  <cp:revision>193</cp:revision>
  <cp:lastPrinted>2022-11-07T15:09:44Z</cp:lastPrinted>
  <dcterms:created xsi:type="dcterms:W3CDTF">2022-09-28T13:56:10Z</dcterms:created>
  <dcterms:modified xsi:type="dcterms:W3CDTF">2023-12-10T11:45:51Z</dcterms:modified>
  <cp:category/>
</cp:coreProperties>
</file>