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71" r:id="rId4"/>
    <p:sldId id="269" r:id="rId5"/>
    <p:sldId id="270" r:id="rId6"/>
    <p:sldId id="260" r:id="rId7"/>
    <p:sldId id="262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4" r:id="rId18"/>
    <p:sldId id="285" r:id="rId19"/>
    <p:sldId id="286" r:id="rId20"/>
    <p:sldId id="28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15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HAMMAD ABRAIZ" userId="6f9e98516f057140" providerId="LiveId" clId="{FD8E15A5-C332-4EAF-A98C-EE158E5A306A}"/>
    <pc:docChg chg="undo redo custSel addSld delSld modSld sldOrd">
      <pc:chgData name="MUHAMMAD ABRAIZ" userId="6f9e98516f057140" providerId="LiveId" clId="{FD8E15A5-C332-4EAF-A98C-EE158E5A306A}" dt="2022-12-12T08:44:57.940" v="8251" actId="207"/>
      <pc:docMkLst>
        <pc:docMk/>
      </pc:docMkLst>
      <pc:sldChg chg="delSp modSp del mod">
        <pc:chgData name="MUHAMMAD ABRAIZ" userId="6f9e98516f057140" providerId="LiveId" clId="{FD8E15A5-C332-4EAF-A98C-EE158E5A306A}" dt="2022-11-30T10:13:39.707" v="319" actId="2696"/>
        <pc:sldMkLst>
          <pc:docMk/>
          <pc:sldMk cId="857922133" sldId="256"/>
        </pc:sldMkLst>
        <pc:spChg chg="mod">
          <ac:chgData name="MUHAMMAD ABRAIZ" userId="6f9e98516f057140" providerId="LiveId" clId="{FD8E15A5-C332-4EAF-A98C-EE158E5A306A}" dt="2022-11-30T10:10:55.164" v="312" actId="113"/>
          <ac:spMkLst>
            <pc:docMk/>
            <pc:sldMk cId="857922133" sldId="256"/>
            <ac:spMk id="2" creationId="{46F54997-EB65-B32A-EC3F-F90005894435}"/>
          </ac:spMkLst>
        </pc:spChg>
        <pc:spChg chg="del">
          <ac:chgData name="MUHAMMAD ABRAIZ" userId="6f9e98516f057140" providerId="LiveId" clId="{FD8E15A5-C332-4EAF-A98C-EE158E5A306A}" dt="2022-11-30T10:10:44.478" v="310" actId="478"/>
          <ac:spMkLst>
            <pc:docMk/>
            <pc:sldMk cId="857922133" sldId="256"/>
            <ac:spMk id="3" creationId="{10A37FF1-B297-0380-4965-69947A63C63B}"/>
          </ac:spMkLst>
        </pc:spChg>
      </pc:sldChg>
      <pc:sldChg chg="addSp delSp modSp mod">
        <pc:chgData name="MUHAMMAD ABRAIZ" userId="6f9e98516f057140" providerId="LiveId" clId="{FD8E15A5-C332-4EAF-A98C-EE158E5A306A}" dt="2022-12-11T17:57:08.447" v="8186" actId="20577"/>
        <pc:sldMkLst>
          <pc:docMk/>
          <pc:sldMk cId="3312365705" sldId="257"/>
        </pc:sldMkLst>
        <pc:spChg chg="mod">
          <ac:chgData name="MUHAMMAD ABRAIZ" userId="6f9e98516f057140" providerId="LiveId" clId="{FD8E15A5-C332-4EAF-A98C-EE158E5A306A}" dt="2022-12-11T17:57:08.447" v="8186" actId="20577"/>
          <ac:spMkLst>
            <pc:docMk/>
            <pc:sldMk cId="3312365705" sldId="257"/>
            <ac:spMk id="2" creationId="{F8B06382-AFB5-C52C-57B9-522909849A02}"/>
          </ac:spMkLst>
        </pc:spChg>
        <pc:spChg chg="mod">
          <ac:chgData name="MUHAMMAD ABRAIZ" userId="6f9e98516f057140" providerId="LiveId" clId="{FD8E15A5-C332-4EAF-A98C-EE158E5A306A}" dt="2022-12-10T15:22:29.833" v="4319" actId="403"/>
          <ac:spMkLst>
            <pc:docMk/>
            <pc:sldMk cId="3312365705" sldId="257"/>
            <ac:spMk id="3" creationId="{CF8C5973-DA5D-4393-DB29-9A2CC3050F57}"/>
          </ac:spMkLst>
        </pc:spChg>
        <pc:picChg chg="add del mod">
          <ac:chgData name="MUHAMMAD ABRAIZ" userId="6f9e98516f057140" providerId="LiveId" clId="{FD8E15A5-C332-4EAF-A98C-EE158E5A306A}" dt="2022-12-10T13:44:46.226" v="4083" actId="478"/>
          <ac:picMkLst>
            <pc:docMk/>
            <pc:sldMk cId="3312365705" sldId="257"/>
            <ac:picMk id="5" creationId="{BE1BB1FE-60AF-DF6D-4199-38020FCCCF94}"/>
          </ac:picMkLst>
        </pc:picChg>
        <pc:picChg chg="add mod ord">
          <ac:chgData name="MUHAMMAD ABRAIZ" userId="6f9e98516f057140" providerId="LiveId" clId="{FD8E15A5-C332-4EAF-A98C-EE158E5A306A}" dt="2022-12-10T15:06:05.288" v="4136" actId="1076"/>
          <ac:picMkLst>
            <pc:docMk/>
            <pc:sldMk cId="3312365705" sldId="257"/>
            <ac:picMk id="7" creationId="{F2C59A05-36A4-C7E7-B360-3144147202D0}"/>
          </ac:picMkLst>
        </pc:picChg>
        <pc:picChg chg="add mod">
          <ac:chgData name="MUHAMMAD ABRAIZ" userId="6f9e98516f057140" providerId="LiveId" clId="{FD8E15A5-C332-4EAF-A98C-EE158E5A306A}" dt="2022-12-10T15:06:12.975" v="4137" actId="14100"/>
          <ac:picMkLst>
            <pc:docMk/>
            <pc:sldMk cId="3312365705" sldId="257"/>
            <ac:picMk id="1026" creationId="{9453FCB8-CF29-64BD-DA65-7E03A9C4AF3C}"/>
          </ac:picMkLst>
        </pc:picChg>
      </pc:sldChg>
      <pc:sldChg chg="addSp modSp new mod ord">
        <pc:chgData name="MUHAMMAD ABRAIZ" userId="6f9e98516f057140" providerId="LiveId" clId="{FD8E15A5-C332-4EAF-A98C-EE158E5A306A}" dt="2022-12-10T17:53:33.883" v="6097"/>
        <pc:sldMkLst>
          <pc:docMk/>
          <pc:sldMk cId="2762480131" sldId="258"/>
        </pc:sldMkLst>
        <pc:spChg chg="mod">
          <ac:chgData name="MUHAMMAD ABRAIZ" userId="6f9e98516f057140" providerId="LiveId" clId="{FD8E15A5-C332-4EAF-A98C-EE158E5A306A}" dt="2022-12-10T15:16:22.175" v="4182" actId="1076"/>
          <ac:spMkLst>
            <pc:docMk/>
            <pc:sldMk cId="2762480131" sldId="258"/>
            <ac:spMk id="2" creationId="{F36AE663-8DB2-384F-FF6C-05077E46D981}"/>
          </ac:spMkLst>
        </pc:spChg>
        <pc:spChg chg="mod">
          <ac:chgData name="MUHAMMAD ABRAIZ" userId="6f9e98516f057140" providerId="LiveId" clId="{FD8E15A5-C332-4EAF-A98C-EE158E5A306A}" dt="2022-11-30T15:01:57.671" v="2796" actId="113"/>
          <ac:spMkLst>
            <pc:docMk/>
            <pc:sldMk cId="2762480131" sldId="258"/>
            <ac:spMk id="3" creationId="{4A900CB3-A143-81E5-0C2D-9F8E118589FF}"/>
          </ac:spMkLst>
        </pc:spChg>
        <pc:spChg chg="add mod">
          <ac:chgData name="MUHAMMAD ABRAIZ" userId="6f9e98516f057140" providerId="LiveId" clId="{FD8E15A5-C332-4EAF-A98C-EE158E5A306A}" dt="2022-12-10T15:21:15.650" v="4314" actId="113"/>
          <ac:spMkLst>
            <pc:docMk/>
            <pc:sldMk cId="2762480131" sldId="258"/>
            <ac:spMk id="4" creationId="{8CCCEE25-1BEB-56F5-A5C3-3582EC893258}"/>
          </ac:spMkLst>
        </pc:spChg>
        <pc:spChg chg="add mod">
          <ac:chgData name="MUHAMMAD ABRAIZ" userId="6f9e98516f057140" providerId="LiveId" clId="{FD8E15A5-C332-4EAF-A98C-EE158E5A306A}" dt="2022-12-10T13:54:20.481" v="4130" actId="1076"/>
          <ac:spMkLst>
            <pc:docMk/>
            <pc:sldMk cId="2762480131" sldId="258"/>
            <ac:spMk id="8" creationId="{C4DE08C4-2953-A796-B176-66E8B67F21B6}"/>
          </ac:spMkLst>
        </pc:spChg>
        <pc:picChg chg="add mod">
          <ac:chgData name="MUHAMMAD ABRAIZ" userId="6f9e98516f057140" providerId="LiveId" clId="{FD8E15A5-C332-4EAF-A98C-EE158E5A306A}" dt="2022-12-10T15:16:28.546" v="4183" actId="1076"/>
          <ac:picMkLst>
            <pc:docMk/>
            <pc:sldMk cId="2762480131" sldId="258"/>
            <ac:picMk id="5" creationId="{0800F8B9-493E-E9A0-E341-BC9F579D1641}"/>
          </ac:picMkLst>
        </pc:picChg>
        <pc:picChg chg="add mod">
          <ac:chgData name="MUHAMMAD ABRAIZ" userId="6f9e98516f057140" providerId="LiveId" clId="{FD8E15A5-C332-4EAF-A98C-EE158E5A306A}" dt="2022-12-10T13:54:13.794" v="4129" actId="1076"/>
          <ac:picMkLst>
            <pc:docMk/>
            <pc:sldMk cId="2762480131" sldId="258"/>
            <ac:picMk id="7" creationId="{7279AF8C-5953-1C8D-E68F-A5DBF3048EE0}"/>
          </ac:picMkLst>
        </pc:picChg>
        <pc:cxnChg chg="add">
          <ac:chgData name="MUHAMMAD ABRAIZ" userId="6f9e98516f057140" providerId="LiveId" clId="{FD8E15A5-C332-4EAF-A98C-EE158E5A306A}" dt="2022-12-10T15:19:32.677" v="4270" actId="11529"/>
          <ac:cxnSpMkLst>
            <pc:docMk/>
            <pc:sldMk cId="2762480131" sldId="258"/>
            <ac:cxnSpMk id="9" creationId="{370C08FF-D2ED-E0F5-EA4C-2672FE36F6ED}"/>
          </ac:cxnSpMkLst>
        </pc:cxnChg>
      </pc:sldChg>
      <pc:sldChg chg="addSp delSp modSp new del mod">
        <pc:chgData name="MUHAMMAD ABRAIZ" userId="6f9e98516f057140" providerId="LiveId" clId="{FD8E15A5-C332-4EAF-A98C-EE158E5A306A}" dt="2022-11-30T10:32:53.779" v="524" actId="2696"/>
        <pc:sldMkLst>
          <pc:docMk/>
          <pc:sldMk cId="1710011517" sldId="259"/>
        </pc:sldMkLst>
        <pc:spChg chg="mod">
          <ac:chgData name="MUHAMMAD ABRAIZ" userId="6f9e98516f057140" providerId="LiveId" clId="{FD8E15A5-C332-4EAF-A98C-EE158E5A306A}" dt="2022-11-30T10:21:53.052" v="417" actId="20577"/>
          <ac:spMkLst>
            <pc:docMk/>
            <pc:sldMk cId="1710011517" sldId="259"/>
            <ac:spMk id="2" creationId="{D81F4D99-CEBB-6D19-3635-DD292BB66BAC}"/>
          </ac:spMkLst>
        </pc:spChg>
        <pc:spChg chg="mod">
          <ac:chgData name="MUHAMMAD ABRAIZ" userId="6f9e98516f057140" providerId="LiveId" clId="{FD8E15A5-C332-4EAF-A98C-EE158E5A306A}" dt="2022-11-30T10:29:05.378" v="451" actId="14100"/>
          <ac:spMkLst>
            <pc:docMk/>
            <pc:sldMk cId="1710011517" sldId="259"/>
            <ac:spMk id="3" creationId="{E937BE7F-8EB5-21BF-C34A-64C1921AEAF5}"/>
          </ac:spMkLst>
        </pc:spChg>
        <pc:picChg chg="add del mod">
          <ac:chgData name="MUHAMMAD ABRAIZ" userId="6f9e98516f057140" providerId="LiveId" clId="{FD8E15A5-C332-4EAF-A98C-EE158E5A306A}" dt="2022-11-30T10:21:35.565" v="416" actId="478"/>
          <ac:picMkLst>
            <pc:docMk/>
            <pc:sldMk cId="1710011517" sldId="259"/>
            <ac:picMk id="4" creationId="{12236F90-07B7-A312-4EA5-D12B728F055F}"/>
          </ac:picMkLst>
        </pc:picChg>
        <pc:picChg chg="add mod">
          <ac:chgData name="MUHAMMAD ABRAIZ" userId="6f9e98516f057140" providerId="LiveId" clId="{FD8E15A5-C332-4EAF-A98C-EE158E5A306A}" dt="2022-11-30T10:21:57.860" v="419" actId="1076"/>
          <ac:picMkLst>
            <pc:docMk/>
            <pc:sldMk cId="1710011517" sldId="259"/>
            <ac:picMk id="6" creationId="{81EA31DA-1315-FC83-625B-4FD41A6419C5}"/>
          </ac:picMkLst>
        </pc:picChg>
        <pc:picChg chg="add del mod">
          <ac:chgData name="MUHAMMAD ABRAIZ" userId="6f9e98516f057140" providerId="LiveId" clId="{FD8E15A5-C332-4EAF-A98C-EE158E5A306A}" dt="2022-11-30T10:29:04.533" v="449" actId="22"/>
          <ac:picMkLst>
            <pc:docMk/>
            <pc:sldMk cId="1710011517" sldId="259"/>
            <ac:picMk id="8" creationId="{A83C39EC-18F2-6A99-28CB-B99BCA807258}"/>
          </ac:picMkLst>
        </pc:picChg>
      </pc:sldChg>
      <pc:sldChg chg="addSp delSp modSp new add del mod">
        <pc:chgData name="MUHAMMAD ABRAIZ" userId="6f9e98516f057140" providerId="LiveId" clId="{FD8E15A5-C332-4EAF-A98C-EE158E5A306A}" dt="2022-12-11T18:15:46.574" v="8222" actId="208"/>
        <pc:sldMkLst>
          <pc:docMk/>
          <pc:sldMk cId="877965963" sldId="260"/>
        </pc:sldMkLst>
        <pc:spChg chg="mod">
          <ac:chgData name="MUHAMMAD ABRAIZ" userId="6f9e98516f057140" providerId="LiveId" clId="{FD8E15A5-C332-4EAF-A98C-EE158E5A306A}" dt="2022-12-10T17:59:03.346" v="6106" actId="403"/>
          <ac:spMkLst>
            <pc:docMk/>
            <pc:sldMk cId="877965963" sldId="260"/>
            <ac:spMk id="2" creationId="{A4E05C79-1B19-AA4F-F69A-D7AC2B6409EF}"/>
          </ac:spMkLst>
        </pc:spChg>
        <pc:spChg chg="del">
          <ac:chgData name="MUHAMMAD ABRAIZ" userId="6f9e98516f057140" providerId="LiveId" clId="{FD8E15A5-C332-4EAF-A98C-EE158E5A306A}" dt="2022-11-30T10:27:03.005" v="433" actId="931"/>
          <ac:spMkLst>
            <pc:docMk/>
            <pc:sldMk cId="877965963" sldId="260"/>
            <ac:spMk id="3" creationId="{1F214311-A513-A7FB-C584-E2E1625EBC50}"/>
          </ac:spMkLst>
        </pc:spChg>
        <pc:spChg chg="add mod">
          <ac:chgData name="MUHAMMAD ABRAIZ" userId="6f9e98516f057140" providerId="LiveId" clId="{FD8E15A5-C332-4EAF-A98C-EE158E5A306A}" dt="2022-12-11T18:15:46.574" v="8222" actId="208"/>
          <ac:spMkLst>
            <pc:docMk/>
            <pc:sldMk cId="877965963" sldId="260"/>
            <ac:spMk id="3" creationId="{C3118D8B-4200-F2BB-25FC-9ECA62000988}"/>
          </ac:spMkLst>
        </pc:spChg>
        <pc:spChg chg="mod">
          <ac:chgData name="MUHAMMAD ABRAIZ" userId="6f9e98516f057140" providerId="LiveId" clId="{FD8E15A5-C332-4EAF-A98C-EE158E5A306A}" dt="2022-12-10T15:51:42.023" v="4729" actId="27636"/>
          <ac:spMkLst>
            <pc:docMk/>
            <pc:sldMk cId="877965963" sldId="260"/>
            <ac:spMk id="4" creationId="{955C0FBF-F2F8-7384-B4FB-1D885E04E2F5}"/>
          </ac:spMkLst>
        </pc:spChg>
        <pc:spChg chg="add del mod">
          <ac:chgData name="MUHAMMAD ABRAIZ" userId="6f9e98516f057140" providerId="LiveId" clId="{FD8E15A5-C332-4EAF-A98C-EE158E5A306A}" dt="2022-11-30T10:27:34.214" v="437" actId="22"/>
          <ac:spMkLst>
            <pc:docMk/>
            <pc:sldMk cId="877965963" sldId="260"/>
            <ac:spMk id="9" creationId="{40C7A4B8-D5D3-FF29-309B-5437E49416D8}"/>
          </ac:spMkLst>
        </pc:spChg>
        <pc:spChg chg="add mod">
          <ac:chgData name="MUHAMMAD ABRAIZ" userId="6f9e98516f057140" providerId="LiveId" clId="{FD8E15A5-C332-4EAF-A98C-EE158E5A306A}" dt="2022-12-10T15:56:05.705" v="4909" actId="1076"/>
          <ac:spMkLst>
            <pc:docMk/>
            <pc:sldMk cId="877965963" sldId="260"/>
            <ac:spMk id="10" creationId="{AA399999-B054-4452-955E-C00C8DEF8463}"/>
          </ac:spMkLst>
        </pc:spChg>
        <pc:spChg chg="add del mod">
          <ac:chgData name="MUHAMMAD ABRAIZ" userId="6f9e98516f057140" providerId="LiveId" clId="{FD8E15A5-C332-4EAF-A98C-EE158E5A306A}" dt="2022-11-30T10:33:11.987" v="528" actId="931"/>
          <ac:spMkLst>
            <pc:docMk/>
            <pc:sldMk cId="877965963" sldId="260"/>
            <ac:spMk id="13" creationId="{6AAAAC2A-CB33-C620-4958-2B14850EF75C}"/>
          </ac:spMkLst>
        </pc:spChg>
        <pc:spChg chg="add del mod">
          <ac:chgData name="MUHAMMAD ABRAIZ" userId="6f9e98516f057140" providerId="LiveId" clId="{FD8E15A5-C332-4EAF-A98C-EE158E5A306A}" dt="2022-11-30T10:34:59.542" v="534" actId="22"/>
          <ac:spMkLst>
            <pc:docMk/>
            <pc:sldMk cId="877965963" sldId="260"/>
            <ac:spMk id="17" creationId="{E61AEBFF-5859-9267-8DEE-40CEFBE3FC4D}"/>
          </ac:spMkLst>
        </pc:spChg>
        <pc:spChg chg="add del mod">
          <ac:chgData name="MUHAMMAD ABRAIZ" userId="6f9e98516f057140" providerId="LiveId" clId="{FD8E15A5-C332-4EAF-A98C-EE158E5A306A}" dt="2022-11-30T10:36:37.062" v="559" actId="22"/>
          <ac:spMkLst>
            <pc:docMk/>
            <pc:sldMk cId="877965963" sldId="260"/>
            <ac:spMk id="21" creationId="{D1186B5D-A1CD-0F65-9679-0A00A9DDCB0C}"/>
          </ac:spMkLst>
        </pc:spChg>
        <pc:spChg chg="add mod">
          <ac:chgData name="MUHAMMAD ABRAIZ" userId="6f9e98516f057140" providerId="LiveId" clId="{FD8E15A5-C332-4EAF-A98C-EE158E5A306A}" dt="2022-11-30T12:20:44.970" v="568" actId="14100"/>
          <ac:spMkLst>
            <pc:docMk/>
            <pc:sldMk cId="877965963" sldId="260"/>
            <ac:spMk id="25" creationId="{7D6E85D6-A9C4-5335-EF81-A37ECDBC1D91}"/>
          </ac:spMkLst>
        </pc:spChg>
        <pc:spChg chg="add mod ord">
          <ac:chgData name="MUHAMMAD ABRAIZ" userId="6f9e98516f057140" providerId="LiveId" clId="{FD8E15A5-C332-4EAF-A98C-EE158E5A306A}" dt="2022-12-10T15:43:19.006" v="4569" actId="14100"/>
          <ac:spMkLst>
            <pc:docMk/>
            <pc:sldMk cId="877965963" sldId="260"/>
            <ac:spMk id="30" creationId="{E5D340B7-0142-C90A-7D94-B128A4222275}"/>
          </ac:spMkLst>
        </pc:spChg>
        <pc:picChg chg="add del mod">
          <ac:chgData name="MUHAMMAD ABRAIZ" userId="6f9e98516f057140" providerId="LiveId" clId="{FD8E15A5-C332-4EAF-A98C-EE158E5A306A}" dt="2022-11-30T10:23:37.876" v="432" actId="478"/>
          <ac:picMkLst>
            <pc:docMk/>
            <pc:sldMk cId="877965963" sldId="260"/>
            <ac:picMk id="5" creationId="{97B974DB-2044-872C-AA85-FE95441E0C06}"/>
          </ac:picMkLst>
        </pc:picChg>
        <pc:picChg chg="add del mod">
          <ac:chgData name="MUHAMMAD ABRAIZ" userId="6f9e98516f057140" providerId="LiveId" clId="{FD8E15A5-C332-4EAF-A98C-EE158E5A306A}" dt="2022-12-10T15:42:51.876" v="4559" actId="478"/>
          <ac:picMkLst>
            <pc:docMk/>
            <pc:sldMk cId="877965963" sldId="260"/>
            <ac:picMk id="5" creationId="{C58AB066-B4B2-79BA-524C-A67A68DF68AB}"/>
          </ac:picMkLst>
        </pc:picChg>
        <pc:picChg chg="add mod">
          <ac:chgData name="MUHAMMAD ABRAIZ" userId="6f9e98516f057140" providerId="LiveId" clId="{FD8E15A5-C332-4EAF-A98C-EE158E5A306A}" dt="2022-12-10T15:43:32.498" v="4572" actId="14100"/>
          <ac:picMkLst>
            <pc:docMk/>
            <pc:sldMk cId="877965963" sldId="260"/>
            <ac:picMk id="7" creationId="{4816AEB0-5086-D49F-D98F-8890E7897D1A}"/>
          </ac:picMkLst>
        </pc:picChg>
        <pc:picChg chg="add del mod">
          <ac:chgData name="MUHAMMAD ABRAIZ" userId="6f9e98516f057140" providerId="LiveId" clId="{FD8E15A5-C332-4EAF-A98C-EE158E5A306A}" dt="2022-11-30T10:27:30.951" v="436" actId="478"/>
          <ac:picMkLst>
            <pc:docMk/>
            <pc:sldMk cId="877965963" sldId="260"/>
            <ac:picMk id="7" creationId="{F033E95E-E22B-50BA-674E-D2F82BDF946D}"/>
          </ac:picMkLst>
        </pc:picChg>
        <pc:picChg chg="add del mod ord modCrop">
          <ac:chgData name="MUHAMMAD ABRAIZ" userId="6f9e98516f057140" providerId="LiveId" clId="{FD8E15A5-C332-4EAF-A98C-EE158E5A306A}" dt="2022-11-30T10:33:07.265" v="527" actId="478"/>
          <ac:picMkLst>
            <pc:docMk/>
            <pc:sldMk cId="877965963" sldId="260"/>
            <ac:picMk id="11" creationId="{137975E7-481D-AB49-6049-D3454EF7C3F6}"/>
          </ac:picMkLst>
        </pc:picChg>
        <pc:picChg chg="add del mod">
          <ac:chgData name="MUHAMMAD ABRAIZ" userId="6f9e98516f057140" providerId="LiveId" clId="{FD8E15A5-C332-4EAF-A98C-EE158E5A306A}" dt="2022-11-30T10:33:23.787" v="531" actId="478"/>
          <ac:picMkLst>
            <pc:docMk/>
            <pc:sldMk cId="877965963" sldId="260"/>
            <ac:picMk id="15" creationId="{4FF52861-EC28-5F52-930F-2516E1DE6547}"/>
          </ac:picMkLst>
        </pc:picChg>
        <pc:picChg chg="add del mod ord modCrop">
          <ac:chgData name="MUHAMMAD ABRAIZ" userId="6f9e98516f057140" providerId="LiveId" clId="{FD8E15A5-C332-4EAF-A98C-EE158E5A306A}" dt="2022-11-30T10:36:07.606" v="558" actId="478"/>
          <ac:picMkLst>
            <pc:docMk/>
            <pc:sldMk cId="877965963" sldId="260"/>
            <ac:picMk id="19" creationId="{AD554408-7DAB-A9FC-5742-9669057A28E7}"/>
          </ac:picMkLst>
        </pc:picChg>
        <pc:picChg chg="add del mod ord modCrop">
          <ac:chgData name="MUHAMMAD ABRAIZ" userId="6f9e98516f057140" providerId="LiveId" clId="{FD8E15A5-C332-4EAF-A98C-EE158E5A306A}" dt="2022-11-30T12:20:17.422" v="562" actId="478"/>
          <ac:picMkLst>
            <pc:docMk/>
            <pc:sldMk cId="877965963" sldId="260"/>
            <ac:picMk id="23" creationId="{596EEA77-01DE-51CA-CED6-A619EBB53BB9}"/>
          </ac:picMkLst>
        </pc:picChg>
        <pc:picChg chg="add del mod">
          <ac:chgData name="MUHAMMAD ABRAIZ" userId="6f9e98516f057140" providerId="LiveId" clId="{FD8E15A5-C332-4EAF-A98C-EE158E5A306A}" dt="2022-12-10T15:41:03.040" v="4539" actId="478"/>
          <ac:picMkLst>
            <pc:docMk/>
            <pc:sldMk cId="877965963" sldId="260"/>
            <ac:picMk id="27" creationId="{94BA4002-3578-1A38-15CB-7B6A993511FA}"/>
          </ac:picMkLst>
        </pc:picChg>
        <pc:picChg chg="add del mod">
          <ac:chgData name="MUHAMMAD ABRAIZ" userId="6f9e98516f057140" providerId="LiveId" clId="{FD8E15A5-C332-4EAF-A98C-EE158E5A306A}" dt="2022-12-10T15:41:39.095" v="4550" actId="478"/>
          <ac:picMkLst>
            <pc:docMk/>
            <pc:sldMk cId="877965963" sldId="260"/>
            <ac:picMk id="29" creationId="{F935B3F3-7B30-E9F6-92C1-510BBBB14F84}"/>
          </ac:picMkLst>
        </pc:picChg>
        <pc:cxnChg chg="add mod">
          <ac:chgData name="MUHAMMAD ABRAIZ" userId="6f9e98516f057140" providerId="LiveId" clId="{FD8E15A5-C332-4EAF-A98C-EE158E5A306A}" dt="2022-12-11T18:15:29.565" v="8220" actId="14100"/>
          <ac:cxnSpMkLst>
            <pc:docMk/>
            <pc:sldMk cId="877965963" sldId="260"/>
            <ac:cxnSpMk id="9" creationId="{9E8F68FE-AC3B-E50C-D810-272E6746DB04}"/>
          </ac:cxnSpMkLst>
        </pc:cxnChg>
      </pc:sldChg>
      <pc:sldChg chg="modSp add del mod">
        <pc:chgData name="MUHAMMAD ABRAIZ" userId="6f9e98516f057140" providerId="LiveId" clId="{FD8E15A5-C332-4EAF-A98C-EE158E5A306A}" dt="2022-11-30T12:25:57.295" v="645" actId="2696"/>
        <pc:sldMkLst>
          <pc:docMk/>
          <pc:sldMk cId="1492709596" sldId="261"/>
        </pc:sldMkLst>
        <pc:spChg chg="mod">
          <ac:chgData name="MUHAMMAD ABRAIZ" userId="6f9e98516f057140" providerId="LiveId" clId="{FD8E15A5-C332-4EAF-A98C-EE158E5A306A}" dt="2022-11-30T12:25:32.869" v="642" actId="20577"/>
          <ac:spMkLst>
            <pc:docMk/>
            <pc:sldMk cId="1492709596" sldId="261"/>
            <ac:spMk id="2" creationId="{A4E05C79-1B19-AA4F-F69A-D7AC2B6409EF}"/>
          </ac:spMkLst>
        </pc:spChg>
        <pc:picChg chg="mod">
          <ac:chgData name="MUHAMMAD ABRAIZ" userId="6f9e98516f057140" providerId="LiveId" clId="{FD8E15A5-C332-4EAF-A98C-EE158E5A306A}" dt="2022-11-30T12:25:53.549" v="644" actId="14100"/>
          <ac:picMkLst>
            <pc:docMk/>
            <pc:sldMk cId="1492709596" sldId="261"/>
            <ac:picMk id="29" creationId="{F935B3F3-7B30-E9F6-92C1-510BBBB14F84}"/>
          </ac:picMkLst>
        </pc:picChg>
      </pc:sldChg>
      <pc:sldChg chg="addSp delSp modSp new del mod">
        <pc:chgData name="MUHAMMAD ABRAIZ" userId="6f9e98516f057140" providerId="LiveId" clId="{FD8E15A5-C332-4EAF-A98C-EE158E5A306A}" dt="2022-11-30T12:39:14.304" v="1056" actId="2696"/>
        <pc:sldMkLst>
          <pc:docMk/>
          <pc:sldMk cId="3032604257" sldId="261"/>
        </pc:sldMkLst>
        <pc:spChg chg="mod">
          <ac:chgData name="MUHAMMAD ABRAIZ" userId="6f9e98516f057140" providerId="LiveId" clId="{FD8E15A5-C332-4EAF-A98C-EE158E5A306A}" dt="2022-11-30T12:28:03.945" v="661" actId="20577"/>
          <ac:spMkLst>
            <pc:docMk/>
            <pc:sldMk cId="3032604257" sldId="261"/>
            <ac:spMk id="2" creationId="{8C960C6E-DA03-392B-F706-88333BEDC66D}"/>
          </ac:spMkLst>
        </pc:spChg>
        <pc:spChg chg="mod">
          <ac:chgData name="MUHAMMAD ABRAIZ" userId="6f9e98516f057140" providerId="LiveId" clId="{FD8E15A5-C332-4EAF-A98C-EE158E5A306A}" dt="2022-11-30T12:38:08.756" v="1046" actId="20577"/>
          <ac:spMkLst>
            <pc:docMk/>
            <pc:sldMk cId="3032604257" sldId="261"/>
            <ac:spMk id="3" creationId="{0B6CD326-6AC7-1280-EF3C-A12895F97F9A}"/>
          </ac:spMkLst>
        </pc:spChg>
        <pc:spChg chg="add mod">
          <ac:chgData name="MUHAMMAD ABRAIZ" userId="6f9e98516f057140" providerId="LiveId" clId="{FD8E15A5-C332-4EAF-A98C-EE158E5A306A}" dt="2022-11-30T12:28:22.808" v="667" actId="1582"/>
          <ac:spMkLst>
            <pc:docMk/>
            <pc:sldMk cId="3032604257" sldId="261"/>
            <ac:spMk id="7" creationId="{6F866DF0-9791-C4F1-75E8-3A41C6A5E015}"/>
          </ac:spMkLst>
        </pc:spChg>
        <pc:picChg chg="add del mod">
          <ac:chgData name="MUHAMMAD ABRAIZ" userId="6f9e98516f057140" providerId="LiveId" clId="{FD8E15A5-C332-4EAF-A98C-EE158E5A306A}" dt="2022-11-30T12:27:43.368" v="659" actId="478"/>
          <ac:picMkLst>
            <pc:docMk/>
            <pc:sldMk cId="3032604257" sldId="261"/>
            <ac:picMk id="4" creationId="{50C26C74-33DF-44E3-E58D-FC80818A3F9A}"/>
          </ac:picMkLst>
        </pc:picChg>
        <pc:picChg chg="add mod">
          <ac:chgData name="MUHAMMAD ABRAIZ" userId="6f9e98516f057140" providerId="LiveId" clId="{FD8E15A5-C332-4EAF-A98C-EE158E5A306A}" dt="2022-11-30T12:28:08.033" v="663" actId="1076"/>
          <ac:picMkLst>
            <pc:docMk/>
            <pc:sldMk cId="3032604257" sldId="261"/>
            <ac:picMk id="6" creationId="{D07E091A-3FEF-916E-7471-01A4C317AA14}"/>
          </ac:picMkLst>
        </pc:picChg>
        <pc:picChg chg="add del mod">
          <ac:chgData name="MUHAMMAD ABRAIZ" userId="6f9e98516f057140" providerId="LiveId" clId="{FD8E15A5-C332-4EAF-A98C-EE158E5A306A}" dt="2022-11-30T12:38:13.640" v="1047" actId="478"/>
          <ac:picMkLst>
            <pc:docMk/>
            <pc:sldMk cId="3032604257" sldId="261"/>
            <ac:picMk id="8" creationId="{5B0BA90B-8BDE-D770-569D-8FA22720639B}"/>
          </ac:picMkLst>
        </pc:picChg>
      </pc:sldChg>
      <pc:sldChg chg="modSp new del mod">
        <pc:chgData name="MUHAMMAD ABRAIZ" userId="6f9e98516f057140" providerId="LiveId" clId="{FD8E15A5-C332-4EAF-A98C-EE158E5A306A}" dt="2022-11-30T12:25:26.137" v="633" actId="2696"/>
        <pc:sldMkLst>
          <pc:docMk/>
          <pc:sldMk cId="4049073588" sldId="261"/>
        </pc:sldMkLst>
        <pc:spChg chg="mod">
          <ac:chgData name="MUHAMMAD ABRAIZ" userId="6f9e98516f057140" providerId="LiveId" clId="{FD8E15A5-C332-4EAF-A98C-EE158E5A306A}" dt="2022-11-30T12:24:15.554" v="632" actId="20577"/>
          <ac:spMkLst>
            <pc:docMk/>
            <pc:sldMk cId="4049073588" sldId="261"/>
            <ac:spMk id="2" creationId="{BAE057B1-C424-2A30-0074-1DCAF77E39F0}"/>
          </ac:spMkLst>
        </pc:spChg>
      </pc:sldChg>
      <pc:sldChg chg="addSp delSp modSp new mod">
        <pc:chgData name="MUHAMMAD ABRAIZ" userId="6f9e98516f057140" providerId="LiveId" clId="{FD8E15A5-C332-4EAF-A98C-EE158E5A306A}" dt="2022-12-11T18:00:47.883" v="8211" actId="1076"/>
        <pc:sldMkLst>
          <pc:docMk/>
          <pc:sldMk cId="2505392238" sldId="262"/>
        </pc:sldMkLst>
        <pc:spChg chg="mod">
          <ac:chgData name="MUHAMMAD ABRAIZ" userId="6f9e98516f057140" providerId="LiveId" clId="{FD8E15A5-C332-4EAF-A98C-EE158E5A306A}" dt="2022-12-10T17:58:49.807" v="6104" actId="403"/>
          <ac:spMkLst>
            <pc:docMk/>
            <pc:sldMk cId="2505392238" sldId="262"/>
            <ac:spMk id="2" creationId="{870216B5-EEC1-0CD1-A483-279D4E406EB6}"/>
          </ac:spMkLst>
        </pc:spChg>
        <pc:spChg chg="del">
          <ac:chgData name="MUHAMMAD ABRAIZ" userId="6f9e98516f057140" providerId="LiveId" clId="{FD8E15A5-C332-4EAF-A98C-EE158E5A306A}" dt="2022-11-30T12:39:20.595" v="1057"/>
          <ac:spMkLst>
            <pc:docMk/>
            <pc:sldMk cId="2505392238" sldId="262"/>
            <ac:spMk id="3" creationId="{AD35322F-4DDC-7431-EA1E-2C62CBEBCE69}"/>
          </ac:spMkLst>
        </pc:spChg>
        <pc:spChg chg="add mod">
          <ac:chgData name="MUHAMMAD ABRAIZ" userId="6f9e98516f057140" providerId="LiveId" clId="{FD8E15A5-C332-4EAF-A98C-EE158E5A306A}" dt="2022-12-11T18:00:47.883" v="8211" actId="1076"/>
          <ac:spMkLst>
            <pc:docMk/>
            <pc:sldMk cId="2505392238" sldId="262"/>
            <ac:spMk id="4" creationId="{0F546E5E-81D4-9036-D702-AC3EF0E9C30B}"/>
          </ac:spMkLst>
        </pc:spChg>
        <pc:spChg chg="del">
          <ac:chgData name="MUHAMMAD ABRAIZ" userId="6f9e98516f057140" providerId="LiveId" clId="{FD8E15A5-C332-4EAF-A98C-EE158E5A306A}" dt="2022-11-30T12:39:45.844" v="1060"/>
          <ac:spMkLst>
            <pc:docMk/>
            <pc:sldMk cId="2505392238" sldId="262"/>
            <ac:spMk id="4" creationId="{2B0BAFAF-0093-3D7D-4F7F-D4E9DAC6A7AB}"/>
          </ac:spMkLst>
        </pc:spChg>
        <pc:spChg chg="add mod">
          <ac:chgData name="MUHAMMAD ABRAIZ" userId="6f9e98516f057140" providerId="LiveId" clId="{FD8E15A5-C332-4EAF-A98C-EE158E5A306A}" dt="2022-12-10T18:03:07.726" v="6108" actId="1076"/>
          <ac:spMkLst>
            <pc:docMk/>
            <pc:sldMk cId="2505392238" sldId="262"/>
            <ac:spMk id="10" creationId="{6A308CC6-C0CC-39ED-A9CE-1FCC201F552E}"/>
          </ac:spMkLst>
        </pc:spChg>
        <pc:spChg chg="add mod">
          <ac:chgData name="MUHAMMAD ABRAIZ" userId="6f9e98516f057140" providerId="LiveId" clId="{FD8E15A5-C332-4EAF-A98C-EE158E5A306A}" dt="2022-12-10T16:30:22.569" v="5069" actId="1076"/>
          <ac:spMkLst>
            <pc:docMk/>
            <pc:sldMk cId="2505392238" sldId="262"/>
            <ac:spMk id="13" creationId="{AB6FBB65-6E0E-E253-66AC-9C81813AC3DE}"/>
          </ac:spMkLst>
        </pc:spChg>
        <pc:spChg chg="add del mod">
          <ac:chgData name="MUHAMMAD ABRAIZ" userId="6f9e98516f057140" providerId="LiveId" clId="{FD8E15A5-C332-4EAF-A98C-EE158E5A306A}" dt="2022-11-30T14:30:45.407" v="2751" actId="478"/>
          <ac:spMkLst>
            <pc:docMk/>
            <pc:sldMk cId="2505392238" sldId="262"/>
            <ac:spMk id="15" creationId="{D7EEBD95-1947-AEA5-3193-BC40F06DEEDD}"/>
          </ac:spMkLst>
        </pc:spChg>
        <pc:spChg chg="add mod">
          <ac:chgData name="MUHAMMAD ABRAIZ" userId="6f9e98516f057140" providerId="LiveId" clId="{FD8E15A5-C332-4EAF-A98C-EE158E5A306A}" dt="2022-12-10T16:30:44.094" v="5072" actId="403"/>
          <ac:spMkLst>
            <pc:docMk/>
            <pc:sldMk cId="2505392238" sldId="262"/>
            <ac:spMk id="15" creationId="{FCB1AF38-7EAD-E3FB-47FB-0C40911E1B4D}"/>
          </ac:spMkLst>
        </pc:spChg>
        <pc:spChg chg="add del mod">
          <ac:chgData name="MUHAMMAD ABRAIZ" userId="6f9e98516f057140" providerId="LiveId" clId="{FD8E15A5-C332-4EAF-A98C-EE158E5A306A}" dt="2022-12-10T16:41:22.137" v="5079" actId="478"/>
          <ac:spMkLst>
            <pc:docMk/>
            <pc:sldMk cId="2505392238" sldId="262"/>
            <ac:spMk id="26" creationId="{8FC2DAFF-5B52-7EB6-B083-7298685F8C41}"/>
          </ac:spMkLst>
        </pc:spChg>
        <pc:spChg chg="add del mod">
          <ac:chgData name="MUHAMMAD ABRAIZ" userId="6f9e98516f057140" providerId="LiveId" clId="{FD8E15A5-C332-4EAF-A98C-EE158E5A306A}" dt="2022-12-10T16:44:30.314" v="5128" actId="478"/>
          <ac:spMkLst>
            <pc:docMk/>
            <pc:sldMk cId="2505392238" sldId="262"/>
            <ac:spMk id="27" creationId="{929240FA-2BCF-3E18-D924-8380DA8FBFD6}"/>
          </ac:spMkLst>
        </pc:spChg>
        <pc:picChg chg="add del mod">
          <ac:chgData name="MUHAMMAD ABRAIZ" userId="6f9e98516f057140" providerId="LiveId" clId="{FD8E15A5-C332-4EAF-A98C-EE158E5A306A}" dt="2022-12-10T16:26:39.145" v="5025" actId="478"/>
          <ac:picMkLst>
            <pc:docMk/>
            <pc:sldMk cId="2505392238" sldId="262"/>
            <ac:picMk id="4" creationId="{22A49B7D-2713-0362-465F-99A782BF9DC2}"/>
          </ac:picMkLst>
        </pc:picChg>
        <pc:picChg chg="add del mod">
          <ac:chgData name="MUHAMMAD ABRAIZ" userId="6f9e98516f057140" providerId="LiveId" clId="{FD8E15A5-C332-4EAF-A98C-EE158E5A306A}" dt="2022-12-10T16:20:54.710" v="4961" actId="478"/>
          <ac:picMkLst>
            <pc:docMk/>
            <pc:sldMk cId="2505392238" sldId="262"/>
            <ac:picMk id="6" creationId="{0072FBC8-8735-0CE5-C60E-2354073CF13F}"/>
          </ac:picMkLst>
        </pc:picChg>
        <pc:picChg chg="add del mod">
          <ac:chgData name="MUHAMMAD ABRAIZ" userId="6f9e98516f057140" providerId="LiveId" clId="{FD8E15A5-C332-4EAF-A98C-EE158E5A306A}" dt="2022-11-30T12:40:17.638" v="1062" actId="21"/>
          <ac:picMkLst>
            <pc:docMk/>
            <pc:sldMk cId="2505392238" sldId="262"/>
            <ac:picMk id="7" creationId="{1EA78221-FB91-1AE7-6763-769A58E04D4A}"/>
          </ac:picMkLst>
        </pc:picChg>
        <pc:picChg chg="add del mod">
          <ac:chgData name="MUHAMMAD ABRAIZ" userId="6f9e98516f057140" providerId="LiveId" clId="{FD8E15A5-C332-4EAF-A98C-EE158E5A306A}" dt="2022-11-30T12:40:55.150" v="1093" actId="21"/>
          <ac:picMkLst>
            <pc:docMk/>
            <pc:sldMk cId="2505392238" sldId="262"/>
            <ac:picMk id="8" creationId="{127A9ED2-D060-BD0C-284A-025BA2F24B69}"/>
          </ac:picMkLst>
        </pc:picChg>
        <pc:picChg chg="add del mod">
          <ac:chgData name="MUHAMMAD ABRAIZ" userId="6f9e98516f057140" providerId="LiveId" clId="{FD8E15A5-C332-4EAF-A98C-EE158E5A306A}" dt="2022-12-10T16:13:08.145" v="4935" actId="478"/>
          <ac:picMkLst>
            <pc:docMk/>
            <pc:sldMk cId="2505392238" sldId="262"/>
            <ac:picMk id="11" creationId="{937AA456-4B5B-555D-7F8B-3F22487E1410}"/>
          </ac:picMkLst>
        </pc:picChg>
        <pc:picChg chg="add mod">
          <ac:chgData name="MUHAMMAD ABRAIZ" userId="6f9e98516f057140" providerId="LiveId" clId="{FD8E15A5-C332-4EAF-A98C-EE158E5A306A}" dt="2022-12-10T16:28:18.749" v="5052" actId="14100"/>
          <ac:picMkLst>
            <pc:docMk/>
            <pc:sldMk cId="2505392238" sldId="262"/>
            <ac:picMk id="12" creationId="{C560DAED-68DA-5D8C-7937-63C4C84AEF04}"/>
          </ac:picMkLst>
        </pc:picChg>
        <pc:picChg chg="add del mod">
          <ac:chgData name="MUHAMMAD ABRAIZ" userId="6f9e98516f057140" providerId="LiveId" clId="{FD8E15A5-C332-4EAF-A98C-EE158E5A306A}" dt="2022-12-10T16:13:15.739" v="4937" actId="478"/>
          <ac:picMkLst>
            <pc:docMk/>
            <pc:sldMk cId="2505392238" sldId="262"/>
            <ac:picMk id="14" creationId="{800F4B0D-046D-9818-C5B5-39794F0422B2}"/>
          </ac:picMkLst>
        </pc:picChg>
        <pc:picChg chg="add mod">
          <ac:chgData name="MUHAMMAD ABRAIZ" userId="6f9e98516f057140" providerId="LiveId" clId="{FD8E15A5-C332-4EAF-A98C-EE158E5A306A}" dt="2022-12-10T16:31:00.273" v="5075" actId="1076"/>
          <ac:picMkLst>
            <pc:docMk/>
            <pc:sldMk cId="2505392238" sldId="262"/>
            <ac:picMk id="17" creationId="{141F5205-2AFC-DEDB-9943-76C5C7EAD000}"/>
          </ac:picMkLst>
        </pc:picChg>
        <pc:picChg chg="add mod">
          <ac:chgData name="MUHAMMAD ABRAIZ" userId="6f9e98516f057140" providerId="LiveId" clId="{FD8E15A5-C332-4EAF-A98C-EE158E5A306A}" dt="2022-12-10T16:30:53.539" v="5074" actId="1076"/>
          <ac:picMkLst>
            <pc:docMk/>
            <pc:sldMk cId="2505392238" sldId="262"/>
            <ac:picMk id="19" creationId="{50F4B1F2-7AD9-1D43-B0D5-65B34918F5C0}"/>
          </ac:picMkLst>
        </pc:picChg>
        <pc:picChg chg="add del">
          <ac:chgData name="MUHAMMAD ABRAIZ" userId="6f9e98516f057140" providerId="LiveId" clId="{FD8E15A5-C332-4EAF-A98C-EE158E5A306A}" dt="2022-12-10T16:27:58.199" v="5048" actId="22"/>
          <ac:picMkLst>
            <pc:docMk/>
            <pc:sldMk cId="2505392238" sldId="262"/>
            <ac:picMk id="21" creationId="{D6FBA344-2E6B-FEF5-90A5-8237B610D2CC}"/>
          </ac:picMkLst>
        </pc:picChg>
        <pc:cxnChg chg="add mod ord">
          <ac:chgData name="MUHAMMAD ABRAIZ" userId="6f9e98516f057140" providerId="LiveId" clId="{FD8E15A5-C332-4EAF-A98C-EE158E5A306A}" dt="2022-12-10T16:30:18.479" v="5068" actId="14100"/>
          <ac:cxnSpMkLst>
            <pc:docMk/>
            <pc:sldMk cId="2505392238" sldId="262"/>
            <ac:cxnSpMk id="3" creationId="{38888EDB-581A-2F3F-D6D1-0EA71D6C3C67}"/>
          </ac:cxnSpMkLst>
        </pc:cxnChg>
        <pc:cxnChg chg="add mod">
          <ac:chgData name="MUHAMMAD ABRAIZ" userId="6f9e98516f057140" providerId="LiveId" clId="{FD8E15A5-C332-4EAF-A98C-EE158E5A306A}" dt="2022-12-10T16:28:55.023" v="5058" actId="208"/>
          <ac:cxnSpMkLst>
            <pc:docMk/>
            <pc:sldMk cId="2505392238" sldId="262"/>
            <ac:cxnSpMk id="22" creationId="{D12F5A9D-58A8-F0A1-968D-FD0F1E312CB0}"/>
          </ac:cxnSpMkLst>
        </pc:cxnChg>
      </pc:sldChg>
      <pc:sldChg chg="new del">
        <pc:chgData name="MUHAMMAD ABRAIZ" userId="6f9e98516f057140" providerId="LiveId" clId="{FD8E15A5-C332-4EAF-A98C-EE158E5A306A}" dt="2022-11-30T12:44:45.509" v="1292" actId="2696"/>
        <pc:sldMkLst>
          <pc:docMk/>
          <pc:sldMk cId="3523724599" sldId="263"/>
        </pc:sldMkLst>
      </pc:sldChg>
      <pc:sldChg chg="modSp new del mod">
        <pc:chgData name="MUHAMMAD ABRAIZ" userId="6f9e98516f057140" providerId="LiveId" clId="{FD8E15A5-C332-4EAF-A98C-EE158E5A306A}" dt="2022-11-30T12:42:36.194" v="1178" actId="2696"/>
        <pc:sldMkLst>
          <pc:docMk/>
          <pc:sldMk cId="4055946869" sldId="263"/>
        </pc:sldMkLst>
        <pc:spChg chg="mod">
          <ac:chgData name="MUHAMMAD ABRAIZ" userId="6f9e98516f057140" providerId="LiveId" clId="{FD8E15A5-C332-4EAF-A98C-EE158E5A306A}" dt="2022-11-30T12:42:32.548" v="1177" actId="21"/>
          <ac:spMkLst>
            <pc:docMk/>
            <pc:sldMk cId="4055946869" sldId="263"/>
            <ac:spMk id="2" creationId="{C5BDD23C-B461-0B60-3C49-3093DC495F96}"/>
          </ac:spMkLst>
        </pc:spChg>
      </pc:sldChg>
      <pc:sldChg chg="addSp delSp modSp new del mod ord">
        <pc:chgData name="MUHAMMAD ABRAIZ" userId="6f9e98516f057140" providerId="LiveId" clId="{FD8E15A5-C332-4EAF-A98C-EE158E5A306A}" dt="2022-11-30T13:35:05.787" v="1710" actId="2696"/>
        <pc:sldMkLst>
          <pc:docMk/>
          <pc:sldMk cId="2776210198" sldId="264"/>
        </pc:sldMkLst>
        <pc:spChg chg="mod">
          <ac:chgData name="MUHAMMAD ABRAIZ" userId="6f9e98516f057140" providerId="LiveId" clId="{FD8E15A5-C332-4EAF-A98C-EE158E5A306A}" dt="2022-11-30T13:04:22.846" v="1528" actId="20577"/>
          <ac:spMkLst>
            <pc:docMk/>
            <pc:sldMk cId="2776210198" sldId="264"/>
            <ac:spMk id="2" creationId="{AA37311F-D014-302B-D915-6E37CEB7F6FA}"/>
          </ac:spMkLst>
        </pc:spChg>
        <pc:spChg chg="mod">
          <ac:chgData name="MUHAMMAD ABRAIZ" userId="6f9e98516f057140" providerId="LiveId" clId="{FD8E15A5-C332-4EAF-A98C-EE158E5A306A}" dt="2022-11-30T13:34:56.435" v="1709" actId="20577"/>
          <ac:spMkLst>
            <pc:docMk/>
            <pc:sldMk cId="2776210198" sldId="264"/>
            <ac:spMk id="3" creationId="{BAB50822-59FC-2EB7-9FD9-87D6B16FA738}"/>
          </ac:spMkLst>
        </pc:spChg>
        <pc:spChg chg="add mod">
          <ac:chgData name="MUHAMMAD ABRAIZ" userId="6f9e98516f057140" providerId="LiveId" clId="{FD8E15A5-C332-4EAF-A98C-EE158E5A306A}" dt="2022-11-30T12:58:06.778" v="1473" actId="1582"/>
          <ac:spMkLst>
            <pc:docMk/>
            <pc:sldMk cId="2776210198" sldId="264"/>
            <ac:spMk id="6" creationId="{CDC511D1-06C1-C935-DDEC-6340B2E43E47}"/>
          </ac:spMkLst>
        </pc:spChg>
        <pc:spChg chg="add mod">
          <ac:chgData name="MUHAMMAD ABRAIZ" userId="6f9e98516f057140" providerId="LiveId" clId="{FD8E15A5-C332-4EAF-A98C-EE158E5A306A}" dt="2022-11-30T13:29:42.671" v="1573" actId="1076"/>
          <ac:spMkLst>
            <pc:docMk/>
            <pc:sldMk cId="2776210198" sldId="264"/>
            <ac:spMk id="11" creationId="{7B82908F-2E2D-2193-C4A0-6596593BD0AD}"/>
          </ac:spMkLst>
        </pc:spChg>
        <pc:picChg chg="add mod">
          <ac:chgData name="MUHAMMAD ABRAIZ" userId="6f9e98516f057140" providerId="LiveId" clId="{FD8E15A5-C332-4EAF-A98C-EE158E5A306A}" dt="2022-11-30T12:56:20.865" v="1456" actId="1076"/>
          <ac:picMkLst>
            <pc:docMk/>
            <pc:sldMk cId="2776210198" sldId="264"/>
            <ac:picMk id="5" creationId="{21CD84A2-1C9F-9D33-255E-60FD8AA4FCB3}"/>
          </ac:picMkLst>
        </pc:picChg>
        <pc:picChg chg="add del mod">
          <ac:chgData name="MUHAMMAD ABRAIZ" userId="6f9e98516f057140" providerId="LiveId" clId="{FD8E15A5-C332-4EAF-A98C-EE158E5A306A}" dt="2022-11-30T12:58:55.879" v="1476" actId="478"/>
          <ac:picMkLst>
            <pc:docMk/>
            <pc:sldMk cId="2776210198" sldId="264"/>
            <ac:picMk id="7" creationId="{535187DD-559A-142A-2C61-A23367E27017}"/>
          </ac:picMkLst>
        </pc:picChg>
        <pc:picChg chg="add mod">
          <ac:chgData name="MUHAMMAD ABRAIZ" userId="6f9e98516f057140" providerId="LiveId" clId="{FD8E15A5-C332-4EAF-A98C-EE158E5A306A}" dt="2022-11-30T13:29:38.393" v="1572" actId="1076"/>
          <ac:picMkLst>
            <pc:docMk/>
            <pc:sldMk cId="2776210198" sldId="264"/>
            <ac:picMk id="8" creationId="{A08E1775-1619-5248-7691-15C5009DD899}"/>
          </ac:picMkLst>
        </pc:picChg>
        <pc:picChg chg="add mod">
          <ac:chgData name="MUHAMMAD ABRAIZ" userId="6f9e98516f057140" providerId="LiveId" clId="{FD8E15A5-C332-4EAF-A98C-EE158E5A306A}" dt="2022-11-30T13:27:38.407" v="1561" actId="1076"/>
          <ac:picMkLst>
            <pc:docMk/>
            <pc:sldMk cId="2776210198" sldId="264"/>
            <ac:picMk id="10" creationId="{95884239-6C69-4BF3-789F-1773973E265D}"/>
          </ac:picMkLst>
        </pc:picChg>
        <pc:picChg chg="add mod">
          <ac:chgData name="MUHAMMAD ABRAIZ" userId="6f9e98516f057140" providerId="LiveId" clId="{FD8E15A5-C332-4EAF-A98C-EE158E5A306A}" dt="2022-11-30T13:30:48.789" v="1584" actId="1076"/>
          <ac:picMkLst>
            <pc:docMk/>
            <pc:sldMk cId="2776210198" sldId="264"/>
            <ac:picMk id="13" creationId="{4A5CEB74-6FEC-0D79-BFFE-B94F114099E0}"/>
          </ac:picMkLst>
        </pc:picChg>
        <pc:picChg chg="add mod">
          <ac:chgData name="MUHAMMAD ABRAIZ" userId="6f9e98516f057140" providerId="LiveId" clId="{FD8E15A5-C332-4EAF-A98C-EE158E5A306A}" dt="2022-11-30T13:31:31.932" v="1585" actId="1076"/>
          <ac:picMkLst>
            <pc:docMk/>
            <pc:sldMk cId="2776210198" sldId="264"/>
            <ac:picMk id="15" creationId="{72AAE939-18A0-07F4-197B-64BB4236842F}"/>
          </ac:picMkLst>
        </pc:picChg>
        <pc:cxnChg chg="add mod">
          <ac:chgData name="MUHAMMAD ABRAIZ" userId="6f9e98516f057140" providerId="LiveId" clId="{FD8E15A5-C332-4EAF-A98C-EE158E5A306A}" dt="2022-11-30T13:30:36.430" v="1581" actId="13822"/>
          <ac:cxnSpMkLst>
            <pc:docMk/>
            <pc:sldMk cId="2776210198" sldId="264"/>
            <ac:cxnSpMk id="17" creationId="{1E933F1A-8968-D22F-4372-8499C90E7F79}"/>
          </ac:cxnSpMkLst>
        </pc:cxnChg>
      </pc:sldChg>
      <pc:sldChg chg="addSp delSp modSp add del mod">
        <pc:chgData name="MUHAMMAD ABRAIZ" userId="6f9e98516f057140" providerId="LiveId" clId="{FD8E15A5-C332-4EAF-A98C-EE158E5A306A}" dt="2022-12-11T16:39:41.215" v="7599" actId="2696"/>
        <pc:sldMkLst>
          <pc:docMk/>
          <pc:sldMk cId="3055843483" sldId="265"/>
        </pc:sldMkLst>
        <pc:spChg chg="mod">
          <ac:chgData name="MUHAMMAD ABRAIZ" userId="6f9e98516f057140" providerId="LiveId" clId="{FD8E15A5-C332-4EAF-A98C-EE158E5A306A}" dt="2022-11-30T13:40:36.657" v="1797" actId="20577"/>
          <ac:spMkLst>
            <pc:docMk/>
            <pc:sldMk cId="3055843483" sldId="265"/>
            <ac:spMk id="3" creationId="{BAB50822-59FC-2EB7-9FD9-87D6B16FA738}"/>
          </ac:spMkLst>
        </pc:spChg>
        <pc:spChg chg="add mod">
          <ac:chgData name="MUHAMMAD ABRAIZ" userId="6f9e98516f057140" providerId="LiveId" clId="{FD8E15A5-C332-4EAF-A98C-EE158E5A306A}" dt="2022-11-30T13:34:09.421" v="1663" actId="20577"/>
          <ac:spMkLst>
            <pc:docMk/>
            <pc:sldMk cId="3055843483" sldId="265"/>
            <ac:spMk id="7" creationId="{4E93FC74-9352-AB96-2650-A8FFF28A5363}"/>
          </ac:spMkLst>
        </pc:spChg>
        <pc:spChg chg="add mod">
          <ac:chgData name="MUHAMMAD ABRAIZ" userId="6f9e98516f057140" providerId="LiveId" clId="{FD8E15A5-C332-4EAF-A98C-EE158E5A306A}" dt="2022-11-30T13:45:37.855" v="1843" actId="1076"/>
          <ac:spMkLst>
            <pc:docMk/>
            <pc:sldMk cId="3055843483" sldId="265"/>
            <ac:spMk id="9" creationId="{66D98858-40FC-E49E-B9DE-2A60E4BE9EE2}"/>
          </ac:spMkLst>
        </pc:spChg>
        <pc:spChg chg="del mod">
          <ac:chgData name="MUHAMMAD ABRAIZ" userId="6f9e98516f057140" providerId="LiveId" clId="{FD8E15A5-C332-4EAF-A98C-EE158E5A306A}" dt="2022-11-30T13:48:02.094" v="1873" actId="21"/>
          <ac:spMkLst>
            <pc:docMk/>
            <pc:sldMk cId="3055843483" sldId="265"/>
            <ac:spMk id="11" creationId="{7B82908F-2E2D-2193-C4A0-6596593BD0AD}"/>
          </ac:spMkLst>
        </pc:spChg>
        <pc:picChg chg="mod">
          <ac:chgData name="MUHAMMAD ABRAIZ" userId="6f9e98516f057140" providerId="LiveId" clId="{FD8E15A5-C332-4EAF-A98C-EE158E5A306A}" dt="2022-11-30T13:32:56.597" v="1616" actId="1076"/>
          <ac:picMkLst>
            <pc:docMk/>
            <pc:sldMk cId="3055843483" sldId="265"/>
            <ac:picMk id="8" creationId="{A08E1775-1619-5248-7691-15C5009DD899}"/>
          </ac:picMkLst>
        </pc:picChg>
        <pc:picChg chg="mod">
          <ac:chgData name="MUHAMMAD ABRAIZ" userId="6f9e98516f057140" providerId="LiveId" clId="{FD8E15A5-C332-4EAF-A98C-EE158E5A306A}" dt="2022-11-30T13:45:34.153" v="1842" actId="1076"/>
          <ac:picMkLst>
            <pc:docMk/>
            <pc:sldMk cId="3055843483" sldId="265"/>
            <ac:picMk id="13" creationId="{4A5CEB74-6FEC-0D79-BFFE-B94F114099E0}"/>
          </ac:picMkLst>
        </pc:picChg>
        <pc:picChg chg="add del">
          <ac:chgData name="MUHAMMAD ABRAIZ" userId="6f9e98516f057140" providerId="LiveId" clId="{FD8E15A5-C332-4EAF-A98C-EE158E5A306A}" dt="2022-11-30T13:46:09.434" v="1845" actId="21"/>
          <ac:picMkLst>
            <pc:docMk/>
            <pc:sldMk cId="3055843483" sldId="265"/>
            <ac:picMk id="14" creationId="{A27F3C6E-2B42-D971-9D84-FB9D1A73D900}"/>
          </ac:picMkLst>
        </pc:picChg>
        <pc:picChg chg="mod">
          <ac:chgData name="MUHAMMAD ABRAIZ" userId="6f9e98516f057140" providerId="LiveId" clId="{FD8E15A5-C332-4EAF-A98C-EE158E5A306A}" dt="2022-11-30T13:34:25.283" v="1664" actId="14100"/>
          <ac:picMkLst>
            <pc:docMk/>
            <pc:sldMk cId="3055843483" sldId="265"/>
            <ac:picMk id="15" creationId="{72AAE939-18A0-07F4-197B-64BB4236842F}"/>
          </ac:picMkLst>
        </pc:picChg>
        <pc:cxnChg chg="mod">
          <ac:chgData name="MUHAMMAD ABRAIZ" userId="6f9e98516f057140" providerId="LiveId" clId="{FD8E15A5-C332-4EAF-A98C-EE158E5A306A}" dt="2022-11-30T13:33:05.786" v="1618" actId="14100"/>
          <ac:cxnSpMkLst>
            <pc:docMk/>
            <pc:sldMk cId="3055843483" sldId="265"/>
            <ac:cxnSpMk id="17" creationId="{1E933F1A-8968-D22F-4372-8499C90E7F79}"/>
          </ac:cxnSpMkLst>
        </pc:cxnChg>
      </pc:sldChg>
      <pc:sldChg chg="addSp delSp modSp add del mod">
        <pc:chgData name="MUHAMMAD ABRAIZ" userId="6f9e98516f057140" providerId="LiveId" clId="{FD8E15A5-C332-4EAF-A98C-EE158E5A306A}" dt="2022-12-11T16:39:44.360" v="7600" actId="2696"/>
        <pc:sldMkLst>
          <pc:docMk/>
          <pc:sldMk cId="1350378721" sldId="266"/>
        </pc:sldMkLst>
        <pc:spChg chg="mod">
          <ac:chgData name="MUHAMMAD ABRAIZ" userId="6f9e98516f057140" providerId="LiveId" clId="{FD8E15A5-C332-4EAF-A98C-EE158E5A306A}" dt="2022-11-30T13:40:15.922" v="1772" actId="5793"/>
          <ac:spMkLst>
            <pc:docMk/>
            <pc:sldMk cId="1350378721" sldId="266"/>
            <ac:spMk id="3" creationId="{BAB50822-59FC-2EB7-9FD9-87D6B16FA738}"/>
          </ac:spMkLst>
        </pc:spChg>
        <pc:spChg chg="add mod">
          <ac:chgData name="MUHAMMAD ABRAIZ" userId="6f9e98516f057140" providerId="LiveId" clId="{FD8E15A5-C332-4EAF-A98C-EE158E5A306A}" dt="2022-12-09T16:47:46.584" v="3820" actId="1582"/>
          <ac:spMkLst>
            <pc:docMk/>
            <pc:sldMk cId="1350378721" sldId="266"/>
            <ac:spMk id="4" creationId="{8944C0FA-F8C3-E279-C5C6-404F9DEE9381}"/>
          </ac:spMkLst>
        </pc:spChg>
        <pc:spChg chg="del">
          <ac:chgData name="MUHAMMAD ABRAIZ" userId="6f9e98516f057140" providerId="LiveId" clId="{FD8E15A5-C332-4EAF-A98C-EE158E5A306A}" dt="2022-11-30T13:36:22.013" v="1734" actId="478"/>
          <ac:spMkLst>
            <pc:docMk/>
            <pc:sldMk cId="1350378721" sldId="266"/>
            <ac:spMk id="7" creationId="{4E93FC74-9352-AB96-2650-A8FFF28A5363}"/>
          </ac:spMkLst>
        </pc:spChg>
        <pc:spChg chg="add mod">
          <ac:chgData name="MUHAMMAD ABRAIZ" userId="6f9e98516f057140" providerId="LiveId" clId="{FD8E15A5-C332-4EAF-A98C-EE158E5A306A}" dt="2022-11-30T13:41:32.550" v="1811" actId="1076"/>
          <ac:spMkLst>
            <pc:docMk/>
            <pc:sldMk cId="1350378721" sldId="266"/>
            <ac:spMk id="20" creationId="{3F5A5CCA-844D-10D6-929F-134BF5362114}"/>
          </ac:spMkLst>
        </pc:spChg>
        <pc:picChg chg="del">
          <ac:chgData name="MUHAMMAD ABRAIZ" userId="6f9e98516f057140" providerId="LiveId" clId="{FD8E15A5-C332-4EAF-A98C-EE158E5A306A}" dt="2022-11-30T13:36:18.548" v="1733" actId="478"/>
          <ac:picMkLst>
            <pc:docMk/>
            <pc:sldMk cId="1350378721" sldId="266"/>
            <ac:picMk id="5" creationId="{21CD84A2-1C9F-9D33-255E-60FD8AA4FCB3}"/>
          </ac:picMkLst>
        </pc:picChg>
        <pc:picChg chg="add mod">
          <ac:chgData name="MUHAMMAD ABRAIZ" userId="6f9e98516f057140" providerId="LiveId" clId="{FD8E15A5-C332-4EAF-A98C-EE158E5A306A}" dt="2022-11-30T13:36:34.337" v="1741" actId="1076"/>
          <ac:picMkLst>
            <pc:docMk/>
            <pc:sldMk cId="1350378721" sldId="266"/>
            <ac:picMk id="9" creationId="{9D0FD2EF-A031-5631-D9EF-58AA5DBE5B21}"/>
          </ac:picMkLst>
        </pc:picChg>
        <pc:picChg chg="mod">
          <ac:chgData name="MUHAMMAD ABRAIZ" userId="6f9e98516f057140" providerId="LiveId" clId="{FD8E15A5-C332-4EAF-A98C-EE158E5A306A}" dt="2022-11-30T13:40:45.086" v="1798" actId="1076"/>
          <ac:picMkLst>
            <pc:docMk/>
            <pc:sldMk cId="1350378721" sldId="266"/>
            <ac:picMk id="10" creationId="{95884239-6C69-4BF3-789F-1773973E265D}"/>
          </ac:picMkLst>
        </pc:picChg>
        <pc:picChg chg="del">
          <ac:chgData name="MUHAMMAD ABRAIZ" userId="6f9e98516f057140" providerId="LiveId" clId="{FD8E15A5-C332-4EAF-A98C-EE158E5A306A}" dt="2022-11-30T13:35:20.866" v="1732" actId="478"/>
          <ac:picMkLst>
            <pc:docMk/>
            <pc:sldMk cId="1350378721" sldId="266"/>
            <ac:picMk id="13" creationId="{4A5CEB74-6FEC-0D79-BFFE-B94F114099E0}"/>
          </ac:picMkLst>
        </pc:picChg>
        <pc:picChg chg="add mod">
          <ac:chgData name="MUHAMMAD ABRAIZ" userId="6f9e98516f057140" providerId="LiveId" clId="{FD8E15A5-C332-4EAF-A98C-EE158E5A306A}" dt="2022-11-30T13:39:06.088" v="1746" actId="1076"/>
          <ac:picMkLst>
            <pc:docMk/>
            <pc:sldMk cId="1350378721" sldId="266"/>
            <ac:picMk id="14" creationId="{938ADDB6-D6A4-840C-0F2D-126C6D92B897}"/>
          </ac:picMkLst>
        </pc:picChg>
        <pc:picChg chg="del">
          <ac:chgData name="MUHAMMAD ABRAIZ" userId="6f9e98516f057140" providerId="LiveId" clId="{FD8E15A5-C332-4EAF-A98C-EE158E5A306A}" dt="2022-11-30T13:38:51.250" v="1742" actId="478"/>
          <ac:picMkLst>
            <pc:docMk/>
            <pc:sldMk cId="1350378721" sldId="266"/>
            <ac:picMk id="15" creationId="{72AAE939-18A0-07F4-197B-64BB4236842F}"/>
          </ac:picMkLst>
        </pc:picChg>
        <pc:picChg chg="add mod">
          <ac:chgData name="MUHAMMAD ABRAIZ" userId="6f9e98516f057140" providerId="LiveId" clId="{FD8E15A5-C332-4EAF-A98C-EE158E5A306A}" dt="2022-11-30T13:40:06.051" v="1752" actId="14100"/>
          <ac:picMkLst>
            <pc:docMk/>
            <pc:sldMk cId="1350378721" sldId="266"/>
            <ac:picMk id="18" creationId="{E23B864A-CFF8-A9DC-D04D-04441C6D50B5}"/>
          </ac:picMkLst>
        </pc:picChg>
        <pc:cxnChg chg="mod">
          <ac:chgData name="MUHAMMAD ABRAIZ" userId="6f9e98516f057140" providerId="LiveId" clId="{FD8E15A5-C332-4EAF-A98C-EE158E5A306A}" dt="2022-11-30T13:40:51.349" v="1799" actId="14100"/>
          <ac:cxnSpMkLst>
            <pc:docMk/>
            <pc:sldMk cId="1350378721" sldId="266"/>
            <ac:cxnSpMk id="17" creationId="{1E933F1A-8968-D22F-4372-8499C90E7F79}"/>
          </ac:cxnSpMkLst>
        </pc:cxnChg>
      </pc:sldChg>
      <pc:sldChg chg="addSp delSp modSp new del mod">
        <pc:chgData name="MUHAMMAD ABRAIZ" userId="6f9e98516f057140" providerId="LiveId" clId="{FD8E15A5-C332-4EAF-A98C-EE158E5A306A}" dt="2022-12-11T14:14:42.652" v="6710" actId="2696"/>
        <pc:sldMkLst>
          <pc:docMk/>
          <pc:sldMk cId="3895950109" sldId="267"/>
        </pc:sldMkLst>
        <pc:spChg chg="mod">
          <ac:chgData name="MUHAMMAD ABRAIZ" userId="6f9e98516f057140" providerId="LiveId" clId="{FD8E15A5-C332-4EAF-A98C-EE158E5A306A}" dt="2022-12-09T16:44:46.144" v="3790" actId="1076"/>
          <ac:spMkLst>
            <pc:docMk/>
            <pc:sldMk cId="3895950109" sldId="267"/>
            <ac:spMk id="2" creationId="{FB8F61A8-A377-6548-7134-DECF1FC05F8C}"/>
          </ac:spMkLst>
        </pc:spChg>
        <pc:spChg chg="add mod">
          <ac:chgData name="MUHAMMAD ABRAIZ" userId="6f9e98516f057140" providerId="LiveId" clId="{FD8E15A5-C332-4EAF-A98C-EE158E5A306A}" dt="2022-11-30T13:48:34.241" v="1881" actId="14100"/>
          <ac:spMkLst>
            <pc:docMk/>
            <pc:sldMk cId="3895950109" sldId="267"/>
            <ac:spMk id="8" creationId="{979BEB38-D39B-E127-3C0D-116FAD33CD4F}"/>
          </ac:spMkLst>
        </pc:spChg>
        <pc:spChg chg="add mod">
          <ac:chgData name="MUHAMMAD ABRAIZ" userId="6f9e98516f057140" providerId="LiveId" clId="{FD8E15A5-C332-4EAF-A98C-EE158E5A306A}" dt="2022-11-30T13:50:37.082" v="1894" actId="1582"/>
          <ac:spMkLst>
            <pc:docMk/>
            <pc:sldMk cId="3895950109" sldId="267"/>
            <ac:spMk id="11" creationId="{45135638-E746-2938-1975-CDED420FD4AF}"/>
          </ac:spMkLst>
        </pc:spChg>
        <pc:spChg chg="add del mod">
          <ac:chgData name="MUHAMMAD ABRAIZ" userId="6f9e98516f057140" providerId="LiveId" clId="{FD8E15A5-C332-4EAF-A98C-EE158E5A306A}" dt="2022-11-30T13:59:52.901" v="2256"/>
          <ac:spMkLst>
            <pc:docMk/>
            <pc:sldMk cId="3895950109" sldId="267"/>
            <ac:spMk id="12" creationId="{701909F5-C366-C7B2-7F98-2E4DD190C8A7}"/>
          </ac:spMkLst>
        </pc:spChg>
        <pc:spChg chg="add mod">
          <ac:chgData name="MUHAMMAD ABRAIZ" userId="6f9e98516f057140" providerId="LiveId" clId="{FD8E15A5-C332-4EAF-A98C-EE158E5A306A}" dt="2022-12-11T14:02:25.367" v="6671" actId="208"/>
          <ac:spMkLst>
            <pc:docMk/>
            <pc:sldMk cId="3895950109" sldId="267"/>
            <ac:spMk id="13" creationId="{1C15EA5E-8B2A-377A-071B-991A5550A37E}"/>
          </ac:spMkLst>
        </pc:spChg>
        <pc:picChg chg="add mod">
          <ac:chgData name="MUHAMMAD ABRAIZ" userId="6f9e98516f057140" providerId="LiveId" clId="{FD8E15A5-C332-4EAF-A98C-EE158E5A306A}" dt="2022-12-09T16:43:48.853" v="3770" actId="1076"/>
          <ac:picMkLst>
            <pc:docMk/>
            <pc:sldMk cId="3895950109" sldId="267"/>
            <ac:picMk id="4" creationId="{C7EB5B2A-5DD0-A89A-CDD1-15A99DFE92FB}"/>
          </ac:picMkLst>
        </pc:picChg>
        <pc:picChg chg="add del mod">
          <ac:chgData name="MUHAMMAD ABRAIZ" userId="6f9e98516f057140" providerId="LiveId" clId="{FD8E15A5-C332-4EAF-A98C-EE158E5A306A}" dt="2022-11-30T13:47:47.903" v="1869" actId="478"/>
          <ac:picMkLst>
            <pc:docMk/>
            <pc:sldMk cId="3895950109" sldId="267"/>
            <ac:picMk id="6" creationId="{E0C2F6FD-B089-93E4-9B56-C78E787D3CE1}"/>
          </ac:picMkLst>
        </pc:picChg>
        <pc:picChg chg="add mod">
          <ac:chgData name="MUHAMMAD ABRAIZ" userId="6f9e98516f057140" providerId="LiveId" clId="{FD8E15A5-C332-4EAF-A98C-EE158E5A306A}" dt="2022-12-09T16:44:41.982" v="3789" actId="1076"/>
          <ac:picMkLst>
            <pc:docMk/>
            <pc:sldMk cId="3895950109" sldId="267"/>
            <ac:picMk id="7" creationId="{8AD81111-5C58-48FF-ACE3-B11F8E82C668}"/>
          </ac:picMkLst>
        </pc:picChg>
        <pc:picChg chg="add mod">
          <ac:chgData name="MUHAMMAD ABRAIZ" userId="6f9e98516f057140" providerId="LiveId" clId="{FD8E15A5-C332-4EAF-A98C-EE158E5A306A}" dt="2022-11-30T13:50:11.187" v="1890" actId="14100"/>
          <ac:picMkLst>
            <pc:docMk/>
            <pc:sldMk cId="3895950109" sldId="267"/>
            <ac:picMk id="10" creationId="{5E633557-3F33-0221-2DF1-6D66FC43CD95}"/>
          </ac:picMkLst>
        </pc:picChg>
      </pc:sldChg>
      <pc:sldChg chg="addSp delSp modSp new del mod">
        <pc:chgData name="MUHAMMAD ABRAIZ" userId="6f9e98516f057140" providerId="LiveId" clId="{FD8E15A5-C332-4EAF-A98C-EE158E5A306A}" dt="2022-12-09T16:51:47.680" v="3821" actId="2696"/>
        <pc:sldMkLst>
          <pc:docMk/>
          <pc:sldMk cId="1379118908" sldId="268"/>
        </pc:sldMkLst>
        <pc:spChg chg="mod">
          <ac:chgData name="MUHAMMAD ABRAIZ" userId="6f9e98516f057140" providerId="LiveId" clId="{FD8E15A5-C332-4EAF-A98C-EE158E5A306A}" dt="2022-11-30T13:53:51.253" v="1911" actId="114"/>
          <ac:spMkLst>
            <pc:docMk/>
            <pc:sldMk cId="1379118908" sldId="268"/>
            <ac:spMk id="2" creationId="{F467015A-7ECC-E95E-83EE-BEADFC40B611}"/>
          </ac:spMkLst>
        </pc:spChg>
        <pc:spChg chg="add mod">
          <ac:chgData name="MUHAMMAD ABRAIZ" userId="6f9e98516f057140" providerId="LiveId" clId="{FD8E15A5-C332-4EAF-A98C-EE158E5A306A}" dt="2022-12-02T09:23:28.578" v="3409" actId="20577"/>
          <ac:spMkLst>
            <pc:docMk/>
            <pc:sldMk cId="1379118908" sldId="268"/>
            <ac:spMk id="3" creationId="{6F66245E-3C8B-A48F-DAD7-49725391E92E}"/>
          </ac:spMkLst>
        </pc:spChg>
        <pc:picChg chg="add mod">
          <ac:chgData name="MUHAMMAD ABRAIZ" userId="6f9e98516f057140" providerId="LiveId" clId="{FD8E15A5-C332-4EAF-A98C-EE158E5A306A}" dt="2022-11-30T14:09:54.255" v="2336" actId="1076"/>
          <ac:picMkLst>
            <pc:docMk/>
            <pc:sldMk cId="1379118908" sldId="268"/>
            <ac:picMk id="5" creationId="{65C6B1A7-27BC-E669-6014-5B66192CD45C}"/>
          </ac:picMkLst>
        </pc:picChg>
        <pc:picChg chg="add del">
          <ac:chgData name="MUHAMMAD ABRAIZ" userId="6f9e98516f057140" providerId="LiveId" clId="{FD8E15A5-C332-4EAF-A98C-EE158E5A306A}" dt="2022-11-30T14:12:21.659" v="2346" actId="22"/>
          <ac:picMkLst>
            <pc:docMk/>
            <pc:sldMk cId="1379118908" sldId="268"/>
            <ac:picMk id="7" creationId="{BB203312-CFC4-8C2C-9D88-D37F5646EBC1}"/>
          </ac:picMkLst>
        </pc:picChg>
      </pc:sldChg>
      <pc:sldChg chg="addSp delSp modSp new mod">
        <pc:chgData name="MUHAMMAD ABRAIZ" userId="6f9e98516f057140" providerId="LiveId" clId="{FD8E15A5-C332-4EAF-A98C-EE158E5A306A}" dt="2022-12-10T16:04:29.827" v="4934" actId="1076"/>
        <pc:sldMkLst>
          <pc:docMk/>
          <pc:sldMk cId="3643547727" sldId="269"/>
        </pc:sldMkLst>
        <pc:spChg chg="mod">
          <ac:chgData name="MUHAMMAD ABRAIZ" userId="6f9e98516f057140" providerId="LiveId" clId="{FD8E15A5-C332-4EAF-A98C-EE158E5A306A}" dt="2022-12-10T15:28:17.419" v="4359" actId="1076"/>
          <ac:spMkLst>
            <pc:docMk/>
            <pc:sldMk cId="3643547727" sldId="269"/>
            <ac:spMk id="2" creationId="{D964EDEC-7C5F-F135-EE70-7211CF970C74}"/>
          </ac:spMkLst>
        </pc:spChg>
        <pc:spChg chg="mod">
          <ac:chgData name="MUHAMMAD ABRAIZ" userId="6f9e98516f057140" providerId="LiveId" clId="{FD8E15A5-C332-4EAF-A98C-EE158E5A306A}" dt="2022-12-10T16:04:00.758" v="4926" actId="403"/>
          <ac:spMkLst>
            <pc:docMk/>
            <pc:sldMk cId="3643547727" sldId="269"/>
            <ac:spMk id="3" creationId="{3D37ECD9-5D76-542F-8C8E-EE6C89827090}"/>
          </ac:spMkLst>
        </pc:spChg>
        <pc:picChg chg="add del mod">
          <ac:chgData name="MUHAMMAD ABRAIZ" userId="6f9e98516f057140" providerId="LiveId" clId="{FD8E15A5-C332-4EAF-A98C-EE158E5A306A}" dt="2022-12-10T15:27:14.185" v="4349" actId="478"/>
          <ac:picMkLst>
            <pc:docMk/>
            <pc:sldMk cId="3643547727" sldId="269"/>
            <ac:picMk id="5" creationId="{5F00D551-838A-8173-9CAE-EC3760A23306}"/>
          </ac:picMkLst>
        </pc:picChg>
        <pc:picChg chg="add del mod">
          <ac:chgData name="MUHAMMAD ABRAIZ" userId="6f9e98516f057140" providerId="LiveId" clId="{FD8E15A5-C332-4EAF-A98C-EE158E5A306A}" dt="2022-12-10T15:27:35.959" v="4353" actId="22"/>
          <ac:picMkLst>
            <pc:docMk/>
            <pc:sldMk cId="3643547727" sldId="269"/>
            <ac:picMk id="6" creationId="{5C914C43-2879-BD1C-5C15-EB23E229B068}"/>
          </ac:picMkLst>
        </pc:picChg>
        <pc:picChg chg="add mod">
          <ac:chgData name="MUHAMMAD ABRAIZ" userId="6f9e98516f057140" providerId="LiveId" clId="{FD8E15A5-C332-4EAF-A98C-EE158E5A306A}" dt="2022-12-10T16:04:29.447" v="4933" actId="1076"/>
          <ac:picMkLst>
            <pc:docMk/>
            <pc:sldMk cId="3643547727" sldId="269"/>
            <ac:picMk id="8" creationId="{D95F7B86-0AEB-0CC6-89A1-4F9D16309F8B}"/>
          </ac:picMkLst>
        </pc:picChg>
        <pc:picChg chg="add mod">
          <ac:chgData name="MUHAMMAD ABRAIZ" userId="6f9e98516f057140" providerId="LiveId" clId="{FD8E15A5-C332-4EAF-A98C-EE158E5A306A}" dt="2022-12-10T16:04:29.827" v="4934" actId="1076"/>
          <ac:picMkLst>
            <pc:docMk/>
            <pc:sldMk cId="3643547727" sldId="269"/>
            <ac:picMk id="10" creationId="{867D288B-4489-F08A-30C1-98934BB2449E}"/>
          </ac:picMkLst>
        </pc:picChg>
      </pc:sldChg>
      <pc:sldChg chg="addSp delSp modSp new mod ord">
        <pc:chgData name="MUHAMMAD ABRAIZ" userId="6f9e98516f057140" providerId="LiveId" clId="{FD8E15A5-C332-4EAF-A98C-EE158E5A306A}" dt="2022-12-12T08:32:44.782" v="8230" actId="14100"/>
        <pc:sldMkLst>
          <pc:docMk/>
          <pc:sldMk cId="4011013665" sldId="270"/>
        </pc:sldMkLst>
        <pc:spChg chg="mod">
          <ac:chgData name="MUHAMMAD ABRAIZ" userId="6f9e98516f057140" providerId="LiveId" clId="{FD8E15A5-C332-4EAF-A98C-EE158E5A306A}" dt="2022-12-10T15:20:47.215" v="4293" actId="20577"/>
          <ac:spMkLst>
            <pc:docMk/>
            <pc:sldMk cId="4011013665" sldId="270"/>
            <ac:spMk id="2" creationId="{764F2D90-AFFF-B18C-DE36-59FA9EBB18C8}"/>
          </ac:spMkLst>
        </pc:spChg>
        <pc:spChg chg="add mod">
          <ac:chgData name="MUHAMMAD ABRAIZ" userId="6f9e98516f057140" providerId="LiveId" clId="{FD8E15A5-C332-4EAF-A98C-EE158E5A306A}" dt="2022-12-10T13:37:14.976" v="4043" actId="1076"/>
          <ac:spMkLst>
            <pc:docMk/>
            <pc:sldMk cId="4011013665" sldId="270"/>
            <ac:spMk id="3" creationId="{2A6CF460-B90B-BABA-0B20-CA52DF372367}"/>
          </ac:spMkLst>
        </pc:spChg>
        <pc:spChg chg="add mod">
          <ac:chgData name="MUHAMMAD ABRAIZ" userId="6f9e98516f057140" providerId="LiveId" clId="{FD8E15A5-C332-4EAF-A98C-EE158E5A306A}" dt="2022-12-10T13:39:13.131" v="4058" actId="13822"/>
          <ac:spMkLst>
            <pc:docMk/>
            <pc:sldMk cId="4011013665" sldId="270"/>
            <ac:spMk id="4" creationId="{4571B557-0B90-D33B-3FE6-20E25DB0E427}"/>
          </ac:spMkLst>
        </pc:spChg>
        <pc:spChg chg="add del mod">
          <ac:chgData name="MUHAMMAD ABRAIZ" userId="6f9e98516f057140" providerId="LiveId" clId="{FD8E15A5-C332-4EAF-A98C-EE158E5A306A}" dt="2022-12-02T16:19:18.073" v="3483" actId="478"/>
          <ac:spMkLst>
            <pc:docMk/>
            <pc:sldMk cId="4011013665" sldId="270"/>
            <ac:spMk id="8" creationId="{01E04940-1EF0-2E8C-DD19-EDD425F796AB}"/>
          </ac:spMkLst>
        </pc:spChg>
        <pc:spChg chg="add mod">
          <ac:chgData name="MUHAMMAD ABRAIZ" userId="6f9e98516f057140" providerId="LiveId" clId="{FD8E15A5-C332-4EAF-A98C-EE158E5A306A}" dt="2022-12-10T13:37:17.328" v="4044" actId="1076"/>
          <ac:spMkLst>
            <pc:docMk/>
            <pc:sldMk cId="4011013665" sldId="270"/>
            <ac:spMk id="11" creationId="{E9690100-8BDF-1FFB-3942-416F79BDD03D}"/>
          </ac:spMkLst>
        </pc:spChg>
        <pc:spChg chg="add mod">
          <ac:chgData name="MUHAMMAD ABRAIZ" userId="6f9e98516f057140" providerId="LiveId" clId="{FD8E15A5-C332-4EAF-A98C-EE158E5A306A}" dt="2022-12-10T13:37:56.589" v="4049" actId="207"/>
          <ac:spMkLst>
            <pc:docMk/>
            <pc:sldMk cId="4011013665" sldId="270"/>
            <ac:spMk id="12" creationId="{FEEAD97B-F929-A938-CF73-BF9A06D87059}"/>
          </ac:spMkLst>
        </pc:spChg>
        <pc:spChg chg="add mod">
          <ac:chgData name="MUHAMMAD ABRAIZ" userId="6f9e98516f057140" providerId="LiveId" clId="{FD8E15A5-C332-4EAF-A98C-EE158E5A306A}" dt="2022-12-10T13:37:39.954" v="4048" actId="207"/>
          <ac:spMkLst>
            <pc:docMk/>
            <pc:sldMk cId="4011013665" sldId="270"/>
            <ac:spMk id="13" creationId="{2205A1B2-1F9A-D668-D9AF-34B4A8FBFBA0}"/>
          </ac:spMkLst>
        </pc:spChg>
        <pc:picChg chg="add del mod">
          <ac:chgData name="MUHAMMAD ABRAIZ" userId="6f9e98516f057140" providerId="LiveId" clId="{FD8E15A5-C332-4EAF-A98C-EE158E5A306A}" dt="2022-12-10T13:36:09.520" v="4031" actId="478"/>
          <ac:picMkLst>
            <pc:docMk/>
            <pc:sldMk cId="4011013665" sldId="270"/>
            <ac:picMk id="8" creationId="{D4BB5740-F82C-6971-868F-98D21A1AC3EB}"/>
          </ac:picMkLst>
        </pc:picChg>
        <pc:picChg chg="add mod">
          <ac:chgData name="MUHAMMAD ABRAIZ" userId="6f9e98516f057140" providerId="LiveId" clId="{FD8E15A5-C332-4EAF-A98C-EE158E5A306A}" dt="2022-12-12T08:32:38.684" v="8229" actId="14100"/>
          <ac:picMkLst>
            <pc:docMk/>
            <pc:sldMk cId="4011013665" sldId="270"/>
            <ac:picMk id="10" creationId="{269B7F94-EC06-BC64-957A-E723B2F6701C}"/>
          </ac:picMkLst>
        </pc:picChg>
        <pc:picChg chg="add del mod">
          <ac:chgData name="MUHAMMAD ABRAIZ" userId="6f9e98516f057140" providerId="LiveId" clId="{FD8E15A5-C332-4EAF-A98C-EE158E5A306A}" dt="2022-12-09T16:36:30.107" v="3676" actId="478"/>
          <ac:picMkLst>
            <pc:docMk/>
            <pc:sldMk cId="4011013665" sldId="270"/>
            <ac:picMk id="16" creationId="{FE5A2D3A-44A7-B79F-6CCF-453A316F8C0A}"/>
          </ac:picMkLst>
        </pc:picChg>
        <pc:cxnChg chg="add del">
          <ac:chgData name="MUHAMMAD ABRAIZ" userId="6f9e98516f057140" providerId="LiveId" clId="{FD8E15A5-C332-4EAF-A98C-EE158E5A306A}" dt="2022-12-02T16:16:30.208" v="3458" actId="11529"/>
          <ac:cxnSpMkLst>
            <pc:docMk/>
            <pc:sldMk cId="4011013665" sldId="270"/>
            <ac:cxnSpMk id="5" creationId="{C89A418D-8B1F-C905-E280-63B91BA741D9}"/>
          </ac:cxnSpMkLst>
        </pc:cxnChg>
        <pc:cxnChg chg="add mod">
          <ac:chgData name="MUHAMMAD ABRAIZ" userId="6f9e98516f057140" providerId="LiveId" clId="{FD8E15A5-C332-4EAF-A98C-EE158E5A306A}" dt="2022-12-12T08:32:32.644" v="8227" actId="14100"/>
          <ac:cxnSpMkLst>
            <pc:docMk/>
            <pc:sldMk cId="4011013665" sldId="270"/>
            <ac:cxnSpMk id="6" creationId="{579C0158-AD05-BB54-8E02-9CF1305319C4}"/>
          </ac:cxnSpMkLst>
        </pc:cxnChg>
        <pc:cxnChg chg="add mod">
          <ac:chgData name="MUHAMMAD ABRAIZ" userId="6f9e98516f057140" providerId="LiveId" clId="{FD8E15A5-C332-4EAF-A98C-EE158E5A306A}" dt="2022-12-12T08:32:44.782" v="8230" actId="14100"/>
          <ac:cxnSpMkLst>
            <pc:docMk/>
            <pc:sldMk cId="4011013665" sldId="270"/>
            <ac:cxnSpMk id="7" creationId="{6D760DA1-A451-2FEA-5BA5-203D0CB59DA8}"/>
          </ac:cxnSpMkLst>
        </pc:cxnChg>
        <pc:cxnChg chg="add mod">
          <ac:chgData name="MUHAMMAD ABRAIZ" userId="6f9e98516f057140" providerId="LiveId" clId="{FD8E15A5-C332-4EAF-A98C-EE158E5A306A}" dt="2022-12-09T16:18:09.194" v="3593" actId="14100"/>
          <ac:cxnSpMkLst>
            <pc:docMk/>
            <pc:sldMk cId="4011013665" sldId="270"/>
            <ac:cxnSpMk id="9" creationId="{E5EF5CCE-3EA0-F9B5-79A6-A4CCAE35ABD5}"/>
          </ac:cxnSpMkLst>
        </pc:cxnChg>
        <pc:cxnChg chg="add mod">
          <ac:chgData name="MUHAMMAD ABRAIZ" userId="6f9e98516f057140" providerId="LiveId" clId="{FD8E15A5-C332-4EAF-A98C-EE158E5A306A}" dt="2022-12-10T17:55:07.935" v="6098" actId="14100"/>
          <ac:cxnSpMkLst>
            <pc:docMk/>
            <pc:sldMk cId="4011013665" sldId="270"/>
            <ac:cxnSpMk id="17" creationId="{C4FA01DA-CB0F-E7F8-E00F-C32F745710CB}"/>
          </ac:cxnSpMkLst>
        </pc:cxnChg>
      </pc:sldChg>
      <pc:sldChg chg="addSp delSp modSp new mod">
        <pc:chgData name="MUHAMMAD ABRAIZ" userId="6f9e98516f057140" providerId="LiveId" clId="{FD8E15A5-C332-4EAF-A98C-EE158E5A306A}" dt="2022-12-11T17:58:59.825" v="8209" actId="1076"/>
        <pc:sldMkLst>
          <pc:docMk/>
          <pc:sldMk cId="2100119676" sldId="271"/>
        </pc:sldMkLst>
        <pc:spChg chg="mod">
          <ac:chgData name="MUHAMMAD ABRAIZ" userId="6f9e98516f057140" providerId="LiveId" clId="{FD8E15A5-C332-4EAF-A98C-EE158E5A306A}" dt="2022-12-10T15:20:13.768" v="4275" actId="1076"/>
          <ac:spMkLst>
            <pc:docMk/>
            <pc:sldMk cId="2100119676" sldId="271"/>
            <ac:spMk id="2" creationId="{D9DD7A9C-53D2-EC4C-DA54-05A0CC63A825}"/>
          </ac:spMkLst>
        </pc:spChg>
        <pc:spChg chg="add mod">
          <ac:chgData name="MUHAMMAD ABRAIZ" userId="6f9e98516f057140" providerId="LiveId" clId="{FD8E15A5-C332-4EAF-A98C-EE158E5A306A}" dt="2022-12-11T17:58:42.121" v="8204" actId="1076"/>
          <ac:spMkLst>
            <pc:docMk/>
            <pc:sldMk cId="2100119676" sldId="271"/>
            <ac:spMk id="3" creationId="{2A26E054-1A2E-5111-79FA-5C668417F822}"/>
          </ac:spMkLst>
        </pc:spChg>
        <pc:spChg chg="add mod">
          <ac:chgData name="MUHAMMAD ABRAIZ" userId="6f9e98516f057140" providerId="LiveId" clId="{FD8E15A5-C332-4EAF-A98C-EE158E5A306A}" dt="2022-12-11T17:58:49.424" v="8207" actId="1076"/>
          <ac:spMkLst>
            <pc:docMk/>
            <pc:sldMk cId="2100119676" sldId="271"/>
            <ac:spMk id="5" creationId="{D9974FD0-8207-A4BB-0E5A-EB39518A0D94}"/>
          </ac:spMkLst>
        </pc:spChg>
        <pc:spChg chg="add del mod">
          <ac:chgData name="MUHAMMAD ABRAIZ" userId="6f9e98516f057140" providerId="LiveId" clId="{FD8E15A5-C332-4EAF-A98C-EE158E5A306A}" dt="2022-12-10T13:16:01.182" v="3869"/>
          <ac:spMkLst>
            <pc:docMk/>
            <pc:sldMk cId="2100119676" sldId="271"/>
            <ac:spMk id="5" creationId="{EE9B8B6F-3DDD-FBF6-FCB1-5F7EF7E4D5BB}"/>
          </ac:spMkLst>
        </pc:spChg>
        <pc:spChg chg="add mod">
          <ac:chgData name="MUHAMMAD ABRAIZ" userId="6f9e98516f057140" providerId="LiveId" clId="{FD8E15A5-C332-4EAF-A98C-EE158E5A306A}" dt="2022-12-10T13:49:10.850" v="4106" actId="14100"/>
          <ac:spMkLst>
            <pc:docMk/>
            <pc:sldMk cId="2100119676" sldId="271"/>
            <ac:spMk id="6" creationId="{6A4F9F25-B6F2-57A0-A8DD-4C7C01B38792}"/>
          </ac:spMkLst>
        </pc:spChg>
        <pc:spChg chg="add mod">
          <ac:chgData name="MUHAMMAD ABRAIZ" userId="6f9e98516f057140" providerId="LiveId" clId="{FD8E15A5-C332-4EAF-A98C-EE158E5A306A}" dt="2022-12-11T17:58:34.137" v="8200" actId="1076"/>
          <ac:spMkLst>
            <pc:docMk/>
            <pc:sldMk cId="2100119676" sldId="271"/>
            <ac:spMk id="7" creationId="{4E7EEA28-72FD-9B76-4B17-B73680AE93B7}"/>
          </ac:spMkLst>
        </pc:spChg>
        <pc:spChg chg="add del mod">
          <ac:chgData name="MUHAMMAD ABRAIZ" userId="6f9e98516f057140" providerId="LiveId" clId="{FD8E15A5-C332-4EAF-A98C-EE158E5A306A}" dt="2022-12-11T17:58:25.522" v="8193" actId="478"/>
          <ac:spMkLst>
            <pc:docMk/>
            <pc:sldMk cId="2100119676" sldId="271"/>
            <ac:spMk id="13" creationId="{23C2215A-3374-68F6-D8C8-7C4AAE0541E0}"/>
          </ac:spMkLst>
        </pc:spChg>
        <pc:spChg chg="add mod">
          <ac:chgData name="MUHAMMAD ABRAIZ" userId="6f9e98516f057140" providerId="LiveId" clId="{FD8E15A5-C332-4EAF-A98C-EE158E5A306A}" dt="2022-12-11T17:58:21.442" v="8192" actId="14100"/>
          <ac:spMkLst>
            <pc:docMk/>
            <pc:sldMk cId="2100119676" sldId="271"/>
            <ac:spMk id="14" creationId="{31844711-DF77-5980-18B1-88A44000B308}"/>
          </ac:spMkLst>
        </pc:spChg>
        <pc:spChg chg="add del mod">
          <ac:chgData name="MUHAMMAD ABRAIZ" userId="6f9e98516f057140" providerId="LiveId" clId="{FD8E15A5-C332-4EAF-A98C-EE158E5A306A}" dt="2022-12-11T17:58:27.470" v="8195" actId="478"/>
          <ac:spMkLst>
            <pc:docMk/>
            <pc:sldMk cId="2100119676" sldId="271"/>
            <ac:spMk id="15" creationId="{6CA2ED1D-7FDA-C0CA-07AA-0E7A4E4714D9}"/>
          </ac:spMkLst>
        </pc:spChg>
        <pc:spChg chg="add del mod">
          <ac:chgData name="MUHAMMAD ABRAIZ" userId="6f9e98516f057140" providerId="LiveId" clId="{FD8E15A5-C332-4EAF-A98C-EE158E5A306A}" dt="2022-12-11T17:58:26.646" v="8194" actId="478"/>
          <ac:spMkLst>
            <pc:docMk/>
            <pc:sldMk cId="2100119676" sldId="271"/>
            <ac:spMk id="16" creationId="{71C9D8D0-201D-CEBC-E047-DB89E52B3555}"/>
          </ac:spMkLst>
        </pc:spChg>
        <pc:spChg chg="add del mod">
          <ac:chgData name="MUHAMMAD ABRAIZ" userId="6f9e98516f057140" providerId="LiveId" clId="{FD8E15A5-C332-4EAF-A98C-EE158E5A306A}" dt="2022-12-11T17:58:28.155" v="8196" actId="478"/>
          <ac:spMkLst>
            <pc:docMk/>
            <pc:sldMk cId="2100119676" sldId="271"/>
            <ac:spMk id="17" creationId="{AEF2188E-428A-C89E-15A0-F999BD1F16D8}"/>
          </ac:spMkLst>
        </pc:spChg>
        <pc:picChg chg="add mod">
          <ac:chgData name="MUHAMMAD ABRAIZ" userId="6f9e98516f057140" providerId="LiveId" clId="{FD8E15A5-C332-4EAF-A98C-EE158E5A306A}" dt="2022-12-10T15:15:15.739" v="4173" actId="1076"/>
          <ac:picMkLst>
            <pc:docMk/>
            <pc:sldMk cId="2100119676" sldId="271"/>
            <ac:picMk id="4" creationId="{E122F6BC-C363-F4E0-9D93-D870BA53C006}"/>
          </ac:picMkLst>
        </pc:picChg>
        <pc:picChg chg="add del">
          <ac:chgData name="MUHAMMAD ABRAIZ" userId="6f9e98516f057140" providerId="LiveId" clId="{FD8E15A5-C332-4EAF-A98C-EE158E5A306A}" dt="2022-12-10T13:12:03.047" v="3823" actId="478"/>
          <ac:picMkLst>
            <pc:docMk/>
            <pc:sldMk cId="2100119676" sldId="271"/>
            <ac:picMk id="7" creationId="{992EA132-BF10-431D-5B06-61688EB36935}"/>
          </ac:picMkLst>
        </pc:picChg>
        <pc:picChg chg="add mod">
          <ac:chgData name="MUHAMMAD ABRAIZ" userId="6f9e98516f057140" providerId="LiveId" clId="{FD8E15A5-C332-4EAF-A98C-EE158E5A306A}" dt="2022-12-11T17:58:44.894" v="8206" actId="1076"/>
          <ac:picMkLst>
            <pc:docMk/>
            <pc:sldMk cId="2100119676" sldId="271"/>
            <ac:picMk id="8" creationId="{8B40B774-D274-752F-189C-2B5D36EFCC02}"/>
          </ac:picMkLst>
        </pc:picChg>
        <pc:picChg chg="add mod">
          <ac:chgData name="MUHAMMAD ABRAIZ" userId="6f9e98516f057140" providerId="LiveId" clId="{FD8E15A5-C332-4EAF-A98C-EE158E5A306A}" dt="2022-12-11T17:58:59.825" v="8209" actId="1076"/>
          <ac:picMkLst>
            <pc:docMk/>
            <pc:sldMk cId="2100119676" sldId="271"/>
            <ac:picMk id="11" creationId="{3632FC67-01C7-C578-14D4-5C75865BEB5A}"/>
          </ac:picMkLst>
        </pc:picChg>
        <pc:picChg chg="add del mod">
          <ac:chgData name="MUHAMMAD ABRAIZ" userId="6f9e98516f057140" providerId="LiveId" clId="{FD8E15A5-C332-4EAF-A98C-EE158E5A306A}" dt="2022-12-10T13:51:41.151" v="4120" actId="478"/>
          <ac:picMkLst>
            <pc:docMk/>
            <pc:sldMk cId="2100119676" sldId="271"/>
            <ac:picMk id="24" creationId="{812C454A-744A-9AC6-433F-F4FB17DA85AA}"/>
          </ac:picMkLst>
        </pc:picChg>
        <pc:picChg chg="add del mod">
          <ac:chgData name="MUHAMMAD ABRAIZ" userId="6f9e98516f057140" providerId="LiveId" clId="{FD8E15A5-C332-4EAF-A98C-EE158E5A306A}" dt="2022-12-11T17:58:07.615" v="8188" actId="478"/>
          <ac:picMkLst>
            <pc:docMk/>
            <pc:sldMk cId="2100119676" sldId="271"/>
            <ac:picMk id="29" creationId="{A28766C2-5AC0-E492-A739-1DDA6E158F3D}"/>
          </ac:picMkLst>
        </pc:picChg>
        <pc:cxnChg chg="add mod">
          <ac:chgData name="MUHAMMAD ABRAIZ" userId="6f9e98516f057140" providerId="LiveId" clId="{FD8E15A5-C332-4EAF-A98C-EE158E5A306A}" dt="2022-12-10T13:49:29.799" v="4108" actId="14100"/>
          <ac:cxnSpMkLst>
            <pc:docMk/>
            <pc:sldMk cId="2100119676" sldId="271"/>
            <ac:cxnSpMk id="10" creationId="{0E7D1D4F-65BE-7927-636D-A852A92AF718}"/>
          </ac:cxnSpMkLst>
        </pc:cxnChg>
      </pc:sldChg>
      <pc:sldChg chg="addSp delSp modSp new mod">
        <pc:chgData name="MUHAMMAD ABRAIZ" userId="6f9e98516f057140" providerId="LiveId" clId="{FD8E15A5-C332-4EAF-A98C-EE158E5A306A}" dt="2022-12-11T18:01:23.914" v="8215" actId="14100"/>
        <pc:sldMkLst>
          <pc:docMk/>
          <pc:sldMk cId="903049555" sldId="272"/>
        </pc:sldMkLst>
        <pc:spChg chg="mod">
          <ac:chgData name="MUHAMMAD ABRAIZ" userId="6f9e98516f057140" providerId="LiveId" clId="{FD8E15A5-C332-4EAF-A98C-EE158E5A306A}" dt="2022-12-10T17:58:42.866" v="6103" actId="404"/>
          <ac:spMkLst>
            <pc:docMk/>
            <pc:sldMk cId="903049555" sldId="272"/>
            <ac:spMk id="2" creationId="{405CAEE5-1844-33A5-08BE-2D9C0325861A}"/>
          </ac:spMkLst>
        </pc:spChg>
        <pc:spChg chg="del">
          <ac:chgData name="MUHAMMAD ABRAIZ" userId="6f9e98516f057140" providerId="LiveId" clId="{FD8E15A5-C332-4EAF-A98C-EE158E5A306A}" dt="2022-12-10T16:53:17.027" v="5144" actId="22"/>
          <ac:spMkLst>
            <pc:docMk/>
            <pc:sldMk cId="903049555" sldId="272"/>
            <ac:spMk id="3" creationId="{52093A3D-0EBC-E7B1-41F2-91A7CE7F94BE}"/>
          </ac:spMkLst>
        </pc:spChg>
        <pc:spChg chg="add mod">
          <ac:chgData name="MUHAMMAD ABRAIZ" userId="6f9e98516f057140" providerId="LiveId" clId="{FD8E15A5-C332-4EAF-A98C-EE158E5A306A}" dt="2022-12-11T18:01:23.914" v="8215" actId="14100"/>
          <ac:spMkLst>
            <pc:docMk/>
            <pc:sldMk cId="903049555" sldId="272"/>
            <ac:spMk id="11" creationId="{BE29D934-AD2D-F31A-EB5A-69C7ECB3C472}"/>
          </ac:spMkLst>
        </pc:spChg>
        <pc:spChg chg="add mod">
          <ac:chgData name="MUHAMMAD ABRAIZ" userId="6f9e98516f057140" providerId="LiveId" clId="{FD8E15A5-C332-4EAF-A98C-EE158E5A306A}" dt="2022-12-10T17:56:50.350" v="6100" actId="14100"/>
          <ac:spMkLst>
            <pc:docMk/>
            <pc:sldMk cId="903049555" sldId="272"/>
            <ac:spMk id="14" creationId="{B0BFDD63-8205-FD4E-F160-DBBF03053088}"/>
          </ac:spMkLst>
        </pc:spChg>
        <pc:spChg chg="add del mod">
          <ac:chgData name="MUHAMMAD ABRAIZ" userId="6f9e98516f057140" providerId="LiveId" clId="{FD8E15A5-C332-4EAF-A98C-EE158E5A306A}" dt="2022-12-10T17:02:58.263" v="5261"/>
          <ac:spMkLst>
            <pc:docMk/>
            <pc:sldMk cId="903049555" sldId="272"/>
            <ac:spMk id="15" creationId="{EC171F57-7B23-7FC9-55B2-E796D402B336}"/>
          </ac:spMkLst>
        </pc:spChg>
        <pc:spChg chg="add del mod">
          <ac:chgData name="MUHAMMAD ABRAIZ" userId="6f9e98516f057140" providerId="LiveId" clId="{FD8E15A5-C332-4EAF-A98C-EE158E5A306A}" dt="2022-12-10T17:45:24.426" v="6057" actId="478"/>
          <ac:spMkLst>
            <pc:docMk/>
            <pc:sldMk cId="903049555" sldId="272"/>
            <ac:spMk id="16" creationId="{3CCB929D-4E57-E7F7-D4BD-E19D4ECFFFA9}"/>
          </ac:spMkLst>
        </pc:spChg>
        <pc:spChg chg="add del mod">
          <ac:chgData name="MUHAMMAD ABRAIZ" userId="6f9e98516f057140" providerId="LiveId" clId="{FD8E15A5-C332-4EAF-A98C-EE158E5A306A}" dt="2022-12-10T17:32:23.069" v="6027" actId="478"/>
          <ac:spMkLst>
            <pc:docMk/>
            <pc:sldMk cId="903049555" sldId="272"/>
            <ac:spMk id="25" creationId="{624C6FDD-67E0-E219-AA2E-692A622CC1C2}"/>
          </ac:spMkLst>
        </pc:spChg>
        <pc:spChg chg="add mod">
          <ac:chgData name="MUHAMMAD ABRAIZ" userId="6f9e98516f057140" providerId="LiveId" clId="{FD8E15A5-C332-4EAF-A98C-EE158E5A306A}" dt="2022-12-10T17:50:37.835" v="6090" actId="207"/>
          <ac:spMkLst>
            <pc:docMk/>
            <pc:sldMk cId="903049555" sldId="272"/>
            <ac:spMk id="26" creationId="{355B36DA-AF76-CF09-DC11-2121875FD3B9}"/>
          </ac:spMkLst>
        </pc:spChg>
        <pc:spChg chg="add mod">
          <ac:chgData name="MUHAMMAD ABRAIZ" userId="6f9e98516f057140" providerId="LiveId" clId="{FD8E15A5-C332-4EAF-A98C-EE158E5A306A}" dt="2022-12-10T17:26:38.805" v="5792" actId="20577"/>
          <ac:spMkLst>
            <pc:docMk/>
            <pc:sldMk cId="903049555" sldId="272"/>
            <ac:spMk id="27" creationId="{D0FA3818-9B6E-19AE-A8CF-25A2190A48C2}"/>
          </ac:spMkLst>
        </pc:spChg>
        <pc:spChg chg="add mod">
          <ac:chgData name="MUHAMMAD ABRAIZ" userId="6f9e98516f057140" providerId="LiveId" clId="{FD8E15A5-C332-4EAF-A98C-EE158E5A306A}" dt="2022-12-10T17:47:16.723" v="6074" actId="208"/>
          <ac:spMkLst>
            <pc:docMk/>
            <pc:sldMk cId="903049555" sldId="272"/>
            <ac:spMk id="28" creationId="{AA882387-375D-EF0B-AFDB-61312BC982DF}"/>
          </ac:spMkLst>
        </pc:spChg>
        <pc:spChg chg="add del mod">
          <ac:chgData name="MUHAMMAD ABRAIZ" userId="6f9e98516f057140" providerId="LiveId" clId="{FD8E15A5-C332-4EAF-A98C-EE158E5A306A}" dt="2022-12-10T17:21:03.443" v="5676" actId="478"/>
          <ac:spMkLst>
            <pc:docMk/>
            <pc:sldMk cId="903049555" sldId="272"/>
            <ac:spMk id="30" creationId="{03724A6F-94A5-5921-1254-46F642FC171C}"/>
          </ac:spMkLst>
        </pc:spChg>
        <pc:spChg chg="add del mod">
          <ac:chgData name="MUHAMMAD ABRAIZ" userId="6f9e98516f057140" providerId="LiveId" clId="{FD8E15A5-C332-4EAF-A98C-EE158E5A306A}" dt="2022-12-10T17:20:55.178" v="5675" actId="478"/>
          <ac:spMkLst>
            <pc:docMk/>
            <pc:sldMk cId="903049555" sldId="272"/>
            <ac:spMk id="31" creationId="{D6005C49-6FD3-4BB8-1DBC-6D9DB6F24206}"/>
          </ac:spMkLst>
        </pc:spChg>
        <pc:spChg chg="add mod">
          <ac:chgData name="MUHAMMAD ABRAIZ" userId="6f9e98516f057140" providerId="LiveId" clId="{FD8E15A5-C332-4EAF-A98C-EE158E5A306A}" dt="2022-12-10T17:47:49.303" v="6077" actId="208"/>
          <ac:spMkLst>
            <pc:docMk/>
            <pc:sldMk cId="903049555" sldId="272"/>
            <ac:spMk id="32" creationId="{A12A4192-6F7A-6116-DC65-CB1059CD0EBB}"/>
          </ac:spMkLst>
        </pc:spChg>
        <pc:spChg chg="add mod">
          <ac:chgData name="MUHAMMAD ABRAIZ" userId="6f9e98516f057140" providerId="LiveId" clId="{FD8E15A5-C332-4EAF-A98C-EE158E5A306A}" dt="2022-12-10T21:44:15.303" v="6124" actId="12"/>
          <ac:spMkLst>
            <pc:docMk/>
            <pc:sldMk cId="903049555" sldId="272"/>
            <ac:spMk id="33" creationId="{1879BB22-A91F-C1E4-38A2-C82632034DEC}"/>
          </ac:spMkLst>
        </pc:spChg>
        <pc:spChg chg="add mod">
          <ac:chgData name="MUHAMMAD ABRAIZ" userId="6f9e98516f057140" providerId="LiveId" clId="{FD8E15A5-C332-4EAF-A98C-EE158E5A306A}" dt="2022-12-10T21:44:35.287" v="6127" actId="20577"/>
          <ac:spMkLst>
            <pc:docMk/>
            <pc:sldMk cId="903049555" sldId="272"/>
            <ac:spMk id="34" creationId="{2F70056F-E433-7A81-E6E2-63444158E845}"/>
          </ac:spMkLst>
        </pc:spChg>
        <pc:spChg chg="add mod">
          <ac:chgData name="MUHAMMAD ABRAIZ" userId="6f9e98516f057140" providerId="LiveId" clId="{FD8E15A5-C332-4EAF-A98C-EE158E5A306A}" dt="2022-12-10T17:51:02.672" v="6091" actId="207"/>
          <ac:spMkLst>
            <pc:docMk/>
            <pc:sldMk cId="903049555" sldId="272"/>
            <ac:spMk id="35" creationId="{0502297E-1B79-93EB-9E9E-DB6FB6153750}"/>
          </ac:spMkLst>
        </pc:spChg>
        <pc:spChg chg="add mod">
          <ac:chgData name="MUHAMMAD ABRAIZ" userId="6f9e98516f057140" providerId="LiveId" clId="{FD8E15A5-C332-4EAF-A98C-EE158E5A306A}" dt="2022-12-10T17:21:29.842" v="5681" actId="208"/>
          <ac:spMkLst>
            <pc:docMk/>
            <pc:sldMk cId="903049555" sldId="272"/>
            <ac:spMk id="36" creationId="{8A1B0111-3B28-E7E5-0B25-22DE0CC5205F}"/>
          </ac:spMkLst>
        </pc:spChg>
        <pc:spChg chg="add del mod">
          <ac:chgData name="MUHAMMAD ABRAIZ" userId="6f9e98516f057140" providerId="LiveId" clId="{FD8E15A5-C332-4EAF-A98C-EE158E5A306A}" dt="2022-12-10T17:30:25.365" v="5897" actId="478"/>
          <ac:spMkLst>
            <pc:docMk/>
            <pc:sldMk cId="903049555" sldId="272"/>
            <ac:spMk id="37" creationId="{66EE7BD4-38F7-24F9-94FD-A89446CCFF27}"/>
          </ac:spMkLst>
        </pc:spChg>
        <pc:spChg chg="add mod">
          <ac:chgData name="MUHAMMAD ABRAIZ" userId="6f9e98516f057140" providerId="LiveId" clId="{FD8E15A5-C332-4EAF-A98C-EE158E5A306A}" dt="2022-12-10T21:44:53.149" v="6137" actId="20577"/>
          <ac:spMkLst>
            <pc:docMk/>
            <pc:sldMk cId="903049555" sldId="272"/>
            <ac:spMk id="42" creationId="{E027398D-A8E5-429C-52FD-6F6D489E4689}"/>
          </ac:spMkLst>
        </pc:spChg>
        <pc:spChg chg="add mod">
          <ac:chgData name="MUHAMMAD ABRAIZ" userId="6f9e98516f057140" providerId="LiveId" clId="{FD8E15A5-C332-4EAF-A98C-EE158E5A306A}" dt="2022-12-10T17:26:57.583" v="5795" actId="208"/>
          <ac:spMkLst>
            <pc:docMk/>
            <pc:sldMk cId="903049555" sldId="272"/>
            <ac:spMk id="43" creationId="{6D4C349B-30C5-0388-2C7C-B89DBE301935}"/>
          </ac:spMkLst>
        </pc:spChg>
        <pc:spChg chg="add mod">
          <ac:chgData name="MUHAMMAD ABRAIZ" userId="6f9e98516f057140" providerId="LiveId" clId="{FD8E15A5-C332-4EAF-A98C-EE158E5A306A}" dt="2022-12-10T17:46:00.013" v="6063" actId="14100"/>
          <ac:spMkLst>
            <pc:docMk/>
            <pc:sldMk cId="903049555" sldId="272"/>
            <ac:spMk id="47" creationId="{E04DE7AB-0521-3428-8781-964B67678850}"/>
          </ac:spMkLst>
        </pc:spChg>
        <pc:spChg chg="add mod">
          <ac:chgData name="MUHAMMAD ABRAIZ" userId="6f9e98516f057140" providerId="LiveId" clId="{FD8E15A5-C332-4EAF-A98C-EE158E5A306A}" dt="2022-12-10T17:51:27.909" v="6095" actId="1076"/>
          <ac:spMkLst>
            <pc:docMk/>
            <pc:sldMk cId="903049555" sldId="272"/>
            <ac:spMk id="49" creationId="{BE716CDC-40A3-B64B-0B2D-6D2BDA003FBE}"/>
          </ac:spMkLst>
        </pc:spChg>
        <pc:picChg chg="add mod ord">
          <ac:chgData name="MUHAMMAD ABRAIZ" userId="6f9e98516f057140" providerId="LiveId" clId="{FD8E15A5-C332-4EAF-A98C-EE158E5A306A}" dt="2022-12-10T17:49:09.139" v="6088" actId="2085"/>
          <ac:picMkLst>
            <pc:docMk/>
            <pc:sldMk cId="903049555" sldId="272"/>
            <ac:picMk id="5" creationId="{CA8D7F02-F969-DB05-9889-5699B92CFFA0}"/>
          </ac:picMkLst>
        </pc:picChg>
        <pc:picChg chg="add del mod">
          <ac:chgData name="MUHAMMAD ABRAIZ" userId="6f9e98516f057140" providerId="LiveId" clId="{FD8E15A5-C332-4EAF-A98C-EE158E5A306A}" dt="2022-12-10T16:55:05.433" v="5157" actId="478"/>
          <ac:picMkLst>
            <pc:docMk/>
            <pc:sldMk cId="903049555" sldId="272"/>
            <ac:picMk id="7" creationId="{A909FBA9-F26C-DF18-D8FD-5900074D4459}"/>
          </ac:picMkLst>
        </pc:picChg>
        <pc:picChg chg="add mod">
          <ac:chgData name="MUHAMMAD ABRAIZ" userId="6f9e98516f057140" providerId="LiveId" clId="{FD8E15A5-C332-4EAF-A98C-EE158E5A306A}" dt="2022-12-10T16:56:45.176" v="5169" actId="1076"/>
          <ac:picMkLst>
            <pc:docMk/>
            <pc:sldMk cId="903049555" sldId="272"/>
            <ac:picMk id="8" creationId="{AEAF98EC-22A6-ECBD-70BF-738A13E0FBB4}"/>
          </ac:picMkLst>
        </pc:picChg>
        <pc:picChg chg="add mod">
          <ac:chgData name="MUHAMMAD ABRAIZ" userId="6f9e98516f057140" providerId="LiveId" clId="{FD8E15A5-C332-4EAF-A98C-EE158E5A306A}" dt="2022-12-10T17:16:24.878" v="5591" actId="1076"/>
          <ac:picMkLst>
            <pc:docMk/>
            <pc:sldMk cId="903049555" sldId="272"/>
            <ac:picMk id="10" creationId="{2A31A2C2-772C-9A01-0A25-046649785C20}"/>
          </ac:picMkLst>
        </pc:picChg>
        <pc:picChg chg="add del mod">
          <ac:chgData name="MUHAMMAD ABRAIZ" userId="6f9e98516f057140" providerId="LiveId" clId="{FD8E15A5-C332-4EAF-A98C-EE158E5A306A}" dt="2022-12-10T17:45:21.276" v="6056" actId="478"/>
          <ac:picMkLst>
            <pc:docMk/>
            <pc:sldMk cId="903049555" sldId="272"/>
            <ac:picMk id="18" creationId="{652746C1-C89B-9DB5-946A-8AF63977B70C}"/>
          </ac:picMkLst>
        </pc:picChg>
        <pc:picChg chg="add mod">
          <ac:chgData name="MUHAMMAD ABRAIZ" userId="6f9e98516f057140" providerId="LiveId" clId="{FD8E15A5-C332-4EAF-A98C-EE158E5A306A}" dt="2022-12-10T17:51:23.783" v="6094" actId="14100"/>
          <ac:picMkLst>
            <pc:docMk/>
            <pc:sldMk cId="903049555" sldId="272"/>
            <ac:picMk id="23" creationId="{C3754D19-EE12-4E1B-5F59-8BCDB1EFFBC8}"/>
          </ac:picMkLst>
        </pc:picChg>
        <pc:cxnChg chg="add mod">
          <ac:chgData name="MUHAMMAD ABRAIZ" userId="6f9e98516f057140" providerId="LiveId" clId="{FD8E15A5-C332-4EAF-A98C-EE158E5A306A}" dt="2022-12-10T17:47:32.351" v="6076" actId="208"/>
          <ac:cxnSpMkLst>
            <pc:docMk/>
            <pc:sldMk cId="903049555" sldId="272"/>
            <ac:cxnSpMk id="13" creationId="{6CB5A576-E10E-6CA5-21FF-2701ABC1EB56}"/>
          </ac:cxnSpMkLst>
        </pc:cxnChg>
        <pc:cxnChg chg="add del mod">
          <ac:chgData name="MUHAMMAD ABRAIZ" userId="6f9e98516f057140" providerId="LiveId" clId="{FD8E15A5-C332-4EAF-A98C-EE158E5A306A}" dt="2022-12-10T17:48:58.378" v="6087" actId="478"/>
          <ac:cxnSpMkLst>
            <pc:docMk/>
            <pc:sldMk cId="903049555" sldId="272"/>
            <ac:cxnSpMk id="19" creationId="{B42228FB-DE5E-A8DA-BB4C-CF60F97E42BE}"/>
          </ac:cxnSpMkLst>
        </pc:cxnChg>
        <pc:cxnChg chg="add mod ord">
          <ac:chgData name="MUHAMMAD ABRAIZ" userId="6f9e98516f057140" providerId="LiveId" clId="{FD8E15A5-C332-4EAF-A98C-EE158E5A306A}" dt="2022-12-10T17:51:13.549" v="6093" actId="14100"/>
          <ac:cxnSpMkLst>
            <pc:docMk/>
            <pc:sldMk cId="903049555" sldId="272"/>
            <ac:cxnSpMk id="21" creationId="{7F111736-AE2E-E13E-E219-CB0EA0F164B4}"/>
          </ac:cxnSpMkLst>
        </pc:cxnChg>
        <pc:cxnChg chg="add mod">
          <ac:chgData name="MUHAMMAD ABRAIZ" userId="6f9e98516f057140" providerId="LiveId" clId="{FD8E15A5-C332-4EAF-A98C-EE158E5A306A}" dt="2022-12-10T17:47:49.303" v="6077" actId="208"/>
          <ac:cxnSpMkLst>
            <pc:docMk/>
            <pc:sldMk cId="903049555" sldId="272"/>
            <ac:cxnSpMk id="38" creationId="{A4B2C734-EDF6-C427-FB86-42DB40DE8232}"/>
          </ac:cxnSpMkLst>
        </pc:cxnChg>
        <pc:cxnChg chg="add mod">
          <ac:chgData name="MUHAMMAD ABRAIZ" userId="6f9e98516f057140" providerId="LiveId" clId="{FD8E15A5-C332-4EAF-A98C-EE158E5A306A}" dt="2022-12-10T17:26:12.083" v="5789" actId="14100"/>
          <ac:cxnSpMkLst>
            <pc:docMk/>
            <pc:sldMk cId="903049555" sldId="272"/>
            <ac:cxnSpMk id="39" creationId="{3B7322C9-7959-1675-43D6-78B2AAF89901}"/>
          </ac:cxnSpMkLst>
        </pc:cxnChg>
        <pc:cxnChg chg="add mod">
          <ac:chgData name="MUHAMMAD ABRAIZ" userId="6f9e98516f057140" providerId="LiveId" clId="{FD8E15A5-C332-4EAF-A98C-EE158E5A306A}" dt="2022-12-10T17:27:40.050" v="5845" actId="208"/>
          <ac:cxnSpMkLst>
            <pc:docMk/>
            <pc:sldMk cId="903049555" sldId="272"/>
            <ac:cxnSpMk id="44" creationId="{4D72D33F-4DB9-FA35-4322-5460F2441D9B}"/>
          </ac:cxnSpMkLst>
        </pc:cxnChg>
        <pc:cxnChg chg="add mod">
          <ac:chgData name="MUHAMMAD ABRAIZ" userId="6f9e98516f057140" providerId="LiveId" clId="{FD8E15A5-C332-4EAF-A98C-EE158E5A306A}" dt="2022-12-10T17:48:50.191" v="6086" actId="14100"/>
          <ac:cxnSpMkLst>
            <pc:docMk/>
            <pc:sldMk cId="903049555" sldId="272"/>
            <ac:cxnSpMk id="52" creationId="{D95797E4-BA27-500C-255F-E373E742D5BC}"/>
          </ac:cxnSpMkLst>
        </pc:cxnChg>
      </pc:sldChg>
      <pc:sldChg chg="addSp delSp modSp new mod">
        <pc:chgData name="MUHAMMAD ABRAIZ" userId="6f9e98516f057140" providerId="LiveId" clId="{FD8E15A5-C332-4EAF-A98C-EE158E5A306A}" dt="2022-12-12T08:44:09.832" v="8244" actId="207"/>
        <pc:sldMkLst>
          <pc:docMk/>
          <pc:sldMk cId="406834772" sldId="273"/>
        </pc:sldMkLst>
        <pc:spChg chg="mod">
          <ac:chgData name="MUHAMMAD ABRAIZ" userId="6f9e98516f057140" providerId="LiveId" clId="{FD8E15A5-C332-4EAF-A98C-EE158E5A306A}" dt="2022-12-12T08:44:09.832" v="8244" actId="207"/>
          <ac:spMkLst>
            <pc:docMk/>
            <pc:sldMk cId="406834772" sldId="273"/>
            <ac:spMk id="2" creationId="{26896594-D3EC-9C56-9166-12E1C95D953E}"/>
          </ac:spMkLst>
        </pc:spChg>
        <pc:spChg chg="add mod">
          <ac:chgData name="MUHAMMAD ABRAIZ" userId="6f9e98516f057140" providerId="LiveId" clId="{FD8E15A5-C332-4EAF-A98C-EE158E5A306A}" dt="2022-12-11T13:26:58.733" v="6308" actId="1076"/>
          <ac:spMkLst>
            <pc:docMk/>
            <pc:sldMk cId="406834772" sldId="273"/>
            <ac:spMk id="7" creationId="{CD70B7E6-C750-E738-407F-73BA2AD949AF}"/>
          </ac:spMkLst>
        </pc:spChg>
        <pc:spChg chg="add mod">
          <ac:chgData name="MUHAMMAD ABRAIZ" userId="6f9e98516f057140" providerId="LiveId" clId="{FD8E15A5-C332-4EAF-A98C-EE158E5A306A}" dt="2022-12-11T13:35:18.640" v="6436" actId="20577"/>
          <ac:spMkLst>
            <pc:docMk/>
            <pc:sldMk cId="406834772" sldId="273"/>
            <ac:spMk id="11" creationId="{43DE316F-522D-EED2-831B-E16D7F19244E}"/>
          </ac:spMkLst>
        </pc:spChg>
        <pc:spChg chg="add mod">
          <ac:chgData name="MUHAMMAD ABRAIZ" userId="6f9e98516f057140" providerId="LiveId" clId="{FD8E15A5-C332-4EAF-A98C-EE158E5A306A}" dt="2022-12-11T13:33:18.303" v="6430" actId="12"/>
          <ac:spMkLst>
            <pc:docMk/>
            <pc:sldMk cId="406834772" sldId="273"/>
            <ac:spMk id="16" creationId="{96710A82-4AB4-FAEB-2426-097E61475CA2}"/>
          </ac:spMkLst>
        </pc:spChg>
        <pc:spChg chg="add mod">
          <ac:chgData name="MUHAMMAD ABRAIZ" userId="6f9e98516f057140" providerId="LiveId" clId="{FD8E15A5-C332-4EAF-A98C-EE158E5A306A}" dt="2022-12-11T13:36:05.084" v="6446" actId="1076"/>
          <ac:spMkLst>
            <pc:docMk/>
            <pc:sldMk cId="406834772" sldId="273"/>
            <ac:spMk id="22" creationId="{89C80B2E-677D-745A-948C-4BFE7CD0247A}"/>
          </ac:spMkLst>
        </pc:spChg>
        <pc:spChg chg="add mod">
          <ac:chgData name="MUHAMMAD ABRAIZ" userId="6f9e98516f057140" providerId="LiveId" clId="{FD8E15A5-C332-4EAF-A98C-EE158E5A306A}" dt="2022-12-11T13:36:18.763" v="6451" actId="14100"/>
          <ac:spMkLst>
            <pc:docMk/>
            <pc:sldMk cId="406834772" sldId="273"/>
            <ac:spMk id="25" creationId="{7818CAE6-C374-7113-FC95-87C93974831F}"/>
          </ac:spMkLst>
        </pc:spChg>
        <pc:spChg chg="add mod">
          <ac:chgData name="MUHAMMAD ABRAIZ" userId="6f9e98516f057140" providerId="LiveId" clId="{FD8E15A5-C332-4EAF-A98C-EE158E5A306A}" dt="2022-12-12T08:36:50.612" v="8235" actId="1076"/>
          <ac:spMkLst>
            <pc:docMk/>
            <pc:sldMk cId="406834772" sldId="273"/>
            <ac:spMk id="26" creationId="{69067358-A66F-8D6F-F6BF-EB9E05E53213}"/>
          </ac:spMkLst>
        </pc:spChg>
        <pc:spChg chg="add mod">
          <ac:chgData name="MUHAMMAD ABRAIZ" userId="6f9e98516f057140" providerId="LiveId" clId="{FD8E15A5-C332-4EAF-A98C-EE158E5A306A}" dt="2022-12-11T13:36:28.572" v="6454" actId="1076"/>
          <ac:spMkLst>
            <pc:docMk/>
            <pc:sldMk cId="406834772" sldId="273"/>
            <ac:spMk id="31" creationId="{2CF92222-6D8C-A605-E734-39F5D528076D}"/>
          </ac:spMkLst>
        </pc:spChg>
        <pc:spChg chg="add mod">
          <ac:chgData name="MUHAMMAD ABRAIZ" userId="6f9e98516f057140" providerId="LiveId" clId="{FD8E15A5-C332-4EAF-A98C-EE158E5A306A}" dt="2022-12-11T13:33:27.306" v="6431" actId="1076"/>
          <ac:spMkLst>
            <pc:docMk/>
            <pc:sldMk cId="406834772" sldId="273"/>
            <ac:spMk id="32" creationId="{0DABA86C-FDB6-B987-1685-18DD7FA4EEC2}"/>
          </ac:spMkLst>
        </pc:spChg>
        <pc:picChg chg="add del mod">
          <ac:chgData name="MUHAMMAD ABRAIZ" userId="6f9e98516f057140" providerId="LiveId" clId="{FD8E15A5-C332-4EAF-A98C-EE158E5A306A}" dt="2022-12-11T13:14:43.431" v="6201" actId="478"/>
          <ac:picMkLst>
            <pc:docMk/>
            <pc:sldMk cId="406834772" sldId="273"/>
            <ac:picMk id="4" creationId="{1A6914ED-B245-A9D7-9A8F-6511AEEABB26}"/>
          </ac:picMkLst>
        </pc:picChg>
        <pc:picChg chg="add mod">
          <ac:chgData name="MUHAMMAD ABRAIZ" userId="6f9e98516f057140" providerId="LiveId" clId="{FD8E15A5-C332-4EAF-A98C-EE158E5A306A}" dt="2022-12-12T08:37:46.002" v="8243" actId="1076"/>
          <ac:picMkLst>
            <pc:docMk/>
            <pc:sldMk cId="406834772" sldId="273"/>
            <ac:picMk id="6" creationId="{F533019F-FB47-4B49-FA54-7780CCE32A8A}"/>
          </ac:picMkLst>
        </pc:picChg>
        <pc:picChg chg="add mod">
          <ac:chgData name="MUHAMMAD ABRAIZ" userId="6f9e98516f057140" providerId="LiveId" clId="{FD8E15A5-C332-4EAF-A98C-EE158E5A306A}" dt="2022-12-12T08:37:43.311" v="8242" actId="1076"/>
          <ac:picMkLst>
            <pc:docMk/>
            <pc:sldMk cId="406834772" sldId="273"/>
            <ac:picMk id="8" creationId="{D909B458-B53C-D30D-3A38-D31B19C38F07}"/>
          </ac:picMkLst>
        </pc:picChg>
        <pc:picChg chg="add del mod">
          <ac:chgData name="MUHAMMAD ABRAIZ" userId="6f9e98516f057140" providerId="LiveId" clId="{FD8E15A5-C332-4EAF-A98C-EE158E5A306A}" dt="2022-12-12T08:37:35.833" v="8240" actId="478"/>
          <ac:picMkLst>
            <pc:docMk/>
            <pc:sldMk cId="406834772" sldId="273"/>
            <ac:picMk id="44" creationId="{61961DD2-0C7B-ABFC-AB7D-3F467EF12099}"/>
          </ac:picMkLst>
        </pc:picChg>
        <pc:cxnChg chg="add mod">
          <ac:chgData name="MUHAMMAD ABRAIZ" userId="6f9e98516f057140" providerId="LiveId" clId="{FD8E15A5-C332-4EAF-A98C-EE158E5A306A}" dt="2022-12-11T13:36:54.645" v="6459" actId="14100"/>
          <ac:cxnSpMkLst>
            <pc:docMk/>
            <pc:sldMk cId="406834772" sldId="273"/>
            <ac:cxnSpMk id="9" creationId="{F8135BD2-A1C6-3B1F-369C-BC9F9F6E6C4E}"/>
          </ac:cxnSpMkLst>
        </pc:cxnChg>
        <pc:cxnChg chg="add mod">
          <ac:chgData name="MUHAMMAD ABRAIZ" userId="6f9e98516f057140" providerId="LiveId" clId="{FD8E15A5-C332-4EAF-A98C-EE158E5A306A}" dt="2022-12-12T08:36:59.098" v="8238" actId="14100"/>
          <ac:cxnSpMkLst>
            <pc:docMk/>
            <pc:sldMk cId="406834772" sldId="273"/>
            <ac:cxnSpMk id="12" creationId="{D48BE186-2FDD-8FDA-038D-D9254F72E801}"/>
          </ac:cxnSpMkLst>
        </pc:cxnChg>
        <pc:cxnChg chg="add mod">
          <ac:chgData name="MUHAMMAD ABRAIZ" userId="6f9e98516f057140" providerId="LiveId" clId="{FD8E15A5-C332-4EAF-A98C-EE158E5A306A}" dt="2022-12-12T08:36:53.893" v="8236" actId="14100"/>
          <ac:cxnSpMkLst>
            <pc:docMk/>
            <pc:sldMk cId="406834772" sldId="273"/>
            <ac:cxnSpMk id="17" creationId="{6E516D33-3514-06C4-B12F-B69E13D98EBC}"/>
          </ac:cxnSpMkLst>
        </pc:cxnChg>
        <pc:cxnChg chg="add mod">
          <ac:chgData name="MUHAMMAD ABRAIZ" userId="6f9e98516f057140" providerId="LiveId" clId="{FD8E15A5-C332-4EAF-A98C-EE158E5A306A}" dt="2022-12-11T13:36:32.575" v="6455" actId="14100"/>
          <ac:cxnSpMkLst>
            <pc:docMk/>
            <pc:sldMk cId="406834772" sldId="273"/>
            <ac:cxnSpMk id="33" creationId="{BAD85135-505C-A366-003E-E47DD52D5A36}"/>
          </ac:cxnSpMkLst>
        </pc:cxnChg>
      </pc:sldChg>
      <pc:sldChg chg="addSp delSp modSp add mod">
        <pc:chgData name="MUHAMMAD ABRAIZ" userId="6f9e98516f057140" providerId="LiveId" clId="{FD8E15A5-C332-4EAF-A98C-EE158E5A306A}" dt="2022-12-12T08:44:21.154" v="8245" actId="207"/>
        <pc:sldMkLst>
          <pc:docMk/>
          <pc:sldMk cId="3488727676" sldId="274"/>
        </pc:sldMkLst>
        <pc:spChg chg="mod">
          <ac:chgData name="MUHAMMAD ABRAIZ" userId="6f9e98516f057140" providerId="LiveId" clId="{FD8E15A5-C332-4EAF-A98C-EE158E5A306A}" dt="2022-12-12T08:44:21.154" v="8245" actId="207"/>
          <ac:spMkLst>
            <pc:docMk/>
            <pc:sldMk cId="3488727676" sldId="274"/>
            <ac:spMk id="2" creationId="{26896594-D3EC-9C56-9166-12E1C95D953E}"/>
          </ac:spMkLst>
        </pc:spChg>
        <pc:spChg chg="del mod">
          <ac:chgData name="MUHAMMAD ABRAIZ" userId="6f9e98516f057140" providerId="LiveId" clId="{FD8E15A5-C332-4EAF-A98C-EE158E5A306A}" dt="2022-12-11T13:48:47.739" v="6524" actId="478"/>
          <ac:spMkLst>
            <pc:docMk/>
            <pc:sldMk cId="3488727676" sldId="274"/>
            <ac:spMk id="7" creationId="{CD70B7E6-C750-E738-407F-73BA2AD949AF}"/>
          </ac:spMkLst>
        </pc:spChg>
        <pc:spChg chg="mod">
          <ac:chgData name="MUHAMMAD ABRAIZ" userId="6f9e98516f057140" providerId="LiveId" clId="{FD8E15A5-C332-4EAF-A98C-EE158E5A306A}" dt="2022-12-11T14:38:16.132" v="6762" actId="1076"/>
          <ac:spMkLst>
            <pc:docMk/>
            <pc:sldMk cId="3488727676" sldId="274"/>
            <ac:spMk id="11" creationId="{43DE316F-522D-EED2-831B-E16D7F19244E}"/>
          </ac:spMkLst>
        </pc:spChg>
        <pc:spChg chg="del mod">
          <ac:chgData name="MUHAMMAD ABRAIZ" userId="6f9e98516f057140" providerId="LiveId" clId="{FD8E15A5-C332-4EAF-A98C-EE158E5A306A}" dt="2022-12-11T13:51:59.231" v="6596" actId="478"/>
          <ac:spMkLst>
            <pc:docMk/>
            <pc:sldMk cId="3488727676" sldId="274"/>
            <ac:spMk id="16" creationId="{96710A82-4AB4-FAEB-2426-097E61475CA2}"/>
          </ac:spMkLst>
        </pc:spChg>
        <pc:spChg chg="del mod">
          <ac:chgData name="MUHAMMAD ABRAIZ" userId="6f9e98516f057140" providerId="LiveId" clId="{FD8E15A5-C332-4EAF-A98C-EE158E5A306A}" dt="2022-12-11T13:48:43.554" v="6521" actId="478"/>
          <ac:spMkLst>
            <pc:docMk/>
            <pc:sldMk cId="3488727676" sldId="274"/>
            <ac:spMk id="22" creationId="{89C80B2E-677D-745A-948C-4BFE7CD0247A}"/>
          </ac:spMkLst>
        </pc:spChg>
        <pc:spChg chg="mod">
          <ac:chgData name="MUHAMMAD ABRAIZ" userId="6f9e98516f057140" providerId="LiveId" clId="{FD8E15A5-C332-4EAF-A98C-EE158E5A306A}" dt="2022-12-11T13:55:39.699" v="6628" actId="208"/>
          <ac:spMkLst>
            <pc:docMk/>
            <pc:sldMk cId="3488727676" sldId="274"/>
            <ac:spMk id="25" creationId="{7818CAE6-C374-7113-FC95-87C93974831F}"/>
          </ac:spMkLst>
        </pc:spChg>
        <pc:spChg chg="mod">
          <ac:chgData name="MUHAMMAD ABRAIZ" userId="6f9e98516f057140" providerId="LiveId" clId="{FD8E15A5-C332-4EAF-A98C-EE158E5A306A}" dt="2022-12-11T14:12:47.216" v="6709" actId="208"/>
          <ac:spMkLst>
            <pc:docMk/>
            <pc:sldMk cId="3488727676" sldId="274"/>
            <ac:spMk id="26" creationId="{69067358-A66F-8D6F-F6BF-EB9E05E53213}"/>
          </ac:spMkLst>
        </pc:spChg>
        <pc:spChg chg="mod">
          <ac:chgData name="MUHAMMAD ABRAIZ" userId="6f9e98516f057140" providerId="LiveId" clId="{FD8E15A5-C332-4EAF-A98C-EE158E5A306A}" dt="2022-12-11T13:54:31.913" v="6622" actId="14100"/>
          <ac:spMkLst>
            <pc:docMk/>
            <pc:sldMk cId="3488727676" sldId="274"/>
            <ac:spMk id="31" creationId="{2CF92222-6D8C-A605-E734-39F5D528076D}"/>
          </ac:spMkLst>
        </pc:spChg>
        <pc:spChg chg="del mod">
          <ac:chgData name="MUHAMMAD ABRAIZ" userId="6f9e98516f057140" providerId="LiveId" clId="{FD8E15A5-C332-4EAF-A98C-EE158E5A306A}" dt="2022-12-11T13:53:47.792" v="6608" actId="478"/>
          <ac:spMkLst>
            <pc:docMk/>
            <pc:sldMk cId="3488727676" sldId="274"/>
            <ac:spMk id="32" creationId="{0DABA86C-FDB6-B987-1685-18DD7FA4EEC2}"/>
          </ac:spMkLst>
        </pc:spChg>
        <pc:spChg chg="add del mod">
          <ac:chgData name="MUHAMMAD ABRAIZ" userId="6f9e98516f057140" providerId="LiveId" clId="{FD8E15A5-C332-4EAF-A98C-EE158E5A306A}" dt="2022-12-11T14:02:59.588" v="6673" actId="478"/>
          <ac:spMkLst>
            <pc:docMk/>
            <pc:sldMk cId="3488727676" sldId="274"/>
            <ac:spMk id="37" creationId="{18B27965-BC48-B4C5-48DF-BD4277EB3B9C}"/>
          </ac:spMkLst>
        </pc:spChg>
        <pc:spChg chg="add mod">
          <ac:chgData name="MUHAMMAD ABRAIZ" userId="6f9e98516f057140" providerId="LiveId" clId="{FD8E15A5-C332-4EAF-A98C-EE158E5A306A}" dt="2022-12-11T15:12:00.029" v="7100" actId="208"/>
          <ac:spMkLst>
            <pc:docMk/>
            <pc:sldMk cId="3488727676" sldId="274"/>
            <ac:spMk id="46" creationId="{3D7FFFC9-4614-3FD7-B5AD-FD406CA59BE4}"/>
          </ac:spMkLst>
        </pc:spChg>
        <pc:spChg chg="add del mod">
          <ac:chgData name="MUHAMMAD ABRAIZ" userId="6f9e98516f057140" providerId="LiveId" clId="{FD8E15A5-C332-4EAF-A98C-EE158E5A306A}" dt="2022-12-11T14:10:49.818" v="6703" actId="478"/>
          <ac:spMkLst>
            <pc:docMk/>
            <pc:sldMk cId="3488727676" sldId="274"/>
            <ac:spMk id="49" creationId="{ED096AF1-605E-5F22-A0CA-70DDB35E7FDF}"/>
          </ac:spMkLst>
        </pc:spChg>
        <pc:spChg chg="add mod">
          <ac:chgData name="MUHAMMAD ABRAIZ" userId="6f9e98516f057140" providerId="LiveId" clId="{FD8E15A5-C332-4EAF-A98C-EE158E5A306A}" dt="2022-12-11T14:10:41.488" v="6702" actId="14100"/>
          <ac:spMkLst>
            <pc:docMk/>
            <pc:sldMk cId="3488727676" sldId="274"/>
            <ac:spMk id="50" creationId="{3E7F7966-2C15-9876-460E-945CCF48DF6D}"/>
          </ac:spMkLst>
        </pc:spChg>
        <pc:spChg chg="add mod">
          <ac:chgData name="MUHAMMAD ABRAIZ" userId="6f9e98516f057140" providerId="LiveId" clId="{FD8E15A5-C332-4EAF-A98C-EE158E5A306A}" dt="2022-12-11T14:11:15.196" v="6708" actId="14100"/>
          <ac:spMkLst>
            <pc:docMk/>
            <pc:sldMk cId="3488727676" sldId="274"/>
            <ac:spMk id="51" creationId="{AF184843-9772-2CC7-57AE-EDBA86EAA081}"/>
          </ac:spMkLst>
        </pc:spChg>
        <pc:picChg chg="add del mod ord">
          <ac:chgData name="MUHAMMAD ABRAIZ" userId="6f9e98516f057140" providerId="LiveId" clId="{FD8E15A5-C332-4EAF-A98C-EE158E5A306A}" dt="2022-12-11T13:54:22.964" v="6620" actId="1076"/>
          <ac:picMkLst>
            <pc:docMk/>
            <pc:sldMk cId="3488727676" sldId="274"/>
            <ac:picMk id="4" creationId="{CEE55461-E106-5B54-D179-C45A0F942A0E}"/>
          </ac:picMkLst>
        </pc:picChg>
        <pc:picChg chg="del mod">
          <ac:chgData name="MUHAMMAD ABRAIZ" userId="6f9e98516f057140" providerId="LiveId" clId="{FD8E15A5-C332-4EAF-A98C-EE158E5A306A}" dt="2022-12-11T13:47:00.491" v="6512" actId="478"/>
          <ac:picMkLst>
            <pc:docMk/>
            <pc:sldMk cId="3488727676" sldId="274"/>
            <ac:picMk id="6" creationId="{F533019F-FB47-4B49-FA54-7780CCE32A8A}"/>
          </ac:picMkLst>
        </pc:picChg>
        <pc:picChg chg="add mod">
          <ac:chgData name="MUHAMMAD ABRAIZ" userId="6f9e98516f057140" providerId="LiveId" clId="{FD8E15A5-C332-4EAF-A98C-EE158E5A306A}" dt="2022-12-11T14:12:47.216" v="6709" actId="208"/>
          <ac:picMkLst>
            <pc:docMk/>
            <pc:sldMk cId="3488727676" sldId="274"/>
            <ac:picMk id="19" creationId="{EBCCCE2C-7AF2-A518-888E-F2B607679E96}"/>
          </ac:picMkLst>
        </pc:picChg>
        <pc:picChg chg="add mod">
          <ac:chgData name="MUHAMMAD ABRAIZ" userId="6f9e98516f057140" providerId="LiveId" clId="{FD8E15A5-C332-4EAF-A98C-EE158E5A306A}" dt="2022-12-11T13:55:04.533" v="6626" actId="208"/>
          <ac:picMkLst>
            <pc:docMk/>
            <pc:sldMk cId="3488727676" sldId="274"/>
            <ac:picMk id="28" creationId="{ADE651E6-623E-5753-7042-1441B2029D6B}"/>
          </ac:picMkLst>
        </pc:picChg>
        <pc:picChg chg="add mod">
          <ac:chgData name="MUHAMMAD ABRAIZ" userId="6f9e98516f057140" providerId="LiveId" clId="{FD8E15A5-C332-4EAF-A98C-EE158E5A306A}" dt="2022-12-11T14:03:23.887" v="6678" actId="14100"/>
          <ac:picMkLst>
            <pc:docMk/>
            <pc:sldMk cId="3488727676" sldId="274"/>
            <ac:picMk id="39" creationId="{F33FAFC4-0476-B319-32D9-4D589DD77E53}"/>
          </ac:picMkLst>
        </pc:picChg>
        <pc:picChg chg="del mod">
          <ac:chgData name="MUHAMMAD ABRAIZ" userId="6f9e98516f057140" providerId="LiveId" clId="{FD8E15A5-C332-4EAF-A98C-EE158E5A306A}" dt="2022-12-11T13:45:32.970" v="6510" actId="478"/>
          <ac:picMkLst>
            <pc:docMk/>
            <pc:sldMk cId="3488727676" sldId="274"/>
            <ac:picMk id="44" creationId="{61961DD2-0C7B-ABFC-AB7D-3F467EF12099}"/>
          </ac:picMkLst>
        </pc:picChg>
        <pc:cxnChg chg="del">
          <ac:chgData name="MUHAMMAD ABRAIZ" userId="6f9e98516f057140" providerId="LiveId" clId="{FD8E15A5-C332-4EAF-A98C-EE158E5A306A}" dt="2022-12-11T13:48:44.591" v="6522" actId="478"/>
          <ac:cxnSpMkLst>
            <pc:docMk/>
            <pc:sldMk cId="3488727676" sldId="274"/>
            <ac:cxnSpMk id="9" creationId="{F8135BD2-A1C6-3B1F-369C-BC9F9F6E6C4E}"/>
          </ac:cxnSpMkLst>
        </pc:cxnChg>
        <pc:cxnChg chg="mod">
          <ac:chgData name="MUHAMMAD ABRAIZ" userId="6f9e98516f057140" providerId="LiveId" clId="{FD8E15A5-C332-4EAF-A98C-EE158E5A306A}" dt="2022-12-11T14:38:16.132" v="6762" actId="1076"/>
          <ac:cxnSpMkLst>
            <pc:docMk/>
            <pc:sldMk cId="3488727676" sldId="274"/>
            <ac:cxnSpMk id="12" creationId="{D48BE186-2FDD-8FDA-038D-D9254F72E801}"/>
          </ac:cxnSpMkLst>
        </pc:cxnChg>
        <pc:cxnChg chg="mod">
          <ac:chgData name="MUHAMMAD ABRAIZ" userId="6f9e98516f057140" providerId="LiveId" clId="{FD8E15A5-C332-4EAF-A98C-EE158E5A306A}" dt="2022-12-11T14:12:47.216" v="6709" actId="208"/>
          <ac:cxnSpMkLst>
            <pc:docMk/>
            <pc:sldMk cId="3488727676" sldId="274"/>
            <ac:cxnSpMk id="17" creationId="{6E516D33-3514-06C4-B12F-B69E13D98EBC}"/>
          </ac:cxnSpMkLst>
        </pc:cxnChg>
        <pc:cxnChg chg="mod">
          <ac:chgData name="MUHAMMAD ABRAIZ" userId="6f9e98516f057140" providerId="LiveId" clId="{FD8E15A5-C332-4EAF-A98C-EE158E5A306A}" dt="2022-12-11T13:55:12.291" v="6627" actId="14100"/>
          <ac:cxnSpMkLst>
            <pc:docMk/>
            <pc:sldMk cId="3488727676" sldId="274"/>
            <ac:cxnSpMk id="33" creationId="{BAD85135-505C-A366-003E-E47DD52D5A36}"/>
          </ac:cxnSpMkLst>
        </pc:cxnChg>
        <pc:cxnChg chg="add mod">
          <ac:chgData name="MUHAMMAD ABRAIZ" userId="6f9e98516f057140" providerId="LiveId" clId="{FD8E15A5-C332-4EAF-A98C-EE158E5A306A}" dt="2022-12-11T14:03:45.549" v="6680" actId="208"/>
          <ac:cxnSpMkLst>
            <pc:docMk/>
            <pc:sldMk cId="3488727676" sldId="274"/>
            <ac:cxnSpMk id="41" creationId="{065061B6-D8F7-169B-66B9-574328FFE9E5}"/>
          </ac:cxnSpMkLst>
        </pc:cxnChg>
      </pc:sldChg>
      <pc:sldChg chg="add del">
        <pc:chgData name="MUHAMMAD ABRAIZ" userId="6f9e98516f057140" providerId="LiveId" clId="{FD8E15A5-C332-4EAF-A98C-EE158E5A306A}" dt="2022-12-11T13:39:36.739" v="6473"/>
        <pc:sldMkLst>
          <pc:docMk/>
          <pc:sldMk cId="340351379" sldId="275"/>
        </pc:sldMkLst>
      </pc:sldChg>
      <pc:sldChg chg="addSp delSp modSp add mod">
        <pc:chgData name="MUHAMMAD ABRAIZ" userId="6f9e98516f057140" providerId="LiveId" clId="{FD8E15A5-C332-4EAF-A98C-EE158E5A306A}" dt="2022-12-12T08:44:26.786" v="8246" actId="207"/>
        <pc:sldMkLst>
          <pc:docMk/>
          <pc:sldMk cId="4088592777" sldId="275"/>
        </pc:sldMkLst>
        <pc:spChg chg="mod">
          <ac:chgData name="MUHAMMAD ABRAIZ" userId="6f9e98516f057140" providerId="LiveId" clId="{FD8E15A5-C332-4EAF-A98C-EE158E5A306A}" dt="2022-12-12T08:44:26.786" v="8246" actId="207"/>
          <ac:spMkLst>
            <pc:docMk/>
            <pc:sldMk cId="4088592777" sldId="275"/>
            <ac:spMk id="2" creationId="{26896594-D3EC-9C56-9166-12E1C95D953E}"/>
          </ac:spMkLst>
        </pc:spChg>
        <pc:spChg chg="mod">
          <ac:chgData name="MUHAMMAD ABRAIZ" userId="6f9e98516f057140" providerId="LiveId" clId="{FD8E15A5-C332-4EAF-A98C-EE158E5A306A}" dt="2022-12-11T15:12:53.435" v="7101" actId="14100"/>
          <ac:spMkLst>
            <pc:docMk/>
            <pc:sldMk cId="4088592777" sldId="275"/>
            <ac:spMk id="11" creationId="{43DE316F-522D-EED2-831B-E16D7F19244E}"/>
          </ac:spMkLst>
        </pc:spChg>
        <pc:spChg chg="add mod">
          <ac:chgData name="MUHAMMAD ABRAIZ" userId="6f9e98516f057140" providerId="LiveId" clId="{FD8E15A5-C332-4EAF-A98C-EE158E5A306A}" dt="2022-12-11T15:10:37.899" v="7098" actId="1076"/>
          <ac:spMkLst>
            <pc:docMk/>
            <pc:sldMk cId="4088592777" sldId="275"/>
            <ac:spMk id="20" creationId="{82370AA0-B4AC-B6C8-4799-D1B19A0A8982}"/>
          </ac:spMkLst>
        </pc:spChg>
        <pc:spChg chg="add mod">
          <ac:chgData name="MUHAMMAD ABRAIZ" userId="6f9e98516f057140" providerId="LiveId" clId="{FD8E15A5-C332-4EAF-A98C-EE158E5A306A}" dt="2022-12-11T15:01:37.745" v="6884" actId="14100"/>
          <ac:spMkLst>
            <pc:docMk/>
            <pc:sldMk cId="4088592777" sldId="275"/>
            <ac:spMk id="21" creationId="{52FF3FFC-ABCC-7241-B685-B47E6CBC3786}"/>
          </ac:spMkLst>
        </pc:spChg>
        <pc:spChg chg="mod">
          <ac:chgData name="MUHAMMAD ABRAIZ" userId="6f9e98516f057140" providerId="LiveId" clId="{FD8E15A5-C332-4EAF-A98C-EE158E5A306A}" dt="2022-12-11T14:46:24.709" v="6823" actId="1076"/>
          <ac:spMkLst>
            <pc:docMk/>
            <pc:sldMk cId="4088592777" sldId="275"/>
            <ac:spMk id="25" creationId="{7818CAE6-C374-7113-FC95-87C93974831F}"/>
          </ac:spMkLst>
        </pc:spChg>
        <pc:spChg chg="del">
          <ac:chgData name="MUHAMMAD ABRAIZ" userId="6f9e98516f057140" providerId="LiveId" clId="{FD8E15A5-C332-4EAF-A98C-EE158E5A306A}" dt="2022-12-11T14:46:11.691" v="6820" actId="478"/>
          <ac:spMkLst>
            <pc:docMk/>
            <pc:sldMk cId="4088592777" sldId="275"/>
            <ac:spMk id="26" creationId="{69067358-A66F-8D6F-F6BF-EB9E05E53213}"/>
          </ac:spMkLst>
        </pc:spChg>
        <pc:spChg chg="mod">
          <ac:chgData name="MUHAMMAD ABRAIZ" userId="6f9e98516f057140" providerId="LiveId" clId="{FD8E15A5-C332-4EAF-A98C-EE158E5A306A}" dt="2022-12-11T14:55:00.963" v="6860" actId="14100"/>
          <ac:spMkLst>
            <pc:docMk/>
            <pc:sldMk cId="4088592777" sldId="275"/>
            <ac:spMk id="31" creationId="{2CF92222-6D8C-A605-E734-39F5D528076D}"/>
          </ac:spMkLst>
        </pc:spChg>
        <pc:spChg chg="del">
          <ac:chgData name="MUHAMMAD ABRAIZ" userId="6f9e98516f057140" providerId="LiveId" clId="{FD8E15A5-C332-4EAF-A98C-EE158E5A306A}" dt="2022-12-11T14:50:18.317" v="6843" actId="478"/>
          <ac:spMkLst>
            <pc:docMk/>
            <pc:sldMk cId="4088592777" sldId="275"/>
            <ac:spMk id="46" creationId="{3D7FFFC9-4614-3FD7-B5AD-FD406CA59BE4}"/>
          </ac:spMkLst>
        </pc:spChg>
        <pc:spChg chg="mod">
          <ac:chgData name="MUHAMMAD ABRAIZ" userId="6f9e98516f057140" providerId="LiveId" clId="{FD8E15A5-C332-4EAF-A98C-EE158E5A306A}" dt="2022-12-11T15:08:58.277" v="7075" actId="1076"/>
          <ac:spMkLst>
            <pc:docMk/>
            <pc:sldMk cId="4088592777" sldId="275"/>
            <ac:spMk id="50" creationId="{3E7F7966-2C15-9876-460E-945CCF48DF6D}"/>
          </ac:spMkLst>
        </pc:spChg>
        <pc:spChg chg="mod">
          <ac:chgData name="MUHAMMAD ABRAIZ" userId="6f9e98516f057140" providerId="LiveId" clId="{FD8E15A5-C332-4EAF-A98C-EE158E5A306A}" dt="2022-12-11T15:09:04.900" v="7078" actId="1076"/>
          <ac:spMkLst>
            <pc:docMk/>
            <pc:sldMk cId="4088592777" sldId="275"/>
            <ac:spMk id="51" creationId="{AF184843-9772-2CC7-57AE-EDBA86EAA081}"/>
          </ac:spMkLst>
        </pc:spChg>
        <pc:picChg chg="add mod ord">
          <ac:chgData name="MUHAMMAD ABRAIZ" userId="6f9e98516f057140" providerId="LiveId" clId="{FD8E15A5-C332-4EAF-A98C-EE158E5A306A}" dt="2022-12-11T14:49:19.656" v="6836" actId="1076"/>
          <ac:picMkLst>
            <pc:docMk/>
            <pc:sldMk cId="4088592777" sldId="275"/>
            <ac:picMk id="3" creationId="{B96BDE1E-4E1D-3721-619A-C3BB8C8C5AF7}"/>
          </ac:picMkLst>
        </pc:picChg>
        <pc:picChg chg="del">
          <ac:chgData name="MUHAMMAD ABRAIZ" userId="6f9e98516f057140" providerId="LiveId" clId="{FD8E15A5-C332-4EAF-A98C-EE158E5A306A}" dt="2022-12-11T14:44:21.427" v="6777" actId="478"/>
          <ac:picMkLst>
            <pc:docMk/>
            <pc:sldMk cId="4088592777" sldId="275"/>
            <ac:picMk id="4" creationId="{CEE55461-E106-5B54-D179-C45A0F942A0E}"/>
          </ac:picMkLst>
        </pc:picChg>
        <pc:picChg chg="add mod ord">
          <ac:chgData name="MUHAMMAD ABRAIZ" userId="6f9e98516f057140" providerId="LiveId" clId="{FD8E15A5-C332-4EAF-A98C-EE158E5A306A}" dt="2022-12-11T16:08:43.017" v="7134" actId="208"/>
          <ac:picMkLst>
            <pc:docMk/>
            <pc:sldMk cId="4088592777" sldId="275"/>
            <ac:picMk id="15" creationId="{4BA62830-A884-6DA4-9A79-AC27F9630DE2}"/>
          </ac:picMkLst>
        </pc:picChg>
        <pc:picChg chg="del">
          <ac:chgData name="MUHAMMAD ABRAIZ" userId="6f9e98516f057140" providerId="LiveId" clId="{FD8E15A5-C332-4EAF-A98C-EE158E5A306A}" dt="2022-12-11T14:49:05.766" v="6831" actId="478"/>
          <ac:picMkLst>
            <pc:docMk/>
            <pc:sldMk cId="4088592777" sldId="275"/>
            <ac:picMk id="19" creationId="{EBCCCE2C-7AF2-A518-888E-F2B607679E96}"/>
          </ac:picMkLst>
        </pc:picChg>
        <pc:picChg chg="del mod">
          <ac:chgData name="MUHAMMAD ABRAIZ" userId="6f9e98516f057140" providerId="LiveId" clId="{FD8E15A5-C332-4EAF-A98C-EE158E5A306A}" dt="2022-12-11T14:50:15.571" v="6842" actId="478"/>
          <ac:picMkLst>
            <pc:docMk/>
            <pc:sldMk cId="4088592777" sldId="275"/>
            <ac:picMk id="28" creationId="{ADE651E6-623E-5753-7042-1441B2029D6B}"/>
          </ac:picMkLst>
        </pc:picChg>
        <pc:picChg chg="del">
          <ac:chgData name="MUHAMMAD ABRAIZ" userId="6f9e98516f057140" providerId="LiveId" clId="{FD8E15A5-C332-4EAF-A98C-EE158E5A306A}" dt="2022-12-11T14:46:57.278" v="6824" actId="478"/>
          <ac:picMkLst>
            <pc:docMk/>
            <pc:sldMk cId="4088592777" sldId="275"/>
            <ac:picMk id="39" creationId="{F33FAFC4-0476-B319-32D9-4D589DD77E53}"/>
          </ac:picMkLst>
        </pc:picChg>
        <pc:cxnChg chg="mod ord">
          <ac:chgData name="MUHAMMAD ABRAIZ" userId="6f9e98516f057140" providerId="LiveId" clId="{FD8E15A5-C332-4EAF-A98C-EE158E5A306A}" dt="2022-12-11T15:12:53.435" v="7101" actId="14100"/>
          <ac:cxnSpMkLst>
            <pc:docMk/>
            <pc:sldMk cId="4088592777" sldId="275"/>
            <ac:cxnSpMk id="12" creationId="{D48BE186-2FDD-8FDA-038D-D9254F72E801}"/>
          </ac:cxnSpMkLst>
        </pc:cxnChg>
        <pc:cxnChg chg="del mod">
          <ac:chgData name="MUHAMMAD ABRAIZ" userId="6f9e98516f057140" providerId="LiveId" clId="{FD8E15A5-C332-4EAF-A98C-EE158E5A306A}" dt="2022-12-11T14:49:08.067" v="6832" actId="478"/>
          <ac:cxnSpMkLst>
            <pc:docMk/>
            <pc:sldMk cId="4088592777" sldId="275"/>
            <ac:cxnSpMk id="17" creationId="{6E516D33-3514-06C4-B12F-B69E13D98EBC}"/>
          </ac:cxnSpMkLst>
        </pc:cxnChg>
        <pc:cxnChg chg="add mod">
          <ac:chgData name="MUHAMMAD ABRAIZ" userId="6f9e98516f057140" providerId="LiveId" clId="{FD8E15A5-C332-4EAF-A98C-EE158E5A306A}" dt="2022-12-11T15:09:33.041" v="7084" actId="14100"/>
          <ac:cxnSpMkLst>
            <pc:docMk/>
            <pc:sldMk cId="4088592777" sldId="275"/>
            <ac:cxnSpMk id="22" creationId="{03EF1C04-8DD7-6B1C-1856-75F63A901031}"/>
          </ac:cxnSpMkLst>
        </pc:cxnChg>
        <pc:cxnChg chg="mod">
          <ac:chgData name="MUHAMMAD ABRAIZ" userId="6f9e98516f057140" providerId="LiveId" clId="{FD8E15A5-C332-4EAF-A98C-EE158E5A306A}" dt="2022-12-11T15:10:20.088" v="7097" actId="14100"/>
          <ac:cxnSpMkLst>
            <pc:docMk/>
            <pc:sldMk cId="4088592777" sldId="275"/>
            <ac:cxnSpMk id="33" creationId="{BAD85135-505C-A366-003E-E47DD52D5A36}"/>
          </ac:cxnSpMkLst>
        </pc:cxnChg>
      </pc:sldChg>
      <pc:sldChg chg="add del">
        <pc:chgData name="MUHAMMAD ABRAIZ" userId="6f9e98516f057140" providerId="LiveId" clId="{FD8E15A5-C332-4EAF-A98C-EE158E5A306A}" dt="2022-12-11T14:38:53.164" v="6765"/>
        <pc:sldMkLst>
          <pc:docMk/>
          <pc:sldMk cId="2106792790" sldId="276"/>
        </pc:sldMkLst>
      </pc:sldChg>
      <pc:sldChg chg="addSp delSp modSp add mod">
        <pc:chgData name="MUHAMMAD ABRAIZ" userId="6f9e98516f057140" providerId="LiveId" clId="{FD8E15A5-C332-4EAF-A98C-EE158E5A306A}" dt="2022-12-12T08:44:31.965" v="8247" actId="207"/>
        <pc:sldMkLst>
          <pc:docMk/>
          <pc:sldMk cId="2277439947" sldId="276"/>
        </pc:sldMkLst>
        <pc:spChg chg="mod">
          <ac:chgData name="MUHAMMAD ABRAIZ" userId="6f9e98516f057140" providerId="LiveId" clId="{FD8E15A5-C332-4EAF-A98C-EE158E5A306A}" dt="2022-12-12T08:44:31.965" v="8247" actId="207"/>
          <ac:spMkLst>
            <pc:docMk/>
            <pc:sldMk cId="2277439947" sldId="276"/>
            <ac:spMk id="2" creationId="{26896594-D3EC-9C56-9166-12E1C95D953E}"/>
          </ac:spMkLst>
        </pc:spChg>
        <pc:spChg chg="del">
          <ac:chgData name="MUHAMMAD ABRAIZ" userId="6f9e98516f057140" providerId="LiveId" clId="{FD8E15A5-C332-4EAF-A98C-EE158E5A306A}" dt="2022-12-11T16:18:53.821" v="7169" actId="478"/>
          <ac:spMkLst>
            <pc:docMk/>
            <pc:sldMk cId="2277439947" sldId="276"/>
            <ac:spMk id="11" creationId="{43DE316F-522D-EED2-831B-E16D7F19244E}"/>
          </ac:spMkLst>
        </pc:spChg>
        <pc:spChg chg="mod">
          <ac:chgData name="MUHAMMAD ABRAIZ" userId="6f9e98516f057140" providerId="LiveId" clId="{FD8E15A5-C332-4EAF-A98C-EE158E5A306A}" dt="2022-12-11T18:18:53.820" v="8224" actId="1076"/>
          <ac:spMkLst>
            <pc:docMk/>
            <pc:sldMk cId="2277439947" sldId="276"/>
            <ac:spMk id="20" creationId="{82370AA0-B4AC-B6C8-4799-D1B19A0A8982}"/>
          </ac:spMkLst>
        </pc:spChg>
        <pc:spChg chg="del">
          <ac:chgData name="MUHAMMAD ABRAIZ" userId="6f9e98516f057140" providerId="LiveId" clId="{FD8E15A5-C332-4EAF-A98C-EE158E5A306A}" dt="2022-12-11T16:22:08.740" v="7254" actId="478"/>
          <ac:spMkLst>
            <pc:docMk/>
            <pc:sldMk cId="2277439947" sldId="276"/>
            <ac:spMk id="21" creationId="{52FF3FFC-ABCC-7241-B685-B47E6CBC3786}"/>
          </ac:spMkLst>
        </pc:spChg>
        <pc:spChg chg="mod">
          <ac:chgData name="MUHAMMAD ABRAIZ" userId="6f9e98516f057140" providerId="LiveId" clId="{FD8E15A5-C332-4EAF-A98C-EE158E5A306A}" dt="2022-12-11T16:19:28.908" v="7182" actId="14100"/>
          <ac:spMkLst>
            <pc:docMk/>
            <pc:sldMk cId="2277439947" sldId="276"/>
            <ac:spMk id="25" creationId="{7818CAE6-C374-7113-FC95-87C93974831F}"/>
          </ac:spMkLst>
        </pc:spChg>
        <pc:spChg chg="del">
          <ac:chgData name="MUHAMMAD ABRAIZ" userId="6f9e98516f057140" providerId="LiveId" clId="{FD8E15A5-C332-4EAF-A98C-EE158E5A306A}" dt="2022-12-11T16:19:00.350" v="7171" actId="478"/>
          <ac:spMkLst>
            <pc:docMk/>
            <pc:sldMk cId="2277439947" sldId="276"/>
            <ac:spMk id="31" creationId="{2CF92222-6D8C-A605-E734-39F5D528076D}"/>
          </ac:spMkLst>
        </pc:spChg>
        <pc:spChg chg="add del mod">
          <ac:chgData name="MUHAMMAD ABRAIZ" userId="6f9e98516f057140" providerId="LiveId" clId="{FD8E15A5-C332-4EAF-A98C-EE158E5A306A}" dt="2022-12-11T16:20:34.898" v="7194" actId="14100"/>
          <ac:spMkLst>
            <pc:docMk/>
            <pc:sldMk cId="2277439947" sldId="276"/>
            <ac:spMk id="50" creationId="{3E7F7966-2C15-9876-460E-945CCF48DF6D}"/>
          </ac:spMkLst>
        </pc:spChg>
        <pc:spChg chg="del">
          <ac:chgData name="MUHAMMAD ABRAIZ" userId="6f9e98516f057140" providerId="LiveId" clId="{FD8E15A5-C332-4EAF-A98C-EE158E5A306A}" dt="2022-12-11T16:20:13.666" v="7187" actId="478"/>
          <ac:spMkLst>
            <pc:docMk/>
            <pc:sldMk cId="2277439947" sldId="276"/>
            <ac:spMk id="51" creationId="{AF184843-9772-2CC7-57AE-EDBA86EAA081}"/>
          </ac:spMkLst>
        </pc:spChg>
        <pc:picChg chg="del">
          <ac:chgData name="MUHAMMAD ABRAIZ" userId="6f9e98516f057140" providerId="LiveId" clId="{FD8E15A5-C332-4EAF-A98C-EE158E5A306A}" dt="2022-12-11T16:10:45.271" v="7135" actId="478"/>
          <ac:picMkLst>
            <pc:docMk/>
            <pc:sldMk cId="2277439947" sldId="276"/>
            <ac:picMk id="3" creationId="{B96BDE1E-4E1D-3721-619A-C3BB8C8C5AF7}"/>
          </ac:picMkLst>
        </pc:picChg>
        <pc:picChg chg="add del mod ord">
          <ac:chgData name="MUHAMMAD ABRAIZ" userId="6f9e98516f057140" providerId="LiveId" clId="{FD8E15A5-C332-4EAF-A98C-EE158E5A306A}" dt="2022-12-11T16:18:48.266" v="7167" actId="478"/>
          <ac:picMkLst>
            <pc:docMk/>
            <pc:sldMk cId="2277439947" sldId="276"/>
            <ac:picMk id="5" creationId="{7DAF41BE-EA20-3CAC-4089-1FD43D32D58C}"/>
          </ac:picMkLst>
        </pc:picChg>
        <pc:picChg chg="add del mod ord">
          <ac:chgData name="MUHAMMAD ABRAIZ" userId="6f9e98516f057140" providerId="LiveId" clId="{FD8E15A5-C332-4EAF-A98C-EE158E5A306A}" dt="2022-12-11T16:19:20.461" v="7179" actId="1076"/>
          <ac:picMkLst>
            <pc:docMk/>
            <pc:sldMk cId="2277439947" sldId="276"/>
            <ac:picMk id="7" creationId="{351D3CAF-88A7-3062-4BDA-AED16EBF0137}"/>
          </ac:picMkLst>
        </pc:picChg>
        <pc:picChg chg="add del mod ord">
          <ac:chgData name="MUHAMMAD ABRAIZ" userId="6f9e98516f057140" providerId="LiveId" clId="{FD8E15A5-C332-4EAF-A98C-EE158E5A306A}" dt="2022-12-11T16:18:46.396" v="7166" actId="22"/>
          <ac:picMkLst>
            <pc:docMk/>
            <pc:sldMk cId="2277439947" sldId="276"/>
            <ac:picMk id="9" creationId="{1FFE153D-5355-323B-6501-976CA3D7A229}"/>
          </ac:picMkLst>
        </pc:picChg>
        <pc:picChg chg="add del mod">
          <ac:chgData name="MUHAMMAD ABRAIZ" userId="6f9e98516f057140" providerId="LiveId" clId="{FD8E15A5-C332-4EAF-A98C-EE158E5A306A}" dt="2022-12-11T16:18:51" v="7168" actId="478"/>
          <ac:picMkLst>
            <pc:docMk/>
            <pc:sldMk cId="2277439947" sldId="276"/>
            <ac:picMk id="15" creationId="{4BA62830-A884-6DA4-9A79-AC27F9630DE2}"/>
          </ac:picMkLst>
        </pc:picChg>
        <pc:picChg chg="add mod ord">
          <ac:chgData name="MUHAMMAD ABRAIZ" userId="6f9e98516f057140" providerId="LiveId" clId="{FD8E15A5-C332-4EAF-A98C-EE158E5A306A}" dt="2022-12-11T16:27:06.132" v="7272" actId="14100"/>
          <ac:picMkLst>
            <pc:docMk/>
            <pc:sldMk cId="2277439947" sldId="276"/>
            <ac:picMk id="16" creationId="{AD495D5C-AF05-3E22-B0D7-1DFFE484D53E}"/>
          </ac:picMkLst>
        </pc:picChg>
        <pc:cxnChg chg="mod">
          <ac:chgData name="MUHAMMAD ABRAIZ" userId="6f9e98516f057140" providerId="LiveId" clId="{FD8E15A5-C332-4EAF-A98C-EE158E5A306A}" dt="2022-12-11T16:20:55.679" v="7198" actId="14100"/>
          <ac:cxnSpMkLst>
            <pc:docMk/>
            <pc:sldMk cId="2277439947" sldId="276"/>
            <ac:cxnSpMk id="12" creationId="{D48BE186-2FDD-8FDA-038D-D9254F72E801}"/>
          </ac:cxnSpMkLst>
        </pc:cxnChg>
        <pc:cxnChg chg="del">
          <ac:chgData name="MUHAMMAD ABRAIZ" userId="6f9e98516f057140" providerId="LiveId" clId="{FD8E15A5-C332-4EAF-A98C-EE158E5A306A}" dt="2022-12-11T16:22:11.679" v="7255" actId="478"/>
          <ac:cxnSpMkLst>
            <pc:docMk/>
            <pc:sldMk cId="2277439947" sldId="276"/>
            <ac:cxnSpMk id="22" creationId="{03EF1C04-8DD7-6B1C-1856-75F63A901031}"/>
          </ac:cxnSpMkLst>
        </pc:cxnChg>
        <pc:cxnChg chg="del mod">
          <ac:chgData name="MUHAMMAD ABRAIZ" userId="6f9e98516f057140" providerId="LiveId" clId="{FD8E15A5-C332-4EAF-A98C-EE158E5A306A}" dt="2022-12-11T16:20:48.896" v="7197" actId="478"/>
          <ac:cxnSpMkLst>
            <pc:docMk/>
            <pc:sldMk cId="2277439947" sldId="276"/>
            <ac:cxnSpMk id="33" creationId="{BAD85135-505C-A366-003E-E47DD52D5A36}"/>
          </ac:cxnSpMkLst>
        </pc:cxnChg>
        <pc:cxnChg chg="del">
          <ac:chgData name="MUHAMMAD ABRAIZ" userId="6f9e98516f057140" providerId="LiveId" clId="{FD8E15A5-C332-4EAF-A98C-EE158E5A306A}" dt="2022-12-11T15:20:51.717" v="7132" actId="478"/>
          <ac:cxnSpMkLst>
            <pc:docMk/>
            <pc:sldMk cId="2277439947" sldId="276"/>
            <ac:cxnSpMk id="41" creationId="{065061B6-D8F7-169B-66B9-574328FFE9E5}"/>
          </ac:cxnSpMkLst>
        </pc:cxnChg>
      </pc:sldChg>
      <pc:sldChg chg="addSp delSp modSp add mod">
        <pc:chgData name="MUHAMMAD ABRAIZ" userId="6f9e98516f057140" providerId="LiveId" clId="{FD8E15A5-C332-4EAF-A98C-EE158E5A306A}" dt="2022-12-12T08:44:39.395" v="8248" actId="207"/>
        <pc:sldMkLst>
          <pc:docMk/>
          <pc:sldMk cId="257326011" sldId="277"/>
        </pc:sldMkLst>
        <pc:spChg chg="mod">
          <ac:chgData name="MUHAMMAD ABRAIZ" userId="6f9e98516f057140" providerId="LiveId" clId="{FD8E15A5-C332-4EAF-A98C-EE158E5A306A}" dt="2022-12-12T08:44:39.395" v="8248" actId="207"/>
          <ac:spMkLst>
            <pc:docMk/>
            <pc:sldMk cId="257326011" sldId="277"/>
            <ac:spMk id="2" creationId="{26896594-D3EC-9C56-9166-12E1C95D953E}"/>
          </ac:spMkLst>
        </pc:spChg>
        <pc:spChg chg="mod">
          <ac:chgData name="MUHAMMAD ABRAIZ" userId="6f9e98516f057140" providerId="LiveId" clId="{FD8E15A5-C332-4EAF-A98C-EE158E5A306A}" dt="2022-12-11T16:38:37.812" v="7598" actId="14100"/>
          <ac:spMkLst>
            <pc:docMk/>
            <pc:sldMk cId="257326011" sldId="277"/>
            <ac:spMk id="20" creationId="{82370AA0-B4AC-B6C8-4799-D1B19A0A8982}"/>
          </ac:spMkLst>
        </pc:spChg>
        <pc:spChg chg="mod">
          <ac:chgData name="MUHAMMAD ABRAIZ" userId="6f9e98516f057140" providerId="LiveId" clId="{FD8E15A5-C332-4EAF-A98C-EE158E5A306A}" dt="2022-12-11T16:38:22.123" v="7597" actId="1076"/>
          <ac:spMkLst>
            <pc:docMk/>
            <pc:sldMk cId="257326011" sldId="277"/>
            <ac:spMk id="25" creationId="{7818CAE6-C374-7113-FC95-87C93974831F}"/>
          </ac:spMkLst>
        </pc:spChg>
        <pc:spChg chg="del mod">
          <ac:chgData name="MUHAMMAD ABRAIZ" userId="6f9e98516f057140" providerId="LiveId" clId="{FD8E15A5-C332-4EAF-A98C-EE158E5A306A}" dt="2022-12-11T16:36:32.638" v="7579" actId="478"/>
          <ac:spMkLst>
            <pc:docMk/>
            <pc:sldMk cId="257326011" sldId="277"/>
            <ac:spMk id="50" creationId="{3E7F7966-2C15-9876-460E-945CCF48DF6D}"/>
          </ac:spMkLst>
        </pc:spChg>
        <pc:picChg chg="add mod ord">
          <ac:chgData name="MUHAMMAD ABRAIZ" userId="6f9e98516f057140" providerId="LiveId" clId="{FD8E15A5-C332-4EAF-A98C-EE158E5A306A}" dt="2022-12-11T16:36:53.377" v="7582" actId="1076"/>
          <ac:picMkLst>
            <pc:docMk/>
            <pc:sldMk cId="257326011" sldId="277"/>
            <ac:picMk id="4" creationId="{F9EFB5C3-F78B-DEF6-4A16-0BE300D50DC0}"/>
          </ac:picMkLst>
        </pc:picChg>
        <pc:picChg chg="del">
          <ac:chgData name="MUHAMMAD ABRAIZ" userId="6f9e98516f057140" providerId="LiveId" clId="{FD8E15A5-C332-4EAF-A98C-EE158E5A306A}" dt="2022-12-11T16:30:38.215" v="7292" actId="478"/>
          <ac:picMkLst>
            <pc:docMk/>
            <pc:sldMk cId="257326011" sldId="277"/>
            <ac:picMk id="5" creationId="{7DAF41BE-EA20-3CAC-4089-1FD43D32D58C}"/>
          </ac:picMkLst>
        </pc:picChg>
        <pc:picChg chg="del">
          <ac:chgData name="MUHAMMAD ABRAIZ" userId="6f9e98516f057140" providerId="LiveId" clId="{FD8E15A5-C332-4EAF-A98C-EE158E5A306A}" dt="2022-12-11T16:29:59.829" v="7282" actId="478"/>
          <ac:picMkLst>
            <pc:docMk/>
            <pc:sldMk cId="257326011" sldId="277"/>
            <ac:picMk id="7" creationId="{351D3CAF-88A7-3062-4BDA-AED16EBF0137}"/>
          </ac:picMkLst>
        </pc:picChg>
        <pc:picChg chg="add mod ord">
          <ac:chgData name="MUHAMMAD ABRAIZ" userId="6f9e98516f057140" providerId="LiveId" clId="{FD8E15A5-C332-4EAF-A98C-EE158E5A306A}" dt="2022-12-11T16:36:50.172" v="7581" actId="1076"/>
          <ac:picMkLst>
            <pc:docMk/>
            <pc:sldMk cId="257326011" sldId="277"/>
            <ac:picMk id="8" creationId="{CEA4B439-C495-99B5-AC17-A174281C47F6}"/>
          </ac:picMkLst>
        </pc:picChg>
        <pc:picChg chg="add mod ord">
          <ac:chgData name="MUHAMMAD ABRAIZ" userId="6f9e98516f057140" providerId="LiveId" clId="{FD8E15A5-C332-4EAF-A98C-EE158E5A306A}" dt="2022-12-11T16:38:12.414" v="7596" actId="14100"/>
          <ac:picMkLst>
            <pc:docMk/>
            <pc:sldMk cId="257326011" sldId="277"/>
            <ac:picMk id="13" creationId="{82D7AEB0-5296-361D-55E3-F25212ACD074}"/>
          </ac:picMkLst>
        </pc:picChg>
        <pc:picChg chg="del">
          <ac:chgData name="MUHAMMAD ABRAIZ" userId="6f9e98516f057140" providerId="LiveId" clId="{FD8E15A5-C332-4EAF-A98C-EE158E5A306A}" dt="2022-12-11T16:31:50.759" v="7301" actId="478"/>
          <ac:picMkLst>
            <pc:docMk/>
            <pc:sldMk cId="257326011" sldId="277"/>
            <ac:picMk id="16" creationId="{AD495D5C-AF05-3E22-B0D7-1DFFE484D53E}"/>
          </ac:picMkLst>
        </pc:picChg>
        <pc:picChg chg="add del mod">
          <ac:chgData name="MUHAMMAD ABRAIZ" userId="6f9e98516f057140" providerId="LiveId" clId="{FD8E15A5-C332-4EAF-A98C-EE158E5A306A}" dt="2022-12-11T16:38:07.751" v="7595" actId="478"/>
          <ac:picMkLst>
            <pc:docMk/>
            <pc:sldMk cId="257326011" sldId="277"/>
            <ac:picMk id="24" creationId="{8A5C8B15-B7D5-F191-5920-7389AA3B78EF}"/>
          </ac:picMkLst>
        </pc:picChg>
        <pc:cxnChg chg="mod">
          <ac:chgData name="MUHAMMAD ABRAIZ" userId="6f9e98516f057140" providerId="LiveId" clId="{FD8E15A5-C332-4EAF-A98C-EE158E5A306A}" dt="2022-12-11T16:37:04.505" v="7584" actId="14100"/>
          <ac:cxnSpMkLst>
            <pc:docMk/>
            <pc:sldMk cId="257326011" sldId="277"/>
            <ac:cxnSpMk id="12" creationId="{D48BE186-2FDD-8FDA-038D-D9254F72E801}"/>
          </ac:cxnSpMkLst>
        </pc:cxnChg>
        <pc:cxnChg chg="add mod">
          <ac:chgData name="MUHAMMAD ABRAIZ" userId="6f9e98516f057140" providerId="LiveId" clId="{FD8E15A5-C332-4EAF-A98C-EE158E5A306A}" dt="2022-12-11T16:37:15.784" v="7587" actId="14100"/>
          <ac:cxnSpMkLst>
            <pc:docMk/>
            <pc:sldMk cId="257326011" sldId="277"/>
            <ac:cxnSpMk id="14" creationId="{0FCE0656-0C72-E7C6-75E7-F7F16B067455}"/>
          </ac:cxnSpMkLst>
        </pc:cxnChg>
      </pc:sldChg>
      <pc:sldChg chg="addSp delSp modSp add mod">
        <pc:chgData name="MUHAMMAD ABRAIZ" userId="6f9e98516f057140" providerId="LiveId" clId="{FD8E15A5-C332-4EAF-A98C-EE158E5A306A}" dt="2022-12-12T08:44:46.737" v="8249" actId="207"/>
        <pc:sldMkLst>
          <pc:docMk/>
          <pc:sldMk cId="2027965013" sldId="278"/>
        </pc:sldMkLst>
        <pc:spChg chg="mod">
          <ac:chgData name="MUHAMMAD ABRAIZ" userId="6f9e98516f057140" providerId="LiveId" clId="{FD8E15A5-C332-4EAF-A98C-EE158E5A306A}" dt="2022-12-12T08:44:46.737" v="8249" actId="207"/>
          <ac:spMkLst>
            <pc:docMk/>
            <pc:sldMk cId="2027965013" sldId="278"/>
            <ac:spMk id="2" creationId="{26896594-D3EC-9C56-9166-12E1C95D953E}"/>
          </ac:spMkLst>
        </pc:spChg>
        <pc:spChg chg="add">
          <ac:chgData name="MUHAMMAD ABRAIZ" userId="6f9e98516f057140" providerId="LiveId" clId="{FD8E15A5-C332-4EAF-A98C-EE158E5A306A}" dt="2022-12-11T17:11:22.322" v="7747" actId="22"/>
          <ac:spMkLst>
            <pc:docMk/>
            <pc:sldMk cId="2027965013" sldId="278"/>
            <ac:spMk id="5" creationId="{3EC1CE2B-AEC9-0485-C535-449089220FBA}"/>
          </ac:spMkLst>
        </pc:spChg>
        <pc:spChg chg="add mod">
          <ac:chgData name="MUHAMMAD ABRAIZ" userId="6f9e98516f057140" providerId="LiveId" clId="{FD8E15A5-C332-4EAF-A98C-EE158E5A306A}" dt="2022-12-11T17:13:04.141" v="7767" actId="14100"/>
          <ac:spMkLst>
            <pc:docMk/>
            <pc:sldMk cId="2027965013" sldId="278"/>
            <ac:spMk id="9" creationId="{6B9382C4-9338-37B5-0942-13F5A3CD8446}"/>
          </ac:spMkLst>
        </pc:spChg>
        <pc:spChg chg="add mod">
          <ac:chgData name="MUHAMMAD ABRAIZ" userId="6f9e98516f057140" providerId="LiveId" clId="{FD8E15A5-C332-4EAF-A98C-EE158E5A306A}" dt="2022-12-11T17:14:58.357" v="7797" actId="1076"/>
          <ac:spMkLst>
            <pc:docMk/>
            <pc:sldMk cId="2027965013" sldId="278"/>
            <ac:spMk id="16" creationId="{4F53F248-8B52-41F2-1E24-E2D242DBBBF9}"/>
          </ac:spMkLst>
        </pc:spChg>
        <pc:spChg chg="add del mod">
          <ac:chgData name="MUHAMMAD ABRAIZ" userId="6f9e98516f057140" providerId="LiveId" clId="{FD8E15A5-C332-4EAF-A98C-EE158E5A306A}" dt="2022-12-11T18:02:44.573" v="8216" actId="478"/>
          <ac:spMkLst>
            <pc:docMk/>
            <pc:sldMk cId="2027965013" sldId="278"/>
            <ac:spMk id="17" creationId="{457E0DF6-4A05-B7BB-B1AB-93B6EE45D323}"/>
          </ac:spMkLst>
        </pc:spChg>
        <pc:spChg chg="add mod">
          <ac:chgData name="MUHAMMAD ABRAIZ" userId="6f9e98516f057140" providerId="LiveId" clId="{FD8E15A5-C332-4EAF-A98C-EE158E5A306A}" dt="2022-12-11T17:14:52.291" v="7796" actId="208"/>
          <ac:spMkLst>
            <pc:docMk/>
            <pc:sldMk cId="2027965013" sldId="278"/>
            <ac:spMk id="18" creationId="{CE5E0B19-D53F-CE62-AD43-7A6AB61F1836}"/>
          </ac:spMkLst>
        </pc:spChg>
        <pc:spChg chg="del">
          <ac:chgData name="MUHAMMAD ABRAIZ" userId="6f9e98516f057140" providerId="LiveId" clId="{FD8E15A5-C332-4EAF-A98C-EE158E5A306A}" dt="2022-12-11T17:11:21.204" v="7746" actId="478"/>
          <ac:spMkLst>
            <pc:docMk/>
            <pc:sldMk cId="2027965013" sldId="278"/>
            <ac:spMk id="20" creationId="{82370AA0-B4AC-B6C8-4799-D1B19A0A8982}"/>
          </ac:spMkLst>
        </pc:spChg>
        <pc:spChg chg="mod">
          <ac:chgData name="MUHAMMAD ABRAIZ" userId="6f9e98516f057140" providerId="LiveId" clId="{FD8E15A5-C332-4EAF-A98C-EE158E5A306A}" dt="2022-12-11T17:12:56.155" v="7764" actId="1582"/>
          <ac:spMkLst>
            <pc:docMk/>
            <pc:sldMk cId="2027965013" sldId="278"/>
            <ac:spMk id="25" creationId="{7818CAE6-C374-7113-FC95-87C93974831F}"/>
          </ac:spMkLst>
        </pc:spChg>
        <pc:picChg chg="del mod">
          <ac:chgData name="MUHAMMAD ABRAIZ" userId="6f9e98516f057140" providerId="LiveId" clId="{FD8E15A5-C332-4EAF-A98C-EE158E5A306A}" dt="2022-12-11T17:11:17.105" v="7744" actId="478"/>
          <ac:picMkLst>
            <pc:docMk/>
            <pc:sldMk cId="2027965013" sldId="278"/>
            <ac:picMk id="4" creationId="{F9EFB5C3-F78B-DEF6-4A16-0BE300D50DC0}"/>
          </ac:picMkLst>
        </pc:picChg>
        <pc:picChg chg="add mod ord">
          <ac:chgData name="MUHAMMAD ABRAIZ" userId="6f9e98516f057140" providerId="LiveId" clId="{FD8E15A5-C332-4EAF-A98C-EE158E5A306A}" dt="2022-12-11T17:12:36.465" v="7757" actId="1076"/>
          <ac:picMkLst>
            <pc:docMk/>
            <pc:sldMk cId="2027965013" sldId="278"/>
            <ac:picMk id="7" creationId="{4E6E7EB2-29A8-7BF4-2036-6B0A768D9A68}"/>
          </ac:picMkLst>
        </pc:picChg>
        <pc:picChg chg="del">
          <ac:chgData name="MUHAMMAD ABRAIZ" userId="6f9e98516f057140" providerId="LiveId" clId="{FD8E15A5-C332-4EAF-A98C-EE158E5A306A}" dt="2022-12-11T17:11:15.624" v="7742" actId="478"/>
          <ac:picMkLst>
            <pc:docMk/>
            <pc:sldMk cId="2027965013" sldId="278"/>
            <ac:picMk id="8" creationId="{CEA4B439-C495-99B5-AC17-A174281C47F6}"/>
          </ac:picMkLst>
        </pc:picChg>
        <pc:picChg chg="del">
          <ac:chgData name="MUHAMMAD ABRAIZ" userId="6f9e98516f057140" providerId="LiveId" clId="{FD8E15A5-C332-4EAF-A98C-EE158E5A306A}" dt="2022-12-11T17:11:18.803" v="7745" actId="478"/>
          <ac:picMkLst>
            <pc:docMk/>
            <pc:sldMk cId="2027965013" sldId="278"/>
            <ac:picMk id="13" creationId="{82D7AEB0-5296-361D-55E3-F25212ACD074}"/>
          </ac:picMkLst>
        </pc:picChg>
        <pc:cxnChg chg="mod">
          <ac:chgData name="MUHAMMAD ABRAIZ" userId="6f9e98516f057140" providerId="LiveId" clId="{FD8E15A5-C332-4EAF-A98C-EE158E5A306A}" dt="2022-12-11T17:15:01.332" v="7798" actId="14100"/>
          <ac:cxnSpMkLst>
            <pc:docMk/>
            <pc:sldMk cId="2027965013" sldId="278"/>
            <ac:cxnSpMk id="12" creationId="{D48BE186-2FDD-8FDA-038D-D9254F72E801}"/>
          </ac:cxnSpMkLst>
        </pc:cxnChg>
        <pc:cxnChg chg="del">
          <ac:chgData name="MUHAMMAD ABRAIZ" userId="6f9e98516f057140" providerId="LiveId" clId="{FD8E15A5-C332-4EAF-A98C-EE158E5A306A}" dt="2022-12-11T17:13:22.859" v="7769" actId="478"/>
          <ac:cxnSpMkLst>
            <pc:docMk/>
            <pc:sldMk cId="2027965013" sldId="278"/>
            <ac:cxnSpMk id="14" creationId="{0FCE0656-0C72-E7C6-75E7-F7F16B067455}"/>
          </ac:cxnSpMkLst>
        </pc:cxnChg>
      </pc:sldChg>
      <pc:sldChg chg="addSp delSp modSp add mod">
        <pc:chgData name="MUHAMMAD ABRAIZ" userId="6f9e98516f057140" providerId="LiveId" clId="{FD8E15A5-C332-4EAF-A98C-EE158E5A306A}" dt="2022-12-12T08:44:52.794" v="8250" actId="207"/>
        <pc:sldMkLst>
          <pc:docMk/>
          <pc:sldMk cId="3408344663" sldId="279"/>
        </pc:sldMkLst>
        <pc:spChg chg="mod">
          <ac:chgData name="MUHAMMAD ABRAIZ" userId="6f9e98516f057140" providerId="LiveId" clId="{FD8E15A5-C332-4EAF-A98C-EE158E5A306A}" dt="2022-12-12T08:44:52.794" v="8250" actId="207"/>
          <ac:spMkLst>
            <pc:docMk/>
            <pc:sldMk cId="3408344663" sldId="279"/>
            <ac:spMk id="2" creationId="{26896594-D3EC-9C56-9166-12E1C95D953E}"/>
          </ac:spMkLst>
        </pc:spChg>
        <pc:spChg chg="del">
          <ac:chgData name="MUHAMMAD ABRAIZ" userId="6f9e98516f057140" providerId="LiveId" clId="{FD8E15A5-C332-4EAF-A98C-EE158E5A306A}" dt="2022-12-11T17:20:26.960" v="7836" actId="478"/>
          <ac:spMkLst>
            <pc:docMk/>
            <pc:sldMk cId="3408344663" sldId="279"/>
            <ac:spMk id="5" creationId="{3EC1CE2B-AEC9-0485-C535-449089220FBA}"/>
          </ac:spMkLst>
        </pc:spChg>
        <pc:spChg chg="mod">
          <ac:chgData name="MUHAMMAD ABRAIZ" userId="6f9e98516f057140" providerId="LiveId" clId="{FD8E15A5-C332-4EAF-A98C-EE158E5A306A}" dt="2022-12-11T17:22:54.329" v="7855" actId="14100"/>
          <ac:spMkLst>
            <pc:docMk/>
            <pc:sldMk cId="3408344663" sldId="279"/>
            <ac:spMk id="9" creationId="{6B9382C4-9338-37B5-0942-13F5A3CD8446}"/>
          </ac:spMkLst>
        </pc:spChg>
        <pc:spChg chg="del">
          <ac:chgData name="MUHAMMAD ABRAIZ" userId="6f9e98516f057140" providerId="LiveId" clId="{FD8E15A5-C332-4EAF-A98C-EE158E5A306A}" dt="2022-12-11T17:23:20.493" v="7858" actId="478"/>
          <ac:spMkLst>
            <pc:docMk/>
            <pc:sldMk cId="3408344663" sldId="279"/>
            <ac:spMk id="16" creationId="{4F53F248-8B52-41F2-1E24-E2D242DBBBF9}"/>
          </ac:spMkLst>
        </pc:spChg>
        <pc:spChg chg="del mod">
          <ac:chgData name="MUHAMMAD ABRAIZ" userId="6f9e98516f057140" providerId="LiveId" clId="{FD8E15A5-C332-4EAF-A98C-EE158E5A306A}" dt="2022-12-11T17:25:22.045" v="7884" actId="478"/>
          <ac:spMkLst>
            <pc:docMk/>
            <pc:sldMk cId="3408344663" sldId="279"/>
            <ac:spMk id="17" creationId="{457E0DF6-4A05-B7BB-B1AB-93B6EE45D323}"/>
          </ac:spMkLst>
        </pc:spChg>
        <pc:spChg chg="del">
          <ac:chgData name="MUHAMMAD ABRAIZ" userId="6f9e98516f057140" providerId="LiveId" clId="{FD8E15A5-C332-4EAF-A98C-EE158E5A306A}" dt="2022-12-11T17:23:23.073" v="7859" actId="478"/>
          <ac:spMkLst>
            <pc:docMk/>
            <pc:sldMk cId="3408344663" sldId="279"/>
            <ac:spMk id="18" creationId="{CE5E0B19-D53F-CE62-AD43-7A6AB61F1836}"/>
          </ac:spMkLst>
        </pc:spChg>
        <pc:spChg chg="mod">
          <ac:chgData name="MUHAMMAD ABRAIZ" userId="6f9e98516f057140" providerId="LiveId" clId="{FD8E15A5-C332-4EAF-A98C-EE158E5A306A}" dt="2022-12-11T17:26:34.053" v="7901" actId="14100"/>
          <ac:spMkLst>
            <pc:docMk/>
            <pc:sldMk cId="3408344663" sldId="279"/>
            <ac:spMk id="25" creationId="{7818CAE6-C374-7113-FC95-87C93974831F}"/>
          </ac:spMkLst>
        </pc:spChg>
        <pc:spChg chg="add mod">
          <ac:chgData name="MUHAMMAD ABRAIZ" userId="6f9e98516f057140" providerId="LiveId" clId="{FD8E15A5-C332-4EAF-A98C-EE158E5A306A}" dt="2022-12-11T17:27:40.565" v="7958" actId="113"/>
          <ac:spMkLst>
            <pc:docMk/>
            <pc:sldMk cId="3408344663" sldId="279"/>
            <ac:spMk id="30" creationId="{CCF7F6D3-2136-DEFC-03B5-8D91542A5D4B}"/>
          </ac:spMkLst>
        </pc:spChg>
        <pc:picChg chg="add mod ord">
          <ac:chgData name="MUHAMMAD ABRAIZ" userId="6f9e98516f057140" providerId="LiveId" clId="{FD8E15A5-C332-4EAF-A98C-EE158E5A306A}" dt="2022-12-11T17:22:40.189" v="7852" actId="1076"/>
          <ac:picMkLst>
            <pc:docMk/>
            <pc:sldMk cId="3408344663" sldId="279"/>
            <ac:picMk id="4" creationId="{495BBB1C-6E73-C623-8E89-09D04FCFB368}"/>
          </ac:picMkLst>
        </pc:picChg>
        <pc:picChg chg="del">
          <ac:chgData name="MUHAMMAD ABRAIZ" userId="6f9e98516f057140" providerId="LiveId" clId="{FD8E15A5-C332-4EAF-A98C-EE158E5A306A}" dt="2022-12-11T17:20:23.395" v="7835" actId="478"/>
          <ac:picMkLst>
            <pc:docMk/>
            <pc:sldMk cId="3408344663" sldId="279"/>
            <ac:picMk id="7" creationId="{4E6E7EB2-29A8-7BF4-2036-6B0A768D9A68}"/>
          </ac:picMkLst>
        </pc:picChg>
        <pc:picChg chg="add mod">
          <ac:chgData name="MUHAMMAD ABRAIZ" userId="6f9e98516f057140" providerId="LiveId" clId="{FD8E15A5-C332-4EAF-A98C-EE158E5A306A}" dt="2022-12-11T17:27:34.142" v="7956" actId="208"/>
          <ac:picMkLst>
            <pc:docMk/>
            <pc:sldMk cId="3408344663" sldId="279"/>
            <ac:picMk id="8" creationId="{A8727821-2A17-DEAA-F23B-24A01E7672A8}"/>
          </ac:picMkLst>
        </pc:picChg>
        <pc:picChg chg="add mod">
          <ac:chgData name="MUHAMMAD ABRAIZ" userId="6f9e98516f057140" providerId="LiveId" clId="{FD8E15A5-C332-4EAF-A98C-EE158E5A306A}" dt="2022-12-11T17:25:50.231" v="7890" actId="1076"/>
          <ac:picMkLst>
            <pc:docMk/>
            <pc:sldMk cId="3408344663" sldId="279"/>
            <ac:picMk id="11" creationId="{E24B29FD-E36F-FBEA-8FA9-4221C67BB9AA}"/>
          </ac:picMkLst>
        </pc:picChg>
        <pc:picChg chg="add mod">
          <ac:chgData name="MUHAMMAD ABRAIZ" userId="6f9e98516f057140" providerId="LiveId" clId="{FD8E15A5-C332-4EAF-A98C-EE158E5A306A}" dt="2022-12-11T17:25:51.993" v="7891" actId="1076"/>
          <ac:picMkLst>
            <pc:docMk/>
            <pc:sldMk cId="3408344663" sldId="279"/>
            <ac:picMk id="14" creationId="{A434EF88-74E3-988B-93C5-02CAD38F1C72}"/>
          </ac:picMkLst>
        </pc:picChg>
        <pc:cxnChg chg="mod ord">
          <ac:chgData name="MUHAMMAD ABRAIZ" userId="6f9e98516f057140" providerId="LiveId" clId="{FD8E15A5-C332-4EAF-A98C-EE158E5A306A}" dt="2022-12-11T17:26:18.011" v="7899" actId="14100"/>
          <ac:cxnSpMkLst>
            <pc:docMk/>
            <pc:sldMk cId="3408344663" sldId="279"/>
            <ac:cxnSpMk id="12" creationId="{D48BE186-2FDD-8FDA-038D-D9254F72E801}"/>
          </ac:cxnSpMkLst>
        </pc:cxnChg>
        <pc:cxnChg chg="add mod">
          <ac:chgData name="MUHAMMAD ABRAIZ" userId="6f9e98516f057140" providerId="LiveId" clId="{FD8E15A5-C332-4EAF-A98C-EE158E5A306A}" dt="2022-12-11T17:26:07.505" v="7895" actId="14100"/>
          <ac:cxnSpMkLst>
            <pc:docMk/>
            <pc:sldMk cId="3408344663" sldId="279"/>
            <ac:cxnSpMk id="15" creationId="{8ACD1AAC-4164-B01E-21B7-3D98F37179B8}"/>
          </ac:cxnSpMkLst>
        </pc:cxnChg>
      </pc:sldChg>
      <pc:sldChg chg="addSp delSp modSp add mod">
        <pc:chgData name="MUHAMMAD ABRAIZ" userId="6f9e98516f057140" providerId="LiveId" clId="{FD8E15A5-C332-4EAF-A98C-EE158E5A306A}" dt="2022-12-12T08:44:57.940" v="8251" actId="207"/>
        <pc:sldMkLst>
          <pc:docMk/>
          <pc:sldMk cId="1076671819" sldId="280"/>
        </pc:sldMkLst>
        <pc:spChg chg="mod">
          <ac:chgData name="MUHAMMAD ABRAIZ" userId="6f9e98516f057140" providerId="LiveId" clId="{FD8E15A5-C332-4EAF-A98C-EE158E5A306A}" dt="2022-12-12T08:44:57.940" v="8251" actId="207"/>
          <ac:spMkLst>
            <pc:docMk/>
            <pc:sldMk cId="1076671819" sldId="280"/>
            <ac:spMk id="2" creationId="{26896594-D3EC-9C56-9166-12E1C95D953E}"/>
          </ac:spMkLst>
        </pc:spChg>
        <pc:spChg chg="del">
          <ac:chgData name="MUHAMMAD ABRAIZ" userId="6f9e98516f057140" providerId="LiveId" clId="{FD8E15A5-C332-4EAF-A98C-EE158E5A306A}" dt="2022-12-11T17:32:12.350" v="7981" actId="478"/>
          <ac:spMkLst>
            <pc:docMk/>
            <pc:sldMk cId="1076671819" sldId="280"/>
            <ac:spMk id="5" creationId="{3EC1CE2B-AEC9-0485-C535-449089220FBA}"/>
          </ac:spMkLst>
        </pc:spChg>
        <pc:spChg chg="del">
          <ac:chgData name="MUHAMMAD ABRAIZ" userId="6f9e98516f057140" providerId="LiveId" clId="{FD8E15A5-C332-4EAF-A98C-EE158E5A306A}" dt="2022-12-11T17:32:09.867" v="7980" actId="478"/>
          <ac:spMkLst>
            <pc:docMk/>
            <pc:sldMk cId="1076671819" sldId="280"/>
            <ac:spMk id="9" creationId="{6B9382C4-9338-37B5-0942-13F5A3CD8446}"/>
          </ac:spMkLst>
        </pc:spChg>
        <pc:spChg chg="add del mod">
          <ac:chgData name="MUHAMMAD ABRAIZ" userId="6f9e98516f057140" providerId="LiveId" clId="{FD8E15A5-C332-4EAF-A98C-EE158E5A306A}" dt="2022-12-11T17:46:11.156" v="8013"/>
          <ac:spMkLst>
            <pc:docMk/>
            <pc:sldMk cId="1076671819" sldId="280"/>
            <ac:spMk id="13" creationId="{762A4552-30C4-DE99-9036-AF4DEC48374F}"/>
          </ac:spMkLst>
        </pc:spChg>
        <pc:spChg chg="add mod">
          <ac:chgData name="MUHAMMAD ABRAIZ" userId="6f9e98516f057140" providerId="LiveId" clId="{FD8E15A5-C332-4EAF-A98C-EE158E5A306A}" dt="2022-12-11T17:46:30.751" v="8021" actId="14100"/>
          <ac:spMkLst>
            <pc:docMk/>
            <pc:sldMk cId="1076671819" sldId="280"/>
            <ac:spMk id="14" creationId="{DA5937D7-2FA2-1DD0-7E70-57C819CC3E46}"/>
          </ac:spMkLst>
        </pc:spChg>
        <pc:spChg chg="add mod">
          <ac:chgData name="MUHAMMAD ABRAIZ" userId="6f9e98516f057140" providerId="LiveId" clId="{FD8E15A5-C332-4EAF-A98C-EE158E5A306A}" dt="2022-12-11T17:48:30.880" v="8042" actId="1076"/>
          <ac:spMkLst>
            <pc:docMk/>
            <pc:sldMk cId="1076671819" sldId="280"/>
            <ac:spMk id="15" creationId="{12B80966-77B5-F61E-2F42-F4452B7384D1}"/>
          </ac:spMkLst>
        </pc:spChg>
        <pc:spChg chg="del">
          <ac:chgData name="MUHAMMAD ABRAIZ" userId="6f9e98516f057140" providerId="LiveId" clId="{FD8E15A5-C332-4EAF-A98C-EE158E5A306A}" dt="2022-12-11T17:32:21.648" v="7983" actId="478"/>
          <ac:spMkLst>
            <pc:docMk/>
            <pc:sldMk cId="1076671819" sldId="280"/>
            <ac:spMk id="16" creationId="{4F53F248-8B52-41F2-1E24-E2D242DBBBF9}"/>
          </ac:spMkLst>
        </pc:spChg>
        <pc:spChg chg="mod">
          <ac:chgData name="MUHAMMAD ABRAIZ" userId="6f9e98516f057140" providerId="LiveId" clId="{FD8E15A5-C332-4EAF-A98C-EE158E5A306A}" dt="2022-12-11T17:32:26.741" v="7984" actId="1076"/>
          <ac:spMkLst>
            <pc:docMk/>
            <pc:sldMk cId="1076671819" sldId="280"/>
            <ac:spMk id="17" creationId="{457E0DF6-4A05-B7BB-B1AB-93B6EE45D323}"/>
          </ac:spMkLst>
        </pc:spChg>
        <pc:spChg chg="mod">
          <ac:chgData name="MUHAMMAD ABRAIZ" userId="6f9e98516f057140" providerId="LiveId" clId="{FD8E15A5-C332-4EAF-A98C-EE158E5A306A}" dt="2022-12-11T17:46:01.615" v="8009" actId="14100"/>
          <ac:spMkLst>
            <pc:docMk/>
            <pc:sldMk cId="1076671819" sldId="280"/>
            <ac:spMk id="18" creationId="{CE5E0B19-D53F-CE62-AD43-7A6AB61F1836}"/>
          </ac:spMkLst>
        </pc:spChg>
        <pc:spChg chg="del">
          <ac:chgData name="MUHAMMAD ABRAIZ" userId="6f9e98516f057140" providerId="LiveId" clId="{FD8E15A5-C332-4EAF-A98C-EE158E5A306A}" dt="2022-12-11T17:32:14.290" v="7982" actId="478"/>
          <ac:spMkLst>
            <pc:docMk/>
            <pc:sldMk cId="1076671819" sldId="280"/>
            <ac:spMk id="25" creationId="{7818CAE6-C374-7113-FC95-87C93974831F}"/>
          </ac:spMkLst>
        </pc:spChg>
        <pc:picChg chg="add mod ord">
          <ac:chgData name="MUHAMMAD ABRAIZ" userId="6f9e98516f057140" providerId="LiveId" clId="{FD8E15A5-C332-4EAF-A98C-EE158E5A306A}" dt="2022-12-11T17:46:23.711" v="8019" actId="1076"/>
          <ac:picMkLst>
            <pc:docMk/>
            <pc:sldMk cId="1076671819" sldId="280"/>
            <ac:picMk id="4" creationId="{189DF42D-DBCB-6C98-E5D2-DB15335F037E}"/>
          </ac:picMkLst>
        </pc:picChg>
        <pc:picChg chg="del">
          <ac:chgData name="MUHAMMAD ABRAIZ" userId="6f9e98516f057140" providerId="LiveId" clId="{FD8E15A5-C332-4EAF-A98C-EE158E5A306A}" dt="2022-12-11T17:32:07.794" v="7979" actId="478"/>
          <ac:picMkLst>
            <pc:docMk/>
            <pc:sldMk cId="1076671819" sldId="280"/>
            <ac:picMk id="7" creationId="{4E6E7EB2-29A8-7BF4-2036-6B0A768D9A68}"/>
          </ac:picMkLst>
        </pc:picChg>
        <pc:picChg chg="add mod ord">
          <ac:chgData name="MUHAMMAD ABRAIZ" userId="6f9e98516f057140" providerId="LiveId" clId="{FD8E15A5-C332-4EAF-A98C-EE158E5A306A}" dt="2022-12-11T17:47:41.964" v="8035" actId="167"/>
          <ac:picMkLst>
            <pc:docMk/>
            <pc:sldMk cId="1076671819" sldId="280"/>
            <ac:picMk id="8" creationId="{7DF7806C-CC19-9590-6098-F7DC60D2AEA8}"/>
          </ac:picMkLst>
        </pc:picChg>
        <pc:picChg chg="add del mod">
          <ac:chgData name="MUHAMMAD ABRAIZ" userId="6f9e98516f057140" providerId="LiveId" clId="{FD8E15A5-C332-4EAF-A98C-EE158E5A306A}" dt="2022-12-11T17:47:19.419" v="8027" actId="478"/>
          <ac:picMkLst>
            <pc:docMk/>
            <pc:sldMk cId="1076671819" sldId="280"/>
            <ac:picMk id="11" creationId="{53A6A66B-B49E-8A97-CE2C-B45F8F8A56A3}"/>
          </ac:picMkLst>
        </pc:picChg>
        <pc:picChg chg="add mod ord">
          <ac:chgData name="MUHAMMAD ABRAIZ" userId="6f9e98516f057140" providerId="LiveId" clId="{FD8E15A5-C332-4EAF-A98C-EE158E5A306A}" dt="2022-12-11T17:48:25.227" v="8041" actId="14100"/>
          <ac:picMkLst>
            <pc:docMk/>
            <pc:sldMk cId="1076671819" sldId="280"/>
            <ac:picMk id="20" creationId="{99F4EE46-ABF7-A4DD-4265-EC34CEB738ED}"/>
          </ac:picMkLst>
        </pc:picChg>
        <pc:cxnChg chg="mod">
          <ac:chgData name="MUHAMMAD ABRAIZ" userId="6f9e98516f057140" providerId="LiveId" clId="{FD8E15A5-C332-4EAF-A98C-EE158E5A306A}" dt="2022-12-11T17:47:48.306" v="8037" actId="14100"/>
          <ac:cxnSpMkLst>
            <pc:docMk/>
            <pc:sldMk cId="1076671819" sldId="280"/>
            <ac:cxnSpMk id="12" creationId="{D48BE186-2FDD-8FDA-038D-D9254F72E801}"/>
          </ac:cxnSpMkLst>
        </pc:cxnChg>
        <pc:cxnChg chg="add mod">
          <ac:chgData name="MUHAMMAD ABRAIZ" userId="6f9e98516f057140" providerId="LiveId" clId="{FD8E15A5-C332-4EAF-A98C-EE158E5A306A}" dt="2022-12-11T17:48:36.367" v="8043" actId="14100"/>
          <ac:cxnSpMkLst>
            <pc:docMk/>
            <pc:sldMk cId="1076671819" sldId="280"/>
            <ac:cxnSpMk id="22" creationId="{029E9547-5B70-7736-2171-88E2B1FF8D63}"/>
          </ac:cxnSpMkLst>
        </pc:cxnChg>
      </pc:sldChg>
      <pc:sldChg chg="addSp delSp modSp add del mod">
        <pc:chgData name="MUHAMMAD ABRAIZ" userId="6f9e98516f057140" providerId="LiveId" clId="{FD8E15A5-C332-4EAF-A98C-EE158E5A306A}" dt="2022-12-11T18:43:14.309" v="8225" actId="2696"/>
        <pc:sldMkLst>
          <pc:docMk/>
          <pc:sldMk cId="321664788" sldId="281"/>
        </pc:sldMkLst>
        <pc:spChg chg="mod">
          <ac:chgData name="MUHAMMAD ABRAIZ" userId="6f9e98516f057140" providerId="LiveId" clId="{FD8E15A5-C332-4EAF-A98C-EE158E5A306A}" dt="2022-12-11T17:56:32.658" v="8184" actId="122"/>
          <ac:spMkLst>
            <pc:docMk/>
            <pc:sldMk cId="321664788" sldId="281"/>
            <ac:spMk id="2" creationId="{26896594-D3EC-9C56-9166-12E1C95D953E}"/>
          </ac:spMkLst>
        </pc:spChg>
        <pc:spChg chg="del">
          <ac:chgData name="MUHAMMAD ABRAIZ" userId="6f9e98516f057140" providerId="LiveId" clId="{FD8E15A5-C332-4EAF-A98C-EE158E5A306A}" dt="2022-12-11T17:52:12.367" v="8149" actId="478"/>
          <ac:spMkLst>
            <pc:docMk/>
            <pc:sldMk cId="321664788" sldId="281"/>
            <ac:spMk id="14" creationId="{DA5937D7-2FA2-1DD0-7E70-57C819CC3E46}"/>
          </ac:spMkLst>
        </pc:spChg>
        <pc:spChg chg="del">
          <ac:chgData name="MUHAMMAD ABRAIZ" userId="6f9e98516f057140" providerId="LiveId" clId="{FD8E15A5-C332-4EAF-A98C-EE158E5A306A}" dt="2022-12-11T17:52:10.042" v="8147" actId="478"/>
          <ac:spMkLst>
            <pc:docMk/>
            <pc:sldMk cId="321664788" sldId="281"/>
            <ac:spMk id="15" creationId="{12B80966-77B5-F61E-2F42-F4452B7384D1}"/>
          </ac:spMkLst>
        </pc:spChg>
        <pc:spChg chg="del">
          <ac:chgData name="MUHAMMAD ABRAIZ" userId="6f9e98516f057140" providerId="LiveId" clId="{FD8E15A5-C332-4EAF-A98C-EE158E5A306A}" dt="2022-12-11T17:52:32.021" v="8157" actId="478"/>
          <ac:spMkLst>
            <pc:docMk/>
            <pc:sldMk cId="321664788" sldId="281"/>
            <ac:spMk id="17" creationId="{457E0DF6-4A05-B7BB-B1AB-93B6EE45D323}"/>
          </ac:spMkLst>
        </pc:spChg>
        <pc:spChg chg="del">
          <ac:chgData name="MUHAMMAD ABRAIZ" userId="6f9e98516f057140" providerId="LiveId" clId="{FD8E15A5-C332-4EAF-A98C-EE158E5A306A}" dt="2022-12-11T17:52:03.845" v="8145" actId="478"/>
          <ac:spMkLst>
            <pc:docMk/>
            <pc:sldMk cId="321664788" sldId="281"/>
            <ac:spMk id="18" creationId="{CE5E0B19-D53F-CE62-AD43-7A6AB61F1836}"/>
          </ac:spMkLst>
        </pc:spChg>
        <pc:picChg chg="del">
          <ac:chgData name="MUHAMMAD ABRAIZ" userId="6f9e98516f057140" providerId="LiveId" clId="{FD8E15A5-C332-4EAF-A98C-EE158E5A306A}" dt="2022-12-11T17:51:24.964" v="8143" actId="478"/>
          <ac:picMkLst>
            <pc:docMk/>
            <pc:sldMk cId="321664788" sldId="281"/>
            <ac:picMk id="4" creationId="{189DF42D-DBCB-6C98-E5D2-DB15335F037E}"/>
          </ac:picMkLst>
        </pc:picChg>
        <pc:picChg chg="add mod ord">
          <ac:chgData name="MUHAMMAD ABRAIZ" userId="6f9e98516f057140" providerId="LiveId" clId="{FD8E15A5-C332-4EAF-A98C-EE158E5A306A}" dt="2022-12-11T17:52:44.628" v="8159" actId="1076"/>
          <ac:picMkLst>
            <pc:docMk/>
            <pc:sldMk cId="321664788" sldId="281"/>
            <ac:picMk id="5" creationId="{C8DCB031-ECEB-532A-DECA-0E1CE2C60E35}"/>
          </ac:picMkLst>
        </pc:picChg>
        <pc:picChg chg="del">
          <ac:chgData name="MUHAMMAD ABRAIZ" userId="6f9e98516f057140" providerId="LiveId" clId="{FD8E15A5-C332-4EAF-A98C-EE158E5A306A}" dt="2022-12-11T17:51:24.964" v="8143" actId="478"/>
          <ac:picMkLst>
            <pc:docMk/>
            <pc:sldMk cId="321664788" sldId="281"/>
            <ac:picMk id="8" creationId="{7DF7806C-CC19-9590-6098-F7DC60D2AEA8}"/>
          </ac:picMkLst>
        </pc:picChg>
        <pc:picChg chg="del">
          <ac:chgData name="MUHAMMAD ABRAIZ" userId="6f9e98516f057140" providerId="LiveId" clId="{FD8E15A5-C332-4EAF-A98C-EE158E5A306A}" dt="2022-12-11T17:51:24.964" v="8143" actId="478"/>
          <ac:picMkLst>
            <pc:docMk/>
            <pc:sldMk cId="321664788" sldId="281"/>
            <ac:picMk id="20" creationId="{99F4EE46-ABF7-A4DD-4265-EC34CEB738ED}"/>
          </ac:picMkLst>
        </pc:picChg>
        <pc:cxnChg chg="del mod">
          <ac:chgData name="MUHAMMAD ABRAIZ" userId="6f9e98516f057140" providerId="LiveId" clId="{FD8E15A5-C332-4EAF-A98C-EE158E5A306A}" dt="2022-12-11T17:52:11.358" v="8148" actId="478"/>
          <ac:cxnSpMkLst>
            <pc:docMk/>
            <pc:sldMk cId="321664788" sldId="281"/>
            <ac:cxnSpMk id="12" creationId="{D48BE186-2FDD-8FDA-038D-D9254F72E801}"/>
          </ac:cxnSpMkLst>
        </pc:cxnChg>
        <pc:cxnChg chg="del">
          <ac:chgData name="MUHAMMAD ABRAIZ" userId="6f9e98516f057140" providerId="LiveId" clId="{FD8E15A5-C332-4EAF-A98C-EE158E5A306A}" dt="2022-12-11T17:52:08.652" v="8146" actId="478"/>
          <ac:cxnSpMkLst>
            <pc:docMk/>
            <pc:sldMk cId="321664788" sldId="281"/>
            <ac:cxnSpMk id="22" creationId="{029E9547-5B70-7736-2171-88E2B1FF8D63}"/>
          </ac:cxnSpMkLst>
        </pc:cxnChg>
      </pc:sldChg>
      <pc:sldChg chg="addSp delSp modSp add del mod">
        <pc:chgData name="MUHAMMAD ABRAIZ" userId="6f9e98516f057140" providerId="LiveId" clId="{FD8E15A5-C332-4EAF-A98C-EE158E5A306A}" dt="2022-12-11T18:43:17.061" v="8226" actId="2696"/>
        <pc:sldMkLst>
          <pc:docMk/>
          <pc:sldMk cId="1187091042" sldId="282"/>
        </pc:sldMkLst>
        <pc:spChg chg="mod">
          <ac:chgData name="MUHAMMAD ABRAIZ" userId="6f9e98516f057140" providerId="LiveId" clId="{FD8E15A5-C332-4EAF-A98C-EE158E5A306A}" dt="2022-12-11T17:56:25.334" v="8183" actId="122"/>
          <ac:spMkLst>
            <pc:docMk/>
            <pc:sldMk cId="1187091042" sldId="282"/>
            <ac:spMk id="2" creationId="{26896594-D3EC-9C56-9166-12E1C95D953E}"/>
          </ac:spMkLst>
        </pc:spChg>
        <pc:spChg chg="del">
          <ac:chgData name="MUHAMMAD ABRAIZ" userId="6f9e98516f057140" providerId="LiveId" clId="{FD8E15A5-C332-4EAF-A98C-EE158E5A306A}" dt="2022-12-11T17:53:32.508" v="8164" actId="478"/>
          <ac:spMkLst>
            <pc:docMk/>
            <pc:sldMk cId="1187091042" sldId="282"/>
            <ac:spMk id="14" creationId="{DA5937D7-2FA2-1DD0-7E70-57C819CC3E46}"/>
          </ac:spMkLst>
        </pc:spChg>
        <pc:spChg chg="del">
          <ac:chgData name="MUHAMMAD ABRAIZ" userId="6f9e98516f057140" providerId="LiveId" clId="{FD8E15A5-C332-4EAF-A98C-EE158E5A306A}" dt="2022-12-11T17:53:48.630" v="8170" actId="478"/>
          <ac:spMkLst>
            <pc:docMk/>
            <pc:sldMk cId="1187091042" sldId="282"/>
            <ac:spMk id="15" creationId="{12B80966-77B5-F61E-2F42-F4452B7384D1}"/>
          </ac:spMkLst>
        </pc:spChg>
        <pc:spChg chg="del">
          <ac:chgData name="MUHAMMAD ABRAIZ" userId="6f9e98516f057140" providerId="LiveId" clId="{FD8E15A5-C332-4EAF-A98C-EE158E5A306A}" dt="2022-12-11T17:53:36.781" v="8167" actId="478"/>
          <ac:spMkLst>
            <pc:docMk/>
            <pc:sldMk cId="1187091042" sldId="282"/>
            <ac:spMk id="17" creationId="{457E0DF6-4A05-B7BB-B1AB-93B6EE45D323}"/>
          </ac:spMkLst>
        </pc:spChg>
        <pc:spChg chg="del">
          <ac:chgData name="MUHAMMAD ABRAIZ" userId="6f9e98516f057140" providerId="LiveId" clId="{FD8E15A5-C332-4EAF-A98C-EE158E5A306A}" dt="2022-12-11T17:53:48.630" v="8170" actId="478"/>
          <ac:spMkLst>
            <pc:docMk/>
            <pc:sldMk cId="1187091042" sldId="282"/>
            <ac:spMk id="18" creationId="{CE5E0B19-D53F-CE62-AD43-7A6AB61F1836}"/>
          </ac:spMkLst>
        </pc:spChg>
        <pc:picChg chg="del">
          <ac:chgData name="MUHAMMAD ABRAIZ" userId="6f9e98516f057140" providerId="LiveId" clId="{FD8E15A5-C332-4EAF-A98C-EE158E5A306A}" dt="2022-12-11T17:51:30.961" v="8144" actId="478"/>
          <ac:picMkLst>
            <pc:docMk/>
            <pc:sldMk cId="1187091042" sldId="282"/>
            <ac:picMk id="4" creationId="{189DF42D-DBCB-6C98-E5D2-DB15335F037E}"/>
          </ac:picMkLst>
        </pc:picChg>
        <pc:picChg chg="add del mod ord">
          <ac:chgData name="MUHAMMAD ABRAIZ" userId="6f9e98516f057140" providerId="LiveId" clId="{FD8E15A5-C332-4EAF-A98C-EE158E5A306A}" dt="2022-12-11T17:54:25.403" v="8175" actId="14100"/>
          <ac:picMkLst>
            <pc:docMk/>
            <pc:sldMk cId="1187091042" sldId="282"/>
            <ac:picMk id="5" creationId="{0A73AFB4-808B-BA57-33C2-4D4233EE351B}"/>
          </ac:picMkLst>
        </pc:picChg>
        <pc:picChg chg="add mod">
          <ac:chgData name="MUHAMMAD ABRAIZ" userId="6f9e98516f057140" providerId="LiveId" clId="{FD8E15A5-C332-4EAF-A98C-EE158E5A306A}" dt="2022-12-11T17:54:22.592" v="8174" actId="1076"/>
          <ac:picMkLst>
            <pc:docMk/>
            <pc:sldMk cId="1187091042" sldId="282"/>
            <ac:picMk id="7" creationId="{66D1E059-20F6-23BB-52DF-79ED0AD6D661}"/>
          </ac:picMkLst>
        </pc:picChg>
        <pc:picChg chg="del">
          <ac:chgData name="MUHAMMAD ABRAIZ" userId="6f9e98516f057140" providerId="LiveId" clId="{FD8E15A5-C332-4EAF-A98C-EE158E5A306A}" dt="2022-12-11T17:51:30.961" v="8144" actId="478"/>
          <ac:picMkLst>
            <pc:docMk/>
            <pc:sldMk cId="1187091042" sldId="282"/>
            <ac:picMk id="8" creationId="{7DF7806C-CC19-9590-6098-F7DC60D2AEA8}"/>
          </ac:picMkLst>
        </pc:picChg>
        <pc:picChg chg="del">
          <ac:chgData name="MUHAMMAD ABRAIZ" userId="6f9e98516f057140" providerId="LiveId" clId="{FD8E15A5-C332-4EAF-A98C-EE158E5A306A}" dt="2022-12-11T17:51:30.961" v="8144" actId="478"/>
          <ac:picMkLst>
            <pc:docMk/>
            <pc:sldMk cId="1187091042" sldId="282"/>
            <ac:picMk id="20" creationId="{99F4EE46-ABF7-A4DD-4265-EC34CEB738ED}"/>
          </ac:picMkLst>
        </pc:picChg>
        <pc:cxnChg chg="del mod">
          <ac:chgData name="MUHAMMAD ABRAIZ" userId="6f9e98516f057140" providerId="LiveId" clId="{FD8E15A5-C332-4EAF-A98C-EE158E5A306A}" dt="2022-12-11T17:53:48.630" v="8170" actId="478"/>
          <ac:cxnSpMkLst>
            <pc:docMk/>
            <pc:sldMk cId="1187091042" sldId="282"/>
            <ac:cxnSpMk id="12" creationId="{D48BE186-2FDD-8FDA-038D-D9254F72E801}"/>
          </ac:cxnSpMkLst>
        </pc:cxnChg>
        <pc:cxnChg chg="del">
          <ac:chgData name="MUHAMMAD ABRAIZ" userId="6f9e98516f057140" providerId="LiveId" clId="{FD8E15A5-C332-4EAF-A98C-EE158E5A306A}" dt="2022-12-11T17:53:51.041" v="8171" actId="478"/>
          <ac:cxnSpMkLst>
            <pc:docMk/>
            <pc:sldMk cId="1187091042" sldId="282"/>
            <ac:cxnSpMk id="22" creationId="{029E9547-5B70-7736-2171-88E2B1FF8D63}"/>
          </ac:cxnSpMkLst>
        </pc:cxnChg>
      </pc:sldChg>
      <pc:sldChg chg="modSp new mod">
        <pc:chgData name="MUHAMMAD ABRAIZ" userId="6f9e98516f057140" providerId="LiveId" clId="{FD8E15A5-C332-4EAF-A98C-EE158E5A306A}" dt="2022-12-11T18:03:22.582" v="8217" actId="1076"/>
        <pc:sldMkLst>
          <pc:docMk/>
          <pc:sldMk cId="1098830636" sldId="283"/>
        </pc:sldMkLst>
        <pc:spChg chg="mod">
          <ac:chgData name="MUHAMMAD ABRAIZ" userId="6f9e98516f057140" providerId="LiveId" clId="{FD8E15A5-C332-4EAF-A98C-EE158E5A306A}" dt="2022-12-11T18:03:22.582" v="8217" actId="1076"/>
          <ac:spMkLst>
            <pc:docMk/>
            <pc:sldMk cId="1098830636" sldId="283"/>
            <ac:spMk id="2" creationId="{1E4422DE-C41B-2B98-472A-6A770AE3D910}"/>
          </ac:spMkLst>
        </pc:spChg>
      </pc:sldChg>
    </pc:docChg>
  </pc:docChgLst>
  <pc:docChgLst>
    <pc:chgData name="MUHAMMAD ABRAIZ" userId="6f9e98516f057140" providerId="LiveId" clId="{C34CD3CC-F52D-4A55-8845-0D8F702E69A1}"/>
    <pc:docChg chg="custSel modSld">
      <pc:chgData name="MUHAMMAD ABRAIZ" userId="6f9e98516f057140" providerId="LiveId" clId="{C34CD3CC-F52D-4A55-8845-0D8F702E69A1}" dt="2023-04-12T16:05:09.814" v="8" actId="1076"/>
      <pc:docMkLst>
        <pc:docMk/>
      </pc:docMkLst>
      <pc:sldChg chg="addSp delSp modSp mod">
        <pc:chgData name="MUHAMMAD ABRAIZ" userId="6f9e98516f057140" providerId="LiveId" clId="{C34CD3CC-F52D-4A55-8845-0D8F702E69A1}" dt="2023-04-12T16:05:09.814" v="8" actId="1076"/>
        <pc:sldMkLst>
          <pc:docMk/>
          <pc:sldMk cId="2505392238" sldId="262"/>
        </pc:sldMkLst>
        <pc:spChg chg="del mod">
          <ac:chgData name="MUHAMMAD ABRAIZ" userId="6f9e98516f057140" providerId="LiveId" clId="{C34CD3CC-F52D-4A55-8845-0D8F702E69A1}" dt="2023-04-12T16:05:06.627" v="7" actId="478"/>
          <ac:spMkLst>
            <pc:docMk/>
            <pc:sldMk cId="2505392238" sldId="262"/>
            <ac:spMk id="4" creationId="{0F546E5E-81D4-9036-D702-AC3EF0E9C30B}"/>
          </ac:spMkLst>
        </pc:spChg>
        <pc:picChg chg="add mod">
          <ac:chgData name="MUHAMMAD ABRAIZ" userId="6f9e98516f057140" providerId="LiveId" clId="{C34CD3CC-F52D-4A55-8845-0D8F702E69A1}" dt="2023-04-12T16:05:09.814" v="8" actId="1076"/>
          <ac:picMkLst>
            <pc:docMk/>
            <pc:sldMk cId="2505392238" sldId="262"/>
            <ac:picMk id="5" creationId="{2BE28C04-0FF7-DA70-F38D-FFBE1BE8870C}"/>
          </ac:picMkLst>
        </pc:picChg>
        <pc:picChg chg="del">
          <ac:chgData name="MUHAMMAD ABRAIZ" userId="6f9e98516f057140" providerId="LiveId" clId="{C34CD3CC-F52D-4A55-8845-0D8F702E69A1}" dt="2023-04-12T16:04:15.602" v="0" actId="478"/>
          <ac:picMkLst>
            <pc:docMk/>
            <pc:sldMk cId="2505392238" sldId="262"/>
            <ac:picMk id="12" creationId="{C560DAED-68DA-5D8C-7937-63C4C84AEF04}"/>
          </ac:picMkLst>
        </pc:picChg>
      </pc:sldChg>
    </pc:docChg>
  </pc:docChgLst>
  <pc:docChgLst>
    <pc:chgData name="MUHAMMAD ABRAIZ" userId="6f9e98516f057140" providerId="LiveId" clId="{22C04F7C-F4FB-4006-BDA6-2238021F9BC6}"/>
    <pc:docChg chg="undo custSel addSld modSld">
      <pc:chgData name="MUHAMMAD ABRAIZ" userId="6f9e98516f057140" providerId="LiveId" clId="{22C04F7C-F4FB-4006-BDA6-2238021F9BC6}" dt="2023-02-17T10:05:40.826" v="260" actId="1076"/>
      <pc:docMkLst>
        <pc:docMk/>
      </pc:docMkLst>
      <pc:sldChg chg="addSp delSp modSp mod">
        <pc:chgData name="MUHAMMAD ABRAIZ" userId="6f9e98516f057140" providerId="LiveId" clId="{22C04F7C-F4FB-4006-BDA6-2238021F9BC6}" dt="2022-12-12T10:35:28.668" v="246" actId="14100"/>
        <pc:sldMkLst>
          <pc:docMk/>
          <pc:sldMk cId="2505392238" sldId="262"/>
        </pc:sldMkLst>
        <pc:spChg chg="add del mod">
          <ac:chgData name="MUHAMMAD ABRAIZ" userId="6f9e98516f057140" providerId="LiveId" clId="{22C04F7C-F4FB-4006-BDA6-2238021F9BC6}" dt="2022-12-12T10:34:57.304" v="226"/>
          <ac:spMkLst>
            <pc:docMk/>
            <pc:sldMk cId="2505392238" sldId="262"/>
            <ac:spMk id="5" creationId="{57821385-DA7F-C41E-85C3-1FA931D48425}"/>
          </ac:spMkLst>
        </pc:spChg>
        <pc:spChg chg="mod">
          <ac:chgData name="MUHAMMAD ABRAIZ" userId="6f9e98516f057140" providerId="LiveId" clId="{22C04F7C-F4FB-4006-BDA6-2238021F9BC6}" dt="2022-12-12T10:35:28.668" v="246" actId="14100"/>
          <ac:spMkLst>
            <pc:docMk/>
            <pc:sldMk cId="2505392238" sldId="262"/>
            <ac:spMk id="10" creationId="{6A308CC6-C0CC-39ED-A9CE-1FCC201F552E}"/>
          </ac:spMkLst>
        </pc:spChg>
        <pc:spChg chg="mod">
          <ac:chgData name="MUHAMMAD ABRAIZ" userId="6f9e98516f057140" providerId="LiveId" clId="{22C04F7C-F4FB-4006-BDA6-2238021F9BC6}" dt="2022-12-12T10:35:15.736" v="244" actId="20577"/>
          <ac:spMkLst>
            <pc:docMk/>
            <pc:sldMk cId="2505392238" sldId="262"/>
            <ac:spMk id="13" creationId="{AB6FBB65-6E0E-E253-66AC-9C81813AC3DE}"/>
          </ac:spMkLst>
        </pc:spChg>
      </pc:sldChg>
      <pc:sldChg chg="modSp mod">
        <pc:chgData name="MUHAMMAD ABRAIZ" userId="6f9e98516f057140" providerId="LiveId" clId="{22C04F7C-F4FB-4006-BDA6-2238021F9BC6}" dt="2022-12-12T10:20:01.060" v="177" actId="207"/>
        <pc:sldMkLst>
          <pc:docMk/>
          <pc:sldMk cId="3488727676" sldId="274"/>
        </pc:sldMkLst>
        <pc:spChg chg="mod">
          <ac:chgData name="MUHAMMAD ABRAIZ" userId="6f9e98516f057140" providerId="LiveId" clId="{22C04F7C-F4FB-4006-BDA6-2238021F9BC6}" dt="2022-12-12T10:20:01.060" v="177" actId="207"/>
          <ac:spMkLst>
            <pc:docMk/>
            <pc:sldMk cId="3488727676" sldId="274"/>
            <ac:spMk id="46" creationId="{3D7FFFC9-4614-3FD7-B5AD-FD406CA59BE4}"/>
          </ac:spMkLst>
        </pc:spChg>
      </pc:sldChg>
      <pc:sldChg chg="modSp mod">
        <pc:chgData name="MUHAMMAD ABRAIZ" userId="6f9e98516f057140" providerId="LiveId" clId="{22C04F7C-F4FB-4006-BDA6-2238021F9BC6}" dt="2022-12-13T09:24:05.076" v="256" actId="20577"/>
        <pc:sldMkLst>
          <pc:docMk/>
          <pc:sldMk cId="2277439947" sldId="276"/>
        </pc:sldMkLst>
        <pc:spChg chg="mod">
          <ac:chgData name="MUHAMMAD ABRAIZ" userId="6f9e98516f057140" providerId="LiveId" clId="{22C04F7C-F4FB-4006-BDA6-2238021F9BC6}" dt="2022-12-13T09:24:05.076" v="256" actId="20577"/>
          <ac:spMkLst>
            <pc:docMk/>
            <pc:sldMk cId="2277439947" sldId="276"/>
            <ac:spMk id="20" creationId="{82370AA0-B4AC-B6C8-4799-D1B19A0A8982}"/>
          </ac:spMkLst>
        </pc:spChg>
        <pc:spChg chg="mod">
          <ac:chgData name="MUHAMMAD ABRAIZ" userId="6f9e98516f057140" providerId="LiveId" clId="{22C04F7C-F4FB-4006-BDA6-2238021F9BC6}" dt="2022-12-12T13:05:08.653" v="252" actId="14100"/>
          <ac:spMkLst>
            <pc:docMk/>
            <pc:sldMk cId="2277439947" sldId="276"/>
            <ac:spMk id="50" creationId="{3E7F7966-2C15-9876-460E-945CCF48DF6D}"/>
          </ac:spMkLst>
        </pc:spChg>
      </pc:sldChg>
      <pc:sldChg chg="addSp delSp modSp add mod">
        <pc:chgData name="MUHAMMAD ABRAIZ" userId="6f9e98516f057140" providerId="LiveId" clId="{22C04F7C-F4FB-4006-BDA6-2238021F9BC6}" dt="2022-12-12T10:22:08.514" v="182" actId="1076"/>
        <pc:sldMkLst>
          <pc:docMk/>
          <pc:sldMk cId="838028761" sldId="284"/>
        </pc:sldMkLst>
        <pc:spChg chg="mod">
          <ac:chgData name="MUHAMMAD ABRAIZ" userId="6f9e98516f057140" providerId="LiveId" clId="{22C04F7C-F4FB-4006-BDA6-2238021F9BC6}" dt="2022-12-12T09:50:26.542" v="85" actId="20577"/>
          <ac:spMkLst>
            <pc:docMk/>
            <pc:sldMk cId="838028761" sldId="284"/>
            <ac:spMk id="2" creationId="{26896594-D3EC-9C56-9166-12E1C95D953E}"/>
          </ac:spMkLst>
        </pc:spChg>
        <pc:spChg chg="add mod">
          <ac:chgData name="MUHAMMAD ABRAIZ" userId="6f9e98516f057140" providerId="LiveId" clId="{22C04F7C-F4FB-4006-BDA6-2238021F9BC6}" dt="2022-12-12T09:51:36.688" v="98" actId="1582"/>
          <ac:spMkLst>
            <pc:docMk/>
            <pc:sldMk cId="838028761" sldId="284"/>
            <ac:spMk id="11" creationId="{E8E06D6C-F417-D7BE-5317-E6341809EB39}"/>
          </ac:spMkLst>
        </pc:spChg>
        <pc:spChg chg="add del mod">
          <ac:chgData name="MUHAMMAD ABRAIZ" userId="6f9e98516f057140" providerId="LiveId" clId="{22C04F7C-F4FB-4006-BDA6-2238021F9BC6}" dt="2022-12-12T09:51:54.834" v="102" actId="478"/>
          <ac:spMkLst>
            <pc:docMk/>
            <pc:sldMk cId="838028761" sldId="284"/>
            <ac:spMk id="13" creationId="{1BD620B6-1DEB-880E-D2E7-0B9FA5FAA401}"/>
          </ac:spMkLst>
        </pc:spChg>
        <pc:spChg chg="del">
          <ac:chgData name="MUHAMMAD ABRAIZ" userId="6f9e98516f057140" providerId="LiveId" clId="{22C04F7C-F4FB-4006-BDA6-2238021F9BC6}" dt="2022-12-12T09:50:40.347" v="89" actId="478"/>
          <ac:spMkLst>
            <pc:docMk/>
            <pc:sldMk cId="838028761" sldId="284"/>
            <ac:spMk id="14" creationId="{DA5937D7-2FA2-1DD0-7E70-57C819CC3E46}"/>
          </ac:spMkLst>
        </pc:spChg>
        <pc:spChg chg="del mod">
          <ac:chgData name="MUHAMMAD ABRAIZ" userId="6f9e98516f057140" providerId="LiveId" clId="{22C04F7C-F4FB-4006-BDA6-2238021F9BC6}" dt="2022-12-12T09:49:28.310" v="46" actId="478"/>
          <ac:spMkLst>
            <pc:docMk/>
            <pc:sldMk cId="838028761" sldId="284"/>
            <ac:spMk id="15" creationId="{12B80966-77B5-F61E-2F42-F4452B7384D1}"/>
          </ac:spMkLst>
        </pc:spChg>
        <pc:spChg chg="add mod">
          <ac:chgData name="MUHAMMAD ABRAIZ" userId="6f9e98516f057140" providerId="LiveId" clId="{22C04F7C-F4FB-4006-BDA6-2238021F9BC6}" dt="2022-12-12T09:52:01.185" v="104" actId="14100"/>
          <ac:spMkLst>
            <pc:docMk/>
            <pc:sldMk cId="838028761" sldId="284"/>
            <ac:spMk id="16" creationId="{DB6A6260-34BB-883A-1102-22053D979994}"/>
          </ac:spMkLst>
        </pc:spChg>
        <pc:spChg chg="del">
          <ac:chgData name="MUHAMMAD ABRAIZ" userId="6f9e98516f057140" providerId="LiveId" clId="{22C04F7C-F4FB-4006-BDA6-2238021F9BC6}" dt="2022-12-12T09:50:42.919" v="90" actId="478"/>
          <ac:spMkLst>
            <pc:docMk/>
            <pc:sldMk cId="838028761" sldId="284"/>
            <ac:spMk id="17" creationId="{457E0DF6-4A05-B7BB-B1AB-93B6EE45D323}"/>
          </ac:spMkLst>
        </pc:spChg>
        <pc:spChg chg="del">
          <ac:chgData name="MUHAMMAD ABRAIZ" userId="6f9e98516f057140" providerId="LiveId" clId="{22C04F7C-F4FB-4006-BDA6-2238021F9BC6}" dt="2022-12-12T09:50:34.198" v="86" actId="478"/>
          <ac:spMkLst>
            <pc:docMk/>
            <pc:sldMk cId="838028761" sldId="284"/>
            <ac:spMk id="18" creationId="{CE5E0B19-D53F-CE62-AD43-7A6AB61F1836}"/>
          </ac:spMkLst>
        </pc:spChg>
        <pc:spChg chg="add mod">
          <ac:chgData name="MUHAMMAD ABRAIZ" userId="6f9e98516f057140" providerId="LiveId" clId="{22C04F7C-F4FB-4006-BDA6-2238021F9BC6}" dt="2022-12-12T09:52:05.578" v="106" actId="1076"/>
          <ac:spMkLst>
            <pc:docMk/>
            <pc:sldMk cId="838028761" sldId="284"/>
            <ac:spMk id="19" creationId="{4A2C246A-4696-D19A-F022-30C821AA1106}"/>
          </ac:spMkLst>
        </pc:spChg>
        <pc:spChg chg="add mod">
          <ac:chgData name="MUHAMMAD ABRAIZ" userId="6f9e98516f057140" providerId="LiveId" clId="{22C04F7C-F4FB-4006-BDA6-2238021F9BC6}" dt="2022-12-12T10:22:05.291" v="181" actId="1076"/>
          <ac:spMkLst>
            <pc:docMk/>
            <pc:sldMk cId="838028761" sldId="284"/>
            <ac:spMk id="26" creationId="{A7E98A28-A3BF-B706-750F-69160FFB228A}"/>
          </ac:spMkLst>
        </pc:spChg>
        <pc:picChg chg="del">
          <ac:chgData name="MUHAMMAD ABRAIZ" userId="6f9e98516f057140" providerId="LiveId" clId="{22C04F7C-F4FB-4006-BDA6-2238021F9BC6}" dt="2022-12-12T09:38:31.876" v="24" actId="478"/>
          <ac:picMkLst>
            <pc:docMk/>
            <pc:sldMk cId="838028761" sldId="284"/>
            <ac:picMk id="4" creationId="{189DF42D-DBCB-6C98-E5D2-DB15335F037E}"/>
          </ac:picMkLst>
        </pc:picChg>
        <pc:picChg chg="add del mod ord">
          <ac:chgData name="MUHAMMAD ABRAIZ" userId="6f9e98516f057140" providerId="LiveId" clId="{22C04F7C-F4FB-4006-BDA6-2238021F9BC6}" dt="2022-12-12T09:49:23.720" v="44" actId="478"/>
          <ac:picMkLst>
            <pc:docMk/>
            <pc:sldMk cId="838028761" sldId="284"/>
            <ac:picMk id="5" creationId="{2AEF8BDF-B12D-B6BD-30F3-CD5129E41B7D}"/>
          </ac:picMkLst>
        </pc:picChg>
        <pc:picChg chg="add del mod ord">
          <ac:chgData name="MUHAMMAD ABRAIZ" userId="6f9e98516f057140" providerId="LiveId" clId="{22C04F7C-F4FB-4006-BDA6-2238021F9BC6}" dt="2022-12-12T09:49:25.377" v="45" actId="478"/>
          <ac:picMkLst>
            <pc:docMk/>
            <pc:sldMk cId="838028761" sldId="284"/>
            <ac:picMk id="7" creationId="{E855C9A3-5161-F8F6-D001-46795ABE5694}"/>
          </ac:picMkLst>
        </pc:picChg>
        <pc:picChg chg="del">
          <ac:chgData name="MUHAMMAD ABRAIZ" userId="6f9e98516f057140" providerId="LiveId" clId="{22C04F7C-F4FB-4006-BDA6-2238021F9BC6}" dt="2022-12-12T09:38:33.504" v="25" actId="478"/>
          <ac:picMkLst>
            <pc:docMk/>
            <pc:sldMk cId="838028761" sldId="284"/>
            <ac:picMk id="8" creationId="{7DF7806C-CC19-9590-6098-F7DC60D2AEA8}"/>
          </ac:picMkLst>
        </pc:picChg>
        <pc:picChg chg="add mod ord">
          <ac:chgData name="MUHAMMAD ABRAIZ" userId="6f9e98516f057140" providerId="LiveId" clId="{22C04F7C-F4FB-4006-BDA6-2238021F9BC6}" dt="2022-12-12T09:50:53.658" v="94" actId="1076"/>
          <ac:picMkLst>
            <pc:docMk/>
            <pc:sldMk cId="838028761" sldId="284"/>
            <ac:picMk id="10" creationId="{42C8DA50-2227-DDAF-1A58-0C63B99F3847}"/>
          </ac:picMkLst>
        </pc:picChg>
        <pc:picChg chg="del">
          <ac:chgData name="MUHAMMAD ABRAIZ" userId="6f9e98516f057140" providerId="LiveId" clId="{22C04F7C-F4FB-4006-BDA6-2238021F9BC6}" dt="2022-12-12T09:38:29.946" v="23" actId="478"/>
          <ac:picMkLst>
            <pc:docMk/>
            <pc:sldMk cId="838028761" sldId="284"/>
            <ac:picMk id="20" creationId="{99F4EE46-ABF7-A4DD-4265-EC34CEB738ED}"/>
          </ac:picMkLst>
        </pc:picChg>
        <pc:picChg chg="add del mod">
          <ac:chgData name="MUHAMMAD ABRAIZ" userId="6f9e98516f057140" providerId="LiveId" clId="{22C04F7C-F4FB-4006-BDA6-2238021F9BC6}" dt="2022-12-12T09:59:05.562" v="117" actId="478"/>
          <ac:picMkLst>
            <pc:docMk/>
            <pc:sldMk cId="838028761" sldId="284"/>
            <ac:picMk id="23" creationId="{3EF1C4F6-2185-36FF-CE27-8EB95B96C44C}"/>
          </ac:picMkLst>
        </pc:picChg>
        <pc:picChg chg="add del mod">
          <ac:chgData name="MUHAMMAD ABRAIZ" userId="6f9e98516f057140" providerId="LiveId" clId="{22C04F7C-F4FB-4006-BDA6-2238021F9BC6}" dt="2022-12-12T09:59:03.594" v="116" actId="22"/>
          <ac:picMkLst>
            <pc:docMk/>
            <pc:sldMk cId="838028761" sldId="284"/>
            <ac:picMk id="25" creationId="{2EDE3F9A-1CF6-C1C5-51F1-AF10FC9E9D85}"/>
          </ac:picMkLst>
        </pc:picChg>
        <pc:picChg chg="add mod">
          <ac:chgData name="MUHAMMAD ABRAIZ" userId="6f9e98516f057140" providerId="LiveId" clId="{22C04F7C-F4FB-4006-BDA6-2238021F9BC6}" dt="2022-12-12T10:22:08.514" v="182" actId="1076"/>
          <ac:picMkLst>
            <pc:docMk/>
            <pc:sldMk cId="838028761" sldId="284"/>
            <ac:picMk id="28" creationId="{E1D5C203-63C5-A133-B85C-83214E415BB2}"/>
          </ac:picMkLst>
        </pc:picChg>
        <pc:cxnChg chg="del mod">
          <ac:chgData name="MUHAMMAD ABRAIZ" userId="6f9e98516f057140" providerId="LiveId" clId="{22C04F7C-F4FB-4006-BDA6-2238021F9BC6}" dt="2022-12-12T09:50:38.325" v="88" actId="478"/>
          <ac:cxnSpMkLst>
            <pc:docMk/>
            <pc:sldMk cId="838028761" sldId="284"/>
            <ac:cxnSpMk id="12" creationId="{D48BE186-2FDD-8FDA-038D-D9254F72E801}"/>
          </ac:cxnSpMkLst>
        </pc:cxnChg>
        <pc:cxnChg chg="del">
          <ac:chgData name="MUHAMMAD ABRAIZ" userId="6f9e98516f057140" providerId="LiveId" clId="{22C04F7C-F4FB-4006-BDA6-2238021F9BC6}" dt="2022-12-12T09:50:36.385" v="87" actId="478"/>
          <ac:cxnSpMkLst>
            <pc:docMk/>
            <pc:sldMk cId="838028761" sldId="284"/>
            <ac:cxnSpMk id="22" creationId="{029E9547-5B70-7736-2171-88E2B1FF8D63}"/>
          </ac:cxnSpMkLst>
        </pc:cxnChg>
      </pc:sldChg>
      <pc:sldChg chg="addSp delSp modSp add mod">
        <pc:chgData name="MUHAMMAD ABRAIZ" userId="6f9e98516f057140" providerId="LiveId" clId="{22C04F7C-F4FB-4006-BDA6-2238021F9BC6}" dt="2022-12-12T13:07:45.152" v="255" actId="208"/>
        <pc:sldMkLst>
          <pc:docMk/>
          <pc:sldMk cId="2793798045" sldId="285"/>
        </pc:sldMkLst>
        <pc:spChg chg="mod">
          <ac:chgData name="MUHAMMAD ABRAIZ" userId="6f9e98516f057140" providerId="LiveId" clId="{22C04F7C-F4FB-4006-BDA6-2238021F9BC6}" dt="2022-12-12T10:08:56.598" v="147" actId="20577"/>
          <ac:spMkLst>
            <pc:docMk/>
            <pc:sldMk cId="2793798045" sldId="285"/>
            <ac:spMk id="2" creationId="{26896594-D3EC-9C56-9166-12E1C95D953E}"/>
          </ac:spMkLst>
        </pc:spChg>
        <pc:spChg chg="add mod">
          <ac:chgData name="MUHAMMAD ABRAIZ" userId="6f9e98516f057140" providerId="LiveId" clId="{22C04F7C-F4FB-4006-BDA6-2238021F9BC6}" dt="2022-12-12T12:54:37.644" v="251" actId="20577"/>
          <ac:spMkLst>
            <pc:docMk/>
            <pc:sldMk cId="2793798045" sldId="285"/>
            <ac:spMk id="11" creationId="{A841A7C6-37DF-4BB1-5456-2DC7A31C8DBE}"/>
          </ac:spMkLst>
        </pc:spChg>
        <pc:spChg chg="del">
          <ac:chgData name="MUHAMMAD ABRAIZ" userId="6f9e98516f057140" providerId="LiveId" clId="{22C04F7C-F4FB-4006-BDA6-2238021F9BC6}" dt="2022-12-12T10:00:20.500" v="132" actId="478"/>
          <ac:spMkLst>
            <pc:docMk/>
            <pc:sldMk cId="2793798045" sldId="285"/>
            <ac:spMk id="14" creationId="{DA5937D7-2FA2-1DD0-7E70-57C819CC3E46}"/>
          </ac:spMkLst>
        </pc:spChg>
        <pc:spChg chg="del">
          <ac:chgData name="MUHAMMAD ABRAIZ" userId="6f9e98516f057140" providerId="LiveId" clId="{22C04F7C-F4FB-4006-BDA6-2238021F9BC6}" dt="2022-12-12T10:00:16.111" v="129" actId="478"/>
          <ac:spMkLst>
            <pc:docMk/>
            <pc:sldMk cId="2793798045" sldId="285"/>
            <ac:spMk id="15" creationId="{12B80966-77B5-F61E-2F42-F4452B7384D1}"/>
          </ac:spMkLst>
        </pc:spChg>
        <pc:spChg chg="del">
          <ac:chgData name="MUHAMMAD ABRAIZ" userId="6f9e98516f057140" providerId="LiveId" clId="{22C04F7C-F4FB-4006-BDA6-2238021F9BC6}" dt="2022-12-12T10:00:21.431" v="133" actId="478"/>
          <ac:spMkLst>
            <pc:docMk/>
            <pc:sldMk cId="2793798045" sldId="285"/>
            <ac:spMk id="17" creationId="{457E0DF6-4A05-B7BB-B1AB-93B6EE45D323}"/>
          </ac:spMkLst>
        </pc:spChg>
        <pc:spChg chg="mod">
          <ac:chgData name="MUHAMMAD ABRAIZ" userId="6f9e98516f057140" providerId="LiveId" clId="{22C04F7C-F4FB-4006-BDA6-2238021F9BC6}" dt="2022-12-12T13:07:45.152" v="255" actId="208"/>
          <ac:spMkLst>
            <pc:docMk/>
            <pc:sldMk cId="2793798045" sldId="285"/>
            <ac:spMk id="18" creationId="{CE5E0B19-D53F-CE62-AD43-7A6AB61F1836}"/>
          </ac:spMkLst>
        </pc:spChg>
        <pc:picChg chg="del">
          <ac:chgData name="MUHAMMAD ABRAIZ" userId="6f9e98516f057140" providerId="LiveId" clId="{22C04F7C-F4FB-4006-BDA6-2238021F9BC6}" dt="2022-12-12T09:59:42.782" v="118" actId="478"/>
          <ac:picMkLst>
            <pc:docMk/>
            <pc:sldMk cId="2793798045" sldId="285"/>
            <ac:picMk id="4" creationId="{189DF42D-DBCB-6C98-E5D2-DB15335F037E}"/>
          </ac:picMkLst>
        </pc:picChg>
        <pc:picChg chg="add mod ord">
          <ac:chgData name="MUHAMMAD ABRAIZ" userId="6f9e98516f057140" providerId="LiveId" clId="{22C04F7C-F4FB-4006-BDA6-2238021F9BC6}" dt="2022-12-12T10:00:00.093" v="124" actId="167"/>
          <ac:picMkLst>
            <pc:docMk/>
            <pc:sldMk cId="2793798045" sldId="285"/>
            <ac:picMk id="5" creationId="{397A5995-FC75-1F6C-E1FE-498E4FE206BB}"/>
          </ac:picMkLst>
        </pc:picChg>
        <pc:picChg chg="add mod">
          <ac:chgData name="MUHAMMAD ABRAIZ" userId="6f9e98516f057140" providerId="LiveId" clId="{22C04F7C-F4FB-4006-BDA6-2238021F9BC6}" dt="2022-12-12T10:23:56.785" v="183" actId="1076"/>
          <ac:picMkLst>
            <pc:docMk/>
            <pc:sldMk cId="2793798045" sldId="285"/>
            <ac:picMk id="7" creationId="{0CAFA536-B45E-CABD-999F-BC34E13E71E2}"/>
          </ac:picMkLst>
        </pc:picChg>
        <pc:picChg chg="del">
          <ac:chgData name="MUHAMMAD ABRAIZ" userId="6f9e98516f057140" providerId="LiveId" clId="{22C04F7C-F4FB-4006-BDA6-2238021F9BC6}" dt="2022-12-12T09:59:42.782" v="118" actId="478"/>
          <ac:picMkLst>
            <pc:docMk/>
            <pc:sldMk cId="2793798045" sldId="285"/>
            <ac:picMk id="8" creationId="{7DF7806C-CC19-9590-6098-F7DC60D2AEA8}"/>
          </ac:picMkLst>
        </pc:picChg>
        <pc:picChg chg="add mod ord">
          <ac:chgData name="MUHAMMAD ABRAIZ" userId="6f9e98516f057140" providerId="LiveId" clId="{22C04F7C-F4FB-4006-BDA6-2238021F9BC6}" dt="2022-12-12T10:24:02.499" v="184" actId="167"/>
          <ac:picMkLst>
            <pc:docMk/>
            <pc:sldMk cId="2793798045" sldId="285"/>
            <ac:picMk id="10" creationId="{107F7A75-5236-9CEC-3BB8-8F8B70C60286}"/>
          </ac:picMkLst>
        </pc:picChg>
        <pc:picChg chg="del">
          <ac:chgData name="MUHAMMAD ABRAIZ" userId="6f9e98516f057140" providerId="LiveId" clId="{22C04F7C-F4FB-4006-BDA6-2238021F9BC6}" dt="2022-12-12T09:59:42.782" v="118" actId="478"/>
          <ac:picMkLst>
            <pc:docMk/>
            <pc:sldMk cId="2793798045" sldId="285"/>
            <ac:picMk id="20" creationId="{99F4EE46-ABF7-A4DD-4265-EC34CEB738ED}"/>
          </ac:picMkLst>
        </pc:picChg>
        <pc:cxnChg chg="del mod">
          <ac:chgData name="MUHAMMAD ABRAIZ" userId="6f9e98516f057140" providerId="LiveId" clId="{22C04F7C-F4FB-4006-BDA6-2238021F9BC6}" dt="2022-12-12T10:00:19.640" v="131" actId="478"/>
          <ac:cxnSpMkLst>
            <pc:docMk/>
            <pc:sldMk cId="2793798045" sldId="285"/>
            <ac:cxnSpMk id="12" creationId="{D48BE186-2FDD-8FDA-038D-D9254F72E801}"/>
          </ac:cxnSpMkLst>
        </pc:cxnChg>
        <pc:cxnChg chg="del">
          <ac:chgData name="MUHAMMAD ABRAIZ" userId="6f9e98516f057140" providerId="LiveId" clId="{22C04F7C-F4FB-4006-BDA6-2238021F9BC6}" dt="2022-12-12T10:00:18.599" v="130" actId="478"/>
          <ac:cxnSpMkLst>
            <pc:docMk/>
            <pc:sldMk cId="2793798045" sldId="285"/>
            <ac:cxnSpMk id="22" creationId="{029E9547-5B70-7736-2171-88E2B1FF8D63}"/>
          </ac:cxnSpMkLst>
        </pc:cxnChg>
      </pc:sldChg>
      <pc:sldChg chg="addSp delSp modSp new mod">
        <pc:chgData name="MUHAMMAD ABRAIZ" userId="6f9e98516f057140" providerId="LiveId" clId="{22C04F7C-F4FB-4006-BDA6-2238021F9BC6}" dt="2023-02-17T10:05:40.826" v="260" actId="1076"/>
        <pc:sldMkLst>
          <pc:docMk/>
          <pc:sldMk cId="294000283" sldId="286"/>
        </pc:sldMkLst>
        <pc:spChg chg="add mod">
          <ac:chgData name="MUHAMMAD ABRAIZ" userId="6f9e98516f057140" providerId="LiveId" clId="{22C04F7C-F4FB-4006-BDA6-2238021F9BC6}" dt="2022-12-12T10:09:47.914" v="174" actId="20577"/>
          <ac:spMkLst>
            <pc:docMk/>
            <pc:sldMk cId="294000283" sldId="286"/>
            <ac:spMk id="4" creationId="{14F937E3-AB96-BD18-56EA-17C761456846}"/>
          </ac:spMkLst>
        </pc:spChg>
        <pc:picChg chg="add del mod">
          <ac:chgData name="MUHAMMAD ABRAIZ" userId="6f9e98516f057140" providerId="LiveId" clId="{22C04F7C-F4FB-4006-BDA6-2238021F9BC6}" dt="2022-12-12T10:27:33.881" v="213" actId="478"/>
          <ac:picMkLst>
            <pc:docMk/>
            <pc:sldMk cId="294000283" sldId="286"/>
            <ac:picMk id="3" creationId="{A8F7DC4F-A9E0-7017-6959-483E955B8630}"/>
          </ac:picMkLst>
        </pc:picChg>
        <pc:picChg chg="add mod">
          <ac:chgData name="MUHAMMAD ABRAIZ" userId="6f9e98516f057140" providerId="LiveId" clId="{22C04F7C-F4FB-4006-BDA6-2238021F9BC6}" dt="2023-02-17T10:05:40.826" v="260" actId="1076"/>
          <ac:picMkLst>
            <pc:docMk/>
            <pc:sldMk cId="294000283" sldId="286"/>
            <ac:picMk id="3" creationId="{E9D2F061-F30F-ECAB-5846-C4DD7789D5CE}"/>
          </ac:picMkLst>
        </pc:picChg>
        <pc:picChg chg="add mod">
          <ac:chgData name="MUHAMMAD ABRAIZ" userId="6f9e98516f057140" providerId="LiveId" clId="{22C04F7C-F4FB-4006-BDA6-2238021F9BC6}" dt="2022-12-12T10:28:50.333" v="223" actId="1076"/>
          <ac:picMkLst>
            <pc:docMk/>
            <pc:sldMk cId="294000283" sldId="286"/>
            <ac:picMk id="6" creationId="{55E22D5E-DF49-405E-CC0B-AF308D5B1631}"/>
          </ac:picMkLst>
        </pc:picChg>
        <pc:picChg chg="add mod ord">
          <ac:chgData name="MUHAMMAD ABRAIZ" userId="6f9e98516f057140" providerId="LiveId" clId="{22C04F7C-F4FB-4006-BDA6-2238021F9BC6}" dt="2022-12-12T10:28:43.848" v="222" actId="1076"/>
          <ac:picMkLst>
            <pc:docMk/>
            <pc:sldMk cId="294000283" sldId="286"/>
            <ac:picMk id="8" creationId="{D84C89AC-AD59-1EAA-0C5F-1C5467A8F2CC}"/>
          </ac:picMkLst>
        </pc:picChg>
        <pc:picChg chg="add mod">
          <ac:chgData name="MUHAMMAD ABRAIZ" userId="6f9e98516f057140" providerId="LiveId" clId="{22C04F7C-F4FB-4006-BDA6-2238021F9BC6}" dt="2022-12-12T10:28:33.842" v="220" actId="1076"/>
          <ac:picMkLst>
            <pc:docMk/>
            <pc:sldMk cId="294000283" sldId="286"/>
            <ac:picMk id="10" creationId="{4FE8FF04-559E-FE04-5E42-151053F386F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4FF615-17C6-4AB8-8948-72F13C4F1293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0BEC3-75C5-479E-9BBE-F96B77FC5B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75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3042B-6162-0517-212F-77486567A2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C04125-F028-F3D4-A66E-710B4373AE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B3C825-2E51-0039-F026-7168C1918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FE356-F1E8-4DF1-9227-37ADFCAD881F}" type="datetime1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B9B9AB-0DC2-70A0-BB78-8F9E462F1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C0B85-F44E-02F3-A71F-3F5E29833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A55F-EF1C-4B27-ADAD-A24525D7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539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A19E4-6710-1561-8DC3-29E616CF1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0C5357-D79A-5DDD-6922-B0E45734AE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347E91-1E22-CC1C-F00A-6A13DEE4C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1B39A-B179-4730-949B-5EECAA2D0102}" type="datetime1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7D7029-60C4-EF9C-A396-52E88989C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6E1F42-D40B-9D30-1335-4CD6E7831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A55F-EF1C-4B27-ADAD-A24525D7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145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8F6FD3-08BD-6DDB-A1FB-0860893E9A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9B5A7C-1591-93E8-225F-0097371AE5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6FF578-3962-3AAE-D3C7-CE15B4204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21AA-C9DD-4ED3-912F-00473939FA69}" type="datetime1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C3A05-B486-E645-D557-E56F6B055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B0FB1F-9688-F40F-C645-365129126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A55F-EF1C-4B27-ADAD-A24525D7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052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E993C-4862-F0BA-9E4C-3CF299012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A0ADE-7A2B-5474-F31A-099F6CD83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11F38F-5195-0195-0D1F-28EE1DCB7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97195-D6EA-4861-BF0B-4AC7D6DBF6B1}" type="datetime1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CBF69-5195-9858-5EB8-78ADA3FDC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DE5B82-00E5-799D-F6AA-91A8E0183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A55F-EF1C-4B27-ADAD-A24525D7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080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06EDF-FD63-C231-0F38-40E93312C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9B367C-692A-06F3-E1BC-0B8ED2CD8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DA3F4-854B-7026-9ADF-4576585FF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B1EB-B402-4E00-8DEB-AA80121DFDED}" type="datetime1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92BFC-CCE9-8120-00E1-93B635ED8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E1F20-811E-B2AD-7329-D64A4E3AE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A55F-EF1C-4B27-ADAD-A24525D7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48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00A21-0C25-C1FA-F1EB-56DB50459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9E9A2-48FC-4C88-62CB-B1A8A71908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813684-5EF0-82EA-85AF-DFC5A783C5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8BB724-5684-C652-B34F-6728DDFEF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6E82C-43F1-4741-9187-200F794F5EA6}" type="datetime1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89C7A5-D4D1-04C4-3D44-B5769947E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4D9866-E0AE-C847-F7A8-FDB2D5235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A55F-EF1C-4B27-ADAD-A24525D7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187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47B2D-F61D-8360-9C65-29CE4D3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6DAEED-25C8-9D7F-EE2D-561F7D81AC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F75F3E-8C96-BD5D-29C1-1D71179ABD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2C7454-D029-D71A-4466-8D2D4A08E6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9636B3-32A8-19B8-2409-C1CD4F868D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5784FE-FE15-87D8-7196-8EE56D277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871F-150C-4400-A508-BBEE535AE79B}" type="datetime1">
              <a:rPr lang="en-US" smtClean="0"/>
              <a:t>4/12/2023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A9BADF-1762-C34D-3F70-B4C0998F0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69FEE7-3932-6598-DF7D-7212F06CB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A55F-EF1C-4B27-ADAD-A24525D7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652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3273A-5690-FB5D-455F-B802877D9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3B2BFE-224B-D0ED-E12B-9B59CE6D6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B6F36-CBDA-4D30-AB06-828C8327F51A}" type="datetime1">
              <a:rPr lang="en-US" smtClean="0"/>
              <a:t>4/12/2023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58BD36-AEE5-3D64-797B-D1BECD09F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E3C37B-7879-1E33-1221-4D99BDA44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A55F-EF1C-4B27-ADAD-A24525D7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356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6B951F-BC8F-6D4C-C72B-EC1759D3F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372BE-495B-44EF-980B-0B3A47094417}" type="datetime1">
              <a:rPr lang="en-US" smtClean="0"/>
              <a:t>4/12/2023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2CA3E-6C13-6373-AE5F-C6F6DD828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210EC6-176F-B379-17D1-E0F81B1E5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A55F-EF1C-4B27-ADAD-A24525D7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553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BCE42-AC04-A21B-B9AA-2E7D4D6CE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49CBE9-73BE-201D-CF47-6F16AE7116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6EED41-34B0-6BCD-0156-E06EE48A80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FBA97F-7CE6-FE6B-F37E-B9A8EB605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15AAC-14BD-46AD-9CE1-2BF084669D2C}" type="datetime1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933BB3-7D1D-1B86-C919-310C14875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F08D9E-755B-BDAA-A426-274838CAB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A55F-EF1C-4B27-ADAD-A24525D7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59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21712-6861-5B36-35B9-D473479AC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F6AA20-FB54-7F55-BB08-3931397866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9F37EC-699F-2D6A-E7CA-031E15ABED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2D868F-5FE6-16AB-7986-3E544E9C3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98635-B78B-4771-9103-DFA22F18B8B5}" type="datetime1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18F140-575A-71FA-C2B0-67F0C9F51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B85BA-2CE2-7FE4-5AD2-4A0EB66B6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4A55F-EF1C-4B27-ADAD-A24525D7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32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277A9D-58BC-6CFA-D781-4C51691E3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CFF96-2742-BBCB-5DD5-6073B3B789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B3E7AC-A435-8ADA-B9F4-078E092F2C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48695-AA9A-482E-BE49-F8B18F16F88B}" type="datetime1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64C96F-63A2-7A61-22E8-C9D3C1FD53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3728FD-0689-89E8-F443-9B4FE34CFF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4A55F-EF1C-4B27-ADAD-A24525D7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codeaster.org./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2C59A05-36A4-C7E7-B360-3144147202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05" y="0"/>
            <a:ext cx="2954880" cy="20900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B06382-AFB5-C52C-57B9-522909849A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0025" y="1829382"/>
            <a:ext cx="9144000" cy="2387600"/>
          </a:xfrm>
        </p:spPr>
        <p:txBody>
          <a:bodyPr>
            <a:normAutofit fontScale="90000"/>
          </a:bodyPr>
          <a:lstStyle/>
          <a:p>
            <a:br>
              <a:rPr lang="en-US" b="1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</a:br>
            <a:r>
              <a:rPr lang="en-US" sz="5300" b="1" i="0" dirty="0" err="1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Tesi</a:t>
            </a:r>
            <a:r>
              <a:rPr lang="en-US" sz="5300" b="1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: Modeling of the seismic Response of Masonry Structure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8C5973-DA5D-4393-DB29-9A2CC3050F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99599"/>
            <a:ext cx="9144000" cy="1655762"/>
          </a:xfrm>
        </p:spPr>
        <p:txBody>
          <a:bodyPr>
            <a:normAutofit/>
          </a:bodyPr>
          <a:lstStyle/>
          <a:p>
            <a:r>
              <a:rPr lang="en-US" sz="3600" dirty="0"/>
              <a:t>Comparison between </a:t>
            </a:r>
            <a:r>
              <a:rPr lang="en-US" sz="3600" b="1" dirty="0" err="1"/>
              <a:t>Code_Aster</a:t>
            </a:r>
            <a:r>
              <a:rPr lang="en-US" sz="3600" b="1" dirty="0"/>
              <a:t> </a:t>
            </a:r>
            <a:r>
              <a:rPr lang="en-US" sz="3600" dirty="0"/>
              <a:t>vs</a:t>
            </a:r>
            <a:r>
              <a:rPr lang="en-US" sz="3600" b="1" dirty="0"/>
              <a:t> 3_Muri</a:t>
            </a:r>
          </a:p>
        </p:txBody>
      </p:sp>
      <p:pic>
        <p:nvPicPr>
          <p:cNvPr id="1026" name="Picture 2" descr="Home Page - S.T.A. DATA srl">
            <a:extLst>
              <a:ext uri="{FF2B5EF4-FFF2-40B4-BE49-F238E27FC236}">
                <a16:creationId xmlns:a16="http://schemas.microsoft.com/office/drawing/2014/main" id="{9453FCB8-CF29-64BD-DA65-7E03A9C4AF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004" y="91811"/>
            <a:ext cx="4966996" cy="1737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2365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E55461-E106-5B54-D179-C45A0F942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8622" y="1315606"/>
            <a:ext cx="3752850" cy="56102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896594-D3EC-9C56-9166-12E1C95D9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618" y="235870"/>
            <a:ext cx="10624764" cy="96974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2. Assign a FEM---&gt; ‘</a:t>
            </a:r>
            <a:r>
              <a:rPr lang="en-US" sz="3600" b="1" dirty="0">
                <a:solidFill>
                  <a:srgbClr val="92D050"/>
                </a:solidFill>
              </a:rPr>
              <a:t>AFFE_MODELE</a:t>
            </a:r>
            <a:r>
              <a:rPr lang="en-US" sz="3600" b="1" dirty="0">
                <a:solidFill>
                  <a:srgbClr val="FF0000"/>
                </a:solidFill>
              </a:rPr>
              <a:t>’</a:t>
            </a:r>
            <a:r>
              <a:rPr lang="en-US" sz="3600" b="1" dirty="0">
                <a:solidFill>
                  <a:srgbClr val="92D050"/>
                </a:solidFill>
              </a:rPr>
              <a:t>(</a:t>
            </a:r>
            <a:r>
              <a:rPr lang="en-US" sz="3600" b="1" i="1" u="none" strike="noStrike" baseline="0" dirty="0">
                <a:solidFill>
                  <a:srgbClr val="92D050"/>
                </a:solidFill>
                <a:latin typeface="Arial-ItalicMT"/>
              </a:rPr>
              <a:t> U4.41.01</a:t>
            </a:r>
            <a:r>
              <a:rPr lang="en-US" sz="3600" b="1" dirty="0">
                <a:solidFill>
                  <a:srgbClr val="92D050"/>
                </a:solidFill>
              </a:rPr>
              <a:t> 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DE316F-522D-EED2-831B-E16D7F19244E}"/>
              </a:ext>
            </a:extLst>
          </p:cNvPr>
          <p:cNvSpPr txBox="1"/>
          <p:nvPr/>
        </p:nvSpPr>
        <p:spPr>
          <a:xfrm>
            <a:off x="3440371" y="1981023"/>
            <a:ext cx="2576804" cy="107721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3 types of Phenomenon:</a:t>
            </a:r>
          </a:p>
          <a:p>
            <a:r>
              <a:rPr lang="en-US" sz="1600" dirty="0"/>
              <a:t>Acoustic</a:t>
            </a:r>
          </a:p>
          <a:p>
            <a:r>
              <a:rPr lang="en-US" sz="1600" b="1" dirty="0"/>
              <a:t>Mechanic</a:t>
            </a:r>
          </a:p>
          <a:p>
            <a:r>
              <a:rPr lang="en-US" sz="1600" dirty="0"/>
              <a:t>Thermic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48BE186-2FDD-8FDA-038D-D9254F72E801}"/>
              </a:ext>
            </a:extLst>
          </p:cNvPr>
          <p:cNvCxnSpPr>
            <a:cxnSpLocks/>
            <a:stCxn id="25" idx="1"/>
            <a:endCxn id="11" idx="3"/>
          </p:cNvCxnSpPr>
          <p:nvPr/>
        </p:nvCxnSpPr>
        <p:spPr>
          <a:xfrm flipH="1" flipV="1">
            <a:off x="6017175" y="2519632"/>
            <a:ext cx="2067602" cy="1616154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E516D33-3514-06C4-B12F-B69E13D98EBC}"/>
              </a:ext>
            </a:extLst>
          </p:cNvPr>
          <p:cNvCxnSpPr>
            <a:cxnSpLocks/>
            <a:stCxn id="26" idx="1"/>
            <a:endCxn id="19" idx="3"/>
          </p:cNvCxnSpPr>
          <p:nvPr/>
        </p:nvCxnSpPr>
        <p:spPr>
          <a:xfrm flipH="1" flipV="1">
            <a:off x="5741437" y="1639730"/>
            <a:ext cx="2198616" cy="187197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7818CAE6-C374-7113-FC95-87C93974831F}"/>
              </a:ext>
            </a:extLst>
          </p:cNvPr>
          <p:cNvSpPr/>
          <p:nvPr/>
        </p:nvSpPr>
        <p:spPr>
          <a:xfrm>
            <a:off x="8084777" y="3949695"/>
            <a:ext cx="3111958" cy="372181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9067358-A66F-8D6F-F6BF-EB9E05E53213}"/>
              </a:ext>
            </a:extLst>
          </p:cNvPr>
          <p:cNvSpPr/>
          <p:nvPr/>
        </p:nvSpPr>
        <p:spPr>
          <a:xfrm>
            <a:off x="7940053" y="3115869"/>
            <a:ext cx="3349988" cy="791664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CF92222-6D8C-A605-E734-39F5D528076D}"/>
              </a:ext>
            </a:extLst>
          </p:cNvPr>
          <p:cNvSpPr/>
          <p:nvPr/>
        </p:nvSpPr>
        <p:spPr>
          <a:xfrm>
            <a:off x="8343904" y="4777739"/>
            <a:ext cx="2884712" cy="3721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AD85135-505C-A366-003E-E47DD52D5A36}"/>
              </a:ext>
            </a:extLst>
          </p:cNvPr>
          <p:cNvCxnSpPr>
            <a:cxnSpLocks/>
          </p:cNvCxnSpPr>
          <p:nvPr/>
        </p:nvCxnSpPr>
        <p:spPr>
          <a:xfrm flipH="1">
            <a:off x="7565544" y="4888386"/>
            <a:ext cx="135452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EBCCCE2C-7AF2-A518-888E-F2B607679E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305" y="1338211"/>
            <a:ext cx="4602132" cy="603038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DE651E6-623E-5753-7042-1441B2029D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139" y="3957184"/>
            <a:ext cx="7200405" cy="271867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F33FAFC4-0476-B319-32D9-4D589DD77E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0428" y="5589000"/>
            <a:ext cx="3419613" cy="292364"/>
          </a:xfrm>
          <a:prstGeom prst="rect">
            <a:avLst/>
          </a:prstGeom>
        </p:spPr>
      </p:pic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65061B6-D8F7-169B-66B9-574328FFE9E5}"/>
              </a:ext>
            </a:extLst>
          </p:cNvPr>
          <p:cNvCxnSpPr/>
          <p:nvPr/>
        </p:nvCxnSpPr>
        <p:spPr>
          <a:xfrm>
            <a:off x="9321282" y="5149918"/>
            <a:ext cx="0" cy="4390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3D7FFFC9-4614-3FD7-B5AD-FD406CA59BE4}"/>
              </a:ext>
            </a:extLst>
          </p:cNvPr>
          <p:cNvSpPr txBox="1"/>
          <p:nvPr/>
        </p:nvSpPr>
        <p:spPr>
          <a:xfrm>
            <a:off x="257745" y="3100913"/>
            <a:ext cx="7279446" cy="6771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2-Node Beam </a:t>
            </a:r>
            <a:r>
              <a:rPr lang="en-US" dirty="0">
                <a:solidFill>
                  <a:srgbClr val="FF0000"/>
                </a:solidFill>
              </a:rPr>
              <a:t>Element for Beam </a:t>
            </a:r>
            <a:r>
              <a:rPr lang="en-US" b="1" dirty="0">
                <a:solidFill>
                  <a:srgbClr val="92D050"/>
                </a:solidFill>
              </a:rPr>
              <a:t>--</a:t>
            </a:r>
            <a:r>
              <a:rPr lang="en-US" b="1" dirty="0">
                <a:solidFill>
                  <a:srgbClr val="92D050"/>
                </a:solidFill>
                <a:sym typeface="Wingdings" panose="05000000000000000000" pitchFamily="2" charset="2"/>
              </a:rPr>
              <a:t>---------&gt;</a:t>
            </a:r>
            <a:r>
              <a:rPr lang="en-US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POU_D_T</a:t>
            </a:r>
            <a:r>
              <a:rPr lang="en-US" sz="2000" b="1" dirty="0">
                <a:solidFill>
                  <a:srgbClr val="92D050"/>
                </a:solidFill>
              </a:rPr>
              <a:t>             </a:t>
            </a:r>
            <a:r>
              <a:rPr lang="en-US" b="1" dirty="0">
                <a:solidFill>
                  <a:srgbClr val="92D050"/>
                </a:solidFill>
              </a:rPr>
              <a:t>(</a:t>
            </a:r>
            <a:r>
              <a:rPr lang="en-US" b="1" i="1" u="none" strike="noStrike" baseline="0" dirty="0">
                <a:solidFill>
                  <a:srgbClr val="92D050"/>
                </a:solidFill>
                <a:latin typeface="Arial-ItalicMT"/>
              </a:rPr>
              <a:t>U3.11.01)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4 Node Shell </a:t>
            </a:r>
            <a:r>
              <a:rPr lang="en-US" dirty="0">
                <a:solidFill>
                  <a:srgbClr val="FF0000"/>
                </a:solidFill>
              </a:rPr>
              <a:t>Element for wall and slab</a:t>
            </a:r>
            <a:r>
              <a:rPr lang="en-US" dirty="0">
                <a:solidFill>
                  <a:srgbClr val="92D050"/>
                </a:solidFill>
              </a:rPr>
              <a:t>--</a:t>
            </a:r>
            <a:r>
              <a:rPr lang="en-US" b="1" dirty="0">
                <a:solidFill>
                  <a:srgbClr val="92D050"/>
                </a:solidFill>
                <a:sym typeface="Wingdings" panose="05000000000000000000" pitchFamily="2" charset="2"/>
              </a:rPr>
              <a:t>--&gt;</a:t>
            </a:r>
            <a:r>
              <a:rPr lang="en-US" b="1" i="1" u="none" strike="noStrike" baseline="0" dirty="0">
                <a:solidFill>
                  <a:srgbClr val="92D050"/>
                </a:solidFill>
                <a:latin typeface="Arial-ItalicMT"/>
              </a:rPr>
              <a:t> </a:t>
            </a:r>
            <a:r>
              <a:rPr lang="en-US" b="1" i="1" u="none" strike="noStrike" baseline="0" dirty="0">
                <a:solidFill>
                  <a:srgbClr val="FF0000"/>
                </a:solidFill>
                <a:latin typeface="Arial-ItalicMT"/>
              </a:rPr>
              <a:t>COQUE_AXIS  </a:t>
            </a:r>
            <a:r>
              <a:rPr lang="en-US" b="1" i="1" u="none" strike="noStrike" baseline="0" dirty="0">
                <a:solidFill>
                  <a:srgbClr val="92D050"/>
                </a:solidFill>
                <a:latin typeface="Arial-ItalicMT"/>
              </a:rPr>
              <a:t>(U3.12.02)</a:t>
            </a:r>
            <a:endParaRPr lang="en-US" b="1" dirty="0">
              <a:solidFill>
                <a:srgbClr val="92D050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E7F7966-2C15-9876-460E-945CCF48DF6D}"/>
              </a:ext>
            </a:extLst>
          </p:cNvPr>
          <p:cNvSpPr/>
          <p:nvPr/>
        </p:nvSpPr>
        <p:spPr>
          <a:xfrm>
            <a:off x="2547256" y="5010538"/>
            <a:ext cx="727789" cy="21694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F184843-9772-2CC7-57AE-EDBA86EAA081}"/>
              </a:ext>
            </a:extLst>
          </p:cNvPr>
          <p:cNvSpPr/>
          <p:nvPr/>
        </p:nvSpPr>
        <p:spPr>
          <a:xfrm>
            <a:off x="1663957" y="4471019"/>
            <a:ext cx="1133091" cy="19373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727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4BA62830-A884-6DA4-9A79-AC27F9630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175" y="2908546"/>
            <a:ext cx="4227512" cy="2890188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96BDE1E-4E1D-3721-619A-C3BB8C8C5A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4681" y="1290874"/>
            <a:ext cx="3905959" cy="69737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896594-D3EC-9C56-9166-12E1C95D9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618" y="235870"/>
            <a:ext cx="10624764" cy="96974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3. Section Definition---&gt; ‘</a:t>
            </a:r>
            <a:r>
              <a:rPr lang="en-US" sz="3600" b="1" dirty="0">
                <a:solidFill>
                  <a:srgbClr val="92D050"/>
                </a:solidFill>
              </a:rPr>
              <a:t>AFEE_CARA_ELEM</a:t>
            </a:r>
            <a:r>
              <a:rPr lang="en-US" sz="3600" dirty="0">
                <a:solidFill>
                  <a:srgbClr val="FF0000"/>
                </a:solidFill>
              </a:rPr>
              <a:t>’</a:t>
            </a:r>
            <a:r>
              <a:rPr lang="en-US" sz="3600" b="1" dirty="0">
                <a:solidFill>
                  <a:srgbClr val="92D050"/>
                </a:solidFill>
              </a:rPr>
              <a:t>(</a:t>
            </a:r>
            <a:r>
              <a:rPr lang="en-US" sz="3600" b="1" i="1" u="none" strike="noStrike" baseline="0" dirty="0">
                <a:solidFill>
                  <a:srgbClr val="92D050"/>
                </a:solidFill>
                <a:latin typeface="Arial-ItalicMT"/>
              </a:rPr>
              <a:t>U4.42.01</a:t>
            </a:r>
            <a:r>
              <a:rPr lang="en-US" sz="3600" b="1" dirty="0">
                <a:solidFill>
                  <a:srgbClr val="92D050"/>
                </a:solidFill>
              </a:rPr>
              <a:t> 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DE316F-522D-EED2-831B-E16D7F19244E}"/>
              </a:ext>
            </a:extLst>
          </p:cNvPr>
          <p:cNvSpPr txBox="1"/>
          <p:nvPr/>
        </p:nvSpPr>
        <p:spPr>
          <a:xfrm>
            <a:off x="2898149" y="1449939"/>
            <a:ext cx="1888456" cy="132343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3 types of sections:</a:t>
            </a:r>
          </a:p>
          <a:p>
            <a:r>
              <a:rPr lang="en-US" sz="1600" b="1" dirty="0"/>
              <a:t>Rectangular</a:t>
            </a:r>
          </a:p>
          <a:p>
            <a:r>
              <a:rPr lang="en-US" sz="1600" dirty="0"/>
              <a:t>General</a:t>
            </a:r>
          </a:p>
          <a:p>
            <a:r>
              <a:rPr lang="en-US" sz="1600" dirty="0"/>
              <a:t>Circle</a:t>
            </a:r>
          </a:p>
          <a:p>
            <a:endParaRPr lang="en-US" sz="16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818CAE6-C374-7113-FC95-87C93974831F}"/>
              </a:ext>
            </a:extLst>
          </p:cNvPr>
          <p:cNvSpPr/>
          <p:nvPr/>
        </p:nvSpPr>
        <p:spPr>
          <a:xfrm>
            <a:off x="8161580" y="3378985"/>
            <a:ext cx="3111958" cy="372181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CF92222-6D8C-A605-E734-39F5D528076D}"/>
              </a:ext>
            </a:extLst>
          </p:cNvPr>
          <p:cNvSpPr/>
          <p:nvPr/>
        </p:nvSpPr>
        <p:spPr>
          <a:xfrm>
            <a:off x="8161579" y="3788228"/>
            <a:ext cx="3111957" cy="2239347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AD85135-505C-A366-003E-E47DD52D5A36}"/>
              </a:ext>
            </a:extLst>
          </p:cNvPr>
          <p:cNvCxnSpPr>
            <a:cxnSpLocks/>
            <a:endCxn id="15" idx="3"/>
          </p:cNvCxnSpPr>
          <p:nvPr/>
        </p:nvCxnSpPr>
        <p:spPr>
          <a:xfrm flipH="1" flipV="1">
            <a:off x="4506687" y="4353640"/>
            <a:ext cx="3654892" cy="3222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65061B6-D8F7-169B-66B9-574328FFE9E5}"/>
              </a:ext>
            </a:extLst>
          </p:cNvPr>
          <p:cNvCxnSpPr/>
          <p:nvPr/>
        </p:nvCxnSpPr>
        <p:spPr>
          <a:xfrm>
            <a:off x="9321282" y="5149918"/>
            <a:ext cx="0" cy="4390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3E7F7966-2C15-9876-460E-945CCF48DF6D}"/>
              </a:ext>
            </a:extLst>
          </p:cNvPr>
          <p:cNvSpPr/>
          <p:nvPr/>
        </p:nvSpPr>
        <p:spPr>
          <a:xfrm>
            <a:off x="1782147" y="5149918"/>
            <a:ext cx="946900" cy="28226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F184843-9772-2CC7-57AE-EDBA86EAA081}"/>
              </a:ext>
            </a:extLst>
          </p:cNvPr>
          <p:cNvSpPr/>
          <p:nvPr/>
        </p:nvSpPr>
        <p:spPr>
          <a:xfrm>
            <a:off x="2507734" y="3281247"/>
            <a:ext cx="946900" cy="28226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48BE186-2FDD-8FDA-038D-D9254F72E801}"/>
              </a:ext>
            </a:extLst>
          </p:cNvPr>
          <p:cNvCxnSpPr>
            <a:cxnSpLocks/>
            <a:stCxn id="25" idx="1"/>
            <a:endCxn id="11" idx="3"/>
          </p:cNvCxnSpPr>
          <p:nvPr/>
        </p:nvCxnSpPr>
        <p:spPr>
          <a:xfrm flipH="1" flipV="1">
            <a:off x="4786605" y="2111659"/>
            <a:ext cx="3374975" cy="1453417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2370AA0-B4AC-B6C8-4799-D1B19A0A8982}"/>
              </a:ext>
            </a:extLst>
          </p:cNvPr>
          <p:cNvSpPr txBox="1"/>
          <p:nvPr/>
        </p:nvSpPr>
        <p:spPr>
          <a:xfrm>
            <a:off x="4604413" y="4542560"/>
            <a:ext cx="3006819" cy="209288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3 types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Constant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AFFINE</a:t>
            </a:r>
            <a:r>
              <a:rPr lang="en-US" sz="1400" dirty="0"/>
              <a:t>(if surface of section varies in a linear way between 2 section)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Homothetic</a:t>
            </a:r>
            <a:r>
              <a:rPr lang="en-US" sz="1400" dirty="0"/>
              <a:t>(if dimension of section varies in a linear way between 2 section)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2FF3FFC-ABCC-7241-B685-B47E6CBC3786}"/>
              </a:ext>
            </a:extLst>
          </p:cNvPr>
          <p:cNvSpPr/>
          <p:nvPr/>
        </p:nvSpPr>
        <p:spPr>
          <a:xfrm>
            <a:off x="8038188" y="6061922"/>
            <a:ext cx="3111957" cy="237005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3EF1C04-8DD7-6B1C-1856-75F63A901031}"/>
              </a:ext>
            </a:extLst>
          </p:cNvPr>
          <p:cNvCxnSpPr>
            <a:cxnSpLocks/>
          </p:cNvCxnSpPr>
          <p:nvPr/>
        </p:nvCxnSpPr>
        <p:spPr>
          <a:xfrm flipH="1">
            <a:off x="7536481" y="6144167"/>
            <a:ext cx="501707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8592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D495D5C-AF05-3E22-B0D7-1DFFE484D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38" y="1267886"/>
            <a:ext cx="6130791" cy="18485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1D3CAF-88A7-3062-4BDA-AED16EBF01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4199" y="1186577"/>
            <a:ext cx="3030846" cy="46121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DAF41BE-EA20-3CAC-4089-1FD43D32D5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8355" y="1205613"/>
            <a:ext cx="2484445" cy="54578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896594-D3EC-9C56-9166-12E1C95D9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618" y="235870"/>
            <a:ext cx="10624764" cy="96974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4. Define Material-----&gt; ‘</a:t>
            </a:r>
            <a:r>
              <a:rPr lang="en-US" sz="3600" b="1" dirty="0">
                <a:solidFill>
                  <a:srgbClr val="92D050"/>
                </a:solidFill>
              </a:rPr>
              <a:t>DEFI_MATERIAU</a:t>
            </a:r>
            <a:r>
              <a:rPr lang="en-US" sz="3600" b="1" dirty="0">
                <a:solidFill>
                  <a:srgbClr val="FF0000"/>
                </a:solidFill>
              </a:rPr>
              <a:t>’ </a:t>
            </a:r>
            <a:r>
              <a:rPr lang="en-US" sz="3600" dirty="0">
                <a:solidFill>
                  <a:srgbClr val="92D050"/>
                </a:solidFill>
              </a:rPr>
              <a:t>(</a:t>
            </a:r>
            <a:r>
              <a:rPr lang="en-US" sz="3600" b="1" i="1" u="none" strike="noStrike" baseline="0" dirty="0">
                <a:solidFill>
                  <a:srgbClr val="92D050"/>
                </a:solidFill>
                <a:latin typeface="Arial-ItalicMT"/>
              </a:rPr>
              <a:t>U4.43.01</a:t>
            </a:r>
            <a:r>
              <a:rPr lang="en-US" sz="3600" b="1" dirty="0">
                <a:solidFill>
                  <a:srgbClr val="92D050"/>
                </a:solidFill>
              </a:rPr>
              <a:t> )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818CAE6-C374-7113-FC95-87C93974831F}"/>
              </a:ext>
            </a:extLst>
          </p:cNvPr>
          <p:cNvSpPr/>
          <p:nvPr/>
        </p:nvSpPr>
        <p:spPr>
          <a:xfrm>
            <a:off x="8734199" y="2579445"/>
            <a:ext cx="3030846" cy="3219289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E7F7966-2C15-9876-460E-945CCF48DF6D}"/>
              </a:ext>
            </a:extLst>
          </p:cNvPr>
          <p:cNvSpPr/>
          <p:nvPr/>
        </p:nvSpPr>
        <p:spPr>
          <a:xfrm>
            <a:off x="74643" y="1530220"/>
            <a:ext cx="6053711" cy="15862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48BE186-2FDD-8FDA-038D-D9254F72E801}"/>
              </a:ext>
            </a:extLst>
          </p:cNvPr>
          <p:cNvCxnSpPr>
            <a:cxnSpLocks/>
          </p:cNvCxnSpPr>
          <p:nvPr/>
        </p:nvCxnSpPr>
        <p:spPr>
          <a:xfrm>
            <a:off x="8038188" y="2677579"/>
            <a:ext cx="696011" cy="8428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2370AA0-B4AC-B6C8-4799-D1B19A0A8982}"/>
              </a:ext>
            </a:extLst>
          </p:cNvPr>
          <p:cNvSpPr txBox="1"/>
          <p:nvPr/>
        </p:nvSpPr>
        <p:spPr>
          <a:xfrm>
            <a:off x="74643" y="3017810"/>
            <a:ext cx="5797906" cy="360432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 are 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26 different types of materials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 can be defined in aster code.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defined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 different types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material as shown in table above;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operand ‘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 is used to define the young modulus of material and its checked that value of </a:t>
            </a:r>
            <a:r>
              <a:rPr lang="en-US" sz="1800" b="1" dirty="0">
                <a:effectLst/>
                <a:latin typeface="TimesNewRomanPSMT"/>
                <a:ea typeface="Calibri" panose="020F0502020204030204" pitchFamily="34" charset="0"/>
                <a:cs typeface="TimesNewRomanPSMT"/>
              </a:rPr>
              <a:t>E</a:t>
            </a:r>
            <a:r>
              <a:rPr lang="en-US" sz="1800" b="1" dirty="0">
                <a:effectLst/>
                <a:latin typeface="OpenSymbol"/>
                <a:ea typeface="Calibri" panose="020F0502020204030204" pitchFamily="34" charset="0"/>
                <a:cs typeface="OpenSymbol"/>
              </a:rPr>
              <a:t>≥</a:t>
            </a:r>
            <a:r>
              <a:rPr lang="en-US" sz="1800" b="1" dirty="0">
                <a:effectLst/>
                <a:latin typeface="TimesNewRomanPSMT"/>
                <a:ea typeface="Calibri" panose="020F0502020204030204" pitchFamily="34" charset="0"/>
                <a:cs typeface="TimesNewRomanPSMT"/>
              </a:rPr>
              <a:t>0.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operand ‘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 is used to define the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poisson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ratio of material and its checked that value </a:t>
            </a: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-</a:t>
            </a:r>
            <a:r>
              <a:rPr lang="en-US" sz="1800" b="1">
                <a:effectLst/>
                <a:latin typeface="TimesNewRomanPSMT"/>
                <a:ea typeface="Calibri" panose="020F0502020204030204" pitchFamily="34" charset="0"/>
                <a:cs typeface="TimesNewRomanPSMT"/>
              </a:rPr>
              <a:t>1</a:t>
            </a:r>
            <a:r>
              <a:rPr lang="en-US" sz="1800" b="1" dirty="0">
                <a:effectLst/>
                <a:latin typeface="OpenSymbol"/>
                <a:ea typeface="Calibri" panose="020F0502020204030204" pitchFamily="34" charset="0"/>
                <a:cs typeface="OpenSymbol"/>
              </a:rPr>
              <a:t>≤v≤</a:t>
            </a:r>
            <a:r>
              <a:rPr lang="en-US" sz="1800" b="1" dirty="0">
                <a:effectLst/>
                <a:latin typeface="TimesNewRomanPSMT"/>
                <a:ea typeface="Calibri" panose="020F0502020204030204" pitchFamily="34" charset="0"/>
                <a:cs typeface="TimesNewRomanPSMT"/>
              </a:rPr>
              <a:t>0.5.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operand ‘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rho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 is used to define the 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density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material, no check on density of material is defined</a:t>
            </a: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774399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2D7AEB0-5296-361D-55E3-F25212ACD0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1972" y="4583981"/>
            <a:ext cx="4960028" cy="22696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A4B439-C495-99B5-AC17-A174281C47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5462" y="1205613"/>
            <a:ext cx="3454167" cy="744386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9EFB5C3-F78B-DEF6-4A16-0BE300D50D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3629" y="1205613"/>
            <a:ext cx="3578104" cy="32792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896594-D3EC-9C56-9166-12E1C95D9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618" y="235870"/>
            <a:ext cx="10624764" cy="96974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5. Assign Material-----&gt; ‘</a:t>
            </a:r>
            <a:r>
              <a:rPr lang="en-US" sz="3600" b="1" dirty="0">
                <a:solidFill>
                  <a:srgbClr val="92D050"/>
                </a:solidFill>
              </a:rPr>
              <a:t>AFFE_MATERIAU</a:t>
            </a:r>
            <a:r>
              <a:rPr lang="en-US" sz="3600" b="1" dirty="0">
                <a:solidFill>
                  <a:srgbClr val="FF0000"/>
                </a:solidFill>
              </a:rPr>
              <a:t>’ </a:t>
            </a:r>
            <a:r>
              <a:rPr lang="en-US" sz="3600" dirty="0">
                <a:solidFill>
                  <a:srgbClr val="92D050"/>
                </a:solidFill>
              </a:rPr>
              <a:t>(</a:t>
            </a:r>
            <a:r>
              <a:rPr lang="en-US" sz="3600" b="1" i="1" u="none" strike="noStrike" baseline="0" dirty="0">
                <a:solidFill>
                  <a:srgbClr val="92D050"/>
                </a:solidFill>
                <a:latin typeface="Arial-ItalicMT"/>
              </a:rPr>
              <a:t>U4.43.01</a:t>
            </a:r>
            <a:r>
              <a:rPr lang="en-US" sz="3600" b="1" dirty="0">
                <a:solidFill>
                  <a:srgbClr val="92D050"/>
                </a:solidFill>
              </a:rPr>
              <a:t> )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818CAE6-C374-7113-FC95-87C93974831F}"/>
              </a:ext>
            </a:extLst>
          </p:cNvPr>
          <p:cNvSpPr/>
          <p:nvPr/>
        </p:nvSpPr>
        <p:spPr>
          <a:xfrm>
            <a:off x="7905005" y="2806332"/>
            <a:ext cx="3335351" cy="28798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48BE186-2FDD-8FDA-038D-D9254F72E801}"/>
              </a:ext>
            </a:extLst>
          </p:cNvPr>
          <p:cNvCxnSpPr>
            <a:cxnSpLocks/>
          </p:cNvCxnSpPr>
          <p:nvPr/>
        </p:nvCxnSpPr>
        <p:spPr>
          <a:xfrm flipV="1">
            <a:off x="6979099" y="3134130"/>
            <a:ext cx="541374" cy="1384974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2370AA0-B4AC-B6C8-4799-D1B19A0A8982}"/>
              </a:ext>
            </a:extLst>
          </p:cNvPr>
          <p:cNvSpPr txBox="1"/>
          <p:nvPr/>
        </p:nvSpPr>
        <p:spPr>
          <a:xfrm>
            <a:off x="211495" y="1388368"/>
            <a:ext cx="3733967" cy="32008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Material property is assigned to </a:t>
            </a:r>
            <a:r>
              <a:rPr lang="en-US" sz="1600" b="1" dirty="0"/>
              <a:t>either Mesh or to FEM</a:t>
            </a:r>
            <a:r>
              <a:rPr lang="en-US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Each Mesh can be affected by </a:t>
            </a:r>
            <a:r>
              <a:rPr lang="en-US" sz="1600" b="1" dirty="0"/>
              <a:t>1 type of material</a:t>
            </a:r>
            <a:r>
              <a:rPr lang="en-US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Its possible to give the </a:t>
            </a:r>
            <a:r>
              <a:rPr lang="en-US" sz="1600" b="1" dirty="0"/>
              <a:t>external property </a:t>
            </a:r>
            <a:r>
              <a:rPr lang="en-US" sz="1600" dirty="0"/>
              <a:t>to the material.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some material 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property changes with time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then a keyword ‘</a:t>
            </a:r>
            <a:r>
              <a:rPr lang="en-US" sz="1800" dirty="0">
                <a:effectLst/>
                <a:latin typeface="CourierNewPSMT"/>
                <a:ea typeface="Calibri" panose="020F0502020204030204" pitchFamily="34" charset="0"/>
                <a:cs typeface="CourierNewPSMT"/>
              </a:rPr>
              <a:t>EVOL</a:t>
            </a:r>
            <a:r>
              <a:rPr lang="en-US" sz="1800" dirty="0">
                <a:effectLst/>
                <a:latin typeface="CourierNewPSMT"/>
                <a:ea typeface="CourierNewPSMT"/>
                <a:cs typeface="CourierNewPSMT"/>
              </a:rPr>
              <a:t>’</a:t>
            </a:r>
            <a:r>
              <a:rPr lang="en-US" sz="1800" dirty="0">
                <a:effectLst/>
                <a:latin typeface="CourierNewPSMT"/>
                <a:ea typeface="Calibri" panose="020F0502020204030204" pitchFamily="34" charset="0"/>
                <a:cs typeface="CourierNewPSMT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ourierNewPSMT"/>
                <a:cs typeface="Calibri" panose="020F0502020204030204" pitchFamily="34" charset="0"/>
              </a:rPr>
              <a:t>must be used with that variable</a:t>
            </a:r>
            <a:r>
              <a:rPr lang="en-US" sz="1800" dirty="0">
                <a:effectLst/>
                <a:latin typeface="CourierNewPSMT"/>
                <a:ea typeface="Calibri" panose="020F0502020204030204" pitchFamily="34" charset="0"/>
                <a:cs typeface="CourierNewPSMT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FCE0656-0C72-E7C6-75E7-F7F16B067455}"/>
              </a:ext>
            </a:extLst>
          </p:cNvPr>
          <p:cNvCxnSpPr>
            <a:cxnSpLocks/>
          </p:cNvCxnSpPr>
          <p:nvPr/>
        </p:nvCxnSpPr>
        <p:spPr>
          <a:xfrm>
            <a:off x="9274629" y="3202600"/>
            <a:ext cx="0" cy="1350739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260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E6E7EB2-29A8-7BF4-2036-6B0A768D9A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618" y="1331702"/>
            <a:ext cx="10882382" cy="55262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896594-D3EC-9C56-9166-12E1C95D9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618" y="235870"/>
            <a:ext cx="10624764" cy="969743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6. Load and Boundary Condition-----&gt; ‘</a:t>
            </a:r>
            <a:r>
              <a:rPr lang="en-US" sz="3600" b="1" dirty="0">
                <a:solidFill>
                  <a:srgbClr val="92D050"/>
                </a:solidFill>
              </a:rPr>
              <a:t>AFFE_CHAR_MECA</a:t>
            </a:r>
            <a:r>
              <a:rPr lang="en-US" sz="3600" b="1" dirty="0">
                <a:solidFill>
                  <a:srgbClr val="FF0000"/>
                </a:solidFill>
              </a:rPr>
              <a:t>’ </a:t>
            </a:r>
            <a:r>
              <a:rPr lang="en-US" sz="3600" dirty="0">
                <a:solidFill>
                  <a:srgbClr val="92D050"/>
                </a:solidFill>
              </a:rPr>
              <a:t>(</a:t>
            </a:r>
            <a:r>
              <a:rPr lang="en-US" sz="3600" b="1" i="1" u="none" strike="noStrike" baseline="0" dirty="0">
                <a:solidFill>
                  <a:srgbClr val="92D050"/>
                </a:solidFill>
                <a:latin typeface="Arial-ItalicMT"/>
              </a:rPr>
              <a:t>U4.44.01</a:t>
            </a:r>
            <a:r>
              <a:rPr lang="en-US" sz="3600" b="1" dirty="0">
                <a:solidFill>
                  <a:srgbClr val="92D050"/>
                </a:solidFill>
              </a:rPr>
              <a:t> )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818CAE6-C374-7113-FC95-87C93974831F}"/>
              </a:ext>
            </a:extLst>
          </p:cNvPr>
          <p:cNvSpPr/>
          <p:nvPr/>
        </p:nvSpPr>
        <p:spPr>
          <a:xfrm>
            <a:off x="783619" y="5980922"/>
            <a:ext cx="1922260" cy="15862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48BE186-2FDD-8FDA-038D-D9254F72E801}"/>
              </a:ext>
            </a:extLst>
          </p:cNvPr>
          <p:cNvCxnSpPr>
            <a:cxnSpLocks/>
          </p:cNvCxnSpPr>
          <p:nvPr/>
        </p:nvCxnSpPr>
        <p:spPr>
          <a:xfrm flipV="1">
            <a:off x="10993170" y="3086314"/>
            <a:ext cx="260292" cy="1008537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EC1CE2B-AEC9-0485-C535-449089220FBA}"/>
              </a:ext>
            </a:extLst>
          </p:cNvPr>
          <p:cNvSpPr txBox="1"/>
          <p:nvPr/>
        </p:nvSpPr>
        <p:spPr>
          <a:xfrm>
            <a:off x="3048778" y="3244334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1" u="none" strike="noStrike" baseline="0" dirty="0">
                <a:latin typeface="Arial-ItalicMT"/>
              </a:rPr>
              <a:t>U4.44.01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9382C4-9338-37B5-0942-13F5A3CD8446}"/>
              </a:ext>
            </a:extLst>
          </p:cNvPr>
          <p:cNvSpPr/>
          <p:nvPr/>
        </p:nvSpPr>
        <p:spPr>
          <a:xfrm>
            <a:off x="995109" y="3349689"/>
            <a:ext cx="2186629" cy="2639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53F248-8B52-41F2-1E24-E2D242DBBBF9}"/>
              </a:ext>
            </a:extLst>
          </p:cNvPr>
          <p:cNvSpPr txBox="1"/>
          <p:nvPr/>
        </p:nvSpPr>
        <p:spPr>
          <a:xfrm>
            <a:off x="11136086" y="2439983"/>
            <a:ext cx="849085" cy="64633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ALL- FIXED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E5E0B19-D53F-CE62-AD43-7A6AB61F1836}"/>
              </a:ext>
            </a:extLst>
          </p:cNvPr>
          <p:cNvSpPr/>
          <p:nvPr/>
        </p:nvSpPr>
        <p:spPr>
          <a:xfrm>
            <a:off x="9120897" y="3946380"/>
            <a:ext cx="2287485" cy="2529065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65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5BBB1C-6E73-C623-8E89-09D04FCFB3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618" y="1301151"/>
            <a:ext cx="2824461" cy="52904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896594-D3EC-9C56-9166-12E1C95D9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618" y="235870"/>
            <a:ext cx="10624764" cy="96974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7.PRE-Analysis----&gt; ‘</a:t>
            </a:r>
            <a:r>
              <a:rPr lang="en-US" sz="3600" b="1" dirty="0">
                <a:solidFill>
                  <a:srgbClr val="92D050"/>
                </a:solidFill>
              </a:rPr>
              <a:t>ASSEMBLAGE</a:t>
            </a:r>
            <a:r>
              <a:rPr lang="en-US" sz="3600" b="1" dirty="0">
                <a:solidFill>
                  <a:srgbClr val="FF0000"/>
                </a:solidFill>
              </a:rPr>
              <a:t>’ </a:t>
            </a:r>
            <a:r>
              <a:rPr lang="en-US" sz="3600" dirty="0">
                <a:solidFill>
                  <a:srgbClr val="92D050"/>
                </a:solidFill>
              </a:rPr>
              <a:t>(</a:t>
            </a:r>
            <a:r>
              <a:rPr lang="en-US" sz="3600" b="1" i="1" u="none" strike="noStrike" baseline="0" dirty="0">
                <a:solidFill>
                  <a:srgbClr val="92D050"/>
                </a:solidFill>
                <a:latin typeface="Arial-ItalicMT"/>
              </a:rPr>
              <a:t>U4.61.21</a:t>
            </a:r>
            <a:r>
              <a:rPr lang="en-US" sz="3600" b="1" dirty="0">
                <a:solidFill>
                  <a:srgbClr val="92D050"/>
                </a:solidFill>
              </a:rPr>
              <a:t> )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818CAE6-C374-7113-FC95-87C93974831F}"/>
              </a:ext>
            </a:extLst>
          </p:cNvPr>
          <p:cNvSpPr/>
          <p:nvPr/>
        </p:nvSpPr>
        <p:spPr>
          <a:xfrm>
            <a:off x="995972" y="6036907"/>
            <a:ext cx="1840534" cy="4478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9382C4-9338-37B5-0942-13F5A3CD8446}"/>
              </a:ext>
            </a:extLst>
          </p:cNvPr>
          <p:cNvSpPr/>
          <p:nvPr/>
        </p:nvSpPr>
        <p:spPr>
          <a:xfrm>
            <a:off x="1156996" y="2892490"/>
            <a:ext cx="2267339" cy="44786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727821-2A17-DEAA-F23B-24A01E767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9159" y="1272242"/>
            <a:ext cx="4343400" cy="318135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24B29FD-E36F-FBEA-8FA9-4221C67BB9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1267" y="4522155"/>
            <a:ext cx="3886902" cy="2262398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434EF88-74E3-988B-93C5-02CAD38F1C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3281" y="4520221"/>
            <a:ext cx="3289013" cy="2264332"/>
          </a:xfrm>
          <a:prstGeom prst="rect">
            <a:avLst/>
          </a:prstGeom>
          <a:ln>
            <a:solidFill>
              <a:schemeClr val="accent2"/>
            </a:solidFill>
          </a:ln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ACD1AAC-4164-B01E-21B7-3D98F37179B8}"/>
              </a:ext>
            </a:extLst>
          </p:cNvPr>
          <p:cNvCxnSpPr>
            <a:cxnSpLocks/>
          </p:cNvCxnSpPr>
          <p:nvPr/>
        </p:nvCxnSpPr>
        <p:spPr>
          <a:xfrm flipH="1">
            <a:off x="5812971" y="3901641"/>
            <a:ext cx="602756" cy="61858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48BE186-2FDD-8FDA-038D-D9254F72E801}"/>
              </a:ext>
            </a:extLst>
          </p:cNvPr>
          <p:cNvCxnSpPr>
            <a:cxnSpLocks/>
          </p:cNvCxnSpPr>
          <p:nvPr/>
        </p:nvCxnSpPr>
        <p:spPr>
          <a:xfrm>
            <a:off x="7595118" y="4366727"/>
            <a:ext cx="688163" cy="251926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CF7F6D3-2136-DEFC-03B5-8D91542A5D4B}"/>
              </a:ext>
            </a:extLst>
          </p:cNvPr>
          <p:cNvSpPr txBox="1"/>
          <p:nvPr/>
        </p:nvSpPr>
        <p:spPr>
          <a:xfrm>
            <a:off x="9657184" y="1414449"/>
            <a:ext cx="2015413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MASS AND STIFFNESS </a:t>
            </a:r>
            <a:r>
              <a:rPr lang="en-US" dirty="0"/>
              <a:t>MATRIX CALCULATION</a:t>
            </a:r>
          </a:p>
        </p:txBody>
      </p:sp>
    </p:spTree>
    <p:extLst>
      <p:ext uri="{BB962C8B-B14F-4D97-AF65-F5344CB8AC3E}">
        <p14:creationId xmlns:p14="http://schemas.microsoft.com/office/powerpoint/2010/main" val="3408344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DF7806C-CC19-9590-6098-F7DC60D2A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3518" y="1244023"/>
            <a:ext cx="3868430" cy="377950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9F4EE46-ABF7-A4DD-4265-EC34CEB738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570" y="1205613"/>
            <a:ext cx="3013714" cy="565238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89DF42D-DBCB-6C98-E5D2-DB15335F03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0979" y="1244023"/>
            <a:ext cx="2802726" cy="53277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896594-D3EC-9C56-9166-12E1C95D9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618" y="235870"/>
            <a:ext cx="10624764" cy="96974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8. MODAL Analysis----&gt; ‘</a:t>
            </a:r>
            <a:r>
              <a:rPr lang="en-US" sz="3600" b="1" dirty="0">
                <a:solidFill>
                  <a:srgbClr val="92D050"/>
                </a:solidFill>
              </a:rPr>
              <a:t>CALC_MODES</a:t>
            </a:r>
            <a:r>
              <a:rPr lang="en-US" sz="3600" b="1" dirty="0">
                <a:solidFill>
                  <a:srgbClr val="FF0000"/>
                </a:solidFill>
              </a:rPr>
              <a:t>’ </a:t>
            </a:r>
            <a:r>
              <a:rPr lang="en-US" sz="3600" dirty="0">
                <a:solidFill>
                  <a:srgbClr val="92D050"/>
                </a:solidFill>
              </a:rPr>
              <a:t>(</a:t>
            </a:r>
            <a:r>
              <a:rPr lang="en-US" sz="3600" b="1" i="1" u="none" strike="noStrike" baseline="0" dirty="0">
                <a:solidFill>
                  <a:srgbClr val="92D050"/>
                </a:solidFill>
                <a:latin typeface="Arial-ItalicMT"/>
              </a:rPr>
              <a:t>U4.52.02</a:t>
            </a:r>
            <a:r>
              <a:rPr lang="en-US" sz="3600" b="1" dirty="0">
                <a:solidFill>
                  <a:srgbClr val="92D050"/>
                </a:solidFill>
              </a:rPr>
              <a:t> )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48BE186-2FDD-8FDA-038D-D9254F72E801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7539952" y="3395515"/>
            <a:ext cx="458089" cy="917146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57E0DF6-4A05-B7BB-B1AB-93B6EE45D323}"/>
              </a:ext>
            </a:extLst>
          </p:cNvPr>
          <p:cNvSpPr txBox="1"/>
          <p:nvPr/>
        </p:nvSpPr>
        <p:spPr>
          <a:xfrm>
            <a:off x="9321435" y="3119458"/>
            <a:ext cx="2086947" cy="3693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E5E0B19-D53F-CE62-AD43-7A6AB61F1836}"/>
              </a:ext>
            </a:extLst>
          </p:cNvPr>
          <p:cNvSpPr/>
          <p:nvPr/>
        </p:nvSpPr>
        <p:spPr>
          <a:xfrm>
            <a:off x="5190930" y="4094851"/>
            <a:ext cx="2366866" cy="243884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5937D7-2FA2-1DD0-7E70-57C819CC3E46}"/>
              </a:ext>
            </a:extLst>
          </p:cNvPr>
          <p:cNvSpPr/>
          <p:nvPr/>
        </p:nvSpPr>
        <p:spPr>
          <a:xfrm>
            <a:off x="7998041" y="1729096"/>
            <a:ext cx="4001125" cy="3332838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2B80966-77B5-F61E-2F42-F4452B7384D1}"/>
              </a:ext>
            </a:extLst>
          </p:cNvPr>
          <p:cNvSpPr/>
          <p:nvPr/>
        </p:nvSpPr>
        <p:spPr>
          <a:xfrm>
            <a:off x="661570" y="5535754"/>
            <a:ext cx="2909910" cy="233266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29E9547-5B70-7736-2171-88E2B1FF8D63}"/>
              </a:ext>
            </a:extLst>
          </p:cNvPr>
          <p:cNvCxnSpPr>
            <a:cxnSpLocks/>
          </p:cNvCxnSpPr>
          <p:nvPr/>
        </p:nvCxnSpPr>
        <p:spPr>
          <a:xfrm flipV="1">
            <a:off x="3626957" y="4312661"/>
            <a:ext cx="1563973" cy="1301316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6718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2C8DA50-2227-DDAF-1A58-0C63B99F38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618" y="1205613"/>
            <a:ext cx="6580965" cy="55492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896594-D3EC-9C56-9166-12E1C95D9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618" y="235870"/>
            <a:ext cx="10624764" cy="96974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9. Running Analysis---&gt; ‘</a:t>
            </a:r>
            <a:r>
              <a:rPr lang="en-US" sz="3600" b="1" dirty="0">
                <a:solidFill>
                  <a:srgbClr val="92D050"/>
                </a:solidFill>
              </a:rPr>
              <a:t>CALC_MODES</a:t>
            </a:r>
            <a:r>
              <a:rPr lang="en-US" sz="3600" b="1" dirty="0">
                <a:solidFill>
                  <a:srgbClr val="FF0000"/>
                </a:solidFill>
              </a:rPr>
              <a:t>’ </a:t>
            </a:r>
            <a:r>
              <a:rPr lang="en-US" sz="3600" dirty="0">
                <a:solidFill>
                  <a:srgbClr val="92D050"/>
                </a:solidFill>
              </a:rPr>
              <a:t>(</a:t>
            </a:r>
            <a:r>
              <a:rPr lang="en-US" sz="3600" b="1" i="1" u="none" strike="noStrike" baseline="0" dirty="0">
                <a:solidFill>
                  <a:srgbClr val="92D050"/>
                </a:solidFill>
                <a:latin typeface="Arial-ItalicMT"/>
              </a:rPr>
              <a:t>U4.52.02</a:t>
            </a:r>
            <a:r>
              <a:rPr lang="en-US" sz="3600" b="1" dirty="0">
                <a:solidFill>
                  <a:srgbClr val="92D050"/>
                </a:solidFill>
              </a:rPr>
              <a:t> )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8E06D6C-F417-D7BE-5317-E6341809EB39}"/>
              </a:ext>
            </a:extLst>
          </p:cNvPr>
          <p:cNvSpPr/>
          <p:nvPr/>
        </p:nvSpPr>
        <p:spPr>
          <a:xfrm>
            <a:off x="783618" y="1362269"/>
            <a:ext cx="196096" cy="61582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6A6260-34BB-883A-1102-22053D979994}"/>
              </a:ext>
            </a:extLst>
          </p:cNvPr>
          <p:cNvSpPr/>
          <p:nvPr/>
        </p:nvSpPr>
        <p:spPr>
          <a:xfrm rot="5400000">
            <a:off x="3746105" y="1581406"/>
            <a:ext cx="281554" cy="66110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A2C246A-4696-D19A-F022-30C821AA1106}"/>
              </a:ext>
            </a:extLst>
          </p:cNvPr>
          <p:cNvSpPr/>
          <p:nvPr/>
        </p:nvSpPr>
        <p:spPr>
          <a:xfrm rot="5400000">
            <a:off x="4104651" y="6258659"/>
            <a:ext cx="281554" cy="66110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7E98A28-A3BF-B706-750F-69160FFB228A}"/>
              </a:ext>
            </a:extLst>
          </p:cNvPr>
          <p:cNvSpPr/>
          <p:nvPr/>
        </p:nvSpPr>
        <p:spPr>
          <a:xfrm>
            <a:off x="5346441" y="1811459"/>
            <a:ext cx="391886" cy="39188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1D5C203-63C5-A133-B85C-83214E415B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2809" y="1508953"/>
            <a:ext cx="819150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0287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07F7A75-5236-9CEC-3BB8-8F8B70C60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598" y="2480229"/>
            <a:ext cx="9269158" cy="27392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97A5995-FC75-1F6C-E1FE-498E4FE206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44023"/>
            <a:ext cx="12190240" cy="7481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896594-D3EC-9C56-9166-12E1C95D9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618" y="235870"/>
            <a:ext cx="10624764" cy="96974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10. MODAL Analysis----&gt; ‘</a:t>
            </a:r>
            <a:r>
              <a:rPr lang="en-US" sz="3600" b="1" dirty="0">
                <a:solidFill>
                  <a:srgbClr val="92D050"/>
                </a:solidFill>
              </a:rPr>
              <a:t>CALC_MODES</a:t>
            </a:r>
            <a:r>
              <a:rPr lang="en-US" sz="3600" b="1" dirty="0">
                <a:solidFill>
                  <a:srgbClr val="FF0000"/>
                </a:solidFill>
              </a:rPr>
              <a:t>’ </a:t>
            </a:r>
            <a:r>
              <a:rPr lang="en-US" sz="3600" dirty="0">
                <a:solidFill>
                  <a:srgbClr val="92D050"/>
                </a:solidFill>
              </a:rPr>
              <a:t>(</a:t>
            </a:r>
            <a:r>
              <a:rPr lang="en-US" sz="3600" b="1" i="1" u="none" strike="noStrike" baseline="0" dirty="0">
                <a:solidFill>
                  <a:srgbClr val="92D050"/>
                </a:solidFill>
                <a:latin typeface="Arial-ItalicMT"/>
              </a:rPr>
              <a:t>U4.52.02</a:t>
            </a:r>
            <a:r>
              <a:rPr lang="en-US" sz="3600" b="1" dirty="0">
                <a:solidFill>
                  <a:srgbClr val="92D050"/>
                </a:solidFill>
              </a:rPr>
              <a:t> )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E5E0B19-D53F-CE62-AD43-7A6AB61F1836}"/>
              </a:ext>
            </a:extLst>
          </p:cNvPr>
          <p:cNvSpPr/>
          <p:nvPr/>
        </p:nvSpPr>
        <p:spPr>
          <a:xfrm>
            <a:off x="1380931" y="1408922"/>
            <a:ext cx="1091681" cy="25485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AFA536-B45E-CABD-999F-BC34E13E71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06" y="2157084"/>
            <a:ext cx="2771775" cy="45194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841A7C6-37DF-4BB1-5456-2DC7A31C8DBE}"/>
              </a:ext>
            </a:extLst>
          </p:cNvPr>
          <p:cNvSpPr txBox="1"/>
          <p:nvPr/>
        </p:nvSpPr>
        <p:spPr>
          <a:xfrm>
            <a:off x="4152123" y="5719665"/>
            <a:ext cx="568234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[Displacement in m]</a:t>
            </a:r>
          </a:p>
          <a:p>
            <a:pPr algn="ctr"/>
            <a:r>
              <a:rPr lang="en-US" dirty="0"/>
              <a:t> </a:t>
            </a:r>
            <a:r>
              <a:rPr lang="en-US" b="1" dirty="0">
                <a:latin typeface="Times New Roman" panose="02020603050405020304" pitchFamily="18" charset="0"/>
              </a:rPr>
              <a:t>L</a:t>
            </a:r>
            <a:r>
              <a:rPr lang="en-US" sz="1800" b="1" i="0" u="none" strike="noStrike" baseline="0" dirty="0">
                <a:latin typeface="Times New Roman" panose="02020603050405020304" pitchFamily="18" charset="0"/>
              </a:rPr>
              <a:t>inear </a:t>
            </a:r>
            <a:r>
              <a:rPr lang="en-US" b="1" dirty="0">
                <a:latin typeface="Times New Roman" panose="02020603050405020304" pitchFamily="18" charset="0"/>
              </a:rPr>
              <a:t>E</a:t>
            </a:r>
            <a:r>
              <a:rPr lang="en-US" sz="1800" b="1" i="0" u="none" strike="noStrike" baseline="0" dirty="0">
                <a:latin typeface="Times New Roman" panose="02020603050405020304" pitchFamily="18" charset="0"/>
              </a:rPr>
              <a:t>lastic FE analysis considering gravity loads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937980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84C89AC-AD59-1EAA-0C5F-1C5467A8F2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03" y="1331877"/>
            <a:ext cx="8648505" cy="521179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4F937E3-AB96-BD18-56EA-17C761456846}"/>
              </a:ext>
            </a:extLst>
          </p:cNvPr>
          <p:cNvSpPr txBox="1">
            <a:spLocks/>
          </p:cNvSpPr>
          <p:nvPr/>
        </p:nvSpPr>
        <p:spPr>
          <a:xfrm>
            <a:off x="783618" y="235870"/>
            <a:ext cx="10624764" cy="9697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FF0000"/>
                </a:solidFill>
              </a:rPr>
              <a:t>11. MODE  SHAPES----&gt; ‘</a:t>
            </a:r>
            <a:r>
              <a:rPr lang="en-US" sz="3600" b="1" dirty="0">
                <a:solidFill>
                  <a:srgbClr val="92D050"/>
                </a:solidFill>
              </a:rPr>
              <a:t>CALC_MODES</a:t>
            </a:r>
            <a:r>
              <a:rPr lang="en-US" sz="3600" b="1" dirty="0">
                <a:solidFill>
                  <a:srgbClr val="FF0000"/>
                </a:solidFill>
              </a:rPr>
              <a:t>’ </a:t>
            </a:r>
            <a:r>
              <a:rPr lang="en-US" sz="3600" dirty="0">
                <a:solidFill>
                  <a:srgbClr val="92D050"/>
                </a:solidFill>
              </a:rPr>
              <a:t>(</a:t>
            </a:r>
            <a:r>
              <a:rPr lang="en-US" sz="3600" b="1" i="1" dirty="0">
                <a:solidFill>
                  <a:srgbClr val="92D050"/>
                </a:solidFill>
                <a:latin typeface="Arial-ItalicMT"/>
              </a:rPr>
              <a:t>U4.52.02</a:t>
            </a:r>
            <a:r>
              <a:rPr lang="en-US" sz="3600" b="1" dirty="0">
                <a:solidFill>
                  <a:srgbClr val="92D050"/>
                </a:solidFill>
              </a:rPr>
              <a:t> )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E22D5E-DF49-405E-CC0B-AF308D5B16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1863" y="3160346"/>
            <a:ext cx="2619375" cy="11906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E8FF04-559E-FE04-5E42-151053F386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2665" y="6543675"/>
            <a:ext cx="6505575" cy="3143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9D2F061-F30F-ECAB-5846-C4DD7789D5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486" y="1513744"/>
            <a:ext cx="3809514" cy="49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00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AE663-8DB2-384F-FF6C-05077E46D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1612"/>
            <a:ext cx="10515600" cy="1325563"/>
          </a:xfrm>
        </p:spPr>
        <p:txBody>
          <a:bodyPr/>
          <a:lstStyle/>
          <a:p>
            <a:r>
              <a:rPr lang="en-US" b="1" dirty="0" err="1">
                <a:solidFill>
                  <a:srgbClr val="FF0000"/>
                </a:solidFill>
              </a:rPr>
              <a:t>Code_Aster</a:t>
            </a:r>
            <a:r>
              <a:rPr lang="en-US" b="1" dirty="0">
                <a:solidFill>
                  <a:srgbClr val="FF0000"/>
                </a:solidFill>
              </a:rPr>
              <a:t>  and </a:t>
            </a:r>
            <a:r>
              <a:rPr lang="en-US" b="1" dirty="0" err="1">
                <a:solidFill>
                  <a:srgbClr val="FF0000"/>
                </a:solidFill>
              </a:rPr>
              <a:t>Salome_Meca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00CB3-A143-81E5-0C2D-9F8E118589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b="1" i="0" u="none" strike="noStrike" baseline="0" dirty="0" err="1">
                <a:latin typeface="NimbusRomNo9L-ReguItal"/>
              </a:rPr>
              <a:t>Code_Aster</a:t>
            </a:r>
            <a:r>
              <a:rPr lang="en-US" sz="1800" b="0" i="0" u="none" strike="noStrike" baseline="0" dirty="0">
                <a:latin typeface="NimbusRomNo9L-Regu"/>
              </a:rPr>
              <a:t>, acronym for </a:t>
            </a:r>
            <a:r>
              <a:rPr lang="en-US" sz="1800" b="1" i="0" u="none" strike="noStrike" baseline="0" dirty="0">
                <a:latin typeface="NimbusRomNo9L-Regu"/>
              </a:rPr>
              <a:t>Analysis of Structures and Thermo-mechanics</a:t>
            </a:r>
            <a:r>
              <a:rPr lang="en-US" sz="1800" b="1" dirty="0">
                <a:latin typeface="NimbusRomNo9L-Regu"/>
              </a:rPr>
              <a:t> </a:t>
            </a:r>
            <a:r>
              <a:rPr lang="en-US" sz="1800" b="0" i="0" u="none" strike="noStrike" baseline="0" dirty="0">
                <a:latin typeface="NimbusRomNo9L-Regu"/>
              </a:rPr>
              <a:t>for Studies and Research that takes into account </a:t>
            </a:r>
            <a:r>
              <a:rPr lang="en-US" sz="1800" b="1" i="0" u="none" strike="noStrike" baseline="0" dirty="0">
                <a:latin typeface="NimbusRomNo9L-Regu"/>
              </a:rPr>
              <a:t>thermal effects and dynamic loading history</a:t>
            </a:r>
            <a:r>
              <a:rPr lang="en-US" sz="1800" b="0" i="0" u="none" strike="noStrike" baseline="0" dirty="0">
                <a:latin typeface="NimbusRomNo9L-Regu"/>
              </a:rPr>
              <a:t>.</a:t>
            </a:r>
          </a:p>
          <a:p>
            <a:r>
              <a:rPr lang="en-US" sz="1800" dirty="0" err="1">
                <a:latin typeface="NimbusRomNo9L-Regu"/>
              </a:rPr>
              <a:t>Code_Aster</a:t>
            </a:r>
            <a:r>
              <a:rPr lang="en-US" sz="1800" dirty="0">
                <a:latin typeface="NimbusRomNo9L-Regu"/>
              </a:rPr>
              <a:t> is a </a:t>
            </a:r>
            <a:r>
              <a:rPr lang="en-US" sz="1800" b="1" dirty="0">
                <a:latin typeface="NimbusRomNo9L-Regu"/>
              </a:rPr>
              <a:t>FEM</a:t>
            </a:r>
            <a:r>
              <a:rPr lang="en-US" sz="1800" dirty="0">
                <a:latin typeface="NimbusRomNo9L-Regu"/>
              </a:rPr>
              <a:t> Mechanical </a:t>
            </a:r>
            <a:r>
              <a:rPr lang="en-US" sz="1800" b="1" dirty="0">
                <a:latin typeface="NimbusRomNo9L-Regu"/>
              </a:rPr>
              <a:t>Solver</a:t>
            </a:r>
            <a:r>
              <a:rPr lang="en-US" sz="1800" dirty="0">
                <a:latin typeface="NimbusRomNo9L-Regu"/>
              </a:rPr>
              <a:t> Engine.</a:t>
            </a:r>
            <a:endParaRPr lang="en-US" sz="1800" b="0" i="0" u="none" strike="noStrike" baseline="0" dirty="0">
              <a:latin typeface="NimbusRomNo9L-Regu"/>
            </a:endParaRPr>
          </a:p>
          <a:p>
            <a:pPr marL="0" indent="0">
              <a:buNone/>
            </a:pPr>
            <a:r>
              <a:rPr lang="en-US" sz="1800" b="0" i="0" u="none" strike="noStrike" baseline="0" dirty="0">
                <a:latin typeface="NimbusRomNo9L-Regu"/>
              </a:rPr>
              <a:t>can handle following types of analysis:</a:t>
            </a:r>
            <a:endParaRPr lang="en-US" sz="1800" dirty="0">
              <a:latin typeface="NimbusRomNo9L-Regu"/>
            </a:endParaRPr>
          </a:p>
          <a:p>
            <a:r>
              <a:rPr lang="en-US" sz="1800" b="1" i="0" u="none" strike="noStrike" baseline="0" dirty="0">
                <a:latin typeface="NimbusRomNo9L-Regu"/>
              </a:rPr>
              <a:t>linear statics</a:t>
            </a:r>
          </a:p>
          <a:p>
            <a:r>
              <a:rPr lang="en-US" sz="1800" b="1" i="0" u="none" strike="noStrike" baseline="0" dirty="0">
                <a:latin typeface="NimbusRomNo9L-Regu"/>
              </a:rPr>
              <a:t>non-linear statics </a:t>
            </a:r>
          </a:p>
          <a:p>
            <a:r>
              <a:rPr lang="en-US" sz="1800" b="1" i="0" u="none" strike="noStrike" baseline="0" dirty="0">
                <a:latin typeface="NimbusRomNo9L-Regu"/>
              </a:rPr>
              <a:t> dynamic Analysis</a:t>
            </a:r>
          </a:p>
          <a:p>
            <a:pPr marL="0" indent="0" algn="l">
              <a:buNone/>
            </a:pPr>
            <a:r>
              <a:rPr lang="en-US" u="sng" dirty="0" err="1"/>
              <a:t>Salome_Meca</a:t>
            </a:r>
            <a:endParaRPr lang="en-US" u="sng" dirty="0"/>
          </a:p>
          <a:p>
            <a:pPr marL="0" indent="0" algn="l">
              <a:buNone/>
            </a:pPr>
            <a:r>
              <a:rPr lang="en-US" sz="1800" dirty="0"/>
              <a:t>SALOME is an </a:t>
            </a:r>
            <a:r>
              <a:rPr lang="en-US" sz="1800" b="1" dirty="0"/>
              <a:t>open-source software </a:t>
            </a:r>
            <a:r>
              <a:rPr lang="en-US" sz="1800" dirty="0"/>
              <a:t>that provides a generic platform for pre- and Post-Processing for numerical simulation</a:t>
            </a:r>
          </a:p>
          <a:p>
            <a:pPr marL="0" indent="0" algn="l">
              <a:buNone/>
            </a:pPr>
            <a:r>
              <a:rPr lang="en-US" sz="1800" dirty="0"/>
              <a:t>Salome-</a:t>
            </a:r>
            <a:r>
              <a:rPr lang="en-US" sz="1800" dirty="0" err="1"/>
              <a:t>Meca</a:t>
            </a:r>
            <a:r>
              <a:rPr lang="en-US" sz="1800" dirty="0"/>
              <a:t> is a bundle which allows to</a:t>
            </a:r>
            <a:r>
              <a:rPr lang="en-US" sz="1800" b="1" dirty="0"/>
              <a:t> run </a:t>
            </a:r>
            <a:r>
              <a:rPr lang="en-US" sz="1800" b="1" dirty="0" err="1"/>
              <a:t>code_aster</a:t>
            </a:r>
            <a:r>
              <a:rPr lang="en-US" sz="1800" b="1" dirty="0"/>
              <a:t> </a:t>
            </a:r>
            <a:r>
              <a:rPr lang="en-US" sz="1800" dirty="0"/>
              <a:t>in a single GUI.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00F8B9-493E-E9A0-E341-BC9F579D1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2990" y="318099"/>
            <a:ext cx="2266950" cy="13239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79AF8C-5953-1C8D-E68F-A5DBF3048E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5836" y="2398503"/>
            <a:ext cx="4800600" cy="9239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4DE08C4-2953-A796-B176-66E8B67F21B6}"/>
              </a:ext>
            </a:extLst>
          </p:cNvPr>
          <p:cNvSpPr/>
          <p:nvPr/>
        </p:nvSpPr>
        <p:spPr>
          <a:xfrm>
            <a:off x="7978489" y="2941267"/>
            <a:ext cx="1669002" cy="3576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CCEE25-1BEB-56F5-A5C3-3582EC893258}"/>
              </a:ext>
            </a:extLst>
          </p:cNvPr>
          <p:cNvSpPr txBox="1"/>
          <p:nvPr/>
        </p:nvSpPr>
        <p:spPr>
          <a:xfrm>
            <a:off x="6655836" y="3844212"/>
            <a:ext cx="490479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In </a:t>
            </a:r>
            <a:r>
              <a:rPr lang="en-US" b="1" dirty="0"/>
              <a:t>SALOME-MECA </a:t>
            </a:r>
            <a:r>
              <a:rPr lang="en-US" dirty="0"/>
              <a:t>there is a Module of </a:t>
            </a:r>
            <a:r>
              <a:rPr lang="en-US" b="1" dirty="0" err="1"/>
              <a:t>AsterStudy</a:t>
            </a:r>
            <a:endParaRPr lang="en-US" b="1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70C08FF-D2ED-E0F5-EA4C-2672FE36F6ED}"/>
              </a:ext>
            </a:extLst>
          </p:cNvPr>
          <p:cNvCxnSpPr/>
          <p:nvPr/>
        </p:nvCxnSpPr>
        <p:spPr>
          <a:xfrm>
            <a:off x="8444204" y="3322428"/>
            <a:ext cx="1763486" cy="57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4801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422DE-C41B-2B98-472A-6A770AE3D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0236" y="2766218"/>
            <a:ext cx="3928188" cy="132556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solidFill>
                  <a:srgbClr val="FF0000"/>
                </a:solidFill>
              </a:rPr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1098830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D7A9C-53D2-EC4C-DA54-05A0CC63A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8729" y="142435"/>
            <a:ext cx="10515600" cy="1023576"/>
          </a:xfrm>
        </p:spPr>
        <p:txBody>
          <a:bodyPr>
            <a:normAutofit fontScale="90000"/>
          </a:bodyPr>
          <a:lstStyle/>
          <a:p>
            <a:pPr algn="ctr"/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 err="1">
                <a:solidFill>
                  <a:srgbClr val="FF0000"/>
                </a:solidFill>
              </a:rPr>
              <a:t>Code_Aster</a:t>
            </a:r>
            <a:r>
              <a:rPr lang="en-US" b="1" dirty="0">
                <a:solidFill>
                  <a:srgbClr val="FF0000"/>
                </a:solidFill>
              </a:rPr>
              <a:t> Website    </a:t>
            </a:r>
            <a:r>
              <a:rPr lang="en-US" sz="2400" b="0" i="0" u="none" strike="noStrike" baseline="0" dirty="0">
                <a:solidFill>
                  <a:srgbClr val="000081"/>
                </a:solidFill>
                <a:latin typeface="ArialMT"/>
                <a:hlinkClick r:id="rId2"/>
              </a:rPr>
              <a:t>http://www.codeaster.org</a:t>
            </a:r>
            <a:r>
              <a:rPr lang="en-US" sz="2400" b="0" i="0" u="none" strike="noStrike" baseline="0" dirty="0">
                <a:solidFill>
                  <a:srgbClr val="000000"/>
                </a:solidFill>
                <a:latin typeface="ArialMT"/>
                <a:hlinkClick r:id="rId2"/>
              </a:rPr>
              <a:t>.</a:t>
            </a:r>
            <a:br>
              <a:rPr lang="en-US" sz="2400" dirty="0">
                <a:hlinkClick r:id="rId2"/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22F6BC-C363-F4E0-9D93-D870BA53C0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8729" y="1036964"/>
            <a:ext cx="9181323" cy="296801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A4F9F25-B6F2-57A0-A8DD-4C7C01B38792}"/>
              </a:ext>
            </a:extLst>
          </p:cNvPr>
          <p:cNvSpPr/>
          <p:nvPr/>
        </p:nvSpPr>
        <p:spPr>
          <a:xfrm>
            <a:off x="6242181" y="1642188"/>
            <a:ext cx="1089932" cy="20771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40B774-D274-752F-189C-2B5D36EFCC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3305" y="3957740"/>
            <a:ext cx="4416747" cy="272593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E7D1D4F-65BE-7927-636D-A852A92AF718}"/>
              </a:ext>
            </a:extLst>
          </p:cNvPr>
          <p:cNvCxnSpPr>
            <a:cxnSpLocks/>
          </p:cNvCxnSpPr>
          <p:nvPr/>
        </p:nvCxnSpPr>
        <p:spPr>
          <a:xfrm>
            <a:off x="6867331" y="1849907"/>
            <a:ext cx="212697" cy="215485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3632FC67-01C7-C578-14D4-5C75865BEB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8729" y="4159171"/>
            <a:ext cx="4049292" cy="237031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1844711-DF77-5980-18B1-88A44000B308}"/>
              </a:ext>
            </a:extLst>
          </p:cNvPr>
          <p:cNvSpPr/>
          <p:nvPr/>
        </p:nvSpPr>
        <p:spPr>
          <a:xfrm>
            <a:off x="6242181" y="4641636"/>
            <a:ext cx="914399" cy="25787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A26E054-1A2E-5111-79FA-5C668417F822}"/>
              </a:ext>
            </a:extLst>
          </p:cNvPr>
          <p:cNvSpPr/>
          <p:nvPr/>
        </p:nvSpPr>
        <p:spPr>
          <a:xfrm>
            <a:off x="6255303" y="5588140"/>
            <a:ext cx="914399" cy="25787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974FD0-8207-A4BB-0E5A-EB39518A0D94}"/>
              </a:ext>
            </a:extLst>
          </p:cNvPr>
          <p:cNvSpPr/>
          <p:nvPr/>
        </p:nvSpPr>
        <p:spPr>
          <a:xfrm>
            <a:off x="6287086" y="5165305"/>
            <a:ext cx="914399" cy="25787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7EEA28-72FD-9B76-4B17-B73680AE93B7}"/>
              </a:ext>
            </a:extLst>
          </p:cNvPr>
          <p:cNvSpPr/>
          <p:nvPr/>
        </p:nvSpPr>
        <p:spPr>
          <a:xfrm>
            <a:off x="6329947" y="6237170"/>
            <a:ext cx="914399" cy="25787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11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4EDEC-7C5F-F135-EE70-7211CF970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Case Study (Town Hall of </a:t>
            </a:r>
            <a:r>
              <a:rPr lang="en-US" b="1" dirty="0" err="1">
                <a:solidFill>
                  <a:srgbClr val="FF0000"/>
                </a:solidFill>
              </a:rPr>
              <a:t>pizzoli</a:t>
            </a:r>
            <a:r>
              <a:rPr lang="en-US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7ECD9-5D76-542F-8C8E-EE6C898270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8200"/>
            <a:ext cx="4414520" cy="5248763"/>
          </a:xfrm>
        </p:spPr>
        <p:txBody>
          <a:bodyPr>
            <a:normAutofit/>
          </a:bodyPr>
          <a:lstStyle/>
          <a:p>
            <a:r>
              <a:rPr lang="en-US" sz="2000" b="1" dirty="0"/>
              <a:t>2-Story Masonry </a:t>
            </a:r>
            <a:r>
              <a:rPr lang="en-US" sz="2000" dirty="0"/>
              <a:t>Building</a:t>
            </a:r>
          </a:p>
          <a:p>
            <a:r>
              <a:rPr lang="en-US" sz="2000" dirty="0"/>
              <a:t>Location: Northwest of city of </a:t>
            </a:r>
            <a:r>
              <a:rPr lang="en-US" sz="2000" b="1" dirty="0" err="1"/>
              <a:t>L’aquila</a:t>
            </a:r>
            <a:r>
              <a:rPr lang="en-US" sz="2000" dirty="0"/>
              <a:t> </a:t>
            </a:r>
            <a:r>
              <a:rPr lang="en-US" sz="2000" b="1" dirty="0"/>
              <a:t>(Abruzzo)</a:t>
            </a:r>
          </a:p>
          <a:p>
            <a:r>
              <a:rPr lang="en-US" sz="2000" b="1" dirty="0"/>
              <a:t>School Building </a:t>
            </a:r>
            <a:r>
              <a:rPr lang="en-US" sz="2000" dirty="0"/>
              <a:t>built in </a:t>
            </a:r>
            <a:r>
              <a:rPr lang="en-US" sz="2000" b="1" dirty="0"/>
              <a:t>1920</a:t>
            </a:r>
            <a:r>
              <a:rPr lang="en-US" sz="2000" dirty="0"/>
              <a:t>.</a:t>
            </a:r>
          </a:p>
          <a:p>
            <a:r>
              <a:rPr lang="en-US" sz="2000" dirty="0"/>
              <a:t>U-shaped </a:t>
            </a:r>
            <a:r>
              <a:rPr lang="en-US" sz="2000" b="1" dirty="0"/>
              <a:t>Regular Plan with Regular openings</a:t>
            </a:r>
          </a:p>
          <a:p>
            <a:r>
              <a:rPr lang="en-US" sz="2000" dirty="0"/>
              <a:t>Total Area= 770 m2</a:t>
            </a:r>
          </a:p>
          <a:p>
            <a:r>
              <a:rPr lang="en-US" sz="2000" dirty="0"/>
              <a:t>Total Volume= 5000 m3</a:t>
            </a:r>
          </a:p>
          <a:p>
            <a:r>
              <a:rPr lang="en-US" sz="2000" dirty="0"/>
              <a:t>Roof was replaced with RC Slab  and External Elevator was added later.</a:t>
            </a:r>
          </a:p>
          <a:p>
            <a:r>
              <a:rPr lang="en-US" sz="2000" dirty="0"/>
              <a:t>This building is one of network of building </a:t>
            </a:r>
            <a:r>
              <a:rPr lang="en-US" sz="2000" b="1" dirty="0"/>
              <a:t>monitored by Seismic observatory of Structure </a:t>
            </a:r>
            <a:r>
              <a:rPr lang="en-US" sz="2000" dirty="0"/>
              <a:t>(OSS).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95F7B86-0AEB-0CC6-89A1-4F9D16309F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928200"/>
            <a:ext cx="4133727" cy="27219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7D288B-4489-F08A-30C1-98934BB244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650135"/>
            <a:ext cx="4133727" cy="311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547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F2D90-AFFF-B18C-DE36-59FA9EBB1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929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err="1">
                <a:solidFill>
                  <a:srgbClr val="FF0000"/>
                </a:solidFill>
              </a:rPr>
              <a:t>Code_Aster</a:t>
            </a:r>
            <a:r>
              <a:rPr lang="en-US" sz="4000" b="1" dirty="0">
                <a:solidFill>
                  <a:srgbClr val="FF0000"/>
                </a:solidFill>
              </a:rPr>
              <a:t> Formats </a:t>
            </a:r>
            <a:r>
              <a:rPr lang="en-US" sz="3600" b="1" dirty="0"/>
              <a:t>------</a:t>
            </a:r>
            <a:r>
              <a:rPr lang="en-US" sz="2400" b="1" dirty="0">
                <a:sym typeface="Wingdings" panose="05000000000000000000" pitchFamily="2" charset="2"/>
              </a:rPr>
              <a:t></a:t>
            </a:r>
            <a:r>
              <a:rPr lang="en-US" sz="3600" b="1" dirty="0">
                <a:sym typeface="Wingdings" panose="05000000000000000000" pitchFamily="2" charset="2"/>
              </a:rPr>
              <a:t>  Doc.</a:t>
            </a:r>
            <a:r>
              <a:rPr lang="en-US" sz="3600" b="1" dirty="0">
                <a:solidFill>
                  <a:srgbClr val="92D050"/>
                </a:solidFill>
              </a:rPr>
              <a:t>(</a:t>
            </a:r>
            <a:r>
              <a:rPr lang="en-US" sz="3600" b="1" i="1" u="none" strike="noStrike" baseline="0" dirty="0">
                <a:solidFill>
                  <a:srgbClr val="92D050"/>
                </a:solidFill>
                <a:latin typeface="Arial-ItalicMT"/>
              </a:rPr>
              <a:t>U4.21.01 )</a:t>
            </a:r>
            <a:endParaRPr lang="en-US" sz="3600" b="1" dirty="0">
              <a:solidFill>
                <a:srgbClr val="92D05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6CF460-B90B-BABA-0B20-CA52DF372367}"/>
              </a:ext>
            </a:extLst>
          </p:cNvPr>
          <p:cNvSpPr txBox="1"/>
          <p:nvPr/>
        </p:nvSpPr>
        <p:spPr>
          <a:xfrm>
            <a:off x="634482" y="2260235"/>
            <a:ext cx="3582955" cy="954107"/>
          </a:xfrm>
          <a:prstGeom prst="rect">
            <a:avLst/>
          </a:prstGeo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</a:t>
            </a:r>
            <a:r>
              <a:rPr lang="en-US" sz="28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ASTER,  GIBI, GMSH and IDEAS</a:t>
            </a:r>
            <a:endParaRPr lang="en-US" sz="2800" dirty="0">
              <a:solidFill>
                <a:srgbClr val="0070C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D760DA1-A451-2FEA-5BA5-203D0CB59DA8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4217437" y="2737289"/>
            <a:ext cx="1034921" cy="906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269B7F94-EC06-BC64-957A-E723B2F67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2358" y="2747962"/>
            <a:ext cx="2324100" cy="13620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71B557-0B90-D33B-3FE6-20E25DB0E427}"/>
              </a:ext>
            </a:extLst>
          </p:cNvPr>
          <p:cNvSpPr txBox="1"/>
          <p:nvPr/>
        </p:nvSpPr>
        <p:spPr>
          <a:xfrm>
            <a:off x="634482" y="1329130"/>
            <a:ext cx="3069771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/>
              <a:t>MED</a:t>
            </a:r>
            <a:r>
              <a:rPr lang="en-US" sz="1600" dirty="0"/>
              <a:t> format is </a:t>
            </a:r>
            <a:r>
              <a:rPr lang="en-US" sz="1600" b="1" dirty="0"/>
              <a:t>by default </a:t>
            </a:r>
            <a:r>
              <a:rPr lang="en-US" sz="1600" dirty="0"/>
              <a:t>and advised in </a:t>
            </a:r>
            <a:r>
              <a:rPr lang="en-US" sz="1600" dirty="0" err="1"/>
              <a:t>code_ASTER</a:t>
            </a:r>
            <a:r>
              <a:rPr lang="en-US" sz="1600" dirty="0"/>
              <a:t>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79C0158-AD05-BB54-8E02-9CF1305319C4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4527679" y="3648269"/>
            <a:ext cx="724679" cy="1193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5EF5CCE-3EA0-F9B5-79A6-A4CCAE35ABD5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7654212" y="3294671"/>
            <a:ext cx="1045028" cy="12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EEAD97B-F929-A938-CF73-BF9A06D87059}"/>
              </a:ext>
            </a:extLst>
          </p:cNvPr>
          <p:cNvSpPr txBox="1"/>
          <p:nvPr/>
        </p:nvSpPr>
        <p:spPr>
          <a:xfrm>
            <a:off x="8699240" y="2829783"/>
            <a:ext cx="3271935" cy="954107"/>
          </a:xfrm>
          <a:prstGeom prst="rect">
            <a:avLst/>
          </a:prstGeo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ASTER, GMSH and IDEAS</a:t>
            </a:r>
            <a:endParaRPr lang="en-US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05A1B2-1F9A-D668-D9AF-34B4A8FBFBA0}"/>
              </a:ext>
            </a:extLst>
          </p:cNvPr>
          <p:cNvSpPr txBox="1"/>
          <p:nvPr/>
        </p:nvSpPr>
        <p:spPr>
          <a:xfrm>
            <a:off x="5252359" y="4110037"/>
            <a:ext cx="2324100" cy="830997"/>
          </a:xfrm>
          <a:prstGeom prst="rect">
            <a:avLst/>
          </a:prstGeo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FEM Mechanical Solver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690100-8BDF-1FFB-3942-416F79BDD03D}"/>
              </a:ext>
            </a:extLst>
          </p:cNvPr>
          <p:cNvSpPr txBox="1"/>
          <p:nvPr/>
        </p:nvSpPr>
        <p:spPr>
          <a:xfrm>
            <a:off x="634482" y="4149350"/>
            <a:ext cx="3893197" cy="1384995"/>
          </a:xfrm>
          <a:prstGeom prst="rect">
            <a:avLst/>
          </a:prstGeo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70C0"/>
                </a:solidFill>
              </a:rPr>
              <a:t>Command File (follow </a:t>
            </a:r>
            <a:r>
              <a:rPr lang="en-US" sz="2800" b="1" dirty="0">
                <a:solidFill>
                  <a:srgbClr val="0070C0"/>
                </a:solidFill>
              </a:rPr>
              <a:t>python syntax</a:t>
            </a:r>
            <a:r>
              <a:rPr lang="en-US" sz="2800" dirty="0">
                <a:solidFill>
                  <a:srgbClr val="0070C0"/>
                </a:solidFill>
              </a:rPr>
              <a:t>)</a:t>
            </a:r>
          </a:p>
          <a:p>
            <a:pPr algn="ctr"/>
            <a:r>
              <a:rPr lang="en-US" sz="2800" dirty="0">
                <a:solidFill>
                  <a:srgbClr val="0070C0"/>
                </a:solidFill>
              </a:rPr>
              <a:t>Text file .comm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4FA01DA-CB0F-E7F8-E00F-C32F745710CB}"/>
              </a:ext>
            </a:extLst>
          </p:cNvPr>
          <p:cNvCxnSpPr>
            <a:cxnSpLocks/>
          </p:cNvCxnSpPr>
          <p:nvPr/>
        </p:nvCxnSpPr>
        <p:spPr>
          <a:xfrm flipH="1" flipV="1">
            <a:off x="1047565" y="1913905"/>
            <a:ext cx="249390" cy="475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1013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05C79-1B19-AA4F-F69A-D7AC2B640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047" y="35980"/>
            <a:ext cx="10646226" cy="1149874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Geometry Module</a:t>
            </a:r>
            <a:endParaRPr lang="en-US" sz="54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5C0FBF-F2F8-7384-B4FB-1D885E04E2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1529" y="1091367"/>
            <a:ext cx="2297205" cy="3657916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Its possible to </a:t>
            </a:r>
            <a:r>
              <a:rPr lang="en-US" b="1" dirty="0"/>
              <a:t>model directly on Salome </a:t>
            </a:r>
            <a:r>
              <a:rPr lang="en-US" b="1" dirty="0" err="1"/>
              <a:t>Meca</a:t>
            </a:r>
            <a:r>
              <a:rPr lang="en-US" b="1" dirty="0"/>
              <a:t> or import the input file in .MED file </a:t>
            </a:r>
            <a:r>
              <a:rPr lang="en-US" dirty="0"/>
              <a:t>from GMSH.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Modelled just </a:t>
            </a:r>
            <a:r>
              <a:rPr lang="en-US" b="1" dirty="0"/>
              <a:t>centerlines of walls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Regular Openings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1074 no of Nodes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1609 no of lines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588 no of faces/Surfaces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D6E85D6-A9C4-5335-EF81-A37ECDBC1D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661480"/>
            <a:ext cx="6172200" cy="4199570"/>
          </a:xfrm>
        </p:spPr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16AEB0-5086-D49F-D98F-8890E7897D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544" y="1091368"/>
            <a:ext cx="8390248" cy="5721428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E5D340B7-0142-C90A-7D94-B128A4222275}"/>
              </a:ext>
            </a:extLst>
          </p:cNvPr>
          <p:cNvSpPr/>
          <p:nvPr/>
        </p:nvSpPr>
        <p:spPr>
          <a:xfrm>
            <a:off x="4590661" y="1258223"/>
            <a:ext cx="886408" cy="17869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E8F68FE-AC3B-E50C-D810-272E6746DB04}"/>
              </a:ext>
            </a:extLst>
          </p:cNvPr>
          <p:cNvCxnSpPr>
            <a:cxnSpLocks/>
          </p:cNvCxnSpPr>
          <p:nvPr/>
        </p:nvCxnSpPr>
        <p:spPr>
          <a:xfrm flipH="1">
            <a:off x="2407298" y="2362774"/>
            <a:ext cx="1138335" cy="25078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A399999-B054-4452-955E-C00C8DEF8463}"/>
              </a:ext>
            </a:extLst>
          </p:cNvPr>
          <p:cNvSpPr txBox="1"/>
          <p:nvPr/>
        </p:nvSpPr>
        <p:spPr>
          <a:xfrm>
            <a:off x="867285" y="4781471"/>
            <a:ext cx="2297205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 Object browser has all the information about the Model </a:t>
            </a:r>
            <a:r>
              <a:rPr lang="en-US" dirty="0"/>
              <a:t>its possible to hide/unhide any individual Node, Line or surface you want.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118D8B-4200-F2BB-25FC-9ECA62000988}"/>
              </a:ext>
            </a:extLst>
          </p:cNvPr>
          <p:cNvSpPr/>
          <p:nvPr/>
        </p:nvSpPr>
        <p:spPr>
          <a:xfrm>
            <a:off x="3352544" y="2151895"/>
            <a:ext cx="886408" cy="17869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965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216B5-EEC1-0CD1-A483-279D4E406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412" y="148548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>
                <a:solidFill>
                  <a:srgbClr val="FF0000"/>
                </a:solidFill>
              </a:rPr>
              <a:t>Meshing </a:t>
            </a:r>
            <a:r>
              <a:rPr lang="en-US" sz="4800" b="1" dirty="0">
                <a:solidFill>
                  <a:srgbClr val="92D050"/>
                </a:solidFill>
              </a:rPr>
              <a:t>---</a:t>
            </a:r>
            <a:r>
              <a:rPr lang="en-US" sz="3600" b="1" dirty="0">
                <a:solidFill>
                  <a:srgbClr val="92D050"/>
                </a:solidFill>
                <a:sym typeface="Wingdings" panose="05000000000000000000" pitchFamily="2" charset="2"/>
              </a:rPr>
              <a:t>(</a:t>
            </a:r>
            <a:r>
              <a:rPr lang="en-US" sz="3600" b="1" i="1" u="none" strike="noStrike" baseline="0" dirty="0">
                <a:solidFill>
                  <a:srgbClr val="92D050"/>
                </a:solidFill>
                <a:latin typeface="Arial-ItalicMT"/>
              </a:rPr>
              <a:t>U3.01.00)</a:t>
            </a:r>
            <a:r>
              <a:rPr lang="en-US" sz="3600" b="1" dirty="0">
                <a:solidFill>
                  <a:srgbClr val="92D050"/>
                </a:solidFill>
              </a:rPr>
              <a:t>  </a:t>
            </a:r>
            <a:r>
              <a:rPr lang="en-US" sz="3600" b="1" dirty="0">
                <a:solidFill>
                  <a:srgbClr val="FF0000"/>
                </a:solidFill>
              </a:rPr>
              <a:t>  </a:t>
            </a:r>
            <a:br>
              <a:rPr lang="en-US" b="1" dirty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A308CC6-C0CC-39ED-A9CE-1FCC201F55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128985" y="3324646"/>
            <a:ext cx="3253273" cy="10530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00B0F0"/>
                </a:solidFill>
              </a:rPr>
              <a:t>Beam Meshing</a:t>
            </a:r>
          </a:p>
          <a:p>
            <a:pPr marL="0" indent="0" algn="ctr">
              <a:buNone/>
            </a:pP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AB6FBB65-6E0E-E253-66AC-9C81813AC3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10400" y="5021187"/>
            <a:ext cx="5181600" cy="1053042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</a:rPr>
              <a:t>Shell Meshing </a:t>
            </a:r>
          </a:p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</a:rPr>
              <a:t>(wall and slab)</a:t>
            </a:r>
          </a:p>
          <a:p>
            <a:pPr algn="ctr"/>
            <a:endParaRPr lang="en-US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B1AF38-7EAD-E3FB-47FB-0C40911E1B4D}"/>
              </a:ext>
            </a:extLst>
          </p:cNvPr>
          <p:cNvSpPr txBox="1"/>
          <p:nvPr/>
        </p:nvSpPr>
        <p:spPr>
          <a:xfrm>
            <a:off x="8833328" y="1194122"/>
            <a:ext cx="311918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Steps of Meshing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Create Mesh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Compute mesh  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41F5205-2AFC-DEDB-9943-76C5C7EAD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0083" y="1670461"/>
            <a:ext cx="266700" cy="24765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0F4B1F2-7AD9-1D43-B0D5-65B34918F5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9608" y="2027904"/>
            <a:ext cx="257175" cy="247650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8888EDB-581A-2F3F-D6D1-0EA71D6C3C67}"/>
              </a:ext>
            </a:extLst>
          </p:cNvPr>
          <p:cNvCxnSpPr>
            <a:cxnSpLocks/>
          </p:cNvCxnSpPr>
          <p:nvPr/>
        </p:nvCxnSpPr>
        <p:spPr>
          <a:xfrm>
            <a:off x="7852953" y="5280345"/>
            <a:ext cx="651277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12F5A9D-58A8-F0A1-968D-FD0F1E312CB0}"/>
              </a:ext>
            </a:extLst>
          </p:cNvPr>
          <p:cNvCxnSpPr>
            <a:cxnSpLocks/>
          </p:cNvCxnSpPr>
          <p:nvPr/>
        </p:nvCxnSpPr>
        <p:spPr>
          <a:xfrm flipV="1">
            <a:off x="5749212" y="3616182"/>
            <a:ext cx="2770415" cy="11077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2BE28C04-0FF7-DA70-F38D-FFBE1BE887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50821" y="1680157"/>
            <a:ext cx="11355051" cy="398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392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CAEE5-1844-33A5-08BE-2D9C03258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15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Aster _Study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A8D7F02-F969-DB05-9889-5699B92CFF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216" y="1272661"/>
            <a:ext cx="12141784" cy="836053"/>
          </a:xfr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AF98EC-22A6-ECBD-70BF-738A13E0F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4995" y="253834"/>
            <a:ext cx="1630399" cy="9522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31A2C2-772C-9A01-0A25-046649785C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108714"/>
            <a:ext cx="2037608" cy="47119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E29D934-AD2D-F31A-EB5A-69C7ECB3C472}"/>
              </a:ext>
            </a:extLst>
          </p:cNvPr>
          <p:cNvSpPr txBox="1"/>
          <p:nvPr/>
        </p:nvSpPr>
        <p:spPr>
          <a:xfrm>
            <a:off x="2524803" y="2175333"/>
            <a:ext cx="2037608" cy="369332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 </a:t>
            </a:r>
            <a:r>
              <a:rPr lang="en-US" b="1" dirty="0">
                <a:solidFill>
                  <a:srgbClr val="92D050"/>
                </a:solidFill>
              </a:rPr>
              <a:t>Add a Stage 1st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CB5A576-E10E-6CA5-21FF-2701ABC1EB56}"/>
              </a:ext>
            </a:extLst>
          </p:cNvPr>
          <p:cNvCxnSpPr>
            <a:cxnSpLocks/>
          </p:cNvCxnSpPr>
          <p:nvPr/>
        </p:nvCxnSpPr>
        <p:spPr>
          <a:xfrm>
            <a:off x="1132538" y="2392951"/>
            <a:ext cx="1323180" cy="0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B0BFDD63-8205-FD4E-F160-DBBF03053088}"/>
              </a:ext>
            </a:extLst>
          </p:cNvPr>
          <p:cNvSpPr/>
          <p:nvPr/>
        </p:nvSpPr>
        <p:spPr>
          <a:xfrm>
            <a:off x="858288" y="1411645"/>
            <a:ext cx="1179320" cy="2958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3754D19-EE12-4E1B-5F59-8BCDB1EFFB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9331" y="2669758"/>
            <a:ext cx="5746538" cy="3283173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F111736-AE2E-E13E-E219-CB0EA0F164B4}"/>
              </a:ext>
            </a:extLst>
          </p:cNvPr>
          <p:cNvCxnSpPr>
            <a:cxnSpLocks/>
          </p:cNvCxnSpPr>
          <p:nvPr/>
        </p:nvCxnSpPr>
        <p:spPr>
          <a:xfrm>
            <a:off x="5427019" y="5509774"/>
            <a:ext cx="2410695" cy="3407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355B36DA-AF76-CF09-DC11-2121875FD3B9}"/>
              </a:ext>
            </a:extLst>
          </p:cNvPr>
          <p:cNvSpPr/>
          <p:nvPr/>
        </p:nvSpPr>
        <p:spPr>
          <a:xfrm>
            <a:off x="0" y="2771192"/>
            <a:ext cx="163168" cy="5430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FA3818-9B6E-19AE-A8CF-25A2190A48C2}"/>
              </a:ext>
            </a:extLst>
          </p:cNvPr>
          <p:cNvSpPr txBox="1"/>
          <p:nvPr/>
        </p:nvSpPr>
        <p:spPr>
          <a:xfrm>
            <a:off x="2127380" y="3548957"/>
            <a:ext cx="3351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A882387-375D-EF0B-AFDB-61312BC982DF}"/>
              </a:ext>
            </a:extLst>
          </p:cNvPr>
          <p:cNvSpPr/>
          <p:nvPr/>
        </p:nvSpPr>
        <p:spPr>
          <a:xfrm>
            <a:off x="307910" y="2304653"/>
            <a:ext cx="824628" cy="293572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12A4192-6F7A-6116-DC65-CB1059CD0EBB}"/>
              </a:ext>
            </a:extLst>
          </p:cNvPr>
          <p:cNvSpPr/>
          <p:nvPr/>
        </p:nvSpPr>
        <p:spPr>
          <a:xfrm>
            <a:off x="469808" y="2598225"/>
            <a:ext cx="662730" cy="1430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879BB22-A91F-C1E4-38A2-C82632034DEC}"/>
              </a:ext>
            </a:extLst>
          </p:cNvPr>
          <p:cNvSpPr txBox="1"/>
          <p:nvPr/>
        </p:nvSpPr>
        <p:spPr>
          <a:xfrm>
            <a:off x="2406284" y="2591956"/>
            <a:ext cx="3180723" cy="33855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1. Read A Mesh---&gt; ‘LIRE_MAILAGE’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F70056F-E433-7A81-E6E2-63444158E845}"/>
              </a:ext>
            </a:extLst>
          </p:cNvPr>
          <p:cNvSpPr txBox="1"/>
          <p:nvPr/>
        </p:nvSpPr>
        <p:spPr>
          <a:xfrm>
            <a:off x="2368958" y="2964182"/>
            <a:ext cx="3957197" cy="584775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2. Assign a FEM---&gt; ‘AFFE_MODELE’</a:t>
            </a:r>
          </a:p>
          <a:p>
            <a:r>
              <a:rPr lang="en-US" sz="1600" dirty="0">
                <a:solidFill>
                  <a:srgbClr val="00B0F0"/>
                </a:solidFill>
              </a:rPr>
              <a:t>3. Section Definition---&gt; ‘AFEE_CARA_ELEM’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502297E-1B79-93EB-9E9E-DB6FB6153750}"/>
              </a:ext>
            </a:extLst>
          </p:cNvPr>
          <p:cNvSpPr txBox="1"/>
          <p:nvPr/>
        </p:nvSpPr>
        <p:spPr>
          <a:xfrm>
            <a:off x="2455718" y="4739619"/>
            <a:ext cx="2933756" cy="132343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For Every command there is a complete Document available on website of </a:t>
            </a:r>
            <a:r>
              <a:rPr lang="en-US" sz="2000" dirty="0" err="1">
                <a:solidFill>
                  <a:schemeClr val="tx1"/>
                </a:solidFill>
              </a:rPr>
              <a:t>Code_Aster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A1B0111-3B28-E7E5-0B25-22DE0CC5205F}"/>
              </a:ext>
            </a:extLst>
          </p:cNvPr>
          <p:cNvSpPr/>
          <p:nvPr/>
        </p:nvSpPr>
        <p:spPr>
          <a:xfrm>
            <a:off x="622207" y="2794163"/>
            <a:ext cx="881661" cy="99528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4B2C734-EDF6-C427-FB86-42DB40DE8232}"/>
              </a:ext>
            </a:extLst>
          </p:cNvPr>
          <p:cNvCxnSpPr>
            <a:cxnSpLocks/>
          </p:cNvCxnSpPr>
          <p:nvPr/>
        </p:nvCxnSpPr>
        <p:spPr>
          <a:xfrm flipV="1">
            <a:off x="1171204" y="2669758"/>
            <a:ext cx="1197754" cy="62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B7322C9-7959-1675-43D6-78B2AAF89901}"/>
              </a:ext>
            </a:extLst>
          </p:cNvPr>
          <p:cNvCxnSpPr>
            <a:cxnSpLocks/>
          </p:cNvCxnSpPr>
          <p:nvPr/>
        </p:nvCxnSpPr>
        <p:spPr>
          <a:xfrm>
            <a:off x="1323604" y="2828379"/>
            <a:ext cx="1045354" cy="214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E027398D-A8E5-429C-52FD-6F6D489E4689}"/>
              </a:ext>
            </a:extLst>
          </p:cNvPr>
          <p:cNvSpPr txBox="1"/>
          <p:nvPr/>
        </p:nvSpPr>
        <p:spPr>
          <a:xfrm>
            <a:off x="2343057" y="3706834"/>
            <a:ext cx="3957197" cy="584775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4. Define Material-----&gt; ‘DEFI_MATERIAU’ </a:t>
            </a:r>
          </a:p>
          <a:p>
            <a:r>
              <a:rPr lang="en-US" sz="1600" dirty="0">
                <a:solidFill>
                  <a:schemeClr val="accent2"/>
                </a:solidFill>
              </a:rPr>
              <a:t>5. Assign Material -----&gt; ‘AFFE_MATERIAU’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D4C349B-30C5-0388-2C7C-B89DBE301935}"/>
              </a:ext>
            </a:extLst>
          </p:cNvPr>
          <p:cNvSpPr/>
          <p:nvPr/>
        </p:nvSpPr>
        <p:spPr>
          <a:xfrm>
            <a:off x="600011" y="2937229"/>
            <a:ext cx="881661" cy="99528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D72D33F-4DB9-FA35-4322-5460F2441D9B}"/>
              </a:ext>
            </a:extLst>
          </p:cNvPr>
          <p:cNvCxnSpPr>
            <a:cxnSpLocks/>
          </p:cNvCxnSpPr>
          <p:nvPr/>
        </p:nvCxnSpPr>
        <p:spPr>
          <a:xfrm>
            <a:off x="1476004" y="2980779"/>
            <a:ext cx="869004" cy="866043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E04DE7AB-0521-3428-8781-964B67678850}"/>
              </a:ext>
            </a:extLst>
          </p:cNvPr>
          <p:cNvSpPr/>
          <p:nvPr/>
        </p:nvSpPr>
        <p:spPr>
          <a:xfrm>
            <a:off x="163168" y="5636192"/>
            <a:ext cx="1160436" cy="21432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E716CDC-40A3-B64B-0B2D-6D2BDA003FBE}"/>
              </a:ext>
            </a:extLst>
          </p:cNvPr>
          <p:cNvSpPr/>
          <p:nvPr/>
        </p:nvSpPr>
        <p:spPr>
          <a:xfrm>
            <a:off x="7912711" y="5720962"/>
            <a:ext cx="1474654" cy="25911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D95797E4-BA27-500C-255F-E373E742D5BC}"/>
              </a:ext>
            </a:extLst>
          </p:cNvPr>
          <p:cNvCxnSpPr>
            <a:cxnSpLocks/>
          </p:cNvCxnSpPr>
          <p:nvPr/>
        </p:nvCxnSpPr>
        <p:spPr>
          <a:xfrm flipV="1">
            <a:off x="1361149" y="5246268"/>
            <a:ext cx="1094569" cy="5270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049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96594-D3EC-9C56-9166-12E1C95D9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618" y="235870"/>
            <a:ext cx="10624764" cy="96974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1. Reading a Mesh ----&gt; ‘</a:t>
            </a:r>
            <a:r>
              <a:rPr lang="en-US" sz="3600" b="1" dirty="0">
                <a:solidFill>
                  <a:srgbClr val="92D050"/>
                </a:solidFill>
              </a:rPr>
              <a:t>LIRE_MAILAGE</a:t>
            </a:r>
            <a:r>
              <a:rPr lang="en-US" sz="3600" b="1" dirty="0">
                <a:solidFill>
                  <a:srgbClr val="FF0000"/>
                </a:solidFill>
              </a:rPr>
              <a:t>’</a:t>
            </a:r>
            <a:r>
              <a:rPr lang="en-US" sz="3600" b="1" dirty="0">
                <a:solidFill>
                  <a:srgbClr val="92D050"/>
                </a:solidFill>
              </a:rPr>
              <a:t>(</a:t>
            </a:r>
            <a:r>
              <a:rPr lang="en-US" sz="3600" b="1" i="1" u="none" strike="noStrike" baseline="0" dirty="0">
                <a:solidFill>
                  <a:srgbClr val="92D050"/>
                </a:solidFill>
                <a:latin typeface="Arial-ItalicMT"/>
              </a:rPr>
              <a:t> U4.21.01</a:t>
            </a:r>
            <a:r>
              <a:rPr lang="en-US" sz="3600" b="1" dirty="0">
                <a:solidFill>
                  <a:srgbClr val="92D050"/>
                </a:solidFill>
              </a:rPr>
              <a:t> )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33019F-FB47-4B49-FA54-7780CCE32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7071" y="1433926"/>
            <a:ext cx="6067898" cy="51352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70B7E6-C750-E738-407F-73BA2AD949AF}"/>
              </a:ext>
            </a:extLst>
          </p:cNvPr>
          <p:cNvSpPr txBox="1"/>
          <p:nvPr/>
        </p:nvSpPr>
        <p:spPr>
          <a:xfrm>
            <a:off x="2043404" y="1349026"/>
            <a:ext cx="3582955" cy="369332"/>
          </a:xfrm>
          <a:prstGeom prst="rect">
            <a:avLst/>
          </a:prstGeo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</a:t>
            </a:r>
            <a:r>
              <a:rPr lang="en-US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ASTER,  GIBI, GMSH and IDEAS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8135BD2-A1C6-3B1F-369C-BC9F9F6E6C4E}"/>
              </a:ext>
            </a:extLst>
          </p:cNvPr>
          <p:cNvCxnSpPr>
            <a:cxnSpLocks/>
          </p:cNvCxnSpPr>
          <p:nvPr/>
        </p:nvCxnSpPr>
        <p:spPr>
          <a:xfrm flipH="1" flipV="1">
            <a:off x="5372876" y="1741632"/>
            <a:ext cx="1192767" cy="22599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3DE316F-522D-EED2-831B-E16D7F19244E}"/>
              </a:ext>
            </a:extLst>
          </p:cNvPr>
          <p:cNvSpPr txBox="1"/>
          <p:nvPr/>
        </p:nvSpPr>
        <p:spPr>
          <a:xfrm>
            <a:off x="2043404" y="2333028"/>
            <a:ext cx="3582955" cy="107721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3 types of Checks are made: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ArialMT"/>
                <a:ea typeface="Calibri" panose="020F0502020204030204" pitchFamily="34" charset="0"/>
                <a:cs typeface="ArialMT"/>
              </a:rPr>
              <a:t>absence of </a:t>
            </a:r>
            <a:r>
              <a:rPr lang="en-US" sz="1600" b="1" dirty="0">
                <a:effectLst/>
                <a:latin typeface="ArialMT"/>
                <a:ea typeface="Calibri" panose="020F0502020204030204" pitchFamily="34" charset="0"/>
                <a:cs typeface="ArialMT"/>
              </a:rPr>
              <a:t>orphan nodes </a:t>
            </a:r>
            <a:endParaRPr lang="en-US" sz="1600" b="1" dirty="0">
              <a:solidFill>
                <a:schemeClr val="accent2"/>
              </a:solidFill>
              <a:effectLst/>
              <a:latin typeface="ArialMT"/>
              <a:ea typeface="Calibri" panose="020F0502020204030204" pitchFamily="34" charset="0"/>
              <a:cs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ArialMT"/>
                <a:ea typeface="Calibri" panose="020F0502020204030204" pitchFamily="34" charset="0"/>
                <a:cs typeface="ArialMT"/>
              </a:rPr>
              <a:t>absence of </a:t>
            </a:r>
            <a:r>
              <a:rPr lang="en-US" sz="1600" b="1" dirty="0">
                <a:effectLst/>
                <a:latin typeface="ArialMT"/>
                <a:ea typeface="Calibri" panose="020F0502020204030204" pitchFamily="34" charset="0"/>
                <a:cs typeface="ArialMT"/>
              </a:rPr>
              <a:t>meshes in double</a:t>
            </a:r>
            <a:endParaRPr lang="en-US" sz="1600" dirty="0">
              <a:solidFill>
                <a:schemeClr val="accent2"/>
              </a:solidFill>
              <a:latin typeface="ArialMT"/>
              <a:ea typeface="Calibri" panose="020F0502020204030204" pitchFamily="34" charset="0"/>
              <a:cs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ArialMT"/>
                <a:ea typeface="Calibri" panose="020F0502020204030204" pitchFamily="34" charset="0"/>
                <a:cs typeface="ArialMT"/>
              </a:rPr>
              <a:t>absence of </a:t>
            </a:r>
            <a:r>
              <a:rPr lang="en-US" sz="1600" b="1" dirty="0">
                <a:effectLst/>
                <a:latin typeface="ArialMT"/>
                <a:ea typeface="Calibri" panose="020F0502020204030204" pitchFamily="34" charset="0"/>
                <a:cs typeface="ArialMT"/>
              </a:rPr>
              <a:t>too flattened meshes</a:t>
            </a:r>
            <a:endParaRPr lang="en-US" sz="16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48BE186-2FDD-8FDA-038D-D9254F72E801}"/>
              </a:ext>
            </a:extLst>
          </p:cNvPr>
          <p:cNvCxnSpPr>
            <a:cxnSpLocks/>
          </p:cNvCxnSpPr>
          <p:nvPr/>
        </p:nvCxnSpPr>
        <p:spPr>
          <a:xfrm flipH="1" flipV="1">
            <a:off x="5626359" y="2896126"/>
            <a:ext cx="627486" cy="16648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6710A82-4AB4-FAEB-2426-097E61475CA2}"/>
              </a:ext>
            </a:extLst>
          </p:cNvPr>
          <p:cNvSpPr txBox="1"/>
          <p:nvPr/>
        </p:nvSpPr>
        <p:spPr>
          <a:xfrm>
            <a:off x="2054290" y="3558512"/>
            <a:ext cx="3582955" cy="2259914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effectLst/>
                <a:latin typeface="ArialMT"/>
                <a:ea typeface="Calibri" panose="020F0502020204030204" pitchFamily="34" charset="0"/>
                <a:cs typeface="ArialMT"/>
              </a:rPr>
              <a:t>INFO_MED=1</a:t>
            </a:r>
            <a:r>
              <a:rPr lang="en-US" sz="1400" dirty="0">
                <a:effectLst/>
                <a:latin typeface="ArialMT"/>
                <a:ea typeface="Calibri" panose="020F0502020204030204" pitchFamily="34" charset="0"/>
                <a:cs typeface="ArialMT"/>
              </a:rPr>
              <a:t>: No Impression,(By Default)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effectLst/>
                <a:latin typeface="ArialMT"/>
                <a:ea typeface="Calibri" panose="020F0502020204030204" pitchFamily="34" charset="0"/>
                <a:cs typeface="ArialMT"/>
              </a:rPr>
              <a:t>INFO_MED=2 </a:t>
            </a:r>
            <a:r>
              <a:rPr lang="en-US" sz="1400" dirty="0">
                <a:effectLst/>
                <a:latin typeface="ArialMT"/>
                <a:ea typeface="Calibri" panose="020F0502020204030204" pitchFamily="34" charset="0"/>
                <a:cs typeface="ArialMT"/>
              </a:rPr>
              <a:t>only impressions relating to the correspondence family/group,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effectLst/>
                <a:latin typeface="ArialMT"/>
                <a:ea typeface="Calibri" panose="020F0502020204030204" pitchFamily="34" charset="0"/>
                <a:cs typeface="ArialMT"/>
              </a:rPr>
              <a:t>INFO_MED= 3 </a:t>
            </a:r>
            <a:r>
              <a:rPr lang="en-US" sz="1400" dirty="0">
                <a:effectLst/>
                <a:latin typeface="ArialMT"/>
                <a:ea typeface="Calibri" panose="020F0502020204030204" pitchFamily="34" charset="0"/>
                <a:cs typeface="ArialMT"/>
              </a:rPr>
              <a:t>the totality of information is printed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600" b="1" dirty="0">
              <a:solidFill>
                <a:schemeClr val="accent2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E516D33-3514-06C4-B12F-B69E13D98EBC}"/>
              </a:ext>
            </a:extLst>
          </p:cNvPr>
          <p:cNvCxnSpPr>
            <a:cxnSpLocks/>
            <a:endCxn id="16" idx="3"/>
          </p:cNvCxnSpPr>
          <p:nvPr/>
        </p:nvCxnSpPr>
        <p:spPr>
          <a:xfrm flipH="1" flipV="1">
            <a:off x="5637245" y="4688469"/>
            <a:ext cx="616600" cy="8205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89C80B2E-677D-745A-948C-4BFE7CD0247A}"/>
              </a:ext>
            </a:extLst>
          </p:cNvPr>
          <p:cNvSpPr/>
          <p:nvPr/>
        </p:nvSpPr>
        <p:spPr>
          <a:xfrm>
            <a:off x="6469222" y="4004275"/>
            <a:ext cx="1192767" cy="291423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818CAE6-C374-7113-FC95-87C93974831F}"/>
              </a:ext>
            </a:extLst>
          </p:cNvPr>
          <p:cNvSpPr/>
          <p:nvPr/>
        </p:nvSpPr>
        <p:spPr>
          <a:xfrm>
            <a:off x="6259288" y="4454670"/>
            <a:ext cx="1671732" cy="372181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9067358-A66F-8D6F-F6BF-EB9E05E53213}"/>
              </a:ext>
            </a:extLst>
          </p:cNvPr>
          <p:cNvSpPr/>
          <p:nvPr/>
        </p:nvSpPr>
        <p:spPr>
          <a:xfrm>
            <a:off x="6253845" y="5317894"/>
            <a:ext cx="1192767" cy="413428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CF92222-6D8C-A605-E734-39F5D528076D}"/>
              </a:ext>
            </a:extLst>
          </p:cNvPr>
          <p:cNvSpPr/>
          <p:nvPr/>
        </p:nvSpPr>
        <p:spPr>
          <a:xfrm>
            <a:off x="6259288" y="5858851"/>
            <a:ext cx="1192767" cy="291423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ABA86C-FDB6-B987-1685-18DD7FA4EEC2}"/>
              </a:ext>
            </a:extLst>
          </p:cNvPr>
          <p:cNvSpPr txBox="1"/>
          <p:nvPr/>
        </p:nvSpPr>
        <p:spPr>
          <a:xfrm>
            <a:off x="2054290" y="5899491"/>
            <a:ext cx="3582955" cy="584775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</a:rPr>
              <a:t>Verbosity =1 </a:t>
            </a:r>
            <a:r>
              <a:rPr lang="en-US" sz="1600" dirty="0">
                <a:solidFill>
                  <a:schemeClr val="tx1"/>
                </a:solidFill>
              </a:rPr>
              <a:t>(By Default)</a:t>
            </a:r>
          </a:p>
          <a:p>
            <a:r>
              <a:rPr lang="en-US" sz="1600" b="1" dirty="0">
                <a:solidFill>
                  <a:schemeClr val="tx1"/>
                </a:solidFill>
              </a:rPr>
              <a:t>Verbosity=2 </a:t>
            </a:r>
            <a:r>
              <a:rPr lang="en-US" sz="1600" dirty="0">
                <a:solidFill>
                  <a:schemeClr val="tx1"/>
                </a:solidFill>
              </a:rPr>
              <a:t>(Increases output data)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AD85135-505C-A366-003E-E47DD52D5A36}"/>
              </a:ext>
            </a:extLst>
          </p:cNvPr>
          <p:cNvCxnSpPr>
            <a:cxnSpLocks/>
            <a:stCxn id="31" idx="1"/>
            <a:endCxn id="32" idx="3"/>
          </p:cNvCxnSpPr>
          <p:nvPr/>
        </p:nvCxnSpPr>
        <p:spPr>
          <a:xfrm flipH="1">
            <a:off x="5637245" y="6004563"/>
            <a:ext cx="622043" cy="187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D909B458-B53C-D30D-3A38-D31B19C38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82" y="1328787"/>
            <a:ext cx="10820400" cy="552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34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3669</TotalTime>
  <Words>914</Words>
  <Application>Microsoft Office PowerPoint</Application>
  <PresentationFormat>Widescreen</PresentationFormat>
  <Paragraphs>106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4" baseType="lpstr">
      <vt:lpstr>Arial</vt:lpstr>
      <vt:lpstr>Arial-ItalicMT</vt:lpstr>
      <vt:lpstr>ArialMT</vt:lpstr>
      <vt:lpstr>Calibri</vt:lpstr>
      <vt:lpstr>Calibri Light</vt:lpstr>
      <vt:lpstr>CourierNewPSMT</vt:lpstr>
      <vt:lpstr>NimbusRomNo9L-Regu</vt:lpstr>
      <vt:lpstr>NimbusRomNo9L-ReguItal</vt:lpstr>
      <vt:lpstr>open sans</vt:lpstr>
      <vt:lpstr>OpenSymbol</vt:lpstr>
      <vt:lpstr>Symbol</vt:lpstr>
      <vt:lpstr>Times New Roman</vt:lpstr>
      <vt:lpstr>TimesNewRomanPSMT</vt:lpstr>
      <vt:lpstr>Office Theme</vt:lpstr>
      <vt:lpstr> Tesi: Modeling of the seismic Response of Masonry Structure</vt:lpstr>
      <vt:lpstr>Code_Aster  and Salome_Meca</vt:lpstr>
      <vt:lpstr> Code_Aster Website    http://www.codeaster.org. </vt:lpstr>
      <vt:lpstr>Case Study (Town Hall of pizzoli)</vt:lpstr>
      <vt:lpstr>Code_Aster Formats ------  Doc.(U4.21.01 )</vt:lpstr>
      <vt:lpstr>Geometry Module</vt:lpstr>
      <vt:lpstr>Meshing ---(U3.01.00)     </vt:lpstr>
      <vt:lpstr>Aster _Study</vt:lpstr>
      <vt:lpstr>1. Reading a Mesh ----&gt; ‘LIRE_MAILAGE’( U4.21.01 ) </vt:lpstr>
      <vt:lpstr>2. Assign a FEM---&gt; ‘AFFE_MODELE’( U4.41.01 ) </vt:lpstr>
      <vt:lpstr>3. Section Definition---&gt; ‘AFEE_CARA_ELEM’(U4.42.01 ) </vt:lpstr>
      <vt:lpstr>4. Define Material-----&gt; ‘DEFI_MATERIAU’ (U4.43.01 ) </vt:lpstr>
      <vt:lpstr>5. Assign Material-----&gt; ‘AFFE_MATERIAU’ (U4.43.01 ) </vt:lpstr>
      <vt:lpstr>6. Load and Boundary Condition-----&gt; ‘AFFE_CHAR_MECA’ (U4.44.01 ) </vt:lpstr>
      <vt:lpstr>7.PRE-Analysis----&gt; ‘ASSEMBLAGE’ (U4.61.21 ) </vt:lpstr>
      <vt:lpstr>8. MODAL Analysis----&gt; ‘CALC_MODES’ (U4.52.02 ) </vt:lpstr>
      <vt:lpstr>9. Running Analysis---&gt; ‘CALC_MODES’ (U4.52.02 ) </vt:lpstr>
      <vt:lpstr>10. MODAL Analysis----&gt; ‘CALC_MODES’ (U4.52.02 ) </vt:lpstr>
      <vt:lpstr>PowerPoint Presentation</vt:lpstr>
      <vt:lpstr>THANKS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ABRAIZ</dc:creator>
  <cp:lastModifiedBy>MUHAMMAD ABRAIZ</cp:lastModifiedBy>
  <cp:revision>1</cp:revision>
  <dcterms:created xsi:type="dcterms:W3CDTF">2022-11-30T09:30:48Z</dcterms:created>
  <dcterms:modified xsi:type="dcterms:W3CDTF">2023-04-12T16:05:15Z</dcterms:modified>
</cp:coreProperties>
</file>