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0" r:id="rId1"/>
  </p:sldMasterIdLst>
  <p:notesMasterIdLst>
    <p:notesMasterId r:id="rId25"/>
  </p:notesMasterIdLst>
  <p:sldIdLst>
    <p:sldId id="256" r:id="rId2"/>
    <p:sldId id="361" r:id="rId3"/>
    <p:sldId id="259" r:id="rId4"/>
    <p:sldId id="258" r:id="rId5"/>
    <p:sldId id="399" r:id="rId6"/>
    <p:sldId id="400" r:id="rId7"/>
    <p:sldId id="383" r:id="rId8"/>
    <p:sldId id="406" r:id="rId9"/>
    <p:sldId id="405" r:id="rId10"/>
    <p:sldId id="409" r:id="rId11"/>
    <p:sldId id="410" r:id="rId12"/>
    <p:sldId id="411" r:id="rId13"/>
    <p:sldId id="407" r:id="rId14"/>
    <p:sldId id="404" r:id="rId15"/>
    <p:sldId id="408" r:id="rId16"/>
    <p:sldId id="304" r:id="rId17"/>
    <p:sldId id="412" r:id="rId18"/>
    <p:sldId id="402" r:id="rId19"/>
    <p:sldId id="403" r:id="rId20"/>
    <p:sldId id="413" r:id="rId21"/>
    <p:sldId id="414" r:id="rId22"/>
    <p:sldId id="415" r:id="rId23"/>
    <p:sldId id="401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8F1F"/>
    <a:srgbClr val="25AFE6"/>
    <a:srgbClr val="004A8C"/>
    <a:srgbClr val="FF2FE1"/>
    <a:srgbClr val="CA6D06"/>
    <a:srgbClr val="8EAFCC"/>
    <a:srgbClr val="AE16BA"/>
    <a:srgbClr val="FF75EB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1E748A-3B78-4426-8EBD-60D62392ADC0}" v="3582" dt="2023-01-09T21:33:10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83" autoAdjust="0"/>
    <p:restoredTop sz="95380" autoAdjust="0"/>
  </p:normalViewPr>
  <p:slideViewPr>
    <p:cSldViewPr snapToGrid="0" snapToObjects="1" showGuides="1">
      <p:cViewPr varScale="1">
        <p:scale>
          <a:sx n="86" d="100"/>
          <a:sy n="86" d="100"/>
        </p:scale>
        <p:origin x="1104" y="84"/>
      </p:cViewPr>
      <p:guideLst>
        <p:guide orient="horz" pos="2137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 Fernandes (I)" userId="8897688a-90f8-472d-b3a1-3a1c9714a88b" providerId="ADAL" clId="{D21E748A-3B78-4426-8EBD-60D62392ADC0}"/>
    <pc:docChg chg="undo custSel addSld delSld modSld sldOrd">
      <pc:chgData name="Andre Fernandes (I)" userId="8897688a-90f8-472d-b3a1-3a1c9714a88b" providerId="ADAL" clId="{D21E748A-3B78-4426-8EBD-60D62392ADC0}" dt="2023-01-09T21:35:20.062" v="7296" actId="1076"/>
      <pc:docMkLst>
        <pc:docMk/>
      </pc:docMkLst>
      <pc:sldChg chg="modSp mod">
        <pc:chgData name="Andre Fernandes (I)" userId="8897688a-90f8-472d-b3a1-3a1c9714a88b" providerId="ADAL" clId="{D21E748A-3B78-4426-8EBD-60D62392ADC0}" dt="2023-01-08T15:20:52.176" v="5" actId="20577"/>
        <pc:sldMkLst>
          <pc:docMk/>
          <pc:sldMk cId="2179341137" sldId="256"/>
        </pc:sldMkLst>
        <pc:spChg chg="mod">
          <ac:chgData name="Andre Fernandes (I)" userId="8897688a-90f8-472d-b3a1-3a1c9714a88b" providerId="ADAL" clId="{D21E748A-3B78-4426-8EBD-60D62392ADC0}" dt="2023-01-08T15:20:52.176" v="5" actId="20577"/>
          <ac:spMkLst>
            <pc:docMk/>
            <pc:sldMk cId="2179341137" sldId="256"/>
            <ac:spMk id="5" creationId="{15B5F1FD-BDA4-4923-98BA-9A2F98839E18}"/>
          </ac:spMkLst>
        </pc:spChg>
      </pc:sldChg>
      <pc:sldChg chg="del">
        <pc:chgData name="Andre Fernandes (I)" userId="8897688a-90f8-472d-b3a1-3a1c9714a88b" providerId="ADAL" clId="{D21E748A-3B78-4426-8EBD-60D62392ADC0}" dt="2023-01-09T08:52:14.070" v="1240" actId="47"/>
        <pc:sldMkLst>
          <pc:docMk/>
          <pc:sldMk cId="3106266384" sldId="257"/>
        </pc:sldMkLst>
      </pc:sldChg>
      <pc:sldChg chg="addSp delSp modSp add del mod ord delAnim modAnim">
        <pc:chgData name="Andre Fernandes (I)" userId="8897688a-90f8-472d-b3a1-3a1c9714a88b" providerId="ADAL" clId="{D21E748A-3B78-4426-8EBD-60D62392ADC0}" dt="2023-01-09T20:29:16.657" v="4781" actId="20577"/>
        <pc:sldMkLst>
          <pc:docMk/>
          <pc:sldMk cId="1967829963" sldId="258"/>
        </pc:sldMkLst>
        <pc:spChg chg="mod">
          <ac:chgData name="Andre Fernandes (I)" userId="8897688a-90f8-472d-b3a1-3a1c9714a88b" providerId="ADAL" clId="{D21E748A-3B78-4426-8EBD-60D62392ADC0}" dt="2023-01-08T16:31:40.445" v="954" actId="20577"/>
          <ac:spMkLst>
            <pc:docMk/>
            <pc:sldMk cId="1967829963" sldId="258"/>
            <ac:spMk id="2" creationId="{C63F2205-70DF-32E2-0980-F8E1EE396D03}"/>
          </ac:spMkLst>
        </pc:spChg>
        <pc:spChg chg="del">
          <ac:chgData name="Andre Fernandes (I)" userId="8897688a-90f8-472d-b3a1-3a1c9714a88b" providerId="ADAL" clId="{D21E748A-3B78-4426-8EBD-60D62392ADC0}" dt="2023-01-08T16:21:38.959" v="125" actId="478"/>
          <ac:spMkLst>
            <pc:docMk/>
            <pc:sldMk cId="1967829963" sldId="258"/>
            <ac:spMk id="5" creationId="{16449FAA-BCD3-473D-B984-C0D1CD2A768D}"/>
          </ac:spMkLst>
        </pc:spChg>
        <pc:spChg chg="del">
          <ac:chgData name="Andre Fernandes (I)" userId="8897688a-90f8-472d-b3a1-3a1c9714a88b" providerId="ADAL" clId="{D21E748A-3B78-4426-8EBD-60D62392ADC0}" dt="2023-01-08T16:21:29.596" v="123" actId="478"/>
          <ac:spMkLst>
            <pc:docMk/>
            <pc:sldMk cId="1967829963" sldId="258"/>
            <ac:spMk id="7" creationId="{6353E6CD-C50A-2CAD-6C02-687E5EC33B22}"/>
          </ac:spMkLst>
        </pc:spChg>
        <pc:spChg chg="del">
          <ac:chgData name="Andre Fernandes (I)" userId="8897688a-90f8-472d-b3a1-3a1c9714a88b" providerId="ADAL" clId="{D21E748A-3B78-4426-8EBD-60D62392ADC0}" dt="2023-01-08T16:21:41.994" v="126" actId="478"/>
          <ac:spMkLst>
            <pc:docMk/>
            <pc:sldMk cId="1967829963" sldId="258"/>
            <ac:spMk id="8" creationId="{3CAEA804-8A27-4F7B-A1FD-684716A43F53}"/>
          </ac:spMkLst>
        </pc:spChg>
        <pc:spChg chg="add mod ord">
          <ac:chgData name="Andre Fernandes (I)" userId="8897688a-90f8-472d-b3a1-3a1c9714a88b" providerId="ADAL" clId="{D21E748A-3B78-4426-8EBD-60D62392ADC0}" dt="2023-01-08T16:34:06.353" v="1011" actId="113"/>
          <ac:spMkLst>
            <pc:docMk/>
            <pc:sldMk cId="1967829963" sldId="258"/>
            <ac:spMk id="10" creationId="{C36E66DF-7D80-4600-A2BC-46694267C35F}"/>
          </ac:spMkLst>
        </pc:spChg>
        <pc:spChg chg="add mod">
          <ac:chgData name="Andre Fernandes (I)" userId="8897688a-90f8-472d-b3a1-3a1c9714a88b" providerId="ADAL" clId="{D21E748A-3B78-4426-8EBD-60D62392ADC0}" dt="2023-01-08T16:26:14.408" v="672" actId="1076"/>
          <ac:spMkLst>
            <pc:docMk/>
            <pc:sldMk cId="1967829963" sldId="258"/>
            <ac:spMk id="11" creationId="{E6D5A5B2-0723-4D7F-AF5D-016BFC717114}"/>
          </ac:spMkLst>
        </pc:spChg>
        <pc:spChg chg="add mod">
          <ac:chgData name="Andre Fernandes (I)" userId="8897688a-90f8-472d-b3a1-3a1c9714a88b" providerId="ADAL" clId="{D21E748A-3B78-4426-8EBD-60D62392ADC0}" dt="2023-01-09T20:29:16.657" v="4781" actId="20577"/>
          <ac:spMkLst>
            <pc:docMk/>
            <pc:sldMk cId="1967829963" sldId="258"/>
            <ac:spMk id="12" creationId="{FACA5B8A-E435-4ADC-9509-9D01DFBAC286}"/>
          </ac:spMkLst>
        </pc:spChg>
        <pc:spChg chg="add del mod">
          <ac:chgData name="Andre Fernandes (I)" userId="8897688a-90f8-472d-b3a1-3a1c9714a88b" providerId="ADAL" clId="{D21E748A-3B78-4426-8EBD-60D62392ADC0}" dt="2023-01-08T16:27:15.118" v="719" actId="478"/>
          <ac:spMkLst>
            <pc:docMk/>
            <pc:sldMk cId="1967829963" sldId="258"/>
            <ac:spMk id="13" creationId="{4336A2BB-9C8C-43E0-8AC8-4D9711D5EA4A}"/>
          </ac:spMkLst>
        </pc:spChg>
        <pc:spChg chg="add mod">
          <ac:chgData name="Andre Fernandes (I)" userId="8897688a-90f8-472d-b3a1-3a1c9714a88b" providerId="ADAL" clId="{D21E748A-3B78-4426-8EBD-60D62392ADC0}" dt="2023-01-08T16:27:43.339" v="756" actId="1076"/>
          <ac:spMkLst>
            <pc:docMk/>
            <pc:sldMk cId="1967829963" sldId="258"/>
            <ac:spMk id="14" creationId="{4C02AB65-57DF-448E-9738-F799F97CED95}"/>
          </ac:spMkLst>
        </pc:spChg>
        <pc:picChg chg="add mod">
          <ac:chgData name="Andre Fernandes (I)" userId="8897688a-90f8-472d-b3a1-3a1c9714a88b" providerId="ADAL" clId="{D21E748A-3B78-4426-8EBD-60D62392ADC0}" dt="2023-01-08T16:23:20.510" v="243" actId="1036"/>
          <ac:picMkLst>
            <pc:docMk/>
            <pc:sldMk cId="1967829963" sldId="258"/>
            <ac:picMk id="4" creationId="{BA096E28-5D8E-4408-81A8-A8C7D0F02CC7}"/>
          </ac:picMkLst>
        </pc:picChg>
      </pc:sldChg>
      <pc:sldChg chg="ord">
        <pc:chgData name="Andre Fernandes (I)" userId="8897688a-90f8-472d-b3a1-3a1c9714a88b" providerId="ADAL" clId="{D21E748A-3B78-4426-8EBD-60D62392ADC0}" dt="2023-01-08T15:23:18.677" v="90" actId="20578"/>
        <pc:sldMkLst>
          <pc:docMk/>
          <pc:sldMk cId="2317450829" sldId="259"/>
        </pc:sldMkLst>
      </pc:sldChg>
      <pc:sldChg chg="del">
        <pc:chgData name="Andre Fernandes (I)" userId="8897688a-90f8-472d-b3a1-3a1c9714a88b" providerId="ADAL" clId="{D21E748A-3B78-4426-8EBD-60D62392ADC0}" dt="2023-01-09T08:52:15.167" v="1242" actId="47"/>
        <pc:sldMkLst>
          <pc:docMk/>
          <pc:sldMk cId="3892139522" sldId="260"/>
        </pc:sldMkLst>
      </pc:sldChg>
      <pc:sldChg chg="del">
        <pc:chgData name="Andre Fernandes (I)" userId="8897688a-90f8-472d-b3a1-3a1c9714a88b" providerId="ADAL" clId="{D21E748A-3B78-4426-8EBD-60D62392ADC0}" dt="2023-01-09T08:52:15.600" v="1243" actId="47"/>
        <pc:sldMkLst>
          <pc:docMk/>
          <pc:sldMk cId="3094615547" sldId="261"/>
        </pc:sldMkLst>
      </pc:sldChg>
      <pc:sldChg chg="del">
        <pc:chgData name="Andre Fernandes (I)" userId="8897688a-90f8-472d-b3a1-3a1c9714a88b" providerId="ADAL" clId="{D21E748A-3B78-4426-8EBD-60D62392ADC0}" dt="2023-01-09T08:52:15.978" v="1244" actId="47"/>
        <pc:sldMkLst>
          <pc:docMk/>
          <pc:sldMk cId="283552617" sldId="262"/>
        </pc:sldMkLst>
      </pc:sldChg>
      <pc:sldChg chg="del">
        <pc:chgData name="Andre Fernandes (I)" userId="8897688a-90f8-472d-b3a1-3a1c9714a88b" providerId="ADAL" clId="{D21E748A-3B78-4426-8EBD-60D62392ADC0}" dt="2023-01-09T08:52:16.735" v="1246" actId="47"/>
        <pc:sldMkLst>
          <pc:docMk/>
          <pc:sldMk cId="1748239726" sldId="263"/>
        </pc:sldMkLst>
      </pc:sldChg>
      <pc:sldChg chg="del">
        <pc:chgData name="Andre Fernandes (I)" userId="8897688a-90f8-472d-b3a1-3a1c9714a88b" providerId="ADAL" clId="{D21E748A-3B78-4426-8EBD-60D62392ADC0}" dt="2023-01-09T08:52:17.197" v="1247" actId="47"/>
        <pc:sldMkLst>
          <pc:docMk/>
          <pc:sldMk cId="680056642" sldId="266"/>
        </pc:sldMkLst>
      </pc:sldChg>
      <pc:sldChg chg="del">
        <pc:chgData name="Andre Fernandes (I)" userId="8897688a-90f8-472d-b3a1-3a1c9714a88b" providerId="ADAL" clId="{D21E748A-3B78-4426-8EBD-60D62392ADC0}" dt="2023-01-09T08:52:17.612" v="1248" actId="47"/>
        <pc:sldMkLst>
          <pc:docMk/>
          <pc:sldMk cId="1265407016" sldId="268"/>
        </pc:sldMkLst>
      </pc:sldChg>
      <pc:sldChg chg="del">
        <pc:chgData name="Andre Fernandes (I)" userId="8897688a-90f8-472d-b3a1-3a1c9714a88b" providerId="ADAL" clId="{D21E748A-3B78-4426-8EBD-60D62392ADC0}" dt="2023-01-09T08:52:22.579" v="1255" actId="47"/>
        <pc:sldMkLst>
          <pc:docMk/>
          <pc:sldMk cId="1001326000" sldId="269"/>
        </pc:sldMkLst>
      </pc:sldChg>
      <pc:sldChg chg="del">
        <pc:chgData name="Andre Fernandes (I)" userId="8897688a-90f8-472d-b3a1-3a1c9714a88b" providerId="ADAL" clId="{D21E748A-3B78-4426-8EBD-60D62392ADC0}" dt="2023-01-09T08:52:16.356" v="1245" actId="47"/>
        <pc:sldMkLst>
          <pc:docMk/>
          <pc:sldMk cId="2439193979" sldId="295"/>
        </pc:sldMkLst>
      </pc:sldChg>
      <pc:sldChg chg="del">
        <pc:chgData name="Andre Fernandes (I)" userId="8897688a-90f8-472d-b3a1-3a1c9714a88b" providerId="ADAL" clId="{D21E748A-3B78-4426-8EBD-60D62392ADC0}" dt="2023-01-09T08:52:14.644" v="1241" actId="47"/>
        <pc:sldMkLst>
          <pc:docMk/>
          <pc:sldMk cId="2274101847" sldId="296"/>
        </pc:sldMkLst>
      </pc:sldChg>
      <pc:sldChg chg="del">
        <pc:chgData name="Andre Fernandes (I)" userId="8897688a-90f8-472d-b3a1-3a1c9714a88b" providerId="ADAL" clId="{D21E748A-3B78-4426-8EBD-60D62392ADC0}" dt="2023-01-09T08:52:28.029" v="1262" actId="47"/>
        <pc:sldMkLst>
          <pc:docMk/>
          <pc:sldMk cId="2410602389" sldId="299"/>
        </pc:sldMkLst>
      </pc:sldChg>
      <pc:sldChg chg="del">
        <pc:chgData name="Andre Fernandes (I)" userId="8897688a-90f8-472d-b3a1-3a1c9714a88b" providerId="ADAL" clId="{D21E748A-3B78-4426-8EBD-60D62392ADC0}" dt="2023-01-09T08:52:30.683" v="1267" actId="47"/>
        <pc:sldMkLst>
          <pc:docMk/>
          <pc:sldMk cId="371985127" sldId="300"/>
        </pc:sldMkLst>
      </pc:sldChg>
      <pc:sldChg chg="del">
        <pc:chgData name="Andre Fernandes (I)" userId="8897688a-90f8-472d-b3a1-3a1c9714a88b" providerId="ADAL" clId="{D21E748A-3B78-4426-8EBD-60D62392ADC0}" dt="2023-01-09T08:52:31.605" v="1269" actId="47"/>
        <pc:sldMkLst>
          <pc:docMk/>
          <pc:sldMk cId="983365394" sldId="301"/>
        </pc:sldMkLst>
      </pc:sldChg>
      <pc:sldChg chg="del">
        <pc:chgData name="Andre Fernandes (I)" userId="8897688a-90f8-472d-b3a1-3a1c9714a88b" providerId="ADAL" clId="{D21E748A-3B78-4426-8EBD-60D62392ADC0}" dt="2023-01-09T08:52:31.164" v="1268" actId="47"/>
        <pc:sldMkLst>
          <pc:docMk/>
          <pc:sldMk cId="2603882449" sldId="302"/>
        </pc:sldMkLst>
      </pc:sldChg>
      <pc:sldChg chg="del">
        <pc:chgData name="Andre Fernandes (I)" userId="8897688a-90f8-472d-b3a1-3a1c9714a88b" providerId="ADAL" clId="{D21E748A-3B78-4426-8EBD-60D62392ADC0}" dt="2023-01-09T08:52:31.922" v="1270" actId="47"/>
        <pc:sldMkLst>
          <pc:docMk/>
          <pc:sldMk cId="826487695" sldId="303"/>
        </pc:sldMkLst>
      </pc:sldChg>
      <pc:sldChg chg="addSp delSp modSp add del mod">
        <pc:chgData name="Andre Fernandes (I)" userId="8897688a-90f8-472d-b3a1-3a1c9714a88b" providerId="ADAL" clId="{D21E748A-3B78-4426-8EBD-60D62392ADC0}" dt="2023-01-09T20:39:49.743" v="5096" actId="478"/>
        <pc:sldMkLst>
          <pc:docMk/>
          <pc:sldMk cId="4028343873" sldId="304"/>
        </pc:sldMkLst>
        <pc:spChg chg="add del mod">
          <ac:chgData name="Andre Fernandes (I)" userId="8897688a-90f8-472d-b3a1-3a1c9714a88b" providerId="ADAL" clId="{D21E748A-3B78-4426-8EBD-60D62392ADC0}" dt="2023-01-09T20:39:49.743" v="5096" actId="478"/>
          <ac:spMkLst>
            <pc:docMk/>
            <pc:sldMk cId="4028343873" sldId="304"/>
            <ac:spMk id="11" creationId="{511246D0-1125-4B1E-B9CF-E86B6B0C2327}"/>
          </ac:spMkLst>
        </pc:spChg>
        <pc:picChg chg="add del mod">
          <ac:chgData name="Andre Fernandes (I)" userId="8897688a-90f8-472d-b3a1-3a1c9714a88b" providerId="ADAL" clId="{D21E748A-3B78-4426-8EBD-60D62392ADC0}" dt="2023-01-09T20:39:47.044" v="5095" actId="478"/>
          <ac:picMkLst>
            <pc:docMk/>
            <pc:sldMk cId="4028343873" sldId="304"/>
            <ac:picMk id="15" creationId="{1E40E971-B0E6-4C32-A8BB-00C81500C8DC}"/>
          </ac:picMkLst>
        </pc:picChg>
        <pc:picChg chg="add del">
          <ac:chgData name="Andre Fernandes (I)" userId="8897688a-90f8-472d-b3a1-3a1c9714a88b" providerId="ADAL" clId="{D21E748A-3B78-4426-8EBD-60D62392ADC0}" dt="2023-01-09T20:38:36.296" v="5071" actId="478"/>
          <ac:picMkLst>
            <pc:docMk/>
            <pc:sldMk cId="4028343873" sldId="304"/>
            <ac:picMk id="27" creationId="{17578E11-9B9C-49AA-94FA-6E9CF9DA345F}"/>
          </ac:picMkLst>
        </pc:picChg>
      </pc:sldChg>
      <pc:sldChg chg="del">
        <pc:chgData name="Andre Fernandes (I)" userId="8897688a-90f8-472d-b3a1-3a1c9714a88b" providerId="ADAL" clId="{D21E748A-3B78-4426-8EBD-60D62392ADC0}" dt="2023-01-09T08:52:24.750" v="1259" actId="47"/>
        <pc:sldMkLst>
          <pc:docMk/>
          <pc:sldMk cId="7793847" sldId="305"/>
        </pc:sldMkLst>
      </pc:sldChg>
      <pc:sldChg chg="del">
        <pc:chgData name="Andre Fernandes (I)" userId="8897688a-90f8-472d-b3a1-3a1c9714a88b" providerId="ADAL" clId="{D21E748A-3B78-4426-8EBD-60D62392ADC0}" dt="2023-01-09T08:52:23.562" v="1257" actId="47"/>
        <pc:sldMkLst>
          <pc:docMk/>
          <pc:sldMk cId="1560734709" sldId="306"/>
        </pc:sldMkLst>
      </pc:sldChg>
      <pc:sldChg chg="del">
        <pc:chgData name="Andre Fernandes (I)" userId="8897688a-90f8-472d-b3a1-3a1c9714a88b" providerId="ADAL" clId="{D21E748A-3B78-4426-8EBD-60D62392ADC0}" dt="2023-01-09T08:52:23.051" v="1256" actId="47"/>
        <pc:sldMkLst>
          <pc:docMk/>
          <pc:sldMk cId="355870830" sldId="308"/>
        </pc:sldMkLst>
      </pc:sldChg>
      <pc:sldChg chg="del">
        <pc:chgData name="Andre Fernandes (I)" userId="8897688a-90f8-472d-b3a1-3a1c9714a88b" providerId="ADAL" clId="{D21E748A-3B78-4426-8EBD-60D62392ADC0}" dt="2023-01-09T08:52:24.026" v="1258" actId="47"/>
        <pc:sldMkLst>
          <pc:docMk/>
          <pc:sldMk cId="3368446131" sldId="310"/>
        </pc:sldMkLst>
      </pc:sldChg>
      <pc:sldChg chg="del">
        <pc:chgData name="Andre Fernandes (I)" userId="8897688a-90f8-472d-b3a1-3a1c9714a88b" providerId="ADAL" clId="{D21E748A-3B78-4426-8EBD-60D62392ADC0}" dt="2023-01-09T08:52:28.412" v="1263" actId="47"/>
        <pc:sldMkLst>
          <pc:docMk/>
          <pc:sldMk cId="1535458993" sldId="315"/>
        </pc:sldMkLst>
      </pc:sldChg>
      <pc:sldChg chg="del">
        <pc:chgData name="Andre Fernandes (I)" userId="8897688a-90f8-472d-b3a1-3a1c9714a88b" providerId="ADAL" clId="{D21E748A-3B78-4426-8EBD-60D62392ADC0}" dt="2023-01-09T08:52:30.210" v="1266" actId="47"/>
        <pc:sldMkLst>
          <pc:docMk/>
          <pc:sldMk cId="2231809810" sldId="319"/>
        </pc:sldMkLst>
      </pc:sldChg>
      <pc:sldChg chg="del">
        <pc:chgData name="Andre Fernandes (I)" userId="8897688a-90f8-472d-b3a1-3a1c9714a88b" providerId="ADAL" clId="{D21E748A-3B78-4426-8EBD-60D62392ADC0}" dt="2023-01-09T08:52:34.924" v="1276" actId="47"/>
        <pc:sldMkLst>
          <pc:docMk/>
          <pc:sldMk cId="2369014524" sldId="334"/>
        </pc:sldMkLst>
      </pc:sldChg>
      <pc:sldChg chg="del">
        <pc:chgData name="Andre Fernandes (I)" userId="8897688a-90f8-472d-b3a1-3a1c9714a88b" providerId="ADAL" clId="{D21E748A-3B78-4426-8EBD-60D62392ADC0}" dt="2023-01-09T08:52:32.853" v="1272" actId="47"/>
        <pc:sldMkLst>
          <pc:docMk/>
          <pc:sldMk cId="2928256726" sldId="345"/>
        </pc:sldMkLst>
      </pc:sldChg>
      <pc:sldChg chg="del">
        <pc:chgData name="Andre Fernandes (I)" userId="8897688a-90f8-472d-b3a1-3a1c9714a88b" providerId="ADAL" clId="{D21E748A-3B78-4426-8EBD-60D62392ADC0}" dt="2023-01-09T08:52:33.350" v="1273" actId="47"/>
        <pc:sldMkLst>
          <pc:docMk/>
          <pc:sldMk cId="1800125344" sldId="346"/>
        </pc:sldMkLst>
      </pc:sldChg>
      <pc:sldChg chg="del">
        <pc:chgData name="Andre Fernandes (I)" userId="8897688a-90f8-472d-b3a1-3a1c9714a88b" providerId="ADAL" clId="{D21E748A-3B78-4426-8EBD-60D62392ADC0}" dt="2023-01-09T08:52:33.971" v="1274" actId="47"/>
        <pc:sldMkLst>
          <pc:docMk/>
          <pc:sldMk cId="3447940119" sldId="347"/>
        </pc:sldMkLst>
      </pc:sldChg>
      <pc:sldChg chg="del">
        <pc:chgData name="Andre Fernandes (I)" userId="8897688a-90f8-472d-b3a1-3a1c9714a88b" providerId="ADAL" clId="{D21E748A-3B78-4426-8EBD-60D62392ADC0}" dt="2023-01-09T08:52:32.426" v="1271" actId="47"/>
        <pc:sldMkLst>
          <pc:docMk/>
          <pc:sldMk cId="490694483" sldId="348"/>
        </pc:sldMkLst>
      </pc:sldChg>
      <pc:sldChg chg="del">
        <pc:chgData name="Andre Fernandes (I)" userId="8897688a-90f8-472d-b3a1-3a1c9714a88b" providerId="ADAL" clId="{D21E748A-3B78-4426-8EBD-60D62392ADC0}" dt="2023-01-09T08:52:36.421" v="1277" actId="47"/>
        <pc:sldMkLst>
          <pc:docMk/>
          <pc:sldMk cId="1982171981" sldId="349"/>
        </pc:sldMkLst>
      </pc:sldChg>
      <pc:sldChg chg="del">
        <pc:chgData name="Andre Fernandes (I)" userId="8897688a-90f8-472d-b3a1-3a1c9714a88b" providerId="ADAL" clId="{D21E748A-3B78-4426-8EBD-60D62392ADC0}" dt="2023-01-09T08:52:36.969" v="1278" actId="47"/>
        <pc:sldMkLst>
          <pc:docMk/>
          <pc:sldMk cId="818339614" sldId="353"/>
        </pc:sldMkLst>
      </pc:sldChg>
      <pc:sldChg chg="del">
        <pc:chgData name="Andre Fernandes (I)" userId="8897688a-90f8-472d-b3a1-3a1c9714a88b" providerId="ADAL" clId="{D21E748A-3B78-4426-8EBD-60D62392ADC0}" dt="2023-01-09T08:52:29.674" v="1265" actId="47"/>
        <pc:sldMkLst>
          <pc:docMk/>
          <pc:sldMk cId="1290424757" sldId="359"/>
        </pc:sldMkLst>
      </pc:sldChg>
      <pc:sldChg chg="addSp delSp modSp mod addAnim delAnim modAnim">
        <pc:chgData name="Andre Fernandes (I)" userId="8897688a-90f8-472d-b3a1-3a1c9714a88b" providerId="ADAL" clId="{D21E748A-3B78-4426-8EBD-60D62392ADC0}" dt="2023-01-08T16:29:50.042" v="854" actId="1038"/>
        <pc:sldMkLst>
          <pc:docMk/>
          <pc:sldMk cId="3264817090" sldId="361"/>
        </pc:sldMkLst>
        <pc:spChg chg="mod">
          <ac:chgData name="Andre Fernandes (I)" userId="8897688a-90f8-472d-b3a1-3a1c9714a88b" providerId="ADAL" clId="{D21E748A-3B78-4426-8EBD-60D62392ADC0}" dt="2023-01-08T16:29:45.730" v="831" actId="20577"/>
          <ac:spMkLst>
            <pc:docMk/>
            <pc:sldMk cId="3264817090" sldId="361"/>
            <ac:spMk id="3" creationId="{222DDEBC-0424-484D-8FF5-CD2BD0101E81}"/>
          </ac:spMkLst>
        </pc:spChg>
        <pc:spChg chg="add del mod">
          <ac:chgData name="Andre Fernandes (I)" userId="8897688a-90f8-472d-b3a1-3a1c9714a88b" providerId="ADAL" clId="{D21E748A-3B78-4426-8EBD-60D62392ADC0}" dt="2023-01-08T16:29:50.042" v="854" actId="1038"/>
          <ac:spMkLst>
            <pc:docMk/>
            <pc:sldMk cId="3264817090" sldId="361"/>
            <ac:spMk id="4" creationId="{0C5D9923-6165-405D-B139-1198CD528E10}"/>
          </ac:spMkLst>
        </pc:spChg>
        <pc:spChg chg="add mod">
          <ac:chgData name="Andre Fernandes (I)" userId="8897688a-90f8-472d-b3a1-3a1c9714a88b" providerId="ADAL" clId="{D21E748A-3B78-4426-8EBD-60D62392ADC0}" dt="2023-01-08T16:29:35.573" v="819" actId="1037"/>
          <ac:spMkLst>
            <pc:docMk/>
            <pc:sldMk cId="3264817090" sldId="361"/>
            <ac:spMk id="5" creationId="{28B783AD-331F-441A-B103-48D32BCBAC2F}"/>
          </ac:spMkLst>
        </pc:spChg>
      </pc:sldChg>
      <pc:sldChg chg="del">
        <pc:chgData name="Andre Fernandes (I)" userId="8897688a-90f8-472d-b3a1-3a1c9714a88b" providerId="ADAL" clId="{D21E748A-3B78-4426-8EBD-60D62392ADC0}" dt="2023-01-08T15:22:43.356" v="66" actId="47"/>
        <pc:sldMkLst>
          <pc:docMk/>
          <pc:sldMk cId="2602335674" sldId="363"/>
        </pc:sldMkLst>
      </pc:sldChg>
      <pc:sldChg chg="del">
        <pc:chgData name="Andre Fernandes (I)" userId="8897688a-90f8-472d-b3a1-3a1c9714a88b" providerId="ADAL" clId="{D21E748A-3B78-4426-8EBD-60D62392ADC0}" dt="2023-01-09T08:52:40.508" v="1286" actId="47"/>
        <pc:sldMkLst>
          <pc:docMk/>
          <pc:sldMk cId="3579230523" sldId="365"/>
        </pc:sldMkLst>
      </pc:sldChg>
      <pc:sldChg chg="del">
        <pc:chgData name="Andre Fernandes (I)" userId="8897688a-90f8-472d-b3a1-3a1c9714a88b" providerId="ADAL" clId="{D21E748A-3B78-4426-8EBD-60D62392ADC0}" dt="2023-01-09T08:52:21.550" v="1253" actId="47"/>
        <pc:sldMkLst>
          <pc:docMk/>
          <pc:sldMk cId="1065900088" sldId="366"/>
        </pc:sldMkLst>
      </pc:sldChg>
      <pc:sldChg chg="del">
        <pc:chgData name="Andre Fernandes (I)" userId="8897688a-90f8-472d-b3a1-3a1c9714a88b" providerId="ADAL" clId="{D21E748A-3B78-4426-8EBD-60D62392ADC0}" dt="2023-01-09T08:52:22.168" v="1254" actId="47"/>
        <pc:sldMkLst>
          <pc:docMk/>
          <pc:sldMk cId="1303210794" sldId="369"/>
        </pc:sldMkLst>
      </pc:sldChg>
      <pc:sldChg chg="del">
        <pc:chgData name="Andre Fernandes (I)" userId="8897688a-90f8-472d-b3a1-3a1c9714a88b" providerId="ADAL" clId="{D21E748A-3B78-4426-8EBD-60D62392ADC0}" dt="2023-01-09T08:52:21.147" v="1252" actId="47"/>
        <pc:sldMkLst>
          <pc:docMk/>
          <pc:sldMk cId="3449111167" sldId="371"/>
        </pc:sldMkLst>
      </pc:sldChg>
      <pc:sldChg chg="del">
        <pc:chgData name="Andre Fernandes (I)" userId="8897688a-90f8-472d-b3a1-3a1c9714a88b" providerId="ADAL" clId="{D21E748A-3B78-4426-8EBD-60D62392ADC0}" dt="2023-01-09T08:52:20.378" v="1250" actId="47"/>
        <pc:sldMkLst>
          <pc:docMk/>
          <pc:sldMk cId="4076346420" sldId="372"/>
        </pc:sldMkLst>
      </pc:sldChg>
      <pc:sldChg chg="del">
        <pc:chgData name="Andre Fernandes (I)" userId="8897688a-90f8-472d-b3a1-3a1c9714a88b" providerId="ADAL" clId="{D21E748A-3B78-4426-8EBD-60D62392ADC0}" dt="2023-01-09T08:52:20.761" v="1251" actId="47"/>
        <pc:sldMkLst>
          <pc:docMk/>
          <pc:sldMk cId="2058234083" sldId="373"/>
        </pc:sldMkLst>
      </pc:sldChg>
      <pc:sldChg chg="del">
        <pc:chgData name="Andre Fernandes (I)" userId="8897688a-90f8-472d-b3a1-3a1c9714a88b" providerId="ADAL" clId="{D21E748A-3B78-4426-8EBD-60D62392ADC0}" dt="2023-01-09T08:52:42.169" v="1288" actId="47"/>
        <pc:sldMkLst>
          <pc:docMk/>
          <pc:sldMk cId="149108165" sldId="377"/>
        </pc:sldMkLst>
      </pc:sldChg>
      <pc:sldChg chg="del">
        <pc:chgData name="Andre Fernandes (I)" userId="8897688a-90f8-472d-b3a1-3a1c9714a88b" providerId="ADAL" clId="{D21E748A-3B78-4426-8EBD-60D62392ADC0}" dt="2023-01-09T08:52:41.559" v="1287" actId="47"/>
        <pc:sldMkLst>
          <pc:docMk/>
          <pc:sldMk cId="217369160" sldId="379"/>
        </pc:sldMkLst>
      </pc:sldChg>
      <pc:sldChg chg="addSp delSp modSp mod delAnim modAnim">
        <pc:chgData name="Andre Fernandes (I)" userId="8897688a-90f8-472d-b3a1-3a1c9714a88b" providerId="ADAL" clId="{D21E748A-3B78-4426-8EBD-60D62392ADC0}" dt="2023-01-09T20:07:15.595" v="4439" actId="1076"/>
        <pc:sldMkLst>
          <pc:docMk/>
          <pc:sldMk cId="1760343968" sldId="383"/>
        </pc:sldMkLst>
        <pc:spChg chg="mod">
          <ac:chgData name="Andre Fernandes (I)" userId="8897688a-90f8-472d-b3a1-3a1c9714a88b" providerId="ADAL" clId="{D21E748A-3B78-4426-8EBD-60D62392ADC0}" dt="2023-01-09T10:10:31.031" v="3102" actId="20577"/>
          <ac:spMkLst>
            <pc:docMk/>
            <pc:sldMk cId="1760343968" sldId="383"/>
            <ac:spMk id="2" creationId="{905EECAD-7D0B-764B-AE84-7A6552B5E378}"/>
          </ac:spMkLst>
        </pc:spChg>
        <pc:spChg chg="del mod">
          <ac:chgData name="Andre Fernandes (I)" userId="8897688a-90f8-472d-b3a1-3a1c9714a88b" providerId="ADAL" clId="{D21E748A-3B78-4426-8EBD-60D62392ADC0}" dt="2023-01-09T08:54:23.745" v="1314" actId="478"/>
          <ac:spMkLst>
            <pc:docMk/>
            <pc:sldMk cId="1760343968" sldId="383"/>
            <ac:spMk id="3" creationId="{9E9856CE-56F8-809B-CA95-FE3FD3603FFC}"/>
          </ac:spMkLst>
        </pc:spChg>
        <pc:spChg chg="add mod">
          <ac:chgData name="Andre Fernandes (I)" userId="8897688a-90f8-472d-b3a1-3a1c9714a88b" providerId="ADAL" clId="{D21E748A-3B78-4426-8EBD-60D62392ADC0}" dt="2023-01-09T19:58:34.256" v="4047" actId="1076"/>
          <ac:spMkLst>
            <pc:docMk/>
            <pc:sldMk cId="1760343968" sldId="383"/>
            <ac:spMk id="3" creationId="{A49BAF7E-A5B7-4302-A6C3-15773A6666E0}"/>
          </ac:spMkLst>
        </pc:spChg>
        <pc:spChg chg="add del mod">
          <ac:chgData name="Andre Fernandes (I)" userId="8897688a-90f8-472d-b3a1-3a1c9714a88b" providerId="ADAL" clId="{D21E748A-3B78-4426-8EBD-60D62392ADC0}" dt="2023-01-09T08:54:47.979" v="1319" actId="478"/>
          <ac:spMkLst>
            <pc:docMk/>
            <pc:sldMk cId="1760343968" sldId="383"/>
            <ac:spMk id="6" creationId="{EC75E66F-A598-44D5-8357-E71E4948BEFF}"/>
          </ac:spMkLst>
        </pc:spChg>
        <pc:spChg chg="add mod">
          <ac:chgData name="Andre Fernandes (I)" userId="8897688a-90f8-472d-b3a1-3a1c9714a88b" providerId="ADAL" clId="{D21E748A-3B78-4426-8EBD-60D62392ADC0}" dt="2023-01-09T08:59:12.944" v="1501" actId="1036"/>
          <ac:spMkLst>
            <pc:docMk/>
            <pc:sldMk cId="1760343968" sldId="383"/>
            <ac:spMk id="10" creationId="{06EC4AFB-0436-43D6-A73C-13CB202464CF}"/>
          </ac:spMkLst>
        </pc:spChg>
        <pc:spChg chg="del">
          <ac:chgData name="Andre Fernandes (I)" userId="8897688a-90f8-472d-b3a1-3a1c9714a88b" providerId="ADAL" clId="{D21E748A-3B78-4426-8EBD-60D62392ADC0}" dt="2023-01-09T08:54:10.551" v="1308" actId="478"/>
          <ac:spMkLst>
            <pc:docMk/>
            <pc:sldMk cId="1760343968" sldId="383"/>
            <ac:spMk id="13" creationId="{79FD0361-F798-4802-B036-E03B789852D3}"/>
          </ac:spMkLst>
        </pc:spChg>
        <pc:spChg chg="del">
          <ac:chgData name="Andre Fernandes (I)" userId="8897688a-90f8-472d-b3a1-3a1c9714a88b" providerId="ADAL" clId="{D21E748A-3B78-4426-8EBD-60D62392ADC0}" dt="2023-01-09T08:54:12.377" v="1309" actId="478"/>
          <ac:spMkLst>
            <pc:docMk/>
            <pc:sldMk cId="1760343968" sldId="383"/>
            <ac:spMk id="14" creationId="{C7EB2086-8D35-4CF1-842B-3D082D100922}"/>
          </ac:spMkLst>
        </pc:spChg>
        <pc:spChg chg="del">
          <ac:chgData name="Andre Fernandes (I)" userId="8897688a-90f8-472d-b3a1-3a1c9714a88b" providerId="ADAL" clId="{D21E748A-3B78-4426-8EBD-60D62392ADC0}" dt="2023-01-09T08:54:14.032" v="1310" actId="478"/>
          <ac:spMkLst>
            <pc:docMk/>
            <pc:sldMk cId="1760343968" sldId="383"/>
            <ac:spMk id="15" creationId="{3934A385-9F79-4BB2-A933-E0511F311FB6}"/>
          </ac:spMkLst>
        </pc:spChg>
        <pc:spChg chg="del">
          <ac:chgData name="Andre Fernandes (I)" userId="8897688a-90f8-472d-b3a1-3a1c9714a88b" providerId="ADAL" clId="{D21E748A-3B78-4426-8EBD-60D62392ADC0}" dt="2023-01-09T08:55:57.650" v="1327" actId="478"/>
          <ac:spMkLst>
            <pc:docMk/>
            <pc:sldMk cId="1760343968" sldId="383"/>
            <ac:spMk id="16" creationId="{2DE4F109-4759-420F-887D-4866256ADBCC}"/>
          </ac:spMkLst>
        </pc:spChg>
        <pc:spChg chg="del">
          <ac:chgData name="Andre Fernandes (I)" userId="8897688a-90f8-472d-b3a1-3a1c9714a88b" providerId="ADAL" clId="{D21E748A-3B78-4426-8EBD-60D62392ADC0}" dt="2023-01-09T08:54:21.383" v="1313" actId="478"/>
          <ac:spMkLst>
            <pc:docMk/>
            <pc:sldMk cId="1760343968" sldId="383"/>
            <ac:spMk id="19" creationId="{B551FB16-6632-4739-868D-260A0F8B8E4B}"/>
          </ac:spMkLst>
        </pc:spChg>
        <pc:spChg chg="add mod">
          <ac:chgData name="Andre Fernandes (I)" userId="8897688a-90f8-472d-b3a1-3a1c9714a88b" providerId="ADAL" clId="{D21E748A-3B78-4426-8EBD-60D62392ADC0}" dt="2023-01-09T20:07:15.595" v="4439" actId="1076"/>
          <ac:spMkLst>
            <pc:docMk/>
            <pc:sldMk cId="1760343968" sldId="383"/>
            <ac:spMk id="20" creationId="{BB75183D-79BE-45E5-939F-7E1C3DE21680}"/>
          </ac:spMkLst>
        </pc:spChg>
        <pc:spChg chg="del">
          <ac:chgData name="Andre Fernandes (I)" userId="8897688a-90f8-472d-b3a1-3a1c9714a88b" providerId="ADAL" clId="{D21E748A-3B78-4426-8EBD-60D62392ADC0}" dt="2023-01-09T08:54:18.648" v="1312" actId="478"/>
          <ac:spMkLst>
            <pc:docMk/>
            <pc:sldMk cId="1760343968" sldId="383"/>
            <ac:spMk id="21" creationId="{E102D91B-16E1-40CD-ABF3-47DAC2D20DDD}"/>
          </ac:spMkLst>
        </pc:spChg>
        <pc:spChg chg="add del mod">
          <ac:chgData name="Andre Fernandes (I)" userId="8897688a-90f8-472d-b3a1-3a1c9714a88b" providerId="ADAL" clId="{D21E748A-3B78-4426-8EBD-60D62392ADC0}" dt="2023-01-09T08:59:58.347" v="1552" actId="478"/>
          <ac:spMkLst>
            <pc:docMk/>
            <pc:sldMk cId="1760343968" sldId="383"/>
            <ac:spMk id="22" creationId="{03573016-377F-4D62-9E7C-F80E3AB06C74}"/>
          </ac:spMkLst>
        </pc:spChg>
        <pc:spChg chg="add del mod">
          <ac:chgData name="Andre Fernandes (I)" userId="8897688a-90f8-472d-b3a1-3a1c9714a88b" providerId="ADAL" clId="{D21E748A-3B78-4426-8EBD-60D62392ADC0}" dt="2023-01-09T09:08:11.587" v="1817" actId="478"/>
          <ac:spMkLst>
            <pc:docMk/>
            <pc:sldMk cId="1760343968" sldId="383"/>
            <ac:spMk id="23" creationId="{28C76574-604B-4210-AD7D-1142041767FF}"/>
          </ac:spMkLst>
        </pc:spChg>
        <pc:picChg chg="del">
          <ac:chgData name="Andre Fernandes (I)" userId="8897688a-90f8-472d-b3a1-3a1c9714a88b" providerId="ADAL" clId="{D21E748A-3B78-4426-8EBD-60D62392ADC0}" dt="2023-01-09T08:54:08.404" v="1307" actId="478"/>
          <ac:picMkLst>
            <pc:docMk/>
            <pc:sldMk cId="1760343968" sldId="383"/>
            <ac:picMk id="8" creationId="{E3A3E328-5E46-49A6-91FF-C5574A8EB685}"/>
          </ac:picMkLst>
        </pc:picChg>
        <pc:picChg chg="add mod">
          <ac:chgData name="Andre Fernandes (I)" userId="8897688a-90f8-472d-b3a1-3a1c9714a88b" providerId="ADAL" clId="{D21E748A-3B78-4426-8EBD-60D62392ADC0}" dt="2023-01-09T08:59:10.732" v="1485" actId="1076"/>
          <ac:picMkLst>
            <pc:docMk/>
            <pc:sldMk cId="1760343968" sldId="383"/>
            <ac:picMk id="9" creationId="{2EEF1596-4B38-491C-B827-E919F043BCE1}"/>
          </ac:picMkLst>
        </pc:picChg>
        <pc:picChg chg="del">
          <ac:chgData name="Andre Fernandes (I)" userId="8897688a-90f8-472d-b3a1-3a1c9714a88b" providerId="ADAL" clId="{D21E748A-3B78-4426-8EBD-60D62392ADC0}" dt="2023-01-09T08:54:06.796" v="1306" actId="478"/>
          <ac:picMkLst>
            <pc:docMk/>
            <pc:sldMk cId="1760343968" sldId="383"/>
            <ac:picMk id="11" creationId="{9E55E172-5083-4C4C-AC9A-E08439ACA9DE}"/>
          </ac:picMkLst>
        </pc:picChg>
        <pc:picChg chg="add mod">
          <ac:chgData name="Andre Fernandes (I)" userId="8897688a-90f8-472d-b3a1-3a1c9714a88b" providerId="ADAL" clId="{D21E748A-3B78-4426-8EBD-60D62392ADC0}" dt="2023-01-09T10:10:59.799" v="3136" actId="1076"/>
          <ac:picMkLst>
            <pc:docMk/>
            <pc:sldMk cId="1760343968" sldId="383"/>
            <ac:picMk id="17" creationId="{37A0E4DB-4A95-428C-8FE9-2FE351CBC99D}"/>
          </ac:picMkLst>
        </pc:picChg>
        <pc:picChg chg="del">
          <ac:chgData name="Andre Fernandes (I)" userId="8897688a-90f8-472d-b3a1-3a1c9714a88b" providerId="ADAL" clId="{D21E748A-3B78-4426-8EBD-60D62392ADC0}" dt="2023-01-09T08:54:15.746" v="1311" actId="478"/>
          <ac:picMkLst>
            <pc:docMk/>
            <pc:sldMk cId="1760343968" sldId="383"/>
            <ac:picMk id="18" creationId="{95C92BFD-9A26-43CE-B5B3-371BAEEAFFD3}"/>
          </ac:picMkLst>
        </pc:picChg>
      </pc:sldChg>
      <pc:sldChg chg="del">
        <pc:chgData name="Andre Fernandes (I)" userId="8897688a-90f8-472d-b3a1-3a1c9714a88b" providerId="ADAL" clId="{D21E748A-3B78-4426-8EBD-60D62392ADC0}" dt="2023-01-09T08:52:25.349" v="1260" actId="47"/>
        <pc:sldMkLst>
          <pc:docMk/>
          <pc:sldMk cId="1137143973" sldId="384"/>
        </pc:sldMkLst>
      </pc:sldChg>
      <pc:sldChg chg="del">
        <pc:chgData name="Andre Fernandes (I)" userId="8897688a-90f8-472d-b3a1-3a1c9714a88b" providerId="ADAL" clId="{D21E748A-3B78-4426-8EBD-60D62392ADC0}" dt="2023-01-09T08:52:26.754" v="1261" actId="47"/>
        <pc:sldMkLst>
          <pc:docMk/>
          <pc:sldMk cId="1375963058" sldId="385"/>
        </pc:sldMkLst>
      </pc:sldChg>
      <pc:sldChg chg="del">
        <pc:chgData name="Andre Fernandes (I)" userId="8897688a-90f8-472d-b3a1-3a1c9714a88b" providerId="ADAL" clId="{D21E748A-3B78-4426-8EBD-60D62392ADC0}" dt="2023-01-09T08:52:28.980" v="1264" actId="47"/>
        <pc:sldMkLst>
          <pc:docMk/>
          <pc:sldMk cId="1027395168" sldId="386"/>
        </pc:sldMkLst>
      </pc:sldChg>
      <pc:sldChg chg="del">
        <pc:chgData name="Andre Fernandes (I)" userId="8897688a-90f8-472d-b3a1-3a1c9714a88b" providerId="ADAL" clId="{D21E748A-3B78-4426-8EBD-60D62392ADC0}" dt="2023-01-09T08:51:13.625" v="1237" actId="47"/>
        <pc:sldMkLst>
          <pc:docMk/>
          <pc:sldMk cId="1645802651" sldId="387"/>
        </pc:sldMkLst>
      </pc:sldChg>
      <pc:sldChg chg="del">
        <pc:chgData name="Andre Fernandes (I)" userId="8897688a-90f8-472d-b3a1-3a1c9714a88b" providerId="ADAL" clId="{D21E748A-3B78-4426-8EBD-60D62392ADC0}" dt="2023-01-09T08:52:18.028" v="1249" actId="47"/>
        <pc:sldMkLst>
          <pc:docMk/>
          <pc:sldMk cId="983968606" sldId="388"/>
        </pc:sldMkLst>
      </pc:sldChg>
      <pc:sldChg chg="del">
        <pc:chgData name="Andre Fernandes (I)" userId="8897688a-90f8-472d-b3a1-3a1c9714a88b" providerId="ADAL" clId="{D21E748A-3B78-4426-8EBD-60D62392ADC0}" dt="2023-01-09T08:52:37.487" v="1279" actId="47"/>
        <pc:sldMkLst>
          <pc:docMk/>
          <pc:sldMk cId="326011694" sldId="389"/>
        </pc:sldMkLst>
      </pc:sldChg>
      <pc:sldChg chg="del">
        <pc:chgData name="Andre Fernandes (I)" userId="8897688a-90f8-472d-b3a1-3a1c9714a88b" providerId="ADAL" clId="{D21E748A-3B78-4426-8EBD-60D62392ADC0}" dt="2023-01-09T08:52:37.897" v="1280" actId="47"/>
        <pc:sldMkLst>
          <pc:docMk/>
          <pc:sldMk cId="1320277483" sldId="391"/>
        </pc:sldMkLst>
      </pc:sldChg>
      <pc:sldChg chg="del">
        <pc:chgData name="Andre Fernandes (I)" userId="8897688a-90f8-472d-b3a1-3a1c9714a88b" providerId="ADAL" clId="{D21E748A-3B78-4426-8EBD-60D62392ADC0}" dt="2023-01-09T08:52:38.355" v="1281" actId="47"/>
        <pc:sldMkLst>
          <pc:docMk/>
          <pc:sldMk cId="2017655453" sldId="392"/>
        </pc:sldMkLst>
      </pc:sldChg>
      <pc:sldChg chg="del">
        <pc:chgData name="Andre Fernandes (I)" userId="8897688a-90f8-472d-b3a1-3a1c9714a88b" providerId="ADAL" clId="{D21E748A-3B78-4426-8EBD-60D62392ADC0}" dt="2023-01-09T08:52:38.895" v="1282" actId="47"/>
        <pc:sldMkLst>
          <pc:docMk/>
          <pc:sldMk cId="4111980859" sldId="393"/>
        </pc:sldMkLst>
      </pc:sldChg>
      <pc:sldChg chg="del">
        <pc:chgData name="Andre Fernandes (I)" userId="8897688a-90f8-472d-b3a1-3a1c9714a88b" providerId="ADAL" clId="{D21E748A-3B78-4426-8EBD-60D62392ADC0}" dt="2023-01-09T08:52:43.284" v="1289" actId="47"/>
        <pc:sldMkLst>
          <pc:docMk/>
          <pc:sldMk cId="445166334" sldId="394"/>
        </pc:sldMkLst>
      </pc:sldChg>
      <pc:sldChg chg="del">
        <pc:chgData name="Andre Fernandes (I)" userId="8897688a-90f8-472d-b3a1-3a1c9714a88b" providerId="ADAL" clId="{D21E748A-3B78-4426-8EBD-60D62392ADC0}" dt="2023-01-09T08:52:39.670" v="1284" actId="47"/>
        <pc:sldMkLst>
          <pc:docMk/>
          <pc:sldMk cId="2320811725" sldId="395"/>
        </pc:sldMkLst>
      </pc:sldChg>
      <pc:sldChg chg="del">
        <pc:chgData name="Andre Fernandes (I)" userId="8897688a-90f8-472d-b3a1-3a1c9714a88b" providerId="ADAL" clId="{D21E748A-3B78-4426-8EBD-60D62392ADC0}" dt="2023-01-09T08:52:40.122" v="1285" actId="47"/>
        <pc:sldMkLst>
          <pc:docMk/>
          <pc:sldMk cId="2580620240" sldId="396"/>
        </pc:sldMkLst>
      </pc:sldChg>
      <pc:sldChg chg="del">
        <pc:chgData name="Andre Fernandes (I)" userId="8897688a-90f8-472d-b3a1-3a1c9714a88b" providerId="ADAL" clId="{D21E748A-3B78-4426-8EBD-60D62392ADC0}" dt="2023-01-09T08:52:39.274" v="1283" actId="47"/>
        <pc:sldMkLst>
          <pc:docMk/>
          <pc:sldMk cId="2518295596" sldId="397"/>
        </pc:sldMkLst>
      </pc:sldChg>
      <pc:sldChg chg="delSp add del mod delAnim">
        <pc:chgData name="Andre Fernandes (I)" userId="8897688a-90f8-472d-b3a1-3a1c9714a88b" providerId="ADAL" clId="{D21E748A-3B78-4426-8EBD-60D62392ADC0}" dt="2023-01-09T08:51:11.300" v="1236" actId="47"/>
        <pc:sldMkLst>
          <pc:docMk/>
          <pc:sldMk cId="1720363630" sldId="398"/>
        </pc:sldMkLst>
        <pc:spChg chg="del">
          <ac:chgData name="Andre Fernandes (I)" userId="8897688a-90f8-472d-b3a1-3a1c9714a88b" providerId="ADAL" clId="{D21E748A-3B78-4426-8EBD-60D62392ADC0}" dt="2023-01-08T16:30:09.238" v="857" actId="478"/>
          <ac:spMkLst>
            <pc:docMk/>
            <pc:sldMk cId="1720363630" sldId="398"/>
            <ac:spMk id="4" creationId="{0C5D9923-6165-405D-B139-1198CD528E10}"/>
          </ac:spMkLst>
        </pc:spChg>
        <pc:spChg chg="del">
          <ac:chgData name="Andre Fernandes (I)" userId="8897688a-90f8-472d-b3a1-3a1c9714a88b" providerId="ADAL" clId="{D21E748A-3B78-4426-8EBD-60D62392ADC0}" dt="2023-01-08T16:30:07.754" v="856" actId="478"/>
          <ac:spMkLst>
            <pc:docMk/>
            <pc:sldMk cId="1720363630" sldId="398"/>
            <ac:spMk id="5" creationId="{28B783AD-331F-441A-B103-48D32BCBAC2F}"/>
          </ac:spMkLst>
        </pc:spChg>
      </pc:sldChg>
      <pc:sldChg chg="addSp delSp modSp add mod delAnim modAnim">
        <pc:chgData name="Andre Fernandes (I)" userId="8897688a-90f8-472d-b3a1-3a1c9714a88b" providerId="ADAL" clId="{D21E748A-3B78-4426-8EBD-60D62392ADC0}" dt="2023-01-09T18:42:12.757" v="3758" actId="1035"/>
        <pc:sldMkLst>
          <pc:docMk/>
          <pc:sldMk cId="505430396" sldId="399"/>
        </pc:sldMkLst>
        <pc:spChg chg="mod">
          <ac:chgData name="Andre Fernandes (I)" userId="8897688a-90f8-472d-b3a1-3a1c9714a88b" providerId="ADAL" clId="{D21E748A-3B78-4426-8EBD-60D62392ADC0}" dt="2023-01-08T16:31:37.225" v="952" actId="20577"/>
          <ac:spMkLst>
            <pc:docMk/>
            <pc:sldMk cId="505430396" sldId="399"/>
            <ac:spMk id="2" creationId="{C63F2205-70DF-32E2-0980-F8E1EE396D03}"/>
          </ac:spMkLst>
        </pc:spChg>
        <pc:spChg chg="add del mod">
          <ac:chgData name="Andre Fernandes (I)" userId="8897688a-90f8-472d-b3a1-3a1c9714a88b" providerId="ADAL" clId="{D21E748A-3B78-4426-8EBD-60D62392ADC0}" dt="2023-01-08T16:30:52.001" v="893" actId="478"/>
          <ac:spMkLst>
            <pc:docMk/>
            <pc:sldMk cId="505430396" sldId="399"/>
            <ac:spMk id="5" creationId="{3B17B756-7909-4D66-9E46-2DC5CF459C35}"/>
          </ac:spMkLst>
        </pc:spChg>
        <pc:spChg chg="add mod">
          <ac:chgData name="Andre Fernandes (I)" userId="8897688a-90f8-472d-b3a1-3a1c9714a88b" providerId="ADAL" clId="{D21E748A-3B78-4426-8EBD-60D62392ADC0}" dt="2023-01-09T08:43:49.341" v="1033" actId="14100"/>
          <ac:spMkLst>
            <pc:docMk/>
            <pc:sldMk cId="505430396" sldId="399"/>
            <ac:spMk id="7" creationId="{01172F5C-EEF6-4D50-A7CD-C5108C127BC4}"/>
          </ac:spMkLst>
        </pc:spChg>
        <pc:spChg chg="add mod">
          <ac:chgData name="Andre Fernandes (I)" userId="8897688a-90f8-472d-b3a1-3a1c9714a88b" providerId="ADAL" clId="{D21E748A-3B78-4426-8EBD-60D62392ADC0}" dt="2023-01-09T08:45:35.670" v="1232" actId="20577"/>
          <ac:spMkLst>
            <pc:docMk/>
            <pc:sldMk cId="505430396" sldId="399"/>
            <ac:spMk id="8" creationId="{CF2005CC-D446-4FA4-9DA7-E0E509F4C375}"/>
          </ac:spMkLst>
        </pc:spChg>
        <pc:spChg chg="del">
          <ac:chgData name="Andre Fernandes (I)" userId="8897688a-90f8-472d-b3a1-3a1c9714a88b" providerId="ADAL" clId="{D21E748A-3B78-4426-8EBD-60D62392ADC0}" dt="2023-01-08T16:30:40.094" v="891" actId="478"/>
          <ac:spMkLst>
            <pc:docMk/>
            <pc:sldMk cId="505430396" sldId="399"/>
            <ac:spMk id="10" creationId="{C36E66DF-7D80-4600-A2BC-46694267C35F}"/>
          </ac:spMkLst>
        </pc:spChg>
        <pc:spChg chg="del">
          <ac:chgData name="Andre Fernandes (I)" userId="8897688a-90f8-472d-b3a1-3a1c9714a88b" providerId="ADAL" clId="{D21E748A-3B78-4426-8EBD-60D62392ADC0}" dt="2023-01-08T16:31:17.925" v="941" actId="478"/>
          <ac:spMkLst>
            <pc:docMk/>
            <pc:sldMk cId="505430396" sldId="399"/>
            <ac:spMk id="11" creationId="{E6D5A5B2-0723-4D7F-AF5D-016BFC717114}"/>
          </ac:spMkLst>
        </pc:spChg>
        <pc:spChg chg="del mod">
          <ac:chgData name="Andre Fernandes (I)" userId="8897688a-90f8-472d-b3a1-3a1c9714a88b" providerId="ADAL" clId="{D21E748A-3B78-4426-8EBD-60D62392ADC0}" dt="2023-01-08T16:31:09.648" v="938" actId="478"/>
          <ac:spMkLst>
            <pc:docMk/>
            <pc:sldMk cId="505430396" sldId="399"/>
            <ac:spMk id="12" creationId="{FACA5B8A-E435-4ADC-9509-9D01DFBAC286}"/>
          </ac:spMkLst>
        </pc:spChg>
        <pc:spChg chg="mod">
          <ac:chgData name="Andre Fernandes (I)" userId="8897688a-90f8-472d-b3a1-3a1c9714a88b" providerId="ADAL" clId="{D21E748A-3B78-4426-8EBD-60D62392ADC0}" dt="2023-01-09T18:42:12.757" v="3758" actId="1035"/>
          <ac:spMkLst>
            <pc:docMk/>
            <pc:sldMk cId="505430396" sldId="399"/>
            <ac:spMk id="14" creationId="{4C02AB65-57DF-448E-9738-F799F97CED95}"/>
          </ac:spMkLst>
        </pc:spChg>
        <pc:picChg chg="del">
          <ac:chgData name="Andre Fernandes (I)" userId="8897688a-90f8-472d-b3a1-3a1c9714a88b" providerId="ADAL" clId="{D21E748A-3B78-4426-8EBD-60D62392ADC0}" dt="2023-01-08T16:31:16.395" v="940" actId="478"/>
          <ac:picMkLst>
            <pc:docMk/>
            <pc:sldMk cId="505430396" sldId="399"/>
            <ac:picMk id="4" creationId="{BA096E28-5D8E-4408-81A8-A8C7D0F02CC7}"/>
          </ac:picMkLst>
        </pc:picChg>
        <pc:picChg chg="add mod">
          <ac:chgData name="Andre Fernandes (I)" userId="8897688a-90f8-472d-b3a1-3a1c9714a88b" providerId="ADAL" clId="{D21E748A-3B78-4426-8EBD-60D62392ADC0}" dt="2023-01-09T08:43:11.753" v="1028" actId="1035"/>
          <ac:picMkLst>
            <pc:docMk/>
            <pc:sldMk cId="505430396" sldId="399"/>
            <ac:picMk id="4" creationId="{D9644F75-8B42-41D8-9D94-96F39BE469B3}"/>
          </ac:picMkLst>
        </pc:picChg>
      </pc:sldChg>
      <pc:sldChg chg="delSp modSp add mod delAnim modAnim">
        <pc:chgData name="Andre Fernandes (I)" userId="8897688a-90f8-472d-b3a1-3a1c9714a88b" providerId="ADAL" clId="{D21E748A-3B78-4426-8EBD-60D62392ADC0}" dt="2023-01-09T08:51:26.595" v="1239"/>
        <pc:sldMkLst>
          <pc:docMk/>
          <pc:sldMk cId="3804856929" sldId="400"/>
        </pc:sldMkLst>
        <pc:spChg chg="del">
          <ac:chgData name="Andre Fernandes (I)" userId="8897688a-90f8-472d-b3a1-3a1c9714a88b" providerId="ADAL" clId="{D21E748A-3B78-4426-8EBD-60D62392ADC0}" dt="2023-01-09T08:46:02.430" v="1235" actId="478"/>
          <ac:spMkLst>
            <pc:docMk/>
            <pc:sldMk cId="3804856929" sldId="400"/>
            <ac:spMk id="4" creationId="{0C5D9923-6165-405D-B139-1198CD528E10}"/>
          </ac:spMkLst>
        </pc:spChg>
        <pc:spChg chg="mod">
          <ac:chgData name="Andre Fernandes (I)" userId="8897688a-90f8-472d-b3a1-3a1c9714a88b" providerId="ADAL" clId="{D21E748A-3B78-4426-8EBD-60D62392ADC0}" dt="2023-01-09T08:46:01.164" v="1234" actId="1076"/>
          <ac:spMkLst>
            <pc:docMk/>
            <pc:sldMk cId="3804856929" sldId="400"/>
            <ac:spMk id="5" creationId="{28B783AD-331F-441A-B103-48D32BCBAC2F}"/>
          </ac:spMkLst>
        </pc:spChg>
      </pc:sldChg>
      <pc:sldChg chg="addSp delSp modSp add mod modAnim">
        <pc:chgData name="Andre Fernandes (I)" userId="8897688a-90f8-472d-b3a1-3a1c9714a88b" providerId="ADAL" clId="{D21E748A-3B78-4426-8EBD-60D62392ADC0}" dt="2023-01-09T08:56:57.148" v="1374"/>
        <pc:sldMkLst>
          <pc:docMk/>
          <pc:sldMk cId="1338343442" sldId="401"/>
        </pc:sldMkLst>
        <pc:spChg chg="add del mod">
          <ac:chgData name="Andre Fernandes (I)" userId="8897688a-90f8-472d-b3a1-3a1c9714a88b" providerId="ADAL" clId="{D21E748A-3B78-4426-8EBD-60D62392ADC0}" dt="2023-01-09T08:56:20.193" v="1332"/>
          <ac:spMkLst>
            <pc:docMk/>
            <pc:sldMk cId="1338343442" sldId="401"/>
            <ac:spMk id="5" creationId="{1EC6D13C-56EA-4216-8B55-B19FB4C34246}"/>
          </ac:spMkLst>
        </pc:spChg>
        <pc:spChg chg="add mod">
          <ac:chgData name="Andre Fernandes (I)" userId="8897688a-90f8-472d-b3a1-3a1c9714a88b" providerId="ADAL" clId="{D21E748A-3B78-4426-8EBD-60D62392ADC0}" dt="2023-01-09T08:56:52.800" v="1373" actId="403"/>
          <ac:spMkLst>
            <pc:docMk/>
            <pc:sldMk cId="1338343442" sldId="401"/>
            <ac:spMk id="6" creationId="{7C49CF25-14AF-4A63-A906-254466D31562}"/>
          </ac:spMkLst>
        </pc:spChg>
        <pc:spChg chg="mod">
          <ac:chgData name="Andre Fernandes (I)" userId="8897688a-90f8-472d-b3a1-3a1c9714a88b" providerId="ADAL" clId="{D21E748A-3B78-4426-8EBD-60D62392ADC0}" dt="2023-01-09T08:56:27.170" v="1344" actId="1076"/>
          <ac:spMkLst>
            <pc:docMk/>
            <pc:sldMk cId="1338343442" sldId="401"/>
            <ac:spMk id="15" creationId="{3934A385-9F79-4BB2-A933-E0511F311FB6}"/>
          </ac:spMkLst>
        </pc:spChg>
      </pc:sldChg>
      <pc:sldChg chg="modSp add mod">
        <pc:chgData name="Andre Fernandes (I)" userId="8897688a-90f8-472d-b3a1-3a1c9714a88b" providerId="ADAL" clId="{D21E748A-3B78-4426-8EBD-60D62392ADC0}" dt="2023-01-09T09:00:10.375" v="1554" actId="1076"/>
        <pc:sldMkLst>
          <pc:docMk/>
          <pc:sldMk cId="1315603592" sldId="402"/>
        </pc:sldMkLst>
        <pc:spChg chg="mod">
          <ac:chgData name="Andre Fernandes (I)" userId="8897688a-90f8-472d-b3a1-3a1c9714a88b" providerId="ADAL" clId="{D21E748A-3B78-4426-8EBD-60D62392ADC0}" dt="2023-01-09T09:00:10.375" v="1554" actId="1076"/>
          <ac:spMkLst>
            <pc:docMk/>
            <pc:sldMk cId="1315603592" sldId="402"/>
            <ac:spMk id="5" creationId="{28B783AD-331F-441A-B103-48D32BCBAC2F}"/>
          </ac:spMkLst>
        </pc:spChg>
      </pc:sldChg>
      <pc:sldChg chg="addSp delSp modSp add mod delAnim modAnim">
        <pc:chgData name="Andre Fernandes (I)" userId="8897688a-90f8-472d-b3a1-3a1c9714a88b" providerId="ADAL" clId="{D21E748A-3B78-4426-8EBD-60D62392ADC0}" dt="2023-01-09T09:11:05.158" v="2020" actId="20577"/>
        <pc:sldMkLst>
          <pc:docMk/>
          <pc:sldMk cId="521733272" sldId="403"/>
        </pc:sldMkLst>
        <pc:spChg chg="mod">
          <ac:chgData name="Andre Fernandes (I)" userId="8897688a-90f8-472d-b3a1-3a1c9714a88b" providerId="ADAL" clId="{D21E748A-3B78-4426-8EBD-60D62392ADC0}" dt="2023-01-09T09:06:31.768" v="1780" actId="20577"/>
          <ac:spMkLst>
            <pc:docMk/>
            <pc:sldMk cId="521733272" sldId="403"/>
            <ac:spMk id="2" creationId="{905EECAD-7D0B-764B-AE84-7A6552B5E378}"/>
          </ac:spMkLst>
        </pc:spChg>
        <pc:spChg chg="add del mod">
          <ac:chgData name="Andre Fernandes (I)" userId="8897688a-90f8-472d-b3a1-3a1c9714a88b" providerId="ADAL" clId="{D21E748A-3B78-4426-8EBD-60D62392ADC0}" dt="2023-01-09T09:01:11.380" v="1585" actId="478"/>
          <ac:spMkLst>
            <pc:docMk/>
            <pc:sldMk cId="521733272" sldId="403"/>
            <ac:spMk id="5" creationId="{F4280713-3670-4088-8F7F-EAB4D415D427}"/>
          </ac:spMkLst>
        </pc:spChg>
        <pc:spChg chg="add mod">
          <ac:chgData name="Andre Fernandes (I)" userId="8897688a-90f8-472d-b3a1-3a1c9714a88b" providerId="ADAL" clId="{D21E748A-3B78-4426-8EBD-60D62392ADC0}" dt="2023-01-09T09:04:01.802" v="1611" actId="693"/>
          <ac:spMkLst>
            <pc:docMk/>
            <pc:sldMk cId="521733272" sldId="403"/>
            <ac:spMk id="8" creationId="{50AD39D2-A49C-4797-A0FF-C6C954D0AB69}"/>
          </ac:spMkLst>
        </pc:spChg>
        <pc:spChg chg="del">
          <ac:chgData name="Andre Fernandes (I)" userId="8897688a-90f8-472d-b3a1-3a1c9714a88b" providerId="ADAL" clId="{D21E748A-3B78-4426-8EBD-60D62392ADC0}" dt="2023-01-09T09:00:26.318" v="1582" actId="478"/>
          <ac:spMkLst>
            <pc:docMk/>
            <pc:sldMk cId="521733272" sldId="403"/>
            <ac:spMk id="10" creationId="{06EC4AFB-0436-43D6-A73C-13CB202464CF}"/>
          </ac:spMkLst>
        </pc:spChg>
        <pc:spChg chg="add mod">
          <ac:chgData name="Andre Fernandes (I)" userId="8897688a-90f8-472d-b3a1-3a1c9714a88b" providerId="ADAL" clId="{D21E748A-3B78-4426-8EBD-60D62392ADC0}" dt="2023-01-09T09:03:25.943" v="1604" actId="693"/>
          <ac:spMkLst>
            <pc:docMk/>
            <pc:sldMk cId="521733272" sldId="403"/>
            <ac:spMk id="13" creationId="{401B4AEB-E77B-4A18-A59B-04593DECAA67}"/>
          </ac:spMkLst>
        </pc:spChg>
        <pc:spChg chg="add mod">
          <ac:chgData name="Andre Fernandes (I)" userId="8897688a-90f8-472d-b3a1-3a1c9714a88b" providerId="ADAL" clId="{D21E748A-3B78-4426-8EBD-60D62392ADC0}" dt="2023-01-09T09:03:40.018" v="1607" actId="693"/>
          <ac:spMkLst>
            <pc:docMk/>
            <pc:sldMk cId="521733272" sldId="403"/>
            <ac:spMk id="14" creationId="{B5CFFBEA-4C4C-495E-B52E-47C96B11C5F6}"/>
          </ac:spMkLst>
        </pc:spChg>
        <pc:spChg chg="add mod">
          <ac:chgData name="Andre Fernandes (I)" userId="8897688a-90f8-472d-b3a1-3a1c9714a88b" providerId="ADAL" clId="{D21E748A-3B78-4426-8EBD-60D62392ADC0}" dt="2023-01-09T09:05:08.726" v="1691" actId="14100"/>
          <ac:spMkLst>
            <pc:docMk/>
            <pc:sldMk cId="521733272" sldId="403"/>
            <ac:spMk id="15" creationId="{C2E1A086-69DE-4DCF-8457-DF1C36477A2A}"/>
          </ac:spMkLst>
        </pc:spChg>
        <pc:spChg chg="add mod">
          <ac:chgData name="Andre Fernandes (I)" userId="8897688a-90f8-472d-b3a1-3a1c9714a88b" providerId="ADAL" clId="{D21E748A-3B78-4426-8EBD-60D62392ADC0}" dt="2023-01-09T09:05:40.782" v="1731" actId="20577"/>
          <ac:spMkLst>
            <pc:docMk/>
            <pc:sldMk cId="521733272" sldId="403"/>
            <ac:spMk id="16" creationId="{B54B7EE8-687E-4CCD-B545-95D6491287FE}"/>
          </ac:spMkLst>
        </pc:spChg>
        <pc:spChg chg="add del mod">
          <ac:chgData name="Andre Fernandes (I)" userId="8897688a-90f8-472d-b3a1-3a1c9714a88b" providerId="ADAL" clId="{D21E748A-3B78-4426-8EBD-60D62392ADC0}" dt="2023-01-09T09:05:48.357" v="1733" actId="478"/>
          <ac:spMkLst>
            <pc:docMk/>
            <pc:sldMk cId="521733272" sldId="403"/>
            <ac:spMk id="18" creationId="{88612C80-A032-4EF5-B670-F0AD9841EBE5}"/>
          </ac:spMkLst>
        </pc:spChg>
        <pc:spChg chg="add mod">
          <ac:chgData name="Andre Fernandes (I)" userId="8897688a-90f8-472d-b3a1-3a1c9714a88b" providerId="ADAL" clId="{D21E748A-3B78-4426-8EBD-60D62392ADC0}" dt="2023-01-09T09:06:13.298" v="1770" actId="207"/>
          <ac:spMkLst>
            <pc:docMk/>
            <pc:sldMk cId="521733272" sldId="403"/>
            <ac:spMk id="19" creationId="{1BA5439F-1F19-4819-929B-D8331C15D9DE}"/>
          </ac:spMkLst>
        </pc:spChg>
        <pc:spChg chg="del">
          <ac:chgData name="Andre Fernandes (I)" userId="8897688a-90f8-472d-b3a1-3a1c9714a88b" providerId="ADAL" clId="{D21E748A-3B78-4426-8EBD-60D62392ADC0}" dt="2023-01-09T09:00:29.942" v="1584" actId="478"/>
          <ac:spMkLst>
            <pc:docMk/>
            <pc:sldMk cId="521733272" sldId="403"/>
            <ac:spMk id="20" creationId="{BB75183D-79BE-45E5-939F-7E1C3DE21680}"/>
          </ac:spMkLst>
        </pc:spChg>
        <pc:spChg chg="add mod">
          <ac:chgData name="Andre Fernandes (I)" userId="8897688a-90f8-472d-b3a1-3a1c9714a88b" providerId="ADAL" clId="{D21E748A-3B78-4426-8EBD-60D62392ADC0}" dt="2023-01-09T09:11:05.158" v="2020" actId="20577"/>
          <ac:spMkLst>
            <pc:docMk/>
            <pc:sldMk cId="521733272" sldId="403"/>
            <ac:spMk id="21" creationId="{4CDB1975-E0BB-4E86-848E-AC634D2D67B5}"/>
          </ac:spMkLst>
        </pc:spChg>
        <pc:picChg chg="add mod">
          <ac:chgData name="Andre Fernandes (I)" userId="8897688a-90f8-472d-b3a1-3a1c9714a88b" providerId="ADAL" clId="{D21E748A-3B78-4426-8EBD-60D62392ADC0}" dt="2023-01-09T09:02:10.559" v="1588" actId="962"/>
          <ac:picMkLst>
            <pc:docMk/>
            <pc:sldMk cId="521733272" sldId="403"/>
            <ac:picMk id="7" creationId="{76EA2DBA-3CBF-4442-B143-7EF8497D2279}"/>
          </ac:picMkLst>
        </pc:picChg>
        <pc:picChg chg="del">
          <ac:chgData name="Andre Fernandes (I)" userId="8897688a-90f8-472d-b3a1-3a1c9714a88b" providerId="ADAL" clId="{D21E748A-3B78-4426-8EBD-60D62392ADC0}" dt="2023-01-09T09:00:27.362" v="1583" actId="478"/>
          <ac:picMkLst>
            <pc:docMk/>
            <pc:sldMk cId="521733272" sldId="403"/>
            <ac:picMk id="9" creationId="{2EEF1596-4B38-491C-B827-E919F043BCE1}"/>
          </ac:picMkLst>
        </pc:picChg>
        <pc:picChg chg="del">
          <ac:chgData name="Andre Fernandes (I)" userId="8897688a-90f8-472d-b3a1-3a1c9714a88b" providerId="ADAL" clId="{D21E748A-3B78-4426-8EBD-60D62392ADC0}" dt="2023-01-09T09:00:25.014" v="1581" actId="478"/>
          <ac:picMkLst>
            <pc:docMk/>
            <pc:sldMk cId="521733272" sldId="403"/>
            <ac:picMk id="17" creationId="{37A0E4DB-4A95-428C-8FE9-2FE351CBC99D}"/>
          </ac:picMkLst>
        </pc:picChg>
      </pc:sldChg>
      <pc:sldChg chg="addSp delSp modSp new mod ord delAnim modAnim">
        <pc:chgData name="Andre Fernandes (I)" userId="8897688a-90f8-472d-b3a1-3a1c9714a88b" providerId="ADAL" clId="{D21E748A-3B78-4426-8EBD-60D62392ADC0}" dt="2023-01-09T18:43:06.970" v="3805" actId="1038"/>
        <pc:sldMkLst>
          <pc:docMk/>
          <pc:sldMk cId="2493182642" sldId="404"/>
        </pc:sldMkLst>
        <pc:spChg chg="del mod">
          <ac:chgData name="Andre Fernandes (I)" userId="8897688a-90f8-472d-b3a1-3a1c9714a88b" providerId="ADAL" clId="{D21E748A-3B78-4426-8EBD-60D62392ADC0}" dt="2023-01-09T10:20:43.616" v="3262" actId="478"/>
          <ac:spMkLst>
            <pc:docMk/>
            <pc:sldMk cId="2493182642" sldId="404"/>
            <ac:spMk id="2" creationId="{0A25FD11-87DD-4F3D-A47A-D26BC215FAB3}"/>
          </ac:spMkLst>
        </pc:spChg>
        <pc:spChg chg="del">
          <ac:chgData name="Andre Fernandes (I)" userId="8897688a-90f8-472d-b3a1-3a1c9714a88b" providerId="ADAL" clId="{D21E748A-3B78-4426-8EBD-60D62392ADC0}" dt="2023-01-09T09:13:08.115" v="2064" actId="478"/>
          <ac:spMkLst>
            <pc:docMk/>
            <pc:sldMk cId="2493182642" sldId="404"/>
            <ac:spMk id="3" creationId="{E8547056-C3B3-4D02-AFED-A57AD09CF947}"/>
          </ac:spMkLst>
        </pc:spChg>
        <pc:spChg chg="add del">
          <ac:chgData name="Andre Fernandes (I)" userId="8897688a-90f8-472d-b3a1-3a1c9714a88b" providerId="ADAL" clId="{D21E748A-3B78-4426-8EBD-60D62392ADC0}" dt="2023-01-09T09:16:37.104" v="2088" actId="478"/>
          <ac:spMkLst>
            <pc:docMk/>
            <pc:sldMk cId="2493182642" sldId="404"/>
            <ac:spMk id="10" creationId="{382277C6-87D3-4C5F-B1D3-F920D20A438B}"/>
          </ac:spMkLst>
        </pc:spChg>
        <pc:spChg chg="add del mod ord">
          <ac:chgData name="Andre Fernandes (I)" userId="8897688a-90f8-472d-b3a1-3a1c9714a88b" providerId="ADAL" clId="{D21E748A-3B78-4426-8EBD-60D62392ADC0}" dt="2023-01-09T10:11:56.640" v="3180" actId="478"/>
          <ac:spMkLst>
            <pc:docMk/>
            <pc:sldMk cId="2493182642" sldId="404"/>
            <ac:spMk id="11" creationId="{4BF48714-0CAC-4C5C-AACB-4F5B8132DC95}"/>
          </ac:spMkLst>
        </pc:spChg>
        <pc:spChg chg="add del mod ord">
          <ac:chgData name="Andre Fernandes (I)" userId="8897688a-90f8-472d-b3a1-3a1c9714a88b" providerId="ADAL" clId="{D21E748A-3B78-4426-8EBD-60D62392ADC0}" dt="2023-01-09T10:12:04.083" v="3185" actId="478"/>
          <ac:spMkLst>
            <pc:docMk/>
            <pc:sldMk cId="2493182642" sldId="404"/>
            <ac:spMk id="12" creationId="{70868596-F000-4CC6-913E-B73AA437FC3B}"/>
          </ac:spMkLst>
        </pc:spChg>
        <pc:spChg chg="add del mod">
          <ac:chgData name="Andre Fernandes (I)" userId="8897688a-90f8-472d-b3a1-3a1c9714a88b" providerId="ADAL" clId="{D21E748A-3B78-4426-8EBD-60D62392ADC0}" dt="2023-01-09T10:31:18.129" v="3651" actId="478"/>
          <ac:spMkLst>
            <pc:docMk/>
            <pc:sldMk cId="2493182642" sldId="404"/>
            <ac:spMk id="13" creationId="{D647C37F-1047-4D01-8E4A-CD74C74B8E91}"/>
          </ac:spMkLst>
        </pc:spChg>
        <pc:spChg chg="add del mod">
          <ac:chgData name="Andre Fernandes (I)" userId="8897688a-90f8-472d-b3a1-3a1c9714a88b" providerId="ADAL" clId="{D21E748A-3B78-4426-8EBD-60D62392ADC0}" dt="2023-01-09T09:21:26.194" v="2227" actId="478"/>
          <ac:spMkLst>
            <pc:docMk/>
            <pc:sldMk cId="2493182642" sldId="404"/>
            <ac:spMk id="14" creationId="{BE3911AF-D915-4913-AFC3-617DF4902B1E}"/>
          </ac:spMkLst>
        </pc:spChg>
        <pc:spChg chg="add del mod">
          <ac:chgData name="Andre Fernandes (I)" userId="8897688a-90f8-472d-b3a1-3a1c9714a88b" providerId="ADAL" clId="{D21E748A-3B78-4426-8EBD-60D62392ADC0}" dt="2023-01-09T10:11:59.819" v="3182" actId="478"/>
          <ac:spMkLst>
            <pc:docMk/>
            <pc:sldMk cId="2493182642" sldId="404"/>
            <ac:spMk id="15" creationId="{231BCBF8-46A2-42C0-8918-1452D799F14D}"/>
          </ac:spMkLst>
        </pc:spChg>
        <pc:spChg chg="add del mod">
          <ac:chgData name="Andre Fernandes (I)" userId="8897688a-90f8-472d-b3a1-3a1c9714a88b" providerId="ADAL" clId="{D21E748A-3B78-4426-8EBD-60D62392ADC0}" dt="2023-01-09T10:11:55.275" v="3179" actId="478"/>
          <ac:spMkLst>
            <pc:docMk/>
            <pc:sldMk cId="2493182642" sldId="404"/>
            <ac:spMk id="16" creationId="{3CFA8334-778E-4CC0-8423-6306A45255DE}"/>
          </ac:spMkLst>
        </pc:spChg>
        <pc:spChg chg="add del mod">
          <ac:chgData name="Andre Fernandes (I)" userId="8897688a-90f8-472d-b3a1-3a1c9714a88b" providerId="ADAL" clId="{D21E748A-3B78-4426-8EBD-60D62392ADC0}" dt="2023-01-09T10:11:54.449" v="3178" actId="478"/>
          <ac:spMkLst>
            <pc:docMk/>
            <pc:sldMk cId="2493182642" sldId="404"/>
            <ac:spMk id="17" creationId="{66AE54E7-8EB9-47C2-A7AA-43954376433E}"/>
          </ac:spMkLst>
        </pc:spChg>
        <pc:spChg chg="add del mod">
          <ac:chgData name="Andre Fernandes (I)" userId="8897688a-90f8-472d-b3a1-3a1c9714a88b" providerId="ADAL" clId="{D21E748A-3B78-4426-8EBD-60D62392ADC0}" dt="2023-01-09T10:12:02.785" v="3184" actId="478"/>
          <ac:spMkLst>
            <pc:docMk/>
            <pc:sldMk cId="2493182642" sldId="404"/>
            <ac:spMk id="18" creationId="{C764BCAA-123F-4C2C-A1E3-68C6C72EF30E}"/>
          </ac:spMkLst>
        </pc:spChg>
        <pc:spChg chg="add del mod">
          <ac:chgData name="Andre Fernandes (I)" userId="8897688a-90f8-472d-b3a1-3a1c9714a88b" providerId="ADAL" clId="{D21E748A-3B78-4426-8EBD-60D62392ADC0}" dt="2023-01-09T10:20:45.280" v="3263" actId="478"/>
          <ac:spMkLst>
            <pc:docMk/>
            <pc:sldMk cId="2493182642" sldId="404"/>
            <ac:spMk id="21" creationId="{1A320DF9-9685-4E7D-AC66-1BED4D651EAA}"/>
          </ac:spMkLst>
        </pc:spChg>
        <pc:spChg chg="add mod">
          <ac:chgData name="Andre Fernandes (I)" userId="8897688a-90f8-472d-b3a1-3a1c9714a88b" providerId="ADAL" clId="{D21E748A-3B78-4426-8EBD-60D62392ADC0}" dt="2023-01-09T10:31:14.074" v="3650" actId="20577"/>
          <ac:spMkLst>
            <pc:docMk/>
            <pc:sldMk cId="2493182642" sldId="404"/>
            <ac:spMk id="22" creationId="{C74D814A-846D-4793-84C4-F8FD78EF93D0}"/>
          </ac:spMkLst>
        </pc:spChg>
        <pc:spChg chg="add del mod">
          <ac:chgData name="Andre Fernandes (I)" userId="8897688a-90f8-472d-b3a1-3a1c9714a88b" providerId="ADAL" clId="{D21E748A-3B78-4426-8EBD-60D62392ADC0}" dt="2023-01-09T10:31:24.057" v="3654" actId="478"/>
          <ac:spMkLst>
            <pc:docMk/>
            <pc:sldMk cId="2493182642" sldId="404"/>
            <ac:spMk id="25" creationId="{F1D0E889-58D3-41B8-B96F-48F47259F77B}"/>
          </ac:spMkLst>
        </pc:spChg>
        <pc:spChg chg="add del mod">
          <ac:chgData name="Andre Fernandes (I)" userId="8897688a-90f8-472d-b3a1-3a1c9714a88b" providerId="ADAL" clId="{D21E748A-3B78-4426-8EBD-60D62392ADC0}" dt="2023-01-09T10:31:26.040" v="3655" actId="478"/>
          <ac:spMkLst>
            <pc:docMk/>
            <pc:sldMk cId="2493182642" sldId="404"/>
            <ac:spMk id="26" creationId="{2DCA7F74-B737-478B-A1AB-76D4D0B44B84}"/>
          </ac:spMkLst>
        </pc:spChg>
        <pc:spChg chg="add del">
          <ac:chgData name="Andre Fernandes (I)" userId="8897688a-90f8-472d-b3a1-3a1c9714a88b" providerId="ADAL" clId="{D21E748A-3B78-4426-8EBD-60D62392ADC0}" dt="2023-01-09T10:26:18.007" v="3425" actId="478"/>
          <ac:spMkLst>
            <pc:docMk/>
            <pc:sldMk cId="2493182642" sldId="404"/>
            <ac:spMk id="27" creationId="{24445E23-5CFC-4D00-A0C3-C949A7CF2A76}"/>
          </ac:spMkLst>
        </pc:spChg>
        <pc:spChg chg="add del mod">
          <ac:chgData name="Andre Fernandes (I)" userId="8897688a-90f8-472d-b3a1-3a1c9714a88b" providerId="ADAL" clId="{D21E748A-3B78-4426-8EBD-60D62392ADC0}" dt="2023-01-09T10:31:44.573" v="3660" actId="478"/>
          <ac:spMkLst>
            <pc:docMk/>
            <pc:sldMk cId="2493182642" sldId="404"/>
            <ac:spMk id="28" creationId="{8D011609-632D-408D-AA65-A839831B7D76}"/>
          </ac:spMkLst>
        </pc:spChg>
        <pc:spChg chg="add del mod">
          <ac:chgData name="Andre Fernandes (I)" userId="8897688a-90f8-472d-b3a1-3a1c9714a88b" providerId="ADAL" clId="{D21E748A-3B78-4426-8EBD-60D62392ADC0}" dt="2023-01-09T10:31:27.794" v="3656" actId="478"/>
          <ac:spMkLst>
            <pc:docMk/>
            <pc:sldMk cId="2493182642" sldId="404"/>
            <ac:spMk id="29" creationId="{F873B2B6-BE8C-44AF-9567-1D335C1E9F3C}"/>
          </ac:spMkLst>
        </pc:spChg>
        <pc:spChg chg="add del mod">
          <ac:chgData name="Andre Fernandes (I)" userId="8897688a-90f8-472d-b3a1-3a1c9714a88b" providerId="ADAL" clId="{D21E748A-3B78-4426-8EBD-60D62392ADC0}" dt="2023-01-09T10:31:22.768" v="3653" actId="478"/>
          <ac:spMkLst>
            <pc:docMk/>
            <pc:sldMk cId="2493182642" sldId="404"/>
            <ac:spMk id="31" creationId="{6393BA3F-4377-4609-BA12-B48D9EDE5285}"/>
          </ac:spMkLst>
        </pc:spChg>
        <pc:spChg chg="add mod">
          <ac:chgData name="Andre Fernandes (I)" userId="8897688a-90f8-472d-b3a1-3a1c9714a88b" providerId="ADAL" clId="{D21E748A-3B78-4426-8EBD-60D62392ADC0}" dt="2023-01-09T18:43:06.970" v="3805" actId="1038"/>
          <ac:spMkLst>
            <pc:docMk/>
            <pc:sldMk cId="2493182642" sldId="404"/>
            <ac:spMk id="50" creationId="{AB2DB65E-3985-4090-A7FF-1A3984C196B1}"/>
          </ac:spMkLst>
        </pc:spChg>
        <pc:spChg chg="add mod">
          <ac:chgData name="Andre Fernandes (I)" userId="8897688a-90f8-472d-b3a1-3a1c9714a88b" providerId="ADAL" clId="{D21E748A-3B78-4426-8EBD-60D62392ADC0}" dt="2023-01-09T18:43:06.970" v="3805" actId="1038"/>
          <ac:spMkLst>
            <pc:docMk/>
            <pc:sldMk cId="2493182642" sldId="404"/>
            <ac:spMk id="51" creationId="{8BC27C66-7EB1-4884-B084-C0C5173B1BA1}"/>
          </ac:spMkLst>
        </pc:spChg>
        <pc:spChg chg="add mod">
          <ac:chgData name="Andre Fernandes (I)" userId="8897688a-90f8-472d-b3a1-3a1c9714a88b" providerId="ADAL" clId="{D21E748A-3B78-4426-8EBD-60D62392ADC0}" dt="2023-01-09T18:43:06.970" v="3805" actId="1038"/>
          <ac:spMkLst>
            <pc:docMk/>
            <pc:sldMk cId="2493182642" sldId="404"/>
            <ac:spMk id="52" creationId="{6FFED053-4DF3-4454-A9A2-18685C77B3E5}"/>
          </ac:spMkLst>
        </pc:spChg>
        <pc:spChg chg="add mod">
          <ac:chgData name="Andre Fernandes (I)" userId="8897688a-90f8-472d-b3a1-3a1c9714a88b" providerId="ADAL" clId="{D21E748A-3B78-4426-8EBD-60D62392ADC0}" dt="2023-01-09T18:43:06.970" v="3805" actId="1038"/>
          <ac:spMkLst>
            <pc:docMk/>
            <pc:sldMk cId="2493182642" sldId="404"/>
            <ac:spMk id="53" creationId="{1F58AF64-5A76-4E87-B0A8-E6A43723F844}"/>
          </ac:spMkLst>
        </pc:spChg>
        <pc:spChg chg="add mod">
          <ac:chgData name="Andre Fernandes (I)" userId="8897688a-90f8-472d-b3a1-3a1c9714a88b" providerId="ADAL" clId="{D21E748A-3B78-4426-8EBD-60D62392ADC0}" dt="2023-01-09T18:43:06.970" v="3805" actId="1038"/>
          <ac:spMkLst>
            <pc:docMk/>
            <pc:sldMk cId="2493182642" sldId="404"/>
            <ac:spMk id="54" creationId="{DDA217DF-1F0B-49E3-B496-F291222424B0}"/>
          </ac:spMkLst>
        </pc:spChg>
        <pc:spChg chg="add del mod">
          <ac:chgData name="Andre Fernandes (I)" userId="8897688a-90f8-472d-b3a1-3a1c9714a88b" providerId="ADAL" clId="{D21E748A-3B78-4426-8EBD-60D62392ADC0}" dt="2023-01-09T10:35:39.851" v="3713"/>
          <ac:spMkLst>
            <pc:docMk/>
            <pc:sldMk cId="2493182642" sldId="404"/>
            <ac:spMk id="55" creationId="{91DE7B97-3123-4543-B561-B9F6C8127FF0}"/>
          </ac:spMkLst>
        </pc:spChg>
        <pc:spChg chg="add del mod">
          <ac:chgData name="Andre Fernandes (I)" userId="8897688a-90f8-472d-b3a1-3a1c9714a88b" providerId="ADAL" clId="{D21E748A-3B78-4426-8EBD-60D62392ADC0}" dt="2023-01-09T10:35:39.851" v="3713"/>
          <ac:spMkLst>
            <pc:docMk/>
            <pc:sldMk cId="2493182642" sldId="404"/>
            <ac:spMk id="56" creationId="{EFAB5823-D770-444B-96D5-DE6B68582998}"/>
          </ac:spMkLst>
        </pc:spChg>
        <pc:spChg chg="add del mod">
          <ac:chgData name="Andre Fernandes (I)" userId="8897688a-90f8-472d-b3a1-3a1c9714a88b" providerId="ADAL" clId="{D21E748A-3B78-4426-8EBD-60D62392ADC0}" dt="2023-01-09T10:35:39.851" v="3713"/>
          <ac:spMkLst>
            <pc:docMk/>
            <pc:sldMk cId="2493182642" sldId="404"/>
            <ac:spMk id="57" creationId="{30872FAB-EEDC-4601-AB8F-01C3437A7375}"/>
          </ac:spMkLst>
        </pc:spChg>
        <pc:spChg chg="add del mod">
          <ac:chgData name="Andre Fernandes (I)" userId="8897688a-90f8-472d-b3a1-3a1c9714a88b" providerId="ADAL" clId="{D21E748A-3B78-4426-8EBD-60D62392ADC0}" dt="2023-01-09T10:35:39.851" v="3713"/>
          <ac:spMkLst>
            <pc:docMk/>
            <pc:sldMk cId="2493182642" sldId="404"/>
            <ac:spMk id="58" creationId="{1AD3A5A8-4CBB-4599-9888-95208A964340}"/>
          </ac:spMkLst>
        </pc:spChg>
        <pc:grpChg chg="add mod">
          <ac:chgData name="Andre Fernandes (I)" userId="8897688a-90f8-472d-b3a1-3a1c9714a88b" providerId="ADAL" clId="{D21E748A-3B78-4426-8EBD-60D62392ADC0}" dt="2023-01-09T18:43:06.970" v="3805" actId="1038"/>
          <ac:grpSpMkLst>
            <pc:docMk/>
            <pc:sldMk cId="2493182642" sldId="404"/>
            <ac:grpSpMk id="32" creationId="{A7A6A34C-06F6-4469-BCC9-F8B95284C189}"/>
          </ac:grpSpMkLst>
        </pc:grpChg>
        <pc:picChg chg="add del mod">
          <ac:chgData name="Andre Fernandes (I)" userId="8897688a-90f8-472d-b3a1-3a1c9714a88b" providerId="ADAL" clId="{D21E748A-3B78-4426-8EBD-60D62392ADC0}" dt="2023-01-09T10:11:50.513" v="3176" actId="478"/>
          <ac:picMkLst>
            <pc:docMk/>
            <pc:sldMk cId="2493182642" sldId="404"/>
            <ac:picMk id="5" creationId="{7707D39E-2ED6-4FD5-9B76-77A6E4307981}"/>
          </ac:picMkLst>
        </pc:picChg>
        <pc:picChg chg="add del mod">
          <ac:chgData name="Andre Fernandes (I)" userId="8897688a-90f8-472d-b3a1-3a1c9714a88b" providerId="ADAL" clId="{D21E748A-3B78-4426-8EBD-60D62392ADC0}" dt="2023-01-09T10:12:01.217" v="3183" actId="478"/>
          <ac:picMkLst>
            <pc:docMk/>
            <pc:sldMk cId="2493182642" sldId="404"/>
            <ac:picMk id="7" creationId="{2C83863D-41F3-4F61-909B-CA0F675692EE}"/>
          </ac:picMkLst>
        </pc:picChg>
        <pc:picChg chg="add del mod">
          <ac:chgData name="Andre Fernandes (I)" userId="8897688a-90f8-472d-b3a1-3a1c9714a88b" providerId="ADAL" clId="{D21E748A-3B78-4426-8EBD-60D62392ADC0}" dt="2023-01-09T10:11:58.051" v="3181" actId="478"/>
          <ac:picMkLst>
            <pc:docMk/>
            <pc:sldMk cId="2493182642" sldId="404"/>
            <ac:picMk id="9" creationId="{851DD26D-67D7-467D-9435-3F5928AB3EDF}"/>
          </ac:picMkLst>
        </pc:picChg>
        <pc:picChg chg="add del mod">
          <ac:chgData name="Andre Fernandes (I)" userId="8897688a-90f8-472d-b3a1-3a1c9714a88b" providerId="ADAL" clId="{D21E748A-3B78-4426-8EBD-60D62392ADC0}" dt="2023-01-09T10:31:19.467" v="3652" actId="478"/>
          <ac:picMkLst>
            <pc:docMk/>
            <pc:sldMk cId="2493182642" sldId="404"/>
            <ac:picMk id="19" creationId="{265FA1C5-3C0A-4C2B-AF2D-59B1A7780FE5}"/>
          </ac:picMkLst>
        </pc:picChg>
        <pc:picChg chg="add mod">
          <ac:chgData name="Andre Fernandes (I)" userId="8897688a-90f8-472d-b3a1-3a1c9714a88b" providerId="ADAL" clId="{D21E748A-3B78-4426-8EBD-60D62392ADC0}" dt="2023-01-09T18:43:06.970" v="3805" actId="1038"/>
          <ac:picMkLst>
            <pc:docMk/>
            <pc:sldMk cId="2493182642" sldId="404"/>
            <ac:picMk id="24" creationId="{3D3BB1A4-299C-4DBC-9E27-59D6705A1B47}"/>
          </ac:picMkLst>
        </pc:picChg>
        <pc:cxnChg chg="mod">
          <ac:chgData name="Andre Fernandes (I)" userId="8897688a-90f8-472d-b3a1-3a1c9714a88b" providerId="ADAL" clId="{D21E748A-3B78-4426-8EBD-60D62392ADC0}" dt="2023-01-09T10:32:37.527" v="3666" actId="1035"/>
          <ac:cxnSpMkLst>
            <pc:docMk/>
            <pc:sldMk cId="2493182642" sldId="404"/>
            <ac:cxnSpMk id="33" creationId="{3FFB6E5E-CD64-4261-82E3-A08317812782}"/>
          </ac:cxnSpMkLst>
        </pc:cxnChg>
        <pc:cxnChg chg="mod">
          <ac:chgData name="Andre Fernandes (I)" userId="8897688a-90f8-472d-b3a1-3a1c9714a88b" providerId="ADAL" clId="{D21E748A-3B78-4426-8EBD-60D62392ADC0}" dt="2023-01-09T10:32:39.497" v="3668" actId="1035"/>
          <ac:cxnSpMkLst>
            <pc:docMk/>
            <pc:sldMk cId="2493182642" sldId="404"/>
            <ac:cxnSpMk id="34" creationId="{5F492D83-938B-436E-AB13-4161C49EDA02}"/>
          </ac:cxnSpMkLst>
        </pc:cxnChg>
        <pc:cxnChg chg="mod">
          <ac:chgData name="Andre Fernandes (I)" userId="8897688a-90f8-472d-b3a1-3a1c9714a88b" providerId="ADAL" clId="{D21E748A-3B78-4426-8EBD-60D62392ADC0}" dt="2023-01-09T10:32:48.081" v="3672" actId="1036"/>
          <ac:cxnSpMkLst>
            <pc:docMk/>
            <pc:sldMk cId="2493182642" sldId="404"/>
            <ac:cxnSpMk id="35" creationId="{5EADC3DB-F1AF-4EA7-80E5-2D98065C7AF2}"/>
          </ac:cxnSpMkLst>
        </pc:cxnChg>
        <pc:cxnChg chg="mod">
          <ac:chgData name="Andre Fernandes (I)" userId="8897688a-90f8-472d-b3a1-3a1c9714a88b" providerId="ADAL" clId="{D21E748A-3B78-4426-8EBD-60D62392ADC0}" dt="2023-01-09T10:33:10.304" v="3694" actId="14100"/>
          <ac:cxnSpMkLst>
            <pc:docMk/>
            <pc:sldMk cId="2493182642" sldId="404"/>
            <ac:cxnSpMk id="36" creationId="{1047279E-96E6-45CE-8515-E6F1C9C68120}"/>
          </ac:cxnSpMkLst>
        </pc:cxnChg>
        <pc:cxnChg chg="mod">
          <ac:chgData name="Andre Fernandes (I)" userId="8897688a-90f8-472d-b3a1-3a1c9714a88b" providerId="ADAL" clId="{D21E748A-3B78-4426-8EBD-60D62392ADC0}" dt="2023-01-09T10:33:22.042" v="3698" actId="14100"/>
          <ac:cxnSpMkLst>
            <pc:docMk/>
            <pc:sldMk cId="2493182642" sldId="404"/>
            <ac:cxnSpMk id="37" creationId="{BEA26F30-ED1F-4435-AE3D-9243B1121927}"/>
          </ac:cxnSpMkLst>
        </pc:cxnChg>
        <pc:cxnChg chg="mod">
          <ac:chgData name="Andre Fernandes (I)" userId="8897688a-90f8-472d-b3a1-3a1c9714a88b" providerId="ADAL" clId="{D21E748A-3B78-4426-8EBD-60D62392ADC0}" dt="2023-01-09T10:33:27.580" v="3699" actId="14100"/>
          <ac:cxnSpMkLst>
            <pc:docMk/>
            <pc:sldMk cId="2493182642" sldId="404"/>
            <ac:cxnSpMk id="38" creationId="{C381DBEE-6106-4FDE-9574-D95EE83C500F}"/>
          </ac:cxnSpMkLst>
        </pc:cxnChg>
        <pc:cxnChg chg="mod">
          <ac:chgData name="Andre Fernandes (I)" userId="8897688a-90f8-472d-b3a1-3a1c9714a88b" providerId="ADAL" clId="{D21E748A-3B78-4426-8EBD-60D62392ADC0}" dt="2023-01-09T10:33:48.153" v="3703" actId="14100"/>
          <ac:cxnSpMkLst>
            <pc:docMk/>
            <pc:sldMk cId="2493182642" sldId="404"/>
            <ac:cxnSpMk id="39" creationId="{F35455E3-7701-4B00-97F5-C7C29A82C358}"/>
          </ac:cxnSpMkLst>
        </pc:cxnChg>
        <pc:cxnChg chg="mod">
          <ac:chgData name="Andre Fernandes (I)" userId="8897688a-90f8-472d-b3a1-3a1c9714a88b" providerId="ADAL" clId="{D21E748A-3B78-4426-8EBD-60D62392ADC0}" dt="2023-01-09T10:33:34.716" v="3701" actId="14100"/>
          <ac:cxnSpMkLst>
            <pc:docMk/>
            <pc:sldMk cId="2493182642" sldId="404"/>
            <ac:cxnSpMk id="40" creationId="{7217EA9E-C56E-4F43-AC3E-38A81555551F}"/>
          </ac:cxnSpMkLst>
        </pc:cxnChg>
      </pc:sldChg>
      <pc:sldChg chg="addSp delSp modSp add mod delAnim modAnim">
        <pc:chgData name="Andre Fernandes (I)" userId="8897688a-90f8-472d-b3a1-3a1c9714a88b" providerId="ADAL" clId="{D21E748A-3B78-4426-8EBD-60D62392ADC0}" dt="2023-01-09T19:58:49.368" v="4049" actId="478"/>
        <pc:sldMkLst>
          <pc:docMk/>
          <pc:sldMk cId="130442969" sldId="405"/>
        </pc:sldMkLst>
        <pc:spChg chg="del mod">
          <ac:chgData name="Andre Fernandes (I)" userId="8897688a-90f8-472d-b3a1-3a1c9714a88b" providerId="ADAL" clId="{D21E748A-3B78-4426-8EBD-60D62392ADC0}" dt="2023-01-09T10:11:25.516" v="3159" actId="478"/>
          <ac:spMkLst>
            <pc:docMk/>
            <pc:sldMk cId="130442969" sldId="405"/>
            <ac:spMk id="2" creationId="{0A25FD11-87DD-4F3D-A47A-D26BC215FAB3}"/>
          </ac:spMkLst>
        </pc:spChg>
        <pc:spChg chg="add del mod">
          <ac:chgData name="Andre Fernandes (I)" userId="8897688a-90f8-472d-b3a1-3a1c9714a88b" providerId="ADAL" clId="{D21E748A-3B78-4426-8EBD-60D62392ADC0}" dt="2023-01-09T09:39:46.967" v="2606" actId="478"/>
          <ac:spMkLst>
            <pc:docMk/>
            <pc:sldMk cId="130442969" sldId="405"/>
            <ac:spMk id="6" creationId="{7F965E79-E853-4048-B7F1-13835F826C57}"/>
          </ac:spMkLst>
        </pc:spChg>
        <pc:spChg chg="del">
          <ac:chgData name="Andre Fernandes (I)" userId="8897688a-90f8-472d-b3a1-3a1c9714a88b" providerId="ADAL" clId="{D21E748A-3B78-4426-8EBD-60D62392ADC0}" dt="2023-01-09T09:39:48.523" v="2607" actId="478"/>
          <ac:spMkLst>
            <pc:docMk/>
            <pc:sldMk cId="130442969" sldId="405"/>
            <ac:spMk id="11" creationId="{4BF48714-0CAC-4C5C-AACB-4F5B8132DC95}"/>
          </ac:spMkLst>
        </pc:spChg>
        <pc:spChg chg="del">
          <ac:chgData name="Andre Fernandes (I)" userId="8897688a-90f8-472d-b3a1-3a1c9714a88b" providerId="ADAL" clId="{D21E748A-3B78-4426-8EBD-60D62392ADC0}" dt="2023-01-09T09:39:40.465" v="2603" actId="478"/>
          <ac:spMkLst>
            <pc:docMk/>
            <pc:sldMk cId="130442969" sldId="405"/>
            <ac:spMk id="12" creationId="{70868596-F000-4CC6-913E-B73AA437FC3B}"/>
          </ac:spMkLst>
        </pc:spChg>
        <pc:spChg chg="del mod">
          <ac:chgData name="Andre Fernandes (I)" userId="8897688a-90f8-472d-b3a1-3a1c9714a88b" providerId="ADAL" clId="{D21E748A-3B78-4426-8EBD-60D62392ADC0}" dt="2023-01-09T09:39:31.128" v="2599" actId="478"/>
          <ac:spMkLst>
            <pc:docMk/>
            <pc:sldMk cId="130442969" sldId="405"/>
            <ac:spMk id="13" creationId="{D647C37F-1047-4D01-8E4A-CD74C74B8E91}"/>
          </ac:spMkLst>
        </pc:spChg>
        <pc:spChg chg="del">
          <ac:chgData name="Andre Fernandes (I)" userId="8897688a-90f8-472d-b3a1-3a1c9714a88b" providerId="ADAL" clId="{D21E748A-3B78-4426-8EBD-60D62392ADC0}" dt="2023-01-09T09:39:42.373" v="2604" actId="478"/>
          <ac:spMkLst>
            <pc:docMk/>
            <pc:sldMk cId="130442969" sldId="405"/>
            <ac:spMk id="15" creationId="{231BCBF8-46A2-42C0-8918-1452D799F14D}"/>
          </ac:spMkLst>
        </pc:spChg>
        <pc:spChg chg="del">
          <ac:chgData name="Andre Fernandes (I)" userId="8897688a-90f8-472d-b3a1-3a1c9714a88b" providerId="ADAL" clId="{D21E748A-3B78-4426-8EBD-60D62392ADC0}" dt="2023-01-09T09:39:36.289" v="2602" actId="478"/>
          <ac:spMkLst>
            <pc:docMk/>
            <pc:sldMk cId="130442969" sldId="405"/>
            <ac:spMk id="16" creationId="{3CFA8334-778E-4CC0-8423-6306A45255DE}"/>
          </ac:spMkLst>
        </pc:spChg>
        <pc:spChg chg="del">
          <ac:chgData name="Andre Fernandes (I)" userId="8897688a-90f8-472d-b3a1-3a1c9714a88b" providerId="ADAL" clId="{D21E748A-3B78-4426-8EBD-60D62392ADC0}" dt="2023-01-09T09:39:35.115" v="2601" actId="478"/>
          <ac:spMkLst>
            <pc:docMk/>
            <pc:sldMk cId="130442969" sldId="405"/>
            <ac:spMk id="17" creationId="{66AE54E7-8EB9-47C2-A7AA-43954376433E}"/>
          </ac:spMkLst>
        </pc:spChg>
        <pc:spChg chg="del">
          <ac:chgData name="Andre Fernandes (I)" userId="8897688a-90f8-472d-b3a1-3a1c9714a88b" providerId="ADAL" clId="{D21E748A-3B78-4426-8EBD-60D62392ADC0}" dt="2023-01-09T09:40:06.963" v="2611" actId="478"/>
          <ac:spMkLst>
            <pc:docMk/>
            <pc:sldMk cId="130442969" sldId="405"/>
            <ac:spMk id="18" creationId="{C764BCAA-123F-4C2C-A1E3-68C6C72EF30E}"/>
          </ac:spMkLst>
        </pc:spChg>
        <pc:spChg chg="add mod ord">
          <ac:chgData name="Andre Fernandes (I)" userId="8897688a-90f8-472d-b3a1-3a1c9714a88b" providerId="ADAL" clId="{D21E748A-3B78-4426-8EBD-60D62392ADC0}" dt="2023-01-09T10:04:06.333" v="3042" actId="167"/>
          <ac:spMkLst>
            <pc:docMk/>
            <pc:sldMk cId="130442969" sldId="405"/>
            <ac:spMk id="19" creationId="{EBC59FE6-3C49-4990-A3BC-BEA999201168}"/>
          </ac:spMkLst>
        </pc:spChg>
        <pc:spChg chg="add mod ord">
          <ac:chgData name="Andre Fernandes (I)" userId="8897688a-90f8-472d-b3a1-3a1c9714a88b" providerId="ADAL" clId="{D21E748A-3B78-4426-8EBD-60D62392ADC0}" dt="2023-01-09T10:03:57.946" v="3041" actId="167"/>
          <ac:spMkLst>
            <pc:docMk/>
            <pc:sldMk cId="130442969" sldId="405"/>
            <ac:spMk id="20" creationId="{92BA035F-E131-4B95-BBD1-D3A29E1599CB}"/>
          </ac:spMkLst>
        </pc:spChg>
        <pc:spChg chg="add mod ord">
          <ac:chgData name="Andre Fernandes (I)" userId="8897688a-90f8-472d-b3a1-3a1c9714a88b" providerId="ADAL" clId="{D21E748A-3B78-4426-8EBD-60D62392ADC0}" dt="2023-01-09T10:04:15.688" v="3044" actId="1036"/>
          <ac:spMkLst>
            <pc:docMk/>
            <pc:sldMk cId="130442969" sldId="405"/>
            <ac:spMk id="21" creationId="{0FA4A432-4F10-4B99-8C42-F138FA748936}"/>
          </ac:spMkLst>
        </pc:spChg>
        <pc:spChg chg="add del mod">
          <ac:chgData name="Andre Fernandes (I)" userId="8897688a-90f8-472d-b3a1-3a1c9714a88b" providerId="ADAL" clId="{D21E748A-3B78-4426-8EBD-60D62392ADC0}" dt="2023-01-09T19:58:49.368" v="4049" actId="478"/>
          <ac:spMkLst>
            <pc:docMk/>
            <pc:sldMk cId="130442969" sldId="405"/>
            <ac:spMk id="33" creationId="{CC40B6D3-AC2C-46F4-B992-7BE6FB44014F}"/>
          </ac:spMkLst>
        </pc:spChg>
        <pc:spChg chg="add mod ord">
          <ac:chgData name="Andre Fernandes (I)" userId="8897688a-90f8-472d-b3a1-3a1c9714a88b" providerId="ADAL" clId="{D21E748A-3B78-4426-8EBD-60D62392ADC0}" dt="2023-01-09T10:06:45.669" v="3091" actId="20577"/>
          <ac:spMkLst>
            <pc:docMk/>
            <pc:sldMk cId="130442969" sldId="405"/>
            <ac:spMk id="64" creationId="{BB096244-E55C-4268-8712-F9F28C5BB1F9}"/>
          </ac:spMkLst>
        </pc:spChg>
        <pc:spChg chg="add mod">
          <ac:chgData name="Andre Fernandes (I)" userId="8897688a-90f8-472d-b3a1-3a1c9714a88b" providerId="ADAL" clId="{D21E748A-3B78-4426-8EBD-60D62392ADC0}" dt="2023-01-09T09:58:57.908" v="2915" actId="693"/>
          <ac:spMkLst>
            <pc:docMk/>
            <pc:sldMk cId="130442969" sldId="405"/>
            <ac:spMk id="65" creationId="{FB590E7B-D8FA-4EFB-B2BD-4605B2344EEB}"/>
          </ac:spMkLst>
        </pc:spChg>
        <pc:spChg chg="add mod">
          <ac:chgData name="Andre Fernandes (I)" userId="8897688a-90f8-472d-b3a1-3a1c9714a88b" providerId="ADAL" clId="{D21E748A-3B78-4426-8EBD-60D62392ADC0}" dt="2023-01-09T10:01:19.935" v="2935" actId="1582"/>
          <ac:spMkLst>
            <pc:docMk/>
            <pc:sldMk cId="130442969" sldId="405"/>
            <ac:spMk id="67" creationId="{6E90893A-0EFB-489A-9C60-01E5405596E1}"/>
          </ac:spMkLst>
        </pc:spChg>
        <pc:spChg chg="add mod">
          <ac:chgData name="Andre Fernandes (I)" userId="8897688a-90f8-472d-b3a1-3a1c9714a88b" providerId="ADAL" clId="{D21E748A-3B78-4426-8EBD-60D62392ADC0}" dt="2023-01-09T10:02:23.793" v="3032" actId="20577"/>
          <ac:spMkLst>
            <pc:docMk/>
            <pc:sldMk cId="130442969" sldId="405"/>
            <ac:spMk id="68" creationId="{0208607C-E00E-4E9E-A659-8E43BB00C415}"/>
          </ac:spMkLst>
        </pc:spChg>
        <pc:spChg chg="add mod">
          <ac:chgData name="Andre Fernandes (I)" userId="8897688a-90f8-472d-b3a1-3a1c9714a88b" providerId="ADAL" clId="{D21E748A-3B78-4426-8EBD-60D62392ADC0}" dt="2023-01-09T10:04:36.638" v="3046" actId="1076"/>
          <ac:spMkLst>
            <pc:docMk/>
            <pc:sldMk cId="130442969" sldId="405"/>
            <ac:spMk id="69" creationId="{BFC225C8-215D-4E58-88D2-DC9C85DFD209}"/>
          </ac:spMkLst>
        </pc:spChg>
        <pc:spChg chg="add mod">
          <ac:chgData name="Andre Fernandes (I)" userId="8897688a-90f8-472d-b3a1-3a1c9714a88b" providerId="ADAL" clId="{D21E748A-3B78-4426-8EBD-60D62392ADC0}" dt="2023-01-09T10:05:40.686" v="3064" actId="14100"/>
          <ac:spMkLst>
            <pc:docMk/>
            <pc:sldMk cId="130442969" sldId="405"/>
            <ac:spMk id="70" creationId="{EE37F520-6E65-4FE7-9E3C-3CD055196122}"/>
          </ac:spMkLst>
        </pc:spChg>
        <pc:spChg chg="add mod">
          <ac:chgData name="Andre Fernandes (I)" userId="8897688a-90f8-472d-b3a1-3a1c9714a88b" providerId="ADAL" clId="{D21E748A-3B78-4426-8EBD-60D62392ADC0}" dt="2023-01-09T10:06:03.707" v="3070" actId="14100"/>
          <ac:spMkLst>
            <pc:docMk/>
            <pc:sldMk cId="130442969" sldId="405"/>
            <ac:spMk id="71" creationId="{3E57CA1F-10BD-4125-83BD-A08BDEBAD01B}"/>
          </ac:spMkLst>
        </pc:spChg>
        <pc:spChg chg="add del mod">
          <ac:chgData name="Andre Fernandes (I)" userId="8897688a-90f8-472d-b3a1-3a1c9714a88b" providerId="ADAL" clId="{D21E748A-3B78-4426-8EBD-60D62392ADC0}" dt="2023-01-09T10:11:28.017" v="3160" actId="478"/>
          <ac:spMkLst>
            <pc:docMk/>
            <pc:sldMk cId="130442969" sldId="405"/>
            <ac:spMk id="73" creationId="{30BB5DB1-158D-4F0F-8E5B-140256980B57}"/>
          </ac:spMkLst>
        </pc:spChg>
        <pc:spChg chg="add mod">
          <ac:chgData name="Andre Fernandes (I)" userId="8897688a-90f8-472d-b3a1-3a1c9714a88b" providerId="ADAL" clId="{D21E748A-3B78-4426-8EBD-60D62392ADC0}" dt="2023-01-09T10:11:35.208" v="3162" actId="20577"/>
          <ac:spMkLst>
            <pc:docMk/>
            <pc:sldMk cId="130442969" sldId="405"/>
            <ac:spMk id="74" creationId="{25EA6E5F-AB5F-46B2-9BA1-8963FEF35698}"/>
          </ac:spMkLst>
        </pc:spChg>
        <pc:graphicFrameChg chg="add mod">
          <ac:chgData name="Andre Fernandes (I)" userId="8897688a-90f8-472d-b3a1-3a1c9714a88b" providerId="ADAL" clId="{D21E748A-3B78-4426-8EBD-60D62392ADC0}" dt="2023-01-09T10:00:19.605" v="2927" actId="1076"/>
          <ac:graphicFrameMkLst>
            <pc:docMk/>
            <pc:sldMk cId="130442969" sldId="405"/>
            <ac:graphicFrameMk id="66" creationId="{E860AFCC-0B12-4C8C-BBF8-F85B00E0B002}"/>
          </ac:graphicFrameMkLst>
        </pc:graphicFrameChg>
        <pc:picChg chg="del">
          <ac:chgData name="Andre Fernandes (I)" userId="8897688a-90f8-472d-b3a1-3a1c9714a88b" providerId="ADAL" clId="{D21E748A-3B78-4426-8EBD-60D62392ADC0}" dt="2023-01-09T09:39:33.268" v="2600" actId="478"/>
          <ac:picMkLst>
            <pc:docMk/>
            <pc:sldMk cId="130442969" sldId="405"/>
            <ac:picMk id="5" creationId="{7707D39E-2ED6-4FD5-9B76-77A6E4307981}"/>
          </ac:picMkLst>
        </pc:picChg>
        <pc:picChg chg="mod">
          <ac:chgData name="Andre Fernandes (I)" userId="8897688a-90f8-472d-b3a1-3a1c9714a88b" providerId="ADAL" clId="{D21E748A-3B78-4426-8EBD-60D62392ADC0}" dt="2023-01-09T10:05:55.743" v="3068" actId="1076"/>
          <ac:picMkLst>
            <pc:docMk/>
            <pc:sldMk cId="130442969" sldId="405"/>
            <ac:picMk id="7" creationId="{2C83863D-41F3-4F61-909B-CA0F675692EE}"/>
          </ac:picMkLst>
        </pc:picChg>
        <pc:picChg chg="del">
          <ac:chgData name="Andre Fernandes (I)" userId="8897688a-90f8-472d-b3a1-3a1c9714a88b" providerId="ADAL" clId="{D21E748A-3B78-4426-8EBD-60D62392ADC0}" dt="2023-01-09T09:39:43.517" v="2605" actId="478"/>
          <ac:picMkLst>
            <pc:docMk/>
            <pc:sldMk cId="130442969" sldId="405"/>
            <ac:picMk id="9" creationId="{851DD26D-67D7-467D-9435-3F5928AB3EDF}"/>
          </ac:picMkLst>
        </pc:picChg>
        <pc:picChg chg="add mod">
          <ac:chgData name="Andre Fernandes (I)" userId="8897688a-90f8-472d-b3a1-3a1c9714a88b" providerId="ADAL" clId="{D21E748A-3B78-4426-8EBD-60D62392ADC0}" dt="2023-01-09T10:00:17.053" v="2926" actId="1076"/>
          <ac:picMkLst>
            <pc:docMk/>
            <pc:sldMk cId="130442969" sldId="405"/>
            <ac:picMk id="10" creationId="{623EE2E5-027A-451F-9409-39D82E91E245}"/>
          </ac:picMkLst>
        </pc:picChg>
        <pc:cxnChg chg="add mod">
          <ac:chgData name="Andre Fernandes (I)" userId="8897688a-90f8-472d-b3a1-3a1c9714a88b" providerId="ADAL" clId="{D21E748A-3B78-4426-8EBD-60D62392ADC0}" dt="2023-01-09T09:48:41.031" v="2700" actId="1038"/>
          <ac:cxnSpMkLst>
            <pc:docMk/>
            <pc:sldMk cId="130442969" sldId="405"/>
            <ac:cxnSpMk id="22" creationId="{40FAE51B-815C-4E94-A5BD-619A04066763}"/>
          </ac:cxnSpMkLst>
        </pc:cxnChg>
        <pc:cxnChg chg="add mod">
          <ac:chgData name="Andre Fernandes (I)" userId="8897688a-90f8-472d-b3a1-3a1c9714a88b" providerId="ADAL" clId="{D21E748A-3B78-4426-8EBD-60D62392ADC0}" dt="2023-01-09T09:49:09.045" v="2720" actId="14100"/>
          <ac:cxnSpMkLst>
            <pc:docMk/>
            <pc:sldMk cId="130442969" sldId="405"/>
            <ac:cxnSpMk id="23" creationId="{3EFD4F4A-F4F8-4D91-B677-74F3D8DE6C47}"/>
          </ac:cxnSpMkLst>
        </pc:cxnChg>
        <pc:cxnChg chg="add mod">
          <ac:chgData name="Andre Fernandes (I)" userId="8897688a-90f8-472d-b3a1-3a1c9714a88b" providerId="ADAL" clId="{D21E748A-3B78-4426-8EBD-60D62392ADC0}" dt="2023-01-09T09:49:00.059" v="2714" actId="1076"/>
          <ac:cxnSpMkLst>
            <pc:docMk/>
            <pc:sldMk cId="130442969" sldId="405"/>
            <ac:cxnSpMk id="25" creationId="{7B801521-18A6-4053-BE03-EC2954C87A74}"/>
          </ac:cxnSpMkLst>
        </pc:cxnChg>
        <pc:cxnChg chg="add mod">
          <ac:chgData name="Andre Fernandes (I)" userId="8897688a-90f8-472d-b3a1-3a1c9714a88b" providerId="ADAL" clId="{D21E748A-3B78-4426-8EBD-60D62392ADC0}" dt="2023-01-09T09:49:05.314" v="2719" actId="1038"/>
          <ac:cxnSpMkLst>
            <pc:docMk/>
            <pc:sldMk cId="130442969" sldId="405"/>
            <ac:cxnSpMk id="27" creationId="{3FA20655-C42E-48FD-8583-7C5AD42ABD4F}"/>
          </ac:cxnSpMkLst>
        </pc:cxnChg>
        <pc:cxnChg chg="add mod">
          <ac:chgData name="Andre Fernandes (I)" userId="8897688a-90f8-472d-b3a1-3a1c9714a88b" providerId="ADAL" clId="{D21E748A-3B78-4426-8EBD-60D62392ADC0}" dt="2023-01-09T09:49:55.874" v="2726" actId="14100"/>
          <ac:cxnSpMkLst>
            <pc:docMk/>
            <pc:sldMk cId="130442969" sldId="405"/>
            <ac:cxnSpMk id="29" creationId="{45EDF778-8E03-4858-ADD2-A4023DB75AAD}"/>
          </ac:cxnSpMkLst>
        </pc:cxnChg>
        <pc:cxnChg chg="add mod">
          <ac:chgData name="Andre Fernandes (I)" userId="8897688a-90f8-472d-b3a1-3a1c9714a88b" providerId="ADAL" clId="{D21E748A-3B78-4426-8EBD-60D62392ADC0}" dt="2023-01-09T09:51:12.065" v="2832" actId="14100"/>
          <ac:cxnSpMkLst>
            <pc:docMk/>
            <pc:sldMk cId="130442969" sldId="405"/>
            <ac:cxnSpMk id="32" creationId="{579AE8AF-5FDE-4A29-8AB8-E6EB3D2A0BCA}"/>
          </ac:cxnSpMkLst>
        </pc:cxnChg>
        <pc:cxnChg chg="add mod">
          <ac:chgData name="Andre Fernandes (I)" userId="8897688a-90f8-472d-b3a1-3a1c9714a88b" providerId="ADAL" clId="{D21E748A-3B78-4426-8EBD-60D62392ADC0}" dt="2023-01-09T09:51:09.733" v="2831" actId="14100"/>
          <ac:cxnSpMkLst>
            <pc:docMk/>
            <pc:sldMk cId="130442969" sldId="405"/>
            <ac:cxnSpMk id="34" creationId="{902E4A4A-FF5B-4A5F-B963-F9F7A88424F4}"/>
          </ac:cxnSpMkLst>
        </pc:cxnChg>
        <pc:cxnChg chg="add mod">
          <ac:chgData name="Andre Fernandes (I)" userId="8897688a-90f8-472d-b3a1-3a1c9714a88b" providerId="ADAL" clId="{D21E748A-3B78-4426-8EBD-60D62392ADC0}" dt="2023-01-09T09:50:57.023" v="2793" actId="14100"/>
          <ac:cxnSpMkLst>
            <pc:docMk/>
            <pc:sldMk cId="130442969" sldId="405"/>
            <ac:cxnSpMk id="35" creationId="{44D89727-0C9A-4545-926D-680E93AAFBA6}"/>
          </ac:cxnSpMkLst>
        </pc:cxnChg>
        <pc:cxnChg chg="add mod">
          <ac:chgData name="Andre Fernandes (I)" userId="8897688a-90f8-472d-b3a1-3a1c9714a88b" providerId="ADAL" clId="{D21E748A-3B78-4426-8EBD-60D62392ADC0}" dt="2023-01-09T09:51:05.246" v="2830" actId="1036"/>
          <ac:cxnSpMkLst>
            <pc:docMk/>
            <pc:sldMk cId="130442969" sldId="405"/>
            <ac:cxnSpMk id="43" creationId="{56D6C12B-8EEA-40E9-8CD2-C3018034B74B}"/>
          </ac:cxnSpMkLst>
        </pc:cxnChg>
        <pc:cxnChg chg="add mod">
          <ac:chgData name="Andre Fernandes (I)" userId="8897688a-90f8-472d-b3a1-3a1c9714a88b" providerId="ADAL" clId="{D21E748A-3B78-4426-8EBD-60D62392ADC0}" dt="2023-01-09T09:51:21.641" v="2835" actId="14100"/>
          <ac:cxnSpMkLst>
            <pc:docMk/>
            <pc:sldMk cId="130442969" sldId="405"/>
            <ac:cxnSpMk id="46" creationId="{9BF14694-A977-4502-92BF-6120815DD72A}"/>
          </ac:cxnSpMkLst>
        </pc:cxnChg>
        <pc:cxnChg chg="add mod">
          <ac:chgData name="Andre Fernandes (I)" userId="8897688a-90f8-472d-b3a1-3a1c9714a88b" providerId="ADAL" clId="{D21E748A-3B78-4426-8EBD-60D62392ADC0}" dt="2023-01-09T09:54:06.784" v="2851" actId="1582"/>
          <ac:cxnSpMkLst>
            <pc:docMk/>
            <pc:sldMk cId="130442969" sldId="405"/>
            <ac:cxnSpMk id="49" creationId="{4AE79F08-5107-45D2-8EF8-53C3A51AD09D}"/>
          </ac:cxnSpMkLst>
        </pc:cxnChg>
        <pc:cxnChg chg="add mod">
          <ac:chgData name="Andre Fernandes (I)" userId="8897688a-90f8-472d-b3a1-3a1c9714a88b" providerId="ADAL" clId="{D21E748A-3B78-4426-8EBD-60D62392ADC0}" dt="2023-01-09T09:54:12.961" v="2854" actId="14100"/>
          <ac:cxnSpMkLst>
            <pc:docMk/>
            <pc:sldMk cId="130442969" sldId="405"/>
            <ac:cxnSpMk id="50" creationId="{1901B0ED-D276-4F61-9E0C-3946A6E1C56A}"/>
          </ac:cxnSpMkLst>
        </pc:cxnChg>
        <pc:cxnChg chg="add mod">
          <ac:chgData name="Andre Fernandes (I)" userId="8897688a-90f8-472d-b3a1-3a1c9714a88b" providerId="ADAL" clId="{D21E748A-3B78-4426-8EBD-60D62392ADC0}" dt="2023-01-09T09:54:52.528" v="2868" actId="14100"/>
          <ac:cxnSpMkLst>
            <pc:docMk/>
            <pc:sldMk cId="130442969" sldId="405"/>
            <ac:cxnSpMk id="52" creationId="{62E3E7B2-9C2D-43CA-8E71-11058EA4E5EF}"/>
          </ac:cxnSpMkLst>
        </pc:cxnChg>
        <pc:cxnChg chg="add mod">
          <ac:chgData name="Andre Fernandes (I)" userId="8897688a-90f8-472d-b3a1-3a1c9714a88b" providerId="ADAL" clId="{D21E748A-3B78-4426-8EBD-60D62392ADC0}" dt="2023-01-09T09:54:32.984" v="2862" actId="14100"/>
          <ac:cxnSpMkLst>
            <pc:docMk/>
            <pc:sldMk cId="130442969" sldId="405"/>
            <ac:cxnSpMk id="54" creationId="{68F2AE1E-8A42-4201-8DCE-7FEDEE4FBD88}"/>
          </ac:cxnSpMkLst>
        </pc:cxnChg>
        <pc:cxnChg chg="add mod">
          <ac:chgData name="Andre Fernandes (I)" userId="8897688a-90f8-472d-b3a1-3a1c9714a88b" providerId="ADAL" clId="{D21E748A-3B78-4426-8EBD-60D62392ADC0}" dt="2023-01-09T09:55:34.067" v="2877" actId="1038"/>
          <ac:cxnSpMkLst>
            <pc:docMk/>
            <pc:sldMk cId="130442969" sldId="405"/>
            <ac:cxnSpMk id="57" creationId="{B42299E2-6562-4DD6-AB89-EC4440B98C3A}"/>
          </ac:cxnSpMkLst>
        </pc:cxnChg>
        <pc:cxnChg chg="add mod">
          <ac:chgData name="Andre Fernandes (I)" userId="8897688a-90f8-472d-b3a1-3a1c9714a88b" providerId="ADAL" clId="{D21E748A-3B78-4426-8EBD-60D62392ADC0}" dt="2023-01-09T09:55:16.201" v="2875" actId="14100"/>
          <ac:cxnSpMkLst>
            <pc:docMk/>
            <pc:sldMk cId="130442969" sldId="405"/>
            <ac:cxnSpMk id="62" creationId="{A705DD4C-677C-473F-9411-A308FCD4C01F}"/>
          </ac:cxnSpMkLst>
        </pc:cxnChg>
      </pc:sldChg>
      <pc:sldChg chg="new del">
        <pc:chgData name="Andre Fernandes (I)" userId="8897688a-90f8-472d-b3a1-3a1c9714a88b" providerId="ADAL" clId="{D21E748A-3B78-4426-8EBD-60D62392ADC0}" dt="2023-01-09T09:16:22.911" v="2086" actId="47"/>
        <pc:sldMkLst>
          <pc:docMk/>
          <pc:sldMk cId="654079218" sldId="405"/>
        </pc:sldMkLst>
      </pc:sldChg>
      <pc:sldChg chg="addSp delSp modSp add mod ord">
        <pc:chgData name="Andre Fernandes (I)" userId="8897688a-90f8-472d-b3a1-3a1c9714a88b" providerId="ADAL" clId="{D21E748A-3B78-4426-8EBD-60D62392ADC0}" dt="2023-01-09T10:11:13.545" v="3158" actId="20577"/>
        <pc:sldMkLst>
          <pc:docMk/>
          <pc:sldMk cId="2686602622" sldId="406"/>
        </pc:sldMkLst>
        <pc:spChg chg="del">
          <ac:chgData name="Andre Fernandes (I)" userId="8897688a-90f8-472d-b3a1-3a1c9714a88b" providerId="ADAL" clId="{D21E748A-3B78-4426-8EBD-60D62392ADC0}" dt="2023-01-09T10:10:22.001" v="3097" actId="478"/>
          <ac:spMkLst>
            <pc:docMk/>
            <pc:sldMk cId="2686602622" sldId="406"/>
            <ac:spMk id="2" creationId="{0A25FD11-87DD-4F3D-A47A-D26BC215FAB3}"/>
          </ac:spMkLst>
        </pc:spChg>
        <pc:spChg chg="add del mod">
          <ac:chgData name="Andre Fernandes (I)" userId="8897688a-90f8-472d-b3a1-3a1c9714a88b" providerId="ADAL" clId="{D21E748A-3B78-4426-8EBD-60D62392ADC0}" dt="2023-01-09T10:10:23.671" v="3098" actId="478"/>
          <ac:spMkLst>
            <pc:docMk/>
            <pc:sldMk cId="2686602622" sldId="406"/>
            <ac:spMk id="6" creationId="{E947D2CF-4012-49E7-9D8F-FF01B697DB9A}"/>
          </ac:spMkLst>
        </pc:spChg>
        <pc:spChg chg="add mod">
          <ac:chgData name="Andre Fernandes (I)" userId="8897688a-90f8-472d-b3a1-3a1c9714a88b" providerId="ADAL" clId="{D21E748A-3B78-4426-8EBD-60D62392ADC0}" dt="2023-01-09T10:11:13.545" v="3158" actId="20577"/>
          <ac:spMkLst>
            <pc:docMk/>
            <pc:sldMk cId="2686602622" sldId="406"/>
            <ac:spMk id="19" creationId="{0CC6010D-5C48-4CF1-BB1B-E73DF53237D2}"/>
          </ac:spMkLst>
        </pc:spChg>
      </pc:sldChg>
      <pc:sldChg chg="modSp add mod ord">
        <pc:chgData name="Andre Fernandes (I)" userId="8897688a-90f8-472d-b3a1-3a1c9714a88b" providerId="ADAL" clId="{D21E748A-3B78-4426-8EBD-60D62392ADC0}" dt="2023-01-09T20:15:05.930" v="4579" actId="20577"/>
        <pc:sldMkLst>
          <pc:docMk/>
          <pc:sldMk cId="237632466" sldId="407"/>
        </pc:sldMkLst>
        <pc:spChg chg="mod">
          <ac:chgData name="Andre Fernandes (I)" userId="8897688a-90f8-472d-b3a1-3a1c9714a88b" providerId="ADAL" clId="{D21E748A-3B78-4426-8EBD-60D62392ADC0}" dt="2023-01-09T20:15:05.930" v="4579" actId="20577"/>
          <ac:spMkLst>
            <pc:docMk/>
            <pc:sldMk cId="237632466" sldId="407"/>
            <ac:spMk id="13" creationId="{D647C37F-1047-4D01-8E4A-CD74C74B8E91}"/>
          </ac:spMkLst>
        </pc:spChg>
        <pc:spChg chg="mod">
          <ac:chgData name="Andre Fernandes (I)" userId="8897688a-90f8-472d-b3a1-3a1c9714a88b" providerId="ADAL" clId="{D21E748A-3B78-4426-8EBD-60D62392ADC0}" dt="2023-01-09T20:14:12.124" v="4571" actId="20577"/>
          <ac:spMkLst>
            <pc:docMk/>
            <pc:sldMk cId="237632466" sldId="407"/>
            <ac:spMk id="22" creationId="{C74D814A-846D-4793-84C4-F8FD78EF93D0}"/>
          </ac:spMkLst>
        </pc:spChg>
        <pc:spChg chg="mod">
          <ac:chgData name="Andre Fernandes (I)" userId="8897688a-90f8-472d-b3a1-3a1c9714a88b" providerId="ADAL" clId="{D21E748A-3B78-4426-8EBD-60D62392ADC0}" dt="2023-01-09T18:47:31.447" v="3947" actId="20577"/>
          <ac:spMkLst>
            <pc:docMk/>
            <pc:sldMk cId="237632466" sldId="407"/>
            <ac:spMk id="26" creationId="{2DCA7F74-B737-478B-A1AB-76D4D0B44B84}"/>
          </ac:spMkLst>
        </pc:spChg>
      </pc:sldChg>
      <pc:sldChg chg="addSp delSp modSp add mod delAnim">
        <pc:chgData name="Andre Fernandes (I)" userId="8897688a-90f8-472d-b3a1-3a1c9714a88b" providerId="ADAL" clId="{D21E748A-3B78-4426-8EBD-60D62392ADC0}" dt="2023-01-09T21:31:00.284" v="6995" actId="478"/>
        <pc:sldMkLst>
          <pc:docMk/>
          <pc:sldMk cId="2851798330" sldId="408"/>
        </pc:sldMkLst>
        <pc:spChg chg="add del mod">
          <ac:chgData name="Andre Fernandes (I)" userId="8897688a-90f8-472d-b3a1-3a1c9714a88b" providerId="ADAL" clId="{D21E748A-3B78-4426-8EBD-60D62392ADC0}" dt="2023-01-09T20:34:32.250" v="4985" actId="478"/>
          <ac:spMkLst>
            <pc:docMk/>
            <pc:sldMk cId="2851798330" sldId="408"/>
            <ac:spMk id="6" creationId="{FECB4EE0-30BF-4C3A-BBAD-90C0EE1F614E}"/>
          </ac:spMkLst>
        </pc:spChg>
        <pc:spChg chg="mod">
          <ac:chgData name="Andre Fernandes (I)" userId="8897688a-90f8-472d-b3a1-3a1c9714a88b" providerId="ADAL" clId="{D21E748A-3B78-4426-8EBD-60D62392ADC0}" dt="2023-01-09T10:35:46.253" v="3718" actId="20577"/>
          <ac:spMkLst>
            <pc:docMk/>
            <pc:sldMk cId="2851798330" sldId="408"/>
            <ac:spMk id="22" creationId="{C74D814A-846D-4793-84C4-F8FD78EF93D0}"/>
          </ac:spMkLst>
        </pc:spChg>
        <pc:spChg chg="del">
          <ac:chgData name="Andre Fernandes (I)" userId="8897688a-90f8-472d-b3a1-3a1c9714a88b" providerId="ADAL" clId="{D21E748A-3B78-4426-8EBD-60D62392ADC0}" dt="2023-01-09T10:35:54.387" v="3720" actId="478"/>
          <ac:spMkLst>
            <pc:docMk/>
            <pc:sldMk cId="2851798330" sldId="408"/>
            <ac:spMk id="50" creationId="{AB2DB65E-3985-4090-A7FF-1A3984C196B1}"/>
          </ac:spMkLst>
        </pc:spChg>
        <pc:spChg chg="del">
          <ac:chgData name="Andre Fernandes (I)" userId="8897688a-90f8-472d-b3a1-3a1c9714a88b" providerId="ADAL" clId="{D21E748A-3B78-4426-8EBD-60D62392ADC0}" dt="2023-01-09T10:35:59.240" v="3723" actId="478"/>
          <ac:spMkLst>
            <pc:docMk/>
            <pc:sldMk cId="2851798330" sldId="408"/>
            <ac:spMk id="51" creationId="{8BC27C66-7EB1-4884-B084-C0C5173B1BA1}"/>
          </ac:spMkLst>
        </pc:spChg>
        <pc:spChg chg="del">
          <ac:chgData name="Andre Fernandes (I)" userId="8897688a-90f8-472d-b3a1-3a1c9714a88b" providerId="ADAL" clId="{D21E748A-3B78-4426-8EBD-60D62392ADC0}" dt="2023-01-09T10:35:57.077" v="3722" actId="478"/>
          <ac:spMkLst>
            <pc:docMk/>
            <pc:sldMk cId="2851798330" sldId="408"/>
            <ac:spMk id="52" creationId="{6FFED053-4DF3-4454-A9A2-18685C77B3E5}"/>
          </ac:spMkLst>
        </pc:spChg>
        <pc:spChg chg="del">
          <ac:chgData name="Andre Fernandes (I)" userId="8897688a-90f8-472d-b3a1-3a1c9714a88b" providerId="ADAL" clId="{D21E748A-3B78-4426-8EBD-60D62392ADC0}" dt="2023-01-09T10:36:00.603" v="3724" actId="478"/>
          <ac:spMkLst>
            <pc:docMk/>
            <pc:sldMk cId="2851798330" sldId="408"/>
            <ac:spMk id="53" creationId="{1F58AF64-5A76-4E87-B0A8-E6A43723F844}"/>
          </ac:spMkLst>
        </pc:spChg>
        <pc:spChg chg="del">
          <ac:chgData name="Andre Fernandes (I)" userId="8897688a-90f8-472d-b3a1-3a1c9714a88b" providerId="ADAL" clId="{D21E748A-3B78-4426-8EBD-60D62392ADC0}" dt="2023-01-09T10:36:03.115" v="3725" actId="478"/>
          <ac:spMkLst>
            <pc:docMk/>
            <pc:sldMk cId="2851798330" sldId="408"/>
            <ac:spMk id="54" creationId="{DDA217DF-1F0B-49E3-B496-F291222424B0}"/>
          </ac:spMkLst>
        </pc:spChg>
        <pc:grpChg chg="del">
          <ac:chgData name="Andre Fernandes (I)" userId="8897688a-90f8-472d-b3a1-3a1c9714a88b" providerId="ADAL" clId="{D21E748A-3B78-4426-8EBD-60D62392ADC0}" dt="2023-01-09T10:35:55.594" v="3721" actId="478"/>
          <ac:grpSpMkLst>
            <pc:docMk/>
            <pc:sldMk cId="2851798330" sldId="408"/>
            <ac:grpSpMk id="32" creationId="{A7A6A34C-06F6-4469-BCC9-F8B95284C189}"/>
          </ac:grpSpMkLst>
        </pc:grpChg>
        <pc:picChg chg="add mod">
          <ac:chgData name="Andre Fernandes (I)" userId="8897688a-90f8-472d-b3a1-3a1c9714a88b" providerId="ADAL" clId="{D21E748A-3B78-4426-8EBD-60D62392ADC0}" dt="2023-01-09T18:44:25.667" v="3809" actId="962"/>
          <ac:picMkLst>
            <pc:docMk/>
            <pc:sldMk cId="2851798330" sldId="408"/>
            <ac:picMk id="3" creationId="{888CF5AF-EEFD-41B6-A203-7F22D81516BF}"/>
          </ac:picMkLst>
        </pc:picChg>
        <pc:picChg chg="add del">
          <ac:chgData name="Andre Fernandes (I)" userId="8897688a-90f8-472d-b3a1-3a1c9714a88b" providerId="ADAL" clId="{D21E748A-3B78-4426-8EBD-60D62392ADC0}" dt="2023-01-09T21:31:00.284" v="6995" actId="478"/>
          <ac:picMkLst>
            <pc:docMk/>
            <pc:sldMk cId="2851798330" sldId="408"/>
            <ac:picMk id="7" creationId="{166D2290-24C8-4208-A384-AF7D37A56E1A}"/>
          </ac:picMkLst>
        </pc:picChg>
        <pc:picChg chg="del">
          <ac:chgData name="Andre Fernandes (I)" userId="8897688a-90f8-472d-b3a1-3a1c9714a88b" providerId="ADAL" clId="{D21E748A-3B78-4426-8EBD-60D62392ADC0}" dt="2023-01-09T10:35:51.732" v="3719" actId="478"/>
          <ac:picMkLst>
            <pc:docMk/>
            <pc:sldMk cId="2851798330" sldId="408"/>
            <ac:picMk id="24" creationId="{3D3BB1A4-299C-4DBC-9E27-59D6705A1B47}"/>
          </ac:picMkLst>
        </pc:picChg>
      </pc:sldChg>
      <pc:sldChg chg="addSp delSp modSp add mod delAnim modAnim">
        <pc:chgData name="Andre Fernandes (I)" userId="8897688a-90f8-472d-b3a1-3a1c9714a88b" providerId="ADAL" clId="{D21E748A-3B78-4426-8EBD-60D62392ADC0}" dt="2023-01-09T20:05:38.649" v="4335" actId="20577"/>
        <pc:sldMkLst>
          <pc:docMk/>
          <pc:sldMk cId="414003016" sldId="409"/>
        </pc:sldMkLst>
        <pc:spChg chg="add del mod">
          <ac:chgData name="Andre Fernandes (I)" userId="8897688a-90f8-472d-b3a1-3a1c9714a88b" providerId="ADAL" clId="{D21E748A-3B78-4426-8EBD-60D62392ADC0}" dt="2023-01-09T19:54:49.761" v="3984" actId="478"/>
          <ac:spMkLst>
            <pc:docMk/>
            <pc:sldMk cId="414003016" sldId="409"/>
            <ac:spMk id="3" creationId="{D5CD2317-5E53-4361-9341-28B7987CE529}"/>
          </ac:spMkLst>
        </pc:spChg>
        <pc:spChg chg="del">
          <ac:chgData name="Andre Fernandes (I)" userId="8897688a-90f8-472d-b3a1-3a1c9714a88b" providerId="ADAL" clId="{D21E748A-3B78-4426-8EBD-60D62392ADC0}" dt="2023-01-09T19:54:47.533" v="3983" actId="478"/>
          <ac:spMkLst>
            <pc:docMk/>
            <pc:sldMk cId="414003016" sldId="409"/>
            <ac:spMk id="19" creationId="{EBC59FE6-3C49-4990-A3BC-BEA999201168}"/>
          </ac:spMkLst>
        </pc:spChg>
        <pc:spChg chg="del">
          <ac:chgData name="Andre Fernandes (I)" userId="8897688a-90f8-472d-b3a1-3a1c9714a88b" providerId="ADAL" clId="{D21E748A-3B78-4426-8EBD-60D62392ADC0}" dt="2023-01-09T19:54:46.459" v="3982" actId="478"/>
          <ac:spMkLst>
            <pc:docMk/>
            <pc:sldMk cId="414003016" sldId="409"/>
            <ac:spMk id="20" creationId="{92BA035F-E131-4B95-BBD1-D3A29E1599CB}"/>
          </ac:spMkLst>
        </pc:spChg>
        <pc:spChg chg="del">
          <ac:chgData name="Andre Fernandes (I)" userId="8897688a-90f8-472d-b3a1-3a1c9714a88b" providerId="ADAL" clId="{D21E748A-3B78-4426-8EBD-60D62392ADC0}" dt="2023-01-09T19:54:46" v="3981" actId="478"/>
          <ac:spMkLst>
            <pc:docMk/>
            <pc:sldMk cId="414003016" sldId="409"/>
            <ac:spMk id="21" creationId="{0FA4A432-4F10-4B99-8C42-F138FA748936}"/>
          </ac:spMkLst>
        </pc:spChg>
        <pc:spChg chg="add mod">
          <ac:chgData name="Andre Fernandes (I)" userId="8897688a-90f8-472d-b3a1-3a1c9714a88b" providerId="ADAL" clId="{D21E748A-3B78-4426-8EBD-60D62392ADC0}" dt="2023-01-09T19:58:59.188" v="4052" actId="1076"/>
          <ac:spMkLst>
            <pc:docMk/>
            <pc:sldMk cId="414003016" sldId="409"/>
            <ac:spMk id="38" creationId="{173F7132-3F64-4FF3-90DA-61280FAD4617}"/>
          </ac:spMkLst>
        </pc:spChg>
        <pc:spChg chg="add mod">
          <ac:chgData name="Andre Fernandes (I)" userId="8897688a-90f8-472d-b3a1-3a1c9714a88b" providerId="ADAL" clId="{D21E748A-3B78-4426-8EBD-60D62392ADC0}" dt="2023-01-09T20:05:38.649" v="4335" actId="20577"/>
          <ac:spMkLst>
            <pc:docMk/>
            <pc:sldMk cId="414003016" sldId="409"/>
            <ac:spMk id="39" creationId="{B1952308-DBE0-42CE-9408-861BF5C8222A}"/>
          </ac:spMkLst>
        </pc:spChg>
        <pc:spChg chg="del">
          <ac:chgData name="Andre Fernandes (I)" userId="8897688a-90f8-472d-b3a1-3a1c9714a88b" providerId="ADAL" clId="{D21E748A-3B78-4426-8EBD-60D62392ADC0}" dt="2023-01-09T19:54:45.217" v="3980" actId="478"/>
          <ac:spMkLst>
            <pc:docMk/>
            <pc:sldMk cId="414003016" sldId="409"/>
            <ac:spMk id="64" creationId="{BB096244-E55C-4268-8712-F9F28C5BB1F9}"/>
          </ac:spMkLst>
        </pc:spChg>
        <pc:spChg chg="del">
          <ac:chgData name="Andre Fernandes (I)" userId="8897688a-90f8-472d-b3a1-3a1c9714a88b" providerId="ADAL" clId="{D21E748A-3B78-4426-8EBD-60D62392ADC0}" dt="2023-01-09T19:55:05.654" v="3991" actId="478"/>
          <ac:spMkLst>
            <pc:docMk/>
            <pc:sldMk cId="414003016" sldId="409"/>
            <ac:spMk id="65" creationId="{FB590E7B-D8FA-4EFB-B2BD-4605B2344EEB}"/>
          </ac:spMkLst>
        </pc:spChg>
        <pc:spChg chg="del">
          <ac:chgData name="Andre Fernandes (I)" userId="8897688a-90f8-472d-b3a1-3a1c9714a88b" providerId="ADAL" clId="{D21E748A-3B78-4426-8EBD-60D62392ADC0}" dt="2023-01-09T19:54:51.350" v="3985" actId="478"/>
          <ac:spMkLst>
            <pc:docMk/>
            <pc:sldMk cId="414003016" sldId="409"/>
            <ac:spMk id="67" creationId="{6E90893A-0EFB-489A-9C60-01E5405596E1}"/>
          </ac:spMkLst>
        </pc:spChg>
        <pc:spChg chg="del">
          <ac:chgData name="Andre Fernandes (I)" userId="8897688a-90f8-472d-b3a1-3a1c9714a88b" providerId="ADAL" clId="{D21E748A-3B78-4426-8EBD-60D62392ADC0}" dt="2023-01-09T19:54:37.255" v="3976" actId="478"/>
          <ac:spMkLst>
            <pc:docMk/>
            <pc:sldMk cId="414003016" sldId="409"/>
            <ac:spMk id="68" creationId="{0208607C-E00E-4E9E-A659-8E43BB00C415}"/>
          </ac:spMkLst>
        </pc:spChg>
        <pc:spChg chg="del">
          <ac:chgData name="Andre Fernandes (I)" userId="8897688a-90f8-472d-b3a1-3a1c9714a88b" providerId="ADAL" clId="{D21E748A-3B78-4426-8EBD-60D62392ADC0}" dt="2023-01-09T19:55:03.782" v="3990" actId="478"/>
          <ac:spMkLst>
            <pc:docMk/>
            <pc:sldMk cId="414003016" sldId="409"/>
            <ac:spMk id="69" creationId="{BFC225C8-215D-4E58-88D2-DC9C85DFD209}"/>
          </ac:spMkLst>
        </pc:spChg>
        <pc:spChg chg="del">
          <ac:chgData name="Andre Fernandes (I)" userId="8897688a-90f8-472d-b3a1-3a1c9714a88b" providerId="ADAL" clId="{D21E748A-3B78-4426-8EBD-60D62392ADC0}" dt="2023-01-09T19:54:57.888" v="3987" actId="478"/>
          <ac:spMkLst>
            <pc:docMk/>
            <pc:sldMk cId="414003016" sldId="409"/>
            <ac:spMk id="70" creationId="{EE37F520-6E65-4FE7-9E3C-3CD055196122}"/>
          </ac:spMkLst>
        </pc:spChg>
        <pc:spChg chg="del">
          <ac:chgData name="Andre Fernandes (I)" userId="8897688a-90f8-472d-b3a1-3a1c9714a88b" providerId="ADAL" clId="{D21E748A-3B78-4426-8EBD-60D62392ADC0}" dt="2023-01-09T19:55:22.832" v="3994" actId="478"/>
          <ac:spMkLst>
            <pc:docMk/>
            <pc:sldMk cId="414003016" sldId="409"/>
            <ac:spMk id="71" creationId="{3E57CA1F-10BD-4125-83BD-A08BDEBAD01B}"/>
          </ac:spMkLst>
        </pc:spChg>
        <pc:spChg chg="mod">
          <ac:chgData name="Andre Fernandes (I)" userId="8897688a-90f8-472d-b3a1-3a1c9714a88b" providerId="ADAL" clId="{D21E748A-3B78-4426-8EBD-60D62392ADC0}" dt="2023-01-09T19:54:42.171" v="3979" actId="14100"/>
          <ac:spMkLst>
            <pc:docMk/>
            <pc:sldMk cId="414003016" sldId="409"/>
            <ac:spMk id="74" creationId="{25EA6E5F-AB5F-46B2-9BA1-8963FEF35698}"/>
          </ac:spMkLst>
        </pc:spChg>
        <pc:graphicFrameChg chg="del">
          <ac:chgData name="Andre Fernandes (I)" userId="8897688a-90f8-472d-b3a1-3a1c9714a88b" providerId="ADAL" clId="{D21E748A-3B78-4426-8EBD-60D62392ADC0}" dt="2023-01-09T19:54:55.582" v="3986" actId="478"/>
          <ac:graphicFrameMkLst>
            <pc:docMk/>
            <pc:sldMk cId="414003016" sldId="409"/>
            <ac:graphicFrameMk id="66" creationId="{E860AFCC-0B12-4C8C-BBF8-F85B00E0B002}"/>
          </ac:graphicFrameMkLst>
        </pc:graphicFrameChg>
        <pc:picChg chg="add mod">
          <ac:chgData name="Andre Fernandes (I)" userId="8897688a-90f8-472d-b3a1-3a1c9714a88b" providerId="ADAL" clId="{D21E748A-3B78-4426-8EBD-60D62392ADC0}" dt="2023-01-09T19:57:45.661" v="4005" actId="1076"/>
          <ac:picMkLst>
            <pc:docMk/>
            <pc:sldMk cId="414003016" sldId="409"/>
            <ac:picMk id="6" creationId="{46A4C129-9801-46B4-8A18-AA668F120D21}"/>
          </ac:picMkLst>
        </pc:picChg>
        <pc:picChg chg="del">
          <ac:chgData name="Andre Fernandes (I)" userId="8897688a-90f8-472d-b3a1-3a1c9714a88b" providerId="ADAL" clId="{D21E748A-3B78-4426-8EBD-60D62392ADC0}" dt="2023-01-09T19:54:59.140" v="3988" actId="478"/>
          <ac:picMkLst>
            <pc:docMk/>
            <pc:sldMk cId="414003016" sldId="409"/>
            <ac:picMk id="7" creationId="{2C83863D-41F3-4F61-909B-CA0F675692EE}"/>
          </ac:picMkLst>
        </pc:picChg>
        <pc:picChg chg="del">
          <ac:chgData name="Andre Fernandes (I)" userId="8897688a-90f8-472d-b3a1-3a1c9714a88b" providerId="ADAL" clId="{D21E748A-3B78-4426-8EBD-60D62392ADC0}" dt="2023-01-09T19:55:00.457" v="3989" actId="478"/>
          <ac:picMkLst>
            <pc:docMk/>
            <pc:sldMk cId="414003016" sldId="409"/>
            <ac:picMk id="10" creationId="{623EE2E5-027A-451F-9409-39D82E91E245}"/>
          </ac:picMkLst>
        </pc:picChg>
        <pc:picChg chg="add mod">
          <ac:chgData name="Andre Fernandes (I)" userId="8897688a-90f8-472d-b3a1-3a1c9714a88b" providerId="ADAL" clId="{D21E748A-3B78-4426-8EBD-60D62392ADC0}" dt="2023-01-09T19:57:41.042" v="4004" actId="1076"/>
          <ac:picMkLst>
            <pc:docMk/>
            <pc:sldMk cId="414003016" sldId="409"/>
            <ac:picMk id="36" creationId="{1C151168-87FF-4F4E-B649-5E0787901BEB}"/>
          </ac:picMkLst>
        </pc:picChg>
        <pc:cxnChg chg="del">
          <ac:chgData name="Andre Fernandes (I)" userId="8897688a-90f8-472d-b3a1-3a1c9714a88b" providerId="ADAL" clId="{D21E748A-3B78-4426-8EBD-60D62392ADC0}" dt="2023-01-09T19:55:08.234" v="3993" actId="478"/>
          <ac:cxnSpMkLst>
            <pc:docMk/>
            <pc:sldMk cId="414003016" sldId="409"/>
            <ac:cxnSpMk id="22" creationId="{40FAE51B-815C-4E94-A5BD-619A04066763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23" creationId="{3EFD4F4A-F4F8-4D91-B677-74F3D8DE6C47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25" creationId="{7B801521-18A6-4053-BE03-EC2954C87A74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27" creationId="{3FA20655-C42E-48FD-8583-7C5AD42ABD4F}"/>
          </ac:cxnSpMkLst>
        </pc:cxnChg>
        <pc:cxnChg chg="del">
          <ac:chgData name="Andre Fernandes (I)" userId="8897688a-90f8-472d-b3a1-3a1c9714a88b" providerId="ADAL" clId="{D21E748A-3B78-4426-8EBD-60D62392ADC0}" dt="2023-01-09T19:55:07.260" v="3992" actId="478"/>
          <ac:cxnSpMkLst>
            <pc:docMk/>
            <pc:sldMk cId="414003016" sldId="409"/>
            <ac:cxnSpMk id="29" creationId="{45EDF778-8E03-4858-ADD2-A4023DB75AAD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32" creationId="{579AE8AF-5FDE-4A29-8AB8-E6EB3D2A0BCA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34" creationId="{902E4A4A-FF5B-4A5F-B963-F9F7A88424F4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35" creationId="{44D89727-0C9A-4545-926D-680E93AAFBA6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43" creationId="{56D6C12B-8EEA-40E9-8CD2-C3018034B74B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46" creationId="{9BF14694-A977-4502-92BF-6120815DD72A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49" creationId="{4AE79F08-5107-45D2-8EF8-53C3A51AD09D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50" creationId="{1901B0ED-D276-4F61-9E0C-3946A6E1C56A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52" creationId="{62E3E7B2-9C2D-43CA-8E71-11058EA4E5EF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54" creationId="{68F2AE1E-8A42-4201-8DCE-7FEDEE4FBD88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57" creationId="{B42299E2-6562-4DD6-AB89-EC4440B98C3A}"/>
          </ac:cxnSpMkLst>
        </pc:cxnChg>
        <pc:cxnChg chg="del">
          <ac:chgData name="Andre Fernandes (I)" userId="8897688a-90f8-472d-b3a1-3a1c9714a88b" providerId="ADAL" clId="{D21E748A-3B78-4426-8EBD-60D62392ADC0}" dt="2023-01-09T19:55:22.832" v="3994" actId="478"/>
          <ac:cxnSpMkLst>
            <pc:docMk/>
            <pc:sldMk cId="414003016" sldId="409"/>
            <ac:cxnSpMk id="62" creationId="{A705DD4C-677C-473F-9411-A308FCD4C01F}"/>
          </ac:cxnSpMkLst>
        </pc:cxnChg>
      </pc:sldChg>
      <pc:sldChg chg="addSp delSp modSp add mod modAnim">
        <pc:chgData name="Andre Fernandes (I)" userId="8897688a-90f8-472d-b3a1-3a1c9714a88b" providerId="ADAL" clId="{D21E748A-3B78-4426-8EBD-60D62392ADC0}" dt="2023-01-09T20:28:32.211" v="4747" actId="14100"/>
        <pc:sldMkLst>
          <pc:docMk/>
          <pc:sldMk cId="3815328754" sldId="410"/>
        </pc:sldMkLst>
        <pc:spChg chg="add del mod">
          <ac:chgData name="Andre Fernandes (I)" userId="8897688a-90f8-472d-b3a1-3a1c9714a88b" providerId="ADAL" clId="{D21E748A-3B78-4426-8EBD-60D62392ADC0}" dt="2023-01-09T20:01:14.049" v="4199" actId="478"/>
          <ac:spMkLst>
            <pc:docMk/>
            <pc:sldMk cId="3815328754" sldId="410"/>
            <ac:spMk id="3" creationId="{63A69377-958B-406A-A54B-3BB096A8B3BC}"/>
          </ac:spMkLst>
        </pc:spChg>
        <pc:spChg chg="add del mod">
          <ac:chgData name="Andre Fernandes (I)" userId="8897688a-90f8-472d-b3a1-3a1c9714a88b" providerId="ADAL" clId="{D21E748A-3B78-4426-8EBD-60D62392ADC0}" dt="2023-01-09T20:08:27.299" v="4459" actId="478"/>
          <ac:spMkLst>
            <pc:docMk/>
            <pc:sldMk cId="3815328754" sldId="410"/>
            <ac:spMk id="17" creationId="{1A9E7331-FA52-4A4B-9CEA-1E4599DB88E0}"/>
          </ac:spMkLst>
        </pc:spChg>
        <pc:spChg chg="add mod ord">
          <ac:chgData name="Andre Fernandes (I)" userId="8897688a-90f8-472d-b3a1-3a1c9714a88b" providerId="ADAL" clId="{D21E748A-3B78-4426-8EBD-60D62392ADC0}" dt="2023-01-09T20:10:07.375" v="4501" actId="167"/>
          <ac:spMkLst>
            <pc:docMk/>
            <pc:sldMk cId="3815328754" sldId="410"/>
            <ac:spMk id="24" creationId="{09CB0446-346A-4B50-9CA8-BAB2836CBF02}"/>
          </ac:spMkLst>
        </pc:spChg>
        <pc:spChg chg="add mod">
          <ac:chgData name="Andre Fernandes (I)" userId="8897688a-90f8-472d-b3a1-3a1c9714a88b" providerId="ADAL" clId="{D21E748A-3B78-4426-8EBD-60D62392ADC0}" dt="2023-01-09T20:10:16.309" v="4516" actId="20577"/>
          <ac:spMkLst>
            <pc:docMk/>
            <pc:sldMk cId="3815328754" sldId="410"/>
            <ac:spMk id="25" creationId="{04723368-ABD3-41AE-8AED-B134ED7A462C}"/>
          </ac:spMkLst>
        </pc:spChg>
        <pc:spChg chg="add mod">
          <ac:chgData name="Andre Fernandes (I)" userId="8897688a-90f8-472d-b3a1-3a1c9714a88b" providerId="ADAL" clId="{D21E748A-3B78-4426-8EBD-60D62392ADC0}" dt="2023-01-09T20:11:31.576" v="4538" actId="207"/>
          <ac:spMkLst>
            <pc:docMk/>
            <pc:sldMk cId="3815328754" sldId="410"/>
            <ac:spMk id="32" creationId="{6E7F34AC-B954-4A89-9C78-4C3F76ADCC10}"/>
          </ac:spMkLst>
        </pc:spChg>
        <pc:spChg chg="add mod">
          <ac:chgData name="Andre Fernandes (I)" userId="8897688a-90f8-472d-b3a1-3a1c9714a88b" providerId="ADAL" clId="{D21E748A-3B78-4426-8EBD-60D62392ADC0}" dt="2023-01-09T20:23:37.207" v="4744" actId="1035"/>
          <ac:spMkLst>
            <pc:docMk/>
            <pc:sldMk cId="3815328754" sldId="410"/>
            <ac:spMk id="37" creationId="{33E6DC23-1E26-44D3-B338-BAF0C3935F7F}"/>
          </ac:spMkLst>
        </pc:spChg>
        <pc:spChg chg="del">
          <ac:chgData name="Andre Fernandes (I)" userId="8897688a-90f8-472d-b3a1-3a1c9714a88b" providerId="ADAL" clId="{D21E748A-3B78-4426-8EBD-60D62392ADC0}" dt="2023-01-09T20:01:09.955" v="4197" actId="478"/>
          <ac:spMkLst>
            <pc:docMk/>
            <pc:sldMk cId="3815328754" sldId="410"/>
            <ac:spMk id="38" creationId="{173F7132-3F64-4FF3-90DA-61280FAD4617}"/>
          </ac:spMkLst>
        </pc:spChg>
        <pc:spChg chg="add del mod">
          <ac:chgData name="Andre Fernandes (I)" userId="8897688a-90f8-472d-b3a1-3a1c9714a88b" providerId="ADAL" clId="{D21E748A-3B78-4426-8EBD-60D62392ADC0}" dt="2023-01-09T20:23:28.326" v="4740" actId="1076"/>
          <ac:spMkLst>
            <pc:docMk/>
            <pc:sldMk cId="3815328754" sldId="410"/>
            <ac:spMk id="39" creationId="{B2E67D11-FC08-4742-8B76-083B7537ABFC}"/>
          </ac:spMkLst>
        </pc:spChg>
        <pc:grpChg chg="add mod">
          <ac:chgData name="Andre Fernandes (I)" userId="8897688a-90f8-472d-b3a1-3a1c9714a88b" providerId="ADAL" clId="{D21E748A-3B78-4426-8EBD-60D62392ADC0}" dt="2023-01-09T20:02:26.221" v="4224" actId="164"/>
          <ac:grpSpMkLst>
            <pc:docMk/>
            <pc:sldMk cId="3815328754" sldId="410"/>
            <ac:grpSpMk id="11" creationId="{0A8D8423-BEDD-4A46-90A7-CE766BE76E71}"/>
          </ac:grpSpMkLst>
        </pc:grpChg>
        <pc:grpChg chg="add mod">
          <ac:chgData name="Andre Fernandes (I)" userId="8897688a-90f8-472d-b3a1-3a1c9714a88b" providerId="ADAL" clId="{D21E748A-3B78-4426-8EBD-60D62392ADC0}" dt="2023-01-09T20:11:10.257" v="4527" actId="164"/>
          <ac:grpSpMkLst>
            <pc:docMk/>
            <pc:sldMk cId="3815328754" sldId="410"/>
            <ac:grpSpMk id="27" creationId="{DEAB3989-8FAB-49A8-9109-7D6BB9BC7C20}"/>
          </ac:grpSpMkLst>
        </pc:grpChg>
        <pc:graphicFrameChg chg="add del mod">
          <ac:chgData name="Andre Fernandes (I)" userId="8897688a-90f8-472d-b3a1-3a1c9714a88b" providerId="ADAL" clId="{D21E748A-3B78-4426-8EBD-60D62392ADC0}" dt="2023-01-09T20:23:22.111" v="4738" actId="12084"/>
          <ac:graphicFrameMkLst>
            <pc:docMk/>
            <pc:sldMk cId="3815328754" sldId="410"/>
            <ac:graphicFrameMk id="33" creationId="{F0B67E6C-1DB4-488D-8BFA-2EE827CEFF3B}"/>
          </ac:graphicFrameMkLst>
        </pc:graphicFrameChg>
        <pc:picChg chg="mod">
          <ac:chgData name="Andre Fernandes (I)" userId="8897688a-90f8-472d-b3a1-3a1c9714a88b" providerId="ADAL" clId="{D21E748A-3B78-4426-8EBD-60D62392ADC0}" dt="2023-01-09T20:01:27.561" v="4201" actId="1076"/>
          <ac:picMkLst>
            <pc:docMk/>
            <pc:sldMk cId="3815328754" sldId="410"/>
            <ac:picMk id="6" creationId="{46A4C129-9801-46B4-8A18-AA668F120D21}"/>
          </ac:picMkLst>
        </pc:picChg>
        <pc:picChg chg="add mod">
          <ac:chgData name="Andre Fernandes (I)" userId="8897688a-90f8-472d-b3a1-3a1c9714a88b" providerId="ADAL" clId="{D21E748A-3B78-4426-8EBD-60D62392ADC0}" dt="2023-01-09T20:21:19.205" v="4690" actId="1076"/>
          <ac:picMkLst>
            <pc:docMk/>
            <pc:sldMk cId="3815328754" sldId="410"/>
            <ac:picMk id="20" creationId="{FEB76F00-F006-4ACB-8BA3-4B353DCB65C2}"/>
          </ac:picMkLst>
        </pc:picChg>
        <pc:picChg chg="add mod">
          <ac:chgData name="Andre Fernandes (I)" userId="8897688a-90f8-472d-b3a1-3a1c9714a88b" providerId="ADAL" clId="{D21E748A-3B78-4426-8EBD-60D62392ADC0}" dt="2023-01-09T20:21:19.205" v="4690" actId="1076"/>
          <ac:picMkLst>
            <pc:docMk/>
            <pc:sldMk cId="3815328754" sldId="410"/>
            <ac:picMk id="21" creationId="{3E5947F3-7CFC-466B-8723-B9771F4B5000}"/>
          </ac:picMkLst>
        </pc:picChg>
        <pc:picChg chg="add mod">
          <ac:chgData name="Andre Fernandes (I)" userId="8897688a-90f8-472d-b3a1-3a1c9714a88b" providerId="ADAL" clId="{D21E748A-3B78-4426-8EBD-60D62392ADC0}" dt="2023-01-09T20:21:19.205" v="4690" actId="1076"/>
          <ac:picMkLst>
            <pc:docMk/>
            <pc:sldMk cId="3815328754" sldId="410"/>
            <ac:picMk id="22" creationId="{0F8C1277-5392-4012-94DA-43BF81984C7A}"/>
          </ac:picMkLst>
        </pc:picChg>
        <pc:picChg chg="del">
          <ac:chgData name="Andre Fernandes (I)" userId="8897688a-90f8-472d-b3a1-3a1c9714a88b" providerId="ADAL" clId="{D21E748A-3B78-4426-8EBD-60D62392ADC0}" dt="2023-01-09T20:01:11.471" v="4198" actId="478"/>
          <ac:picMkLst>
            <pc:docMk/>
            <pc:sldMk cId="3815328754" sldId="410"/>
            <ac:picMk id="36" creationId="{1C151168-87FF-4F4E-B649-5E0787901BEB}"/>
          </ac:picMkLst>
        </pc:picChg>
        <pc:cxnChg chg="add mod">
          <ac:chgData name="Andre Fernandes (I)" userId="8897688a-90f8-472d-b3a1-3a1c9714a88b" providerId="ADAL" clId="{D21E748A-3B78-4426-8EBD-60D62392ADC0}" dt="2023-01-09T20:02:26.221" v="4224" actId="164"/>
          <ac:cxnSpMkLst>
            <pc:docMk/>
            <pc:sldMk cId="3815328754" sldId="410"/>
            <ac:cxnSpMk id="7" creationId="{4CA6C5B5-51A5-4642-9D37-FFF94E557DA8}"/>
          </ac:cxnSpMkLst>
        </pc:cxnChg>
        <pc:cxnChg chg="add mod">
          <ac:chgData name="Andre Fernandes (I)" userId="8897688a-90f8-472d-b3a1-3a1c9714a88b" providerId="ADAL" clId="{D21E748A-3B78-4426-8EBD-60D62392ADC0}" dt="2023-01-09T20:02:26.221" v="4224" actId="164"/>
          <ac:cxnSpMkLst>
            <pc:docMk/>
            <pc:sldMk cId="3815328754" sldId="410"/>
            <ac:cxnSpMk id="12" creationId="{3D58E46A-AC3D-4B1D-BED5-B959FD4227C8}"/>
          </ac:cxnSpMkLst>
        </pc:cxnChg>
        <pc:cxnChg chg="add mod">
          <ac:chgData name="Andre Fernandes (I)" userId="8897688a-90f8-472d-b3a1-3a1c9714a88b" providerId="ADAL" clId="{D21E748A-3B78-4426-8EBD-60D62392ADC0}" dt="2023-01-09T20:02:26.221" v="4224" actId="164"/>
          <ac:cxnSpMkLst>
            <pc:docMk/>
            <pc:sldMk cId="3815328754" sldId="410"/>
            <ac:cxnSpMk id="13" creationId="{395FD17D-0B42-42D7-BC93-4A4102083A48}"/>
          </ac:cxnSpMkLst>
        </pc:cxnChg>
        <pc:cxnChg chg="add mod">
          <ac:chgData name="Andre Fernandes (I)" userId="8897688a-90f8-472d-b3a1-3a1c9714a88b" providerId="ADAL" clId="{D21E748A-3B78-4426-8EBD-60D62392ADC0}" dt="2023-01-09T20:03:14.978" v="4234" actId="1582"/>
          <ac:cxnSpMkLst>
            <pc:docMk/>
            <pc:sldMk cId="3815328754" sldId="410"/>
            <ac:cxnSpMk id="15" creationId="{82EF0EBA-13CF-4079-A982-D0249D04F995}"/>
          </ac:cxnSpMkLst>
        </pc:cxnChg>
        <pc:cxnChg chg="add mod">
          <ac:chgData name="Andre Fernandes (I)" userId="8897688a-90f8-472d-b3a1-3a1c9714a88b" providerId="ADAL" clId="{D21E748A-3B78-4426-8EBD-60D62392ADC0}" dt="2023-01-09T20:28:32.211" v="4747" actId="14100"/>
          <ac:cxnSpMkLst>
            <pc:docMk/>
            <pc:sldMk cId="3815328754" sldId="410"/>
            <ac:cxnSpMk id="19" creationId="{E610DC22-627F-4DDF-AC71-871A9ED9EF96}"/>
          </ac:cxnSpMkLst>
        </pc:cxnChg>
        <pc:cxnChg chg="add mod">
          <ac:chgData name="Andre Fernandes (I)" userId="8897688a-90f8-472d-b3a1-3a1c9714a88b" providerId="ADAL" clId="{D21E748A-3B78-4426-8EBD-60D62392ADC0}" dt="2023-01-09T20:12:19.381" v="4543" actId="14100"/>
          <ac:cxnSpMkLst>
            <pc:docMk/>
            <pc:sldMk cId="3815328754" sldId="410"/>
            <ac:cxnSpMk id="28" creationId="{79AD6F4A-3B80-496E-BF75-E5A913FB8A61}"/>
          </ac:cxnSpMkLst>
        </pc:cxnChg>
      </pc:sldChg>
      <pc:sldChg chg="addSp delSp modSp add mod ord modAnim">
        <pc:chgData name="Andre Fernandes (I)" userId="8897688a-90f8-472d-b3a1-3a1c9714a88b" providerId="ADAL" clId="{D21E748A-3B78-4426-8EBD-60D62392ADC0}" dt="2023-01-09T20:33:55.838" v="4983" actId="1076"/>
        <pc:sldMkLst>
          <pc:docMk/>
          <pc:sldMk cId="793826403" sldId="411"/>
        </pc:sldMkLst>
        <pc:spChg chg="add mod">
          <ac:chgData name="Andre Fernandes (I)" userId="8897688a-90f8-472d-b3a1-3a1c9714a88b" providerId="ADAL" clId="{D21E748A-3B78-4426-8EBD-60D62392ADC0}" dt="2023-01-09T20:32:48.109" v="4931" actId="1076"/>
          <ac:spMkLst>
            <pc:docMk/>
            <pc:sldMk cId="793826403" sldId="411"/>
            <ac:spMk id="7" creationId="{B158A499-614D-4B42-A6C6-5CA3E95590DA}"/>
          </ac:spMkLst>
        </pc:spChg>
        <pc:spChg chg="add mod">
          <ac:chgData name="Andre Fernandes (I)" userId="8897688a-90f8-472d-b3a1-3a1c9714a88b" providerId="ADAL" clId="{D21E748A-3B78-4426-8EBD-60D62392ADC0}" dt="2023-01-09T20:33:55.838" v="4983" actId="1076"/>
          <ac:spMkLst>
            <pc:docMk/>
            <pc:sldMk cId="793826403" sldId="411"/>
            <ac:spMk id="8" creationId="{24C29868-F77C-4BC2-B0AE-4E8B8D1130C3}"/>
          </ac:spMkLst>
        </pc:spChg>
        <pc:spChg chg="add mod">
          <ac:chgData name="Andre Fernandes (I)" userId="8897688a-90f8-472d-b3a1-3a1c9714a88b" providerId="ADAL" clId="{D21E748A-3B78-4426-8EBD-60D62392ADC0}" dt="2023-01-09T20:33:55.838" v="4983" actId="1076"/>
          <ac:spMkLst>
            <pc:docMk/>
            <pc:sldMk cId="793826403" sldId="411"/>
            <ac:spMk id="9" creationId="{C24F9281-84F7-4CF2-A9D9-199797640B20}"/>
          </ac:spMkLst>
        </pc:spChg>
        <pc:spChg chg="add mod">
          <ac:chgData name="Andre Fernandes (I)" userId="8897688a-90f8-472d-b3a1-3a1c9714a88b" providerId="ADAL" clId="{D21E748A-3B78-4426-8EBD-60D62392ADC0}" dt="2023-01-09T20:32:53.879" v="4932" actId="1076"/>
          <ac:spMkLst>
            <pc:docMk/>
            <pc:sldMk cId="793826403" sldId="411"/>
            <ac:spMk id="11" creationId="{9CCEEADE-5B10-481F-8CB0-0F358F582E30}"/>
          </ac:spMkLst>
        </pc:spChg>
        <pc:spChg chg="add mod">
          <ac:chgData name="Andre Fernandes (I)" userId="8897688a-90f8-472d-b3a1-3a1c9714a88b" providerId="ADAL" clId="{D21E748A-3B78-4426-8EBD-60D62392ADC0}" dt="2023-01-09T20:33:46.064" v="4982" actId="1076"/>
          <ac:spMkLst>
            <pc:docMk/>
            <pc:sldMk cId="793826403" sldId="411"/>
            <ac:spMk id="12" creationId="{9D2B0DD2-9724-4F7A-89D6-CDFA3A8CBCA9}"/>
          </ac:spMkLst>
        </pc:spChg>
        <pc:spChg chg="mod">
          <ac:chgData name="Andre Fernandes (I)" userId="8897688a-90f8-472d-b3a1-3a1c9714a88b" providerId="ADAL" clId="{D21E748A-3B78-4426-8EBD-60D62392ADC0}" dt="2023-01-09T20:16:37.232" v="4610" actId="20577"/>
          <ac:spMkLst>
            <pc:docMk/>
            <pc:sldMk cId="793826403" sldId="411"/>
            <ac:spMk id="22" creationId="{C74D814A-846D-4793-84C4-F8FD78EF93D0}"/>
          </ac:spMkLst>
        </pc:spChg>
        <pc:picChg chg="del">
          <ac:chgData name="Andre Fernandes (I)" userId="8897688a-90f8-472d-b3a1-3a1c9714a88b" providerId="ADAL" clId="{D21E748A-3B78-4426-8EBD-60D62392ADC0}" dt="2023-01-09T20:16:39.163" v="4611" actId="478"/>
          <ac:picMkLst>
            <pc:docMk/>
            <pc:sldMk cId="793826403" sldId="411"/>
            <ac:picMk id="3" creationId="{888CF5AF-EEFD-41B6-A203-7F22D81516BF}"/>
          </ac:picMkLst>
        </pc:picChg>
        <pc:picChg chg="add mod">
          <ac:chgData name="Andre Fernandes (I)" userId="8897688a-90f8-472d-b3a1-3a1c9714a88b" providerId="ADAL" clId="{D21E748A-3B78-4426-8EBD-60D62392ADC0}" dt="2023-01-09T20:32:28.246" v="4926" actId="1076"/>
          <ac:picMkLst>
            <pc:docMk/>
            <pc:sldMk cId="793826403" sldId="411"/>
            <ac:picMk id="5" creationId="{6D3EDE2B-F5E1-4DEC-9FCB-810CFC2804AB}"/>
          </ac:picMkLst>
        </pc:picChg>
        <pc:picChg chg="add mod">
          <ac:chgData name="Andre Fernandes (I)" userId="8897688a-90f8-472d-b3a1-3a1c9714a88b" providerId="ADAL" clId="{D21E748A-3B78-4426-8EBD-60D62392ADC0}" dt="2023-01-09T20:32:30.009" v="4927" actId="1076"/>
          <ac:picMkLst>
            <pc:docMk/>
            <pc:sldMk cId="793826403" sldId="411"/>
            <ac:picMk id="6" creationId="{CEB420C1-131B-490D-934A-0CB800A9D1D9}"/>
          </ac:picMkLst>
        </pc:picChg>
      </pc:sldChg>
      <pc:sldChg chg="addSp delSp modSp add mod delAnim">
        <pc:chgData name="Andre Fernandes (I)" userId="8897688a-90f8-472d-b3a1-3a1c9714a88b" providerId="ADAL" clId="{D21E748A-3B78-4426-8EBD-60D62392ADC0}" dt="2023-01-09T20:42:30.059" v="5162" actId="14100"/>
        <pc:sldMkLst>
          <pc:docMk/>
          <pc:sldMk cId="3221191504" sldId="412"/>
        </pc:sldMkLst>
        <pc:spChg chg="del">
          <ac:chgData name="Andre Fernandes (I)" userId="8897688a-90f8-472d-b3a1-3a1c9714a88b" providerId="ADAL" clId="{D21E748A-3B78-4426-8EBD-60D62392ADC0}" dt="2023-01-09T20:39:00.040" v="5075" actId="478"/>
          <ac:spMkLst>
            <pc:docMk/>
            <pc:sldMk cId="3221191504" sldId="412"/>
            <ac:spMk id="3" creationId="{2B20E52C-C9BF-49F7-9E7C-2250A99CF5E5}"/>
          </ac:spMkLst>
        </pc:spChg>
        <pc:spChg chg="del">
          <ac:chgData name="Andre Fernandes (I)" userId="8897688a-90f8-472d-b3a1-3a1c9714a88b" providerId="ADAL" clId="{D21E748A-3B78-4426-8EBD-60D62392ADC0}" dt="2023-01-09T20:38:59.007" v="5074" actId="478"/>
          <ac:spMkLst>
            <pc:docMk/>
            <pc:sldMk cId="3221191504" sldId="412"/>
            <ac:spMk id="5" creationId="{DED56E14-B7B6-4017-A5F5-D9AAFCF93D39}"/>
          </ac:spMkLst>
        </pc:spChg>
        <pc:spChg chg="del">
          <ac:chgData name="Andre Fernandes (I)" userId="8897688a-90f8-472d-b3a1-3a1c9714a88b" providerId="ADAL" clId="{D21E748A-3B78-4426-8EBD-60D62392ADC0}" dt="2023-01-09T20:38:57.340" v="5073" actId="478"/>
          <ac:spMkLst>
            <pc:docMk/>
            <pc:sldMk cId="3221191504" sldId="412"/>
            <ac:spMk id="7" creationId="{E2C7741D-8F43-4E84-95C7-A25CF878D221}"/>
          </ac:spMkLst>
        </pc:spChg>
        <pc:spChg chg="del">
          <ac:chgData name="Andre Fernandes (I)" userId="8897688a-90f8-472d-b3a1-3a1c9714a88b" providerId="ADAL" clId="{D21E748A-3B78-4426-8EBD-60D62392ADC0}" dt="2023-01-09T20:39:20.434" v="5084" actId="478"/>
          <ac:spMkLst>
            <pc:docMk/>
            <pc:sldMk cId="3221191504" sldId="412"/>
            <ac:spMk id="9" creationId="{D8056BFA-41A5-4DB0-97EA-BA89656B75C9}"/>
          </ac:spMkLst>
        </pc:spChg>
        <pc:spChg chg="del">
          <ac:chgData name="Andre Fernandes (I)" userId="8897688a-90f8-472d-b3a1-3a1c9714a88b" providerId="ADAL" clId="{D21E748A-3B78-4426-8EBD-60D62392ADC0}" dt="2023-01-09T20:39:14.469" v="5081" actId="478"/>
          <ac:spMkLst>
            <pc:docMk/>
            <pc:sldMk cId="3221191504" sldId="412"/>
            <ac:spMk id="17" creationId="{CF1B9DEC-2253-4437-8E1B-5D4F138ECC58}"/>
          </ac:spMkLst>
        </pc:spChg>
        <pc:spChg chg="del">
          <ac:chgData name="Andre Fernandes (I)" userId="8897688a-90f8-472d-b3a1-3a1c9714a88b" providerId="ADAL" clId="{D21E748A-3B78-4426-8EBD-60D62392ADC0}" dt="2023-01-09T20:39:10.872" v="5079" actId="478"/>
          <ac:spMkLst>
            <pc:docMk/>
            <pc:sldMk cId="3221191504" sldId="412"/>
            <ac:spMk id="18" creationId="{CAC0C603-17F0-4BE7-8E0F-22453CE10784}"/>
          </ac:spMkLst>
        </pc:spChg>
        <pc:spChg chg="del">
          <ac:chgData name="Andre Fernandes (I)" userId="8897688a-90f8-472d-b3a1-3a1c9714a88b" providerId="ADAL" clId="{D21E748A-3B78-4426-8EBD-60D62392ADC0}" dt="2023-01-09T20:39:16.841" v="5082" actId="478"/>
          <ac:spMkLst>
            <pc:docMk/>
            <pc:sldMk cId="3221191504" sldId="412"/>
            <ac:spMk id="19" creationId="{BD55673F-31BD-46C4-8A31-CAA05296E0DA}"/>
          </ac:spMkLst>
        </pc:spChg>
        <pc:spChg chg="del">
          <ac:chgData name="Andre Fernandes (I)" userId="8897688a-90f8-472d-b3a1-3a1c9714a88b" providerId="ADAL" clId="{D21E748A-3B78-4426-8EBD-60D62392ADC0}" dt="2023-01-09T20:39:24.170" v="5086" actId="478"/>
          <ac:spMkLst>
            <pc:docMk/>
            <pc:sldMk cId="3221191504" sldId="412"/>
            <ac:spMk id="20" creationId="{A7F2F89D-4A78-47BD-807B-07A227B4EA6A}"/>
          </ac:spMkLst>
        </pc:spChg>
        <pc:spChg chg="del">
          <ac:chgData name="Andre Fernandes (I)" userId="8897688a-90f8-472d-b3a1-3a1c9714a88b" providerId="ADAL" clId="{D21E748A-3B78-4426-8EBD-60D62392ADC0}" dt="2023-01-09T20:39:27.199" v="5088" actId="478"/>
          <ac:spMkLst>
            <pc:docMk/>
            <pc:sldMk cId="3221191504" sldId="412"/>
            <ac:spMk id="21" creationId="{2D9B9C43-24B1-4ACE-89FA-C1FF1FFC1FE7}"/>
          </ac:spMkLst>
        </pc:spChg>
        <pc:spChg chg="del">
          <ac:chgData name="Andre Fernandes (I)" userId="8897688a-90f8-472d-b3a1-3a1c9714a88b" providerId="ADAL" clId="{D21E748A-3B78-4426-8EBD-60D62392ADC0}" dt="2023-01-09T20:39:33.886" v="5092" actId="478"/>
          <ac:spMkLst>
            <pc:docMk/>
            <pc:sldMk cId="3221191504" sldId="412"/>
            <ac:spMk id="22" creationId="{991CBF86-BA57-43D9-B483-840846FF35D0}"/>
          </ac:spMkLst>
        </pc:spChg>
        <pc:spChg chg="del">
          <ac:chgData name="Andre Fernandes (I)" userId="8897688a-90f8-472d-b3a1-3a1c9714a88b" providerId="ADAL" clId="{D21E748A-3B78-4426-8EBD-60D62392ADC0}" dt="2023-01-09T20:39:35.156" v="5093" actId="478"/>
          <ac:spMkLst>
            <pc:docMk/>
            <pc:sldMk cId="3221191504" sldId="412"/>
            <ac:spMk id="23" creationId="{5BC81B7E-7F79-46E4-ACB1-005EDD3D5D8C}"/>
          </ac:spMkLst>
        </pc:spChg>
        <pc:spChg chg="del">
          <ac:chgData name="Andre Fernandes (I)" userId="8897688a-90f8-472d-b3a1-3a1c9714a88b" providerId="ADAL" clId="{D21E748A-3B78-4426-8EBD-60D62392ADC0}" dt="2023-01-09T20:39:31.099" v="5090" actId="478"/>
          <ac:spMkLst>
            <pc:docMk/>
            <pc:sldMk cId="3221191504" sldId="412"/>
            <ac:spMk id="24" creationId="{8E5B0F66-BDF7-4F47-BBBF-2191C4034388}"/>
          </ac:spMkLst>
        </pc:spChg>
        <pc:spChg chg="del">
          <ac:chgData name="Andre Fernandes (I)" userId="8897688a-90f8-472d-b3a1-3a1c9714a88b" providerId="ADAL" clId="{D21E748A-3B78-4426-8EBD-60D62392ADC0}" dt="2023-01-09T20:39:28.667" v="5089" actId="478"/>
          <ac:spMkLst>
            <pc:docMk/>
            <pc:sldMk cId="3221191504" sldId="412"/>
            <ac:spMk id="25" creationId="{CFB0927F-8FD8-467E-AADA-E98CA8DDDF9A}"/>
          </ac:spMkLst>
        </pc:spChg>
        <pc:spChg chg="add del mod">
          <ac:chgData name="Andre Fernandes (I)" userId="8897688a-90f8-472d-b3a1-3a1c9714a88b" providerId="ADAL" clId="{D21E748A-3B78-4426-8EBD-60D62392ADC0}" dt="2023-01-09T20:39:03.813" v="5076" actId="478"/>
          <ac:spMkLst>
            <pc:docMk/>
            <pc:sldMk cId="3221191504" sldId="412"/>
            <ac:spMk id="26" creationId="{0B8C889A-6E7B-4D65-B6B0-913E13D52A12}"/>
          </ac:spMkLst>
        </pc:spChg>
        <pc:spChg chg="add mod">
          <ac:chgData name="Andre Fernandes (I)" userId="8897688a-90f8-472d-b3a1-3a1c9714a88b" providerId="ADAL" clId="{D21E748A-3B78-4426-8EBD-60D62392ADC0}" dt="2023-01-09T20:40:35.605" v="5103" actId="1076"/>
          <ac:spMkLst>
            <pc:docMk/>
            <pc:sldMk cId="3221191504" sldId="412"/>
            <ac:spMk id="28" creationId="{4C115DA0-CAB0-48DF-830E-0419665EF64A}"/>
          </ac:spMkLst>
        </pc:spChg>
        <pc:spChg chg="add mod">
          <ac:chgData name="Andre Fernandes (I)" userId="8897688a-90f8-472d-b3a1-3a1c9714a88b" providerId="ADAL" clId="{D21E748A-3B78-4426-8EBD-60D62392ADC0}" dt="2023-01-09T20:41:48.680" v="5119" actId="693"/>
          <ac:spMkLst>
            <pc:docMk/>
            <pc:sldMk cId="3221191504" sldId="412"/>
            <ac:spMk id="29" creationId="{CB017245-ADFD-4FF3-8109-C2818901865E}"/>
          </ac:spMkLst>
        </pc:spChg>
        <pc:spChg chg="add mod">
          <ac:chgData name="Andre Fernandes (I)" userId="8897688a-90f8-472d-b3a1-3a1c9714a88b" providerId="ADAL" clId="{D21E748A-3B78-4426-8EBD-60D62392ADC0}" dt="2023-01-09T20:42:30.059" v="5162" actId="14100"/>
          <ac:spMkLst>
            <pc:docMk/>
            <pc:sldMk cId="3221191504" sldId="412"/>
            <ac:spMk id="31" creationId="{93ACCA6C-2B30-482D-B8F7-17A0F42272C0}"/>
          </ac:spMkLst>
        </pc:spChg>
        <pc:picChg chg="del">
          <ac:chgData name="Andre Fernandes (I)" userId="8897688a-90f8-472d-b3a1-3a1c9714a88b" providerId="ADAL" clId="{D21E748A-3B78-4426-8EBD-60D62392ADC0}" dt="2023-01-09T20:39:12.169" v="5080" actId="478"/>
          <ac:picMkLst>
            <pc:docMk/>
            <pc:sldMk cId="3221191504" sldId="412"/>
            <ac:picMk id="6" creationId="{5C7268CB-D9B8-4EF8-BF09-69B7A472E317}"/>
          </ac:picMkLst>
        </pc:picChg>
        <pc:picChg chg="del">
          <ac:chgData name="Andre Fernandes (I)" userId="8897688a-90f8-472d-b3a1-3a1c9714a88b" providerId="ADAL" clId="{D21E748A-3B78-4426-8EBD-60D62392ADC0}" dt="2023-01-09T20:39:32.510" v="5091" actId="478"/>
          <ac:picMkLst>
            <pc:docMk/>
            <pc:sldMk cId="3221191504" sldId="412"/>
            <ac:picMk id="8" creationId="{2DB966C3-CCF5-453E-9EBB-9F3237491122}"/>
          </ac:picMkLst>
        </pc:picChg>
        <pc:picChg chg="del">
          <ac:chgData name="Andre Fernandes (I)" userId="8897688a-90f8-472d-b3a1-3a1c9714a88b" providerId="ADAL" clId="{D21E748A-3B78-4426-8EBD-60D62392ADC0}" dt="2023-01-09T20:39:07.754" v="5078" actId="478"/>
          <ac:picMkLst>
            <pc:docMk/>
            <pc:sldMk cId="3221191504" sldId="412"/>
            <ac:picMk id="10" creationId="{9F86429C-96E1-4681-8EB7-36D470C75C44}"/>
          </ac:picMkLst>
        </pc:picChg>
        <pc:picChg chg="del">
          <ac:chgData name="Andre Fernandes (I)" userId="8897688a-90f8-472d-b3a1-3a1c9714a88b" providerId="ADAL" clId="{D21E748A-3B78-4426-8EBD-60D62392ADC0}" dt="2023-01-09T20:39:25.523" v="5087" actId="478"/>
          <ac:picMkLst>
            <pc:docMk/>
            <pc:sldMk cId="3221191504" sldId="412"/>
            <ac:picMk id="12" creationId="{60636B63-A503-46BF-BD31-D3CF30DF2BD4}"/>
          </ac:picMkLst>
        </pc:picChg>
        <pc:picChg chg="del">
          <ac:chgData name="Andre Fernandes (I)" userId="8897688a-90f8-472d-b3a1-3a1c9714a88b" providerId="ADAL" clId="{D21E748A-3B78-4426-8EBD-60D62392ADC0}" dt="2023-01-09T20:39:18.098" v="5083" actId="478"/>
          <ac:picMkLst>
            <pc:docMk/>
            <pc:sldMk cId="3221191504" sldId="412"/>
            <ac:picMk id="14" creationId="{70483BFB-4EA8-42FB-A345-62F9DBBFE876}"/>
          </ac:picMkLst>
        </pc:picChg>
        <pc:picChg chg="mod">
          <ac:chgData name="Andre Fernandes (I)" userId="8897688a-90f8-472d-b3a1-3a1c9714a88b" providerId="ADAL" clId="{D21E748A-3B78-4426-8EBD-60D62392ADC0}" dt="2023-01-09T20:39:58.996" v="5097" actId="1076"/>
          <ac:picMkLst>
            <pc:docMk/>
            <pc:sldMk cId="3221191504" sldId="412"/>
            <ac:picMk id="15" creationId="{1E40E971-B0E6-4C32-A8BB-00C81500C8DC}"/>
          </ac:picMkLst>
        </pc:picChg>
        <pc:picChg chg="del">
          <ac:chgData name="Andre Fernandes (I)" userId="8897688a-90f8-472d-b3a1-3a1c9714a88b" providerId="ADAL" clId="{D21E748A-3B78-4426-8EBD-60D62392ADC0}" dt="2023-01-09T20:39:21.940" v="5085" actId="478"/>
          <ac:picMkLst>
            <pc:docMk/>
            <pc:sldMk cId="3221191504" sldId="412"/>
            <ac:picMk id="16" creationId="{11A2C342-FA4E-47D8-9D04-59E8218711D3}"/>
          </ac:picMkLst>
        </pc:picChg>
        <pc:picChg chg="add mod">
          <ac:chgData name="Andre Fernandes (I)" userId="8897688a-90f8-472d-b3a1-3a1c9714a88b" providerId="ADAL" clId="{D21E748A-3B78-4426-8EBD-60D62392ADC0}" dt="2023-01-09T20:40:18.615" v="5101" actId="1076"/>
          <ac:picMkLst>
            <pc:docMk/>
            <pc:sldMk cId="3221191504" sldId="412"/>
            <ac:picMk id="27" creationId="{A4AF93E3-5EBE-4F14-A308-59F4D8E39ED6}"/>
          </ac:picMkLst>
        </pc:picChg>
      </pc:sldChg>
      <pc:sldChg chg="addSp delSp modSp add mod delAnim modAnim">
        <pc:chgData name="Andre Fernandes (I)" userId="8897688a-90f8-472d-b3a1-3a1c9714a88b" providerId="ADAL" clId="{D21E748A-3B78-4426-8EBD-60D62392ADC0}" dt="2023-01-09T21:21:46.873" v="6406" actId="20577"/>
        <pc:sldMkLst>
          <pc:docMk/>
          <pc:sldMk cId="855686007" sldId="413"/>
        </pc:sldMkLst>
        <pc:spChg chg="del mod">
          <ac:chgData name="Andre Fernandes (I)" userId="8897688a-90f8-472d-b3a1-3a1c9714a88b" providerId="ADAL" clId="{D21E748A-3B78-4426-8EBD-60D62392ADC0}" dt="2023-01-09T20:50:31.096" v="5191" actId="478"/>
          <ac:spMkLst>
            <pc:docMk/>
            <pc:sldMk cId="855686007" sldId="413"/>
            <ac:spMk id="2" creationId="{905EECAD-7D0B-764B-AE84-7A6552B5E378}"/>
          </ac:spMkLst>
        </pc:spChg>
        <pc:spChg chg="add mod ord">
          <ac:chgData name="Andre Fernandes (I)" userId="8897688a-90f8-472d-b3a1-3a1c9714a88b" providerId="ADAL" clId="{D21E748A-3B78-4426-8EBD-60D62392ADC0}" dt="2023-01-09T20:51:13.859" v="5276" actId="1076"/>
          <ac:spMkLst>
            <pc:docMk/>
            <pc:sldMk cId="855686007" sldId="413"/>
            <ac:spMk id="5" creationId="{E68290AE-979A-4C87-B24E-BF7CEF0649CA}"/>
          </ac:spMkLst>
        </pc:spChg>
        <pc:spChg chg="del">
          <ac:chgData name="Andre Fernandes (I)" userId="8897688a-90f8-472d-b3a1-3a1c9714a88b" providerId="ADAL" clId="{D21E748A-3B78-4426-8EBD-60D62392ADC0}" dt="2023-01-09T20:48:08.431" v="5165" actId="478"/>
          <ac:spMkLst>
            <pc:docMk/>
            <pc:sldMk cId="855686007" sldId="413"/>
            <ac:spMk id="8" creationId="{50AD39D2-A49C-4797-A0FF-C6C954D0AB69}"/>
          </ac:spMkLst>
        </pc:spChg>
        <pc:spChg chg="add del mod">
          <ac:chgData name="Andre Fernandes (I)" userId="8897688a-90f8-472d-b3a1-3a1c9714a88b" providerId="ADAL" clId="{D21E748A-3B78-4426-8EBD-60D62392ADC0}" dt="2023-01-09T20:50:34.037" v="5192" actId="478"/>
          <ac:spMkLst>
            <pc:docMk/>
            <pc:sldMk cId="855686007" sldId="413"/>
            <ac:spMk id="11" creationId="{ADA52E0E-7B72-410B-ACA3-5A9E8973EC96}"/>
          </ac:spMkLst>
        </pc:spChg>
        <pc:spChg chg="add mod">
          <ac:chgData name="Andre Fernandes (I)" userId="8897688a-90f8-472d-b3a1-3a1c9714a88b" providerId="ADAL" clId="{D21E748A-3B78-4426-8EBD-60D62392ADC0}" dt="2023-01-09T20:55:19.229" v="5578" actId="164"/>
          <ac:spMkLst>
            <pc:docMk/>
            <pc:sldMk cId="855686007" sldId="413"/>
            <ac:spMk id="12" creationId="{92CF5E7E-D048-424B-A5A2-2212884DBE4A}"/>
          </ac:spMkLst>
        </pc:spChg>
        <pc:spChg chg="del">
          <ac:chgData name="Andre Fernandes (I)" userId="8897688a-90f8-472d-b3a1-3a1c9714a88b" providerId="ADAL" clId="{D21E748A-3B78-4426-8EBD-60D62392ADC0}" dt="2023-01-09T20:48:17.344" v="5168" actId="478"/>
          <ac:spMkLst>
            <pc:docMk/>
            <pc:sldMk cId="855686007" sldId="413"/>
            <ac:spMk id="13" creationId="{401B4AEB-E77B-4A18-A59B-04593DECAA67}"/>
          </ac:spMkLst>
        </pc:spChg>
        <pc:spChg chg="del">
          <ac:chgData name="Andre Fernandes (I)" userId="8897688a-90f8-472d-b3a1-3a1c9714a88b" providerId="ADAL" clId="{D21E748A-3B78-4426-8EBD-60D62392ADC0}" dt="2023-01-09T20:48:19.254" v="5169" actId="478"/>
          <ac:spMkLst>
            <pc:docMk/>
            <pc:sldMk cId="855686007" sldId="413"/>
            <ac:spMk id="14" creationId="{B5CFFBEA-4C4C-495E-B52E-47C96B11C5F6}"/>
          </ac:spMkLst>
        </pc:spChg>
        <pc:spChg chg="del">
          <ac:chgData name="Andre Fernandes (I)" userId="8897688a-90f8-472d-b3a1-3a1c9714a88b" providerId="ADAL" clId="{D21E748A-3B78-4426-8EBD-60D62392ADC0}" dt="2023-01-09T20:48:10.318" v="5166" actId="478"/>
          <ac:spMkLst>
            <pc:docMk/>
            <pc:sldMk cId="855686007" sldId="413"/>
            <ac:spMk id="15" creationId="{C2E1A086-69DE-4DCF-8457-DF1C36477A2A}"/>
          </ac:spMkLst>
        </pc:spChg>
        <pc:spChg chg="del">
          <ac:chgData name="Andre Fernandes (I)" userId="8897688a-90f8-472d-b3a1-3a1c9714a88b" providerId="ADAL" clId="{D21E748A-3B78-4426-8EBD-60D62392ADC0}" dt="2023-01-09T20:48:21.784" v="5170" actId="478"/>
          <ac:spMkLst>
            <pc:docMk/>
            <pc:sldMk cId="855686007" sldId="413"/>
            <ac:spMk id="16" creationId="{B54B7EE8-687E-4CCD-B545-95D6491287FE}"/>
          </ac:spMkLst>
        </pc:spChg>
        <pc:spChg chg="add mod">
          <ac:chgData name="Andre Fernandes (I)" userId="8897688a-90f8-472d-b3a1-3a1c9714a88b" providerId="ADAL" clId="{D21E748A-3B78-4426-8EBD-60D62392ADC0}" dt="2023-01-09T20:50:49.035" v="5235" actId="20577"/>
          <ac:spMkLst>
            <pc:docMk/>
            <pc:sldMk cId="855686007" sldId="413"/>
            <ac:spMk id="17" creationId="{01CBD84F-AF71-4059-B927-595C2EBE4AE5}"/>
          </ac:spMkLst>
        </pc:spChg>
        <pc:spChg chg="del">
          <ac:chgData name="Andre Fernandes (I)" userId="8897688a-90f8-472d-b3a1-3a1c9714a88b" providerId="ADAL" clId="{D21E748A-3B78-4426-8EBD-60D62392ADC0}" dt="2023-01-09T20:49:38.687" v="5179" actId="478"/>
          <ac:spMkLst>
            <pc:docMk/>
            <pc:sldMk cId="855686007" sldId="413"/>
            <ac:spMk id="19" creationId="{1BA5439F-1F19-4819-929B-D8331C15D9DE}"/>
          </ac:spMkLst>
        </pc:spChg>
        <pc:spChg chg="add mod">
          <ac:chgData name="Andre Fernandes (I)" userId="8897688a-90f8-472d-b3a1-3a1c9714a88b" providerId="ADAL" clId="{D21E748A-3B78-4426-8EBD-60D62392ADC0}" dt="2023-01-09T21:21:46.873" v="6406" actId="20577"/>
          <ac:spMkLst>
            <pc:docMk/>
            <pc:sldMk cId="855686007" sldId="413"/>
            <ac:spMk id="20" creationId="{4C1DEA1C-CF12-469A-8668-1090CC3B9102}"/>
          </ac:spMkLst>
        </pc:spChg>
        <pc:spChg chg="del">
          <ac:chgData name="Andre Fernandes (I)" userId="8897688a-90f8-472d-b3a1-3a1c9714a88b" providerId="ADAL" clId="{D21E748A-3B78-4426-8EBD-60D62392ADC0}" dt="2023-01-09T20:48:24.899" v="5171" actId="478"/>
          <ac:spMkLst>
            <pc:docMk/>
            <pc:sldMk cId="855686007" sldId="413"/>
            <ac:spMk id="21" creationId="{4CDB1975-E0BB-4E86-848E-AC634D2D67B5}"/>
          </ac:spMkLst>
        </pc:spChg>
        <pc:spChg chg="add mod">
          <ac:chgData name="Andre Fernandes (I)" userId="8897688a-90f8-472d-b3a1-3a1c9714a88b" providerId="ADAL" clId="{D21E748A-3B78-4426-8EBD-60D62392ADC0}" dt="2023-01-09T20:55:19.229" v="5578" actId="164"/>
          <ac:spMkLst>
            <pc:docMk/>
            <pc:sldMk cId="855686007" sldId="413"/>
            <ac:spMk id="22" creationId="{21208AA2-DB44-4750-A123-898500804639}"/>
          </ac:spMkLst>
        </pc:spChg>
        <pc:spChg chg="add mod">
          <ac:chgData name="Andre Fernandes (I)" userId="8897688a-90f8-472d-b3a1-3a1c9714a88b" providerId="ADAL" clId="{D21E748A-3B78-4426-8EBD-60D62392ADC0}" dt="2023-01-09T20:55:19.229" v="5578" actId="164"/>
          <ac:spMkLst>
            <pc:docMk/>
            <pc:sldMk cId="855686007" sldId="413"/>
            <ac:spMk id="23" creationId="{9F7CE6CD-5567-4E3F-AFBD-9A3DBCE32A5D}"/>
          </ac:spMkLst>
        </pc:spChg>
        <pc:spChg chg="add mod">
          <ac:chgData name="Andre Fernandes (I)" userId="8897688a-90f8-472d-b3a1-3a1c9714a88b" providerId="ADAL" clId="{D21E748A-3B78-4426-8EBD-60D62392ADC0}" dt="2023-01-09T20:55:19.229" v="5578" actId="164"/>
          <ac:spMkLst>
            <pc:docMk/>
            <pc:sldMk cId="855686007" sldId="413"/>
            <ac:spMk id="24" creationId="{26CF491B-4EEB-495E-B2D0-83F829265EAA}"/>
          </ac:spMkLst>
        </pc:spChg>
        <pc:spChg chg="add mod">
          <ac:chgData name="Andre Fernandes (I)" userId="8897688a-90f8-472d-b3a1-3a1c9714a88b" providerId="ADAL" clId="{D21E748A-3B78-4426-8EBD-60D62392ADC0}" dt="2023-01-09T20:55:19.229" v="5578" actId="164"/>
          <ac:spMkLst>
            <pc:docMk/>
            <pc:sldMk cId="855686007" sldId="413"/>
            <ac:spMk id="25" creationId="{B681B322-AE1D-4747-BBB8-24B154F16686}"/>
          </ac:spMkLst>
        </pc:spChg>
        <pc:spChg chg="add mod">
          <ac:chgData name="Andre Fernandes (I)" userId="8897688a-90f8-472d-b3a1-3a1c9714a88b" providerId="ADAL" clId="{D21E748A-3B78-4426-8EBD-60D62392ADC0}" dt="2023-01-09T21:00:14.178" v="6054" actId="20577"/>
          <ac:spMkLst>
            <pc:docMk/>
            <pc:sldMk cId="855686007" sldId="413"/>
            <ac:spMk id="26" creationId="{A26B6615-DD7A-41C9-A805-1A1D7336B3FE}"/>
          </ac:spMkLst>
        </pc:spChg>
        <pc:spChg chg="add mod">
          <ac:chgData name="Andre Fernandes (I)" userId="8897688a-90f8-472d-b3a1-3a1c9714a88b" providerId="ADAL" clId="{D21E748A-3B78-4426-8EBD-60D62392ADC0}" dt="2023-01-09T21:00:25.374" v="6057" actId="1076"/>
          <ac:spMkLst>
            <pc:docMk/>
            <pc:sldMk cId="855686007" sldId="413"/>
            <ac:spMk id="27" creationId="{61BCDC22-ABCA-43D6-A3AA-DF68943D6728}"/>
          </ac:spMkLst>
        </pc:spChg>
        <pc:spChg chg="add mod">
          <ac:chgData name="Andre Fernandes (I)" userId="8897688a-90f8-472d-b3a1-3a1c9714a88b" providerId="ADAL" clId="{D21E748A-3B78-4426-8EBD-60D62392ADC0}" dt="2023-01-09T21:01:02.673" v="6093" actId="1076"/>
          <ac:spMkLst>
            <pc:docMk/>
            <pc:sldMk cId="855686007" sldId="413"/>
            <ac:spMk id="28" creationId="{6940E1C3-CF7B-488B-B0E0-225E9F5EDC04}"/>
          </ac:spMkLst>
        </pc:spChg>
        <pc:spChg chg="add del mod">
          <ac:chgData name="Andre Fernandes (I)" userId="8897688a-90f8-472d-b3a1-3a1c9714a88b" providerId="ADAL" clId="{D21E748A-3B78-4426-8EBD-60D62392ADC0}" dt="2023-01-09T21:01:43.452" v="6107" actId="478"/>
          <ac:spMkLst>
            <pc:docMk/>
            <pc:sldMk cId="855686007" sldId="413"/>
            <ac:spMk id="29" creationId="{A0442FCB-5902-4A5C-8114-4E6DB1BED084}"/>
          </ac:spMkLst>
        </pc:spChg>
        <pc:spChg chg="add del mod">
          <ac:chgData name="Andre Fernandes (I)" userId="8897688a-90f8-472d-b3a1-3a1c9714a88b" providerId="ADAL" clId="{D21E748A-3B78-4426-8EBD-60D62392ADC0}" dt="2023-01-09T21:01:40.645" v="6106" actId="478"/>
          <ac:spMkLst>
            <pc:docMk/>
            <pc:sldMk cId="855686007" sldId="413"/>
            <ac:spMk id="30" creationId="{E48FE382-279C-4791-8377-74AC6C55CC1F}"/>
          </ac:spMkLst>
        </pc:spChg>
        <pc:spChg chg="add del mod">
          <ac:chgData name="Andre Fernandes (I)" userId="8897688a-90f8-472d-b3a1-3a1c9714a88b" providerId="ADAL" clId="{D21E748A-3B78-4426-8EBD-60D62392ADC0}" dt="2023-01-09T21:04:14.577" v="6117" actId="478"/>
          <ac:spMkLst>
            <pc:docMk/>
            <pc:sldMk cId="855686007" sldId="413"/>
            <ac:spMk id="31" creationId="{C6F128AB-09E0-4C2B-9BDC-0C0359D5715C}"/>
          </ac:spMkLst>
        </pc:spChg>
        <pc:spChg chg="add del mod">
          <ac:chgData name="Andre Fernandes (I)" userId="8897688a-90f8-472d-b3a1-3a1c9714a88b" providerId="ADAL" clId="{D21E748A-3B78-4426-8EBD-60D62392ADC0}" dt="2023-01-09T21:21:29.844" v="6378" actId="478"/>
          <ac:spMkLst>
            <pc:docMk/>
            <pc:sldMk cId="855686007" sldId="413"/>
            <ac:spMk id="32" creationId="{5F867782-5F56-4167-AB14-9921395DF722}"/>
          </ac:spMkLst>
        </pc:spChg>
        <pc:spChg chg="add del mod">
          <ac:chgData name="Andre Fernandes (I)" userId="8897688a-90f8-472d-b3a1-3a1c9714a88b" providerId="ADAL" clId="{D21E748A-3B78-4426-8EBD-60D62392ADC0}" dt="2023-01-09T21:21:13.145" v="6375" actId="478"/>
          <ac:spMkLst>
            <pc:docMk/>
            <pc:sldMk cId="855686007" sldId="413"/>
            <ac:spMk id="33" creationId="{5E5BCFC1-734B-4533-82BE-56E57B9ED09C}"/>
          </ac:spMkLst>
        </pc:spChg>
        <pc:grpChg chg="add mod">
          <ac:chgData name="Andre Fernandes (I)" userId="8897688a-90f8-472d-b3a1-3a1c9714a88b" providerId="ADAL" clId="{D21E748A-3B78-4426-8EBD-60D62392ADC0}" dt="2023-01-09T20:55:19.229" v="5578" actId="164"/>
          <ac:grpSpMkLst>
            <pc:docMk/>
            <pc:sldMk cId="855686007" sldId="413"/>
            <ac:grpSpMk id="18" creationId="{4EF15770-7A26-4E05-BAA8-60F48FFB975B}"/>
          </ac:grpSpMkLst>
        </pc:grpChg>
        <pc:picChg chg="del">
          <ac:chgData name="Andre Fernandes (I)" userId="8897688a-90f8-472d-b3a1-3a1c9714a88b" providerId="ADAL" clId="{D21E748A-3B78-4426-8EBD-60D62392ADC0}" dt="2023-01-09T20:48:06.932" v="5164" actId="478"/>
          <ac:picMkLst>
            <pc:docMk/>
            <pc:sldMk cId="855686007" sldId="413"/>
            <ac:picMk id="7" creationId="{76EA2DBA-3CBF-4442-B143-7EF8497D2279}"/>
          </ac:picMkLst>
        </pc:picChg>
        <pc:picChg chg="add mod">
          <ac:chgData name="Andre Fernandes (I)" userId="8897688a-90f8-472d-b3a1-3a1c9714a88b" providerId="ADAL" clId="{D21E748A-3B78-4426-8EBD-60D62392ADC0}" dt="2023-01-09T20:50:08.718" v="5187" actId="1076"/>
          <ac:picMkLst>
            <pc:docMk/>
            <pc:sldMk cId="855686007" sldId="413"/>
            <ac:picMk id="9" creationId="{7CE0261C-5D3E-49F8-8841-291F41B56BF5}"/>
          </ac:picMkLst>
        </pc:picChg>
      </pc:sldChg>
      <pc:sldChg chg="addSp delSp modSp add mod delAnim modAnim">
        <pc:chgData name="Andre Fernandes (I)" userId="8897688a-90f8-472d-b3a1-3a1c9714a88b" providerId="ADAL" clId="{D21E748A-3B78-4426-8EBD-60D62392ADC0}" dt="2023-01-09T21:27:30.275" v="6760" actId="478"/>
        <pc:sldMkLst>
          <pc:docMk/>
          <pc:sldMk cId="668577101" sldId="414"/>
        </pc:sldMkLst>
        <pc:spChg chg="add del mod">
          <ac:chgData name="Andre Fernandes (I)" userId="8897688a-90f8-472d-b3a1-3a1c9714a88b" providerId="ADAL" clId="{D21E748A-3B78-4426-8EBD-60D62392ADC0}" dt="2023-01-09T21:14:13.003" v="6152" actId="931"/>
          <ac:spMkLst>
            <pc:docMk/>
            <pc:sldMk cId="668577101" sldId="414"/>
            <ac:spMk id="3" creationId="{1C416D6A-7E91-4E17-AD16-64FFF6D72438}"/>
          </ac:spMkLst>
        </pc:spChg>
        <pc:spChg chg="del">
          <ac:chgData name="Andre Fernandes (I)" userId="8897688a-90f8-472d-b3a1-3a1c9714a88b" providerId="ADAL" clId="{D21E748A-3B78-4426-8EBD-60D62392ADC0}" dt="2023-01-09T21:06:15.308" v="6148" actId="478"/>
          <ac:spMkLst>
            <pc:docMk/>
            <pc:sldMk cId="668577101" sldId="414"/>
            <ac:spMk id="5" creationId="{E68290AE-979A-4C87-B24E-BF7CEF0649CA}"/>
          </ac:spMkLst>
        </pc:spChg>
        <pc:spChg chg="add mod">
          <ac:chgData name="Andre Fernandes (I)" userId="8897688a-90f8-472d-b3a1-3a1c9714a88b" providerId="ADAL" clId="{D21E748A-3B78-4426-8EBD-60D62392ADC0}" dt="2023-01-09T21:17:03.741" v="6189" actId="207"/>
          <ac:spMkLst>
            <pc:docMk/>
            <pc:sldMk cId="668577101" sldId="414"/>
            <ac:spMk id="11" creationId="{59F76CBD-9DE7-4D1E-8982-84257716282B}"/>
          </ac:spMkLst>
        </pc:spChg>
        <pc:spChg chg="add del mod">
          <ac:chgData name="Andre Fernandes (I)" userId="8897688a-90f8-472d-b3a1-3a1c9714a88b" providerId="ADAL" clId="{D21E748A-3B78-4426-8EBD-60D62392ADC0}" dt="2023-01-09T21:22:00.814" v="6408" actId="478"/>
          <ac:spMkLst>
            <pc:docMk/>
            <pc:sldMk cId="668577101" sldId="414"/>
            <ac:spMk id="13" creationId="{0834BBF5-292B-4BBF-AFD0-48B5C48D6721}"/>
          </ac:spMkLst>
        </pc:spChg>
        <pc:spChg chg="add mod">
          <ac:chgData name="Andre Fernandes (I)" userId="8897688a-90f8-472d-b3a1-3a1c9714a88b" providerId="ADAL" clId="{D21E748A-3B78-4426-8EBD-60D62392ADC0}" dt="2023-01-09T21:24:16.528" v="6501" actId="1076"/>
          <ac:spMkLst>
            <pc:docMk/>
            <pc:sldMk cId="668577101" sldId="414"/>
            <ac:spMk id="14" creationId="{A872E2A1-1A0B-4724-BFDE-C8AD4D588DBF}"/>
          </ac:spMkLst>
        </pc:spChg>
        <pc:spChg chg="add mod">
          <ac:chgData name="Andre Fernandes (I)" userId="8897688a-90f8-472d-b3a1-3a1c9714a88b" providerId="ADAL" clId="{D21E748A-3B78-4426-8EBD-60D62392ADC0}" dt="2023-01-09T21:26:31.479" v="6708" actId="1076"/>
          <ac:spMkLst>
            <pc:docMk/>
            <pc:sldMk cId="668577101" sldId="414"/>
            <ac:spMk id="15" creationId="{16F60119-F88F-48BD-BB1F-EDE42BC0382F}"/>
          </ac:spMkLst>
        </pc:spChg>
        <pc:spChg chg="mod">
          <ac:chgData name="Andre Fernandes (I)" userId="8897688a-90f8-472d-b3a1-3a1c9714a88b" providerId="ADAL" clId="{D21E748A-3B78-4426-8EBD-60D62392ADC0}" dt="2023-01-09T21:22:52.182" v="6415" actId="1076"/>
          <ac:spMkLst>
            <pc:docMk/>
            <pc:sldMk cId="668577101" sldId="414"/>
            <ac:spMk id="17" creationId="{01CBD84F-AF71-4059-B927-595C2EBE4AE5}"/>
          </ac:spMkLst>
        </pc:spChg>
        <pc:spChg chg="del">
          <ac:chgData name="Andre Fernandes (I)" userId="8897688a-90f8-472d-b3a1-3a1c9714a88b" providerId="ADAL" clId="{D21E748A-3B78-4426-8EBD-60D62392ADC0}" dt="2023-01-09T21:05:56.293" v="6120" actId="478"/>
          <ac:spMkLst>
            <pc:docMk/>
            <pc:sldMk cId="668577101" sldId="414"/>
            <ac:spMk id="20" creationId="{4C1DEA1C-CF12-469A-8668-1090CC3B9102}"/>
          </ac:spMkLst>
        </pc:spChg>
        <pc:spChg chg="del">
          <ac:chgData name="Andre Fernandes (I)" userId="8897688a-90f8-472d-b3a1-3a1c9714a88b" providerId="ADAL" clId="{D21E748A-3B78-4426-8EBD-60D62392ADC0}" dt="2023-01-09T21:05:55.017" v="6119" actId="478"/>
          <ac:spMkLst>
            <pc:docMk/>
            <pc:sldMk cId="668577101" sldId="414"/>
            <ac:spMk id="26" creationId="{A26B6615-DD7A-41C9-A805-1A1D7336B3FE}"/>
          </ac:spMkLst>
        </pc:spChg>
        <pc:spChg chg="del mod">
          <ac:chgData name="Andre Fernandes (I)" userId="8897688a-90f8-472d-b3a1-3a1c9714a88b" providerId="ADAL" clId="{D21E748A-3B78-4426-8EBD-60D62392ADC0}" dt="2023-01-09T21:06:01.367" v="6123" actId="478"/>
          <ac:spMkLst>
            <pc:docMk/>
            <pc:sldMk cId="668577101" sldId="414"/>
            <ac:spMk id="27" creationId="{61BCDC22-ABCA-43D6-A3AA-DF68943D6728}"/>
          </ac:spMkLst>
        </pc:spChg>
        <pc:spChg chg="del">
          <ac:chgData name="Andre Fernandes (I)" userId="8897688a-90f8-472d-b3a1-3a1c9714a88b" providerId="ADAL" clId="{D21E748A-3B78-4426-8EBD-60D62392ADC0}" dt="2023-01-09T21:05:57.693" v="6121" actId="478"/>
          <ac:spMkLst>
            <pc:docMk/>
            <pc:sldMk cId="668577101" sldId="414"/>
            <ac:spMk id="28" creationId="{6940E1C3-CF7B-488B-B0E0-225E9F5EDC04}"/>
          </ac:spMkLst>
        </pc:spChg>
        <pc:spChg chg="add mod">
          <ac:chgData name="Andre Fernandes (I)" userId="8897688a-90f8-472d-b3a1-3a1c9714a88b" providerId="ADAL" clId="{D21E748A-3B78-4426-8EBD-60D62392ADC0}" dt="2023-01-09T21:15:37.059" v="6167" actId="14100"/>
          <ac:spMkLst>
            <pc:docMk/>
            <pc:sldMk cId="668577101" sldId="414"/>
            <ac:spMk id="29" creationId="{73282EE1-A9C0-436E-AB36-734562A704C5}"/>
          </ac:spMkLst>
        </pc:spChg>
        <pc:spChg chg="add mod">
          <ac:chgData name="Andre Fernandes (I)" userId="8897688a-90f8-472d-b3a1-3a1c9714a88b" providerId="ADAL" clId="{D21E748A-3B78-4426-8EBD-60D62392ADC0}" dt="2023-01-09T21:26:54.731" v="6757" actId="20577"/>
          <ac:spMkLst>
            <pc:docMk/>
            <pc:sldMk cId="668577101" sldId="414"/>
            <ac:spMk id="30" creationId="{6472D149-6CDE-45AF-9D30-DE9A018EDB5C}"/>
          </ac:spMkLst>
        </pc:spChg>
        <pc:spChg chg="add del mod">
          <ac:chgData name="Andre Fernandes (I)" userId="8897688a-90f8-472d-b3a1-3a1c9714a88b" providerId="ADAL" clId="{D21E748A-3B78-4426-8EBD-60D62392ADC0}" dt="2023-01-09T21:27:30.275" v="6760" actId="478"/>
          <ac:spMkLst>
            <pc:docMk/>
            <pc:sldMk cId="668577101" sldId="414"/>
            <ac:spMk id="31" creationId="{A7B0BEA0-D315-4ABD-A514-D8E14C078AA3}"/>
          </ac:spMkLst>
        </pc:spChg>
        <pc:grpChg chg="del">
          <ac:chgData name="Andre Fernandes (I)" userId="8897688a-90f8-472d-b3a1-3a1c9714a88b" providerId="ADAL" clId="{D21E748A-3B78-4426-8EBD-60D62392ADC0}" dt="2023-01-09T21:06:04.981" v="6125" actId="478"/>
          <ac:grpSpMkLst>
            <pc:docMk/>
            <pc:sldMk cId="668577101" sldId="414"/>
            <ac:grpSpMk id="18" creationId="{4EF15770-7A26-4E05-BAA8-60F48FFB975B}"/>
          </ac:grpSpMkLst>
        </pc:grpChg>
        <pc:picChg chg="add mod">
          <ac:chgData name="Andre Fernandes (I)" userId="8897688a-90f8-472d-b3a1-3a1c9714a88b" providerId="ADAL" clId="{D21E748A-3B78-4426-8EBD-60D62392ADC0}" dt="2023-01-09T21:15:11.951" v="6162" actId="1076"/>
          <ac:picMkLst>
            <pc:docMk/>
            <pc:sldMk cId="668577101" sldId="414"/>
            <ac:picMk id="7" creationId="{0B031234-3F4A-4311-BD8E-1A2EB23215F9}"/>
          </ac:picMkLst>
        </pc:picChg>
        <pc:picChg chg="del">
          <ac:chgData name="Andre Fernandes (I)" userId="8897688a-90f8-472d-b3a1-3a1c9714a88b" providerId="ADAL" clId="{D21E748A-3B78-4426-8EBD-60D62392ADC0}" dt="2023-01-09T21:06:02.524" v="6124" actId="478"/>
          <ac:picMkLst>
            <pc:docMk/>
            <pc:sldMk cId="668577101" sldId="414"/>
            <ac:picMk id="9" creationId="{7CE0261C-5D3E-49F8-8841-291F41B56BF5}"/>
          </ac:picMkLst>
        </pc:picChg>
        <pc:picChg chg="add mod">
          <ac:chgData name="Andre Fernandes (I)" userId="8897688a-90f8-472d-b3a1-3a1c9714a88b" providerId="ADAL" clId="{D21E748A-3B78-4426-8EBD-60D62392ADC0}" dt="2023-01-09T21:15:13.323" v="6163" actId="1076"/>
          <ac:picMkLst>
            <pc:docMk/>
            <pc:sldMk cId="668577101" sldId="414"/>
            <ac:picMk id="10" creationId="{1E529A08-45E5-4CB5-A906-89C8D0908253}"/>
          </ac:picMkLst>
        </pc:picChg>
      </pc:sldChg>
      <pc:sldChg chg="addSp delSp modSp add mod delAnim">
        <pc:chgData name="Andre Fernandes (I)" userId="8897688a-90f8-472d-b3a1-3a1c9714a88b" providerId="ADAL" clId="{D21E748A-3B78-4426-8EBD-60D62392ADC0}" dt="2023-01-09T21:35:20.062" v="7296" actId="1076"/>
        <pc:sldMkLst>
          <pc:docMk/>
          <pc:sldMk cId="2069808619" sldId="415"/>
        </pc:sldMkLst>
        <pc:spChg chg="add del mod">
          <ac:chgData name="Andre Fernandes (I)" userId="8897688a-90f8-472d-b3a1-3a1c9714a88b" providerId="ADAL" clId="{D21E748A-3B78-4426-8EBD-60D62392ADC0}" dt="2023-01-09T21:30:01.786" v="6982" actId="931"/>
          <ac:spMkLst>
            <pc:docMk/>
            <pc:sldMk cId="2069808619" sldId="415"/>
            <ac:spMk id="3" creationId="{88E07E8A-ED71-44BE-A9F4-B98C39CE34FC}"/>
          </ac:spMkLst>
        </pc:spChg>
        <pc:spChg chg="del">
          <ac:chgData name="Andre Fernandes (I)" userId="8897688a-90f8-472d-b3a1-3a1c9714a88b" providerId="ADAL" clId="{D21E748A-3B78-4426-8EBD-60D62392ADC0}" dt="2023-01-09T21:29:18.771" v="6980" actId="478"/>
          <ac:spMkLst>
            <pc:docMk/>
            <pc:sldMk cId="2069808619" sldId="415"/>
            <ac:spMk id="11" creationId="{59F76CBD-9DE7-4D1E-8982-84257716282B}"/>
          </ac:spMkLst>
        </pc:spChg>
        <pc:spChg chg="mod">
          <ac:chgData name="Andre Fernandes (I)" userId="8897688a-90f8-472d-b3a1-3a1c9714a88b" providerId="ADAL" clId="{D21E748A-3B78-4426-8EBD-60D62392ADC0}" dt="2023-01-09T21:35:20.062" v="7296" actId="1076"/>
          <ac:spMkLst>
            <pc:docMk/>
            <pc:sldMk cId="2069808619" sldId="415"/>
            <ac:spMk id="14" creationId="{A872E2A1-1A0B-4724-BFDE-C8AD4D588DBF}"/>
          </ac:spMkLst>
        </pc:spChg>
        <pc:spChg chg="del">
          <ac:chgData name="Andre Fernandes (I)" userId="8897688a-90f8-472d-b3a1-3a1c9714a88b" providerId="ADAL" clId="{D21E748A-3B78-4426-8EBD-60D62392ADC0}" dt="2023-01-09T21:29:14.043" v="6977" actId="478"/>
          <ac:spMkLst>
            <pc:docMk/>
            <pc:sldMk cId="2069808619" sldId="415"/>
            <ac:spMk id="15" creationId="{16F60119-F88F-48BD-BB1F-EDE42BC0382F}"/>
          </ac:spMkLst>
        </pc:spChg>
        <pc:spChg chg="mod">
          <ac:chgData name="Andre Fernandes (I)" userId="8897688a-90f8-472d-b3a1-3a1c9714a88b" providerId="ADAL" clId="{D21E748A-3B78-4426-8EBD-60D62392ADC0}" dt="2023-01-09T21:32:49.340" v="7060" actId="27636"/>
          <ac:spMkLst>
            <pc:docMk/>
            <pc:sldMk cId="2069808619" sldId="415"/>
            <ac:spMk id="17" creationId="{01CBD84F-AF71-4059-B927-595C2EBE4AE5}"/>
          </ac:spMkLst>
        </pc:spChg>
        <pc:spChg chg="add mod">
          <ac:chgData name="Andre Fernandes (I)" userId="8897688a-90f8-472d-b3a1-3a1c9714a88b" providerId="ADAL" clId="{D21E748A-3B78-4426-8EBD-60D62392ADC0}" dt="2023-01-09T21:34:56.808" v="7292" actId="1076"/>
          <ac:spMkLst>
            <pc:docMk/>
            <pc:sldMk cId="2069808619" sldId="415"/>
            <ac:spMk id="18" creationId="{7CC519C7-3232-49DC-B9CF-41A67D344AE2}"/>
          </ac:spMkLst>
        </pc:spChg>
        <pc:spChg chg="del">
          <ac:chgData name="Andre Fernandes (I)" userId="8897688a-90f8-472d-b3a1-3a1c9714a88b" providerId="ADAL" clId="{D21E748A-3B78-4426-8EBD-60D62392ADC0}" dt="2023-01-09T21:29:16.534" v="6979" actId="478"/>
          <ac:spMkLst>
            <pc:docMk/>
            <pc:sldMk cId="2069808619" sldId="415"/>
            <ac:spMk id="29" creationId="{73282EE1-A9C0-436E-AB36-734562A704C5}"/>
          </ac:spMkLst>
        </pc:spChg>
        <pc:spChg chg="mod">
          <ac:chgData name="Andre Fernandes (I)" userId="8897688a-90f8-472d-b3a1-3a1c9714a88b" providerId="ADAL" clId="{D21E748A-3B78-4426-8EBD-60D62392ADC0}" dt="2023-01-09T21:35:11.087" v="7295" actId="14100"/>
          <ac:spMkLst>
            <pc:docMk/>
            <pc:sldMk cId="2069808619" sldId="415"/>
            <ac:spMk id="30" creationId="{6472D149-6CDE-45AF-9D30-DE9A018EDB5C}"/>
          </ac:spMkLst>
        </pc:spChg>
        <pc:picChg chg="add mod">
          <ac:chgData name="Andre Fernandes (I)" userId="8897688a-90f8-472d-b3a1-3a1c9714a88b" providerId="ADAL" clId="{D21E748A-3B78-4426-8EBD-60D62392ADC0}" dt="2023-01-09T21:32:36.949" v="7027" actId="1076"/>
          <ac:picMkLst>
            <pc:docMk/>
            <pc:sldMk cId="2069808619" sldId="415"/>
            <ac:picMk id="6" creationId="{51A311AD-DCCB-4E3F-B58F-6AFF902C215A}"/>
          </ac:picMkLst>
        </pc:picChg>
        <pc:picChg chg="del">
          <ac:chgData name="Andre Fernandes (I)" userId="8897688a-90f8-472d-b3a1-3a1c9714a88b" providerId="ADAL" clId="{D21E748A-3B78-4426-8EBD-60D62392ADC0}" dt="2023-01-09T21:29:20.177" v="6981" actId="478"/>
          <ac:picMkLst>
            <pc:docMk/>
            <pc:sldMk cId="2069808619" sldId="415"/>
            <ac:picMk id="7" creationId="{0B031234-3F4A-4311-BD8E-1A2EB23215F9}"/>
          </ac:picMkLst>
        </pc:picChg>
        <pc:picChg chg="add mod">
          <ac:chgData name="Andre Fernandes (I)" userId="8897688a-90f8-472d-b3a1-3a1c9714a88b" providerId="ADAL" clId="{D21E748A-3B78-4426-8EBD-60D62392ADC0}" dt="2023-01-09T21:35:02.665" v="7294" actId="1076"/>
          <ac:picMkLst>
            <pc:docMk/>
            <pc:sldMk cId="2069808619" sldId="415"/>
            <ac:picMk id="9" creationId="{659BAE6A-71F9-4B7C-912A-EB7D6C85DE46}"/>
          </ac:picMkLst>
        </pc:picChg>
        <pc:picChg chg="del">
          <ac:chgData name="Andre Fernandes (I)" userId="8897688a-90f8-472d-b3a1-3a1c9714a88b" providerId="ADAL" clId="{D21E748A-3B78-4426-8EBD-60D62392ADC0}" dt="2023-01-09T21:29:15.305" v="6978" actId="478"/>
          <ac:picMkLst>
            <pc:docMk/>
            <pc:sldMk cId="2069808619" sldId="415"/>
            <ac:picMk id="10" creationId="{1E529A08-45E5-4CB5-A906-89C8D0908253}"/>
          </ac:picMkLst>
        </pc:picChg>
      </pc:sldChg>
      <pc:sldChg chg="delSp modSp add del mod">
        <pc:chgData name="Andre Fernandes (I)" userId="8897688a-90f8-472d-b3a1-3a1c9714a88b" providerId="ADAL" clId="{D21E748A-3B78-4426-8EBD-60D62392ADC0}" dt="2023-01-09T21:32:28.465" v="7026" actId="47"/>
        <pc:sldMkLst>
          <pc:docMk/>
          <pc:sldMk cId="3216038870" sldId="416"/>
        </pc:sldMkLst>
        <pc:spChg chg="mod">
          <ac:chgData name="Andre Fernandes (I)" userId="8897688a-90f8-472d-b3a1-3a1c9714a88b" providerId="ADAL" clId="{D21E748A-3B78-4426-8EBD-60D62392ADC0}" dt="2023-01-09T21:31:22.867" v="7024" actId="20577"/>
          <ac:spMkLst>
            <pc:docMk/>
            <pc:sldMk cId="3216038870" sldId="416"/>
            <ac:spMk id="22" creationId="{C74D814A-846D-4793-84C4-F8FD78EF93D0}"/>
          </ac:spMkLst>
        </pc:spChg>
        <pc:picChg chg="del">
          <ac:chgData name="Andre Fernandes (I)" userId="8897688a-90f8-472d-b3a1-3a1c9714a88b" providerId="ADAL" clId="{D21E748A-3B78-4426-8EBD-60D62392ADC0}" dt="2023-01-09T21:31:25.350" v="7025" actId="478"/>
          <ac:picMkLst>
            <pc:docMk/>
            <pc:sldMk cId="3216038870" sldId="416"/>
            <ac:picMk id="3" creationId="{888CF5AF-EEFD-41B6-A203-7F22D81516BF}"/>
          </ac:picMkLst>
        </pc:picChg>
      </pc:sldChg>
    </pc:docChg>
  </pc:docChgLst>
  <pc:docChgLst>
    <pc:chgData name="Andre Fernandes (I)" userId="8897688a-90f8-472d-b3a1-3a1c9714a88b" providerId="ADAL" clId="{A9324E8F-F2A3-43F8-8AA3-19D0BE0BFB99}"/>
    <pc:docChg chg="undo custSel addSld delSld modSld modMainMaster">
      <pc:chgData name="Andre Fernandes (I)" userId="8897688a-90f8-472d-b3a1-3a1c9714a88b" providerId="ADAL" clId="{A9324E8F-F2A3-43F8-8AA3-19D0BE0BFB99}" dt="2022-10-15T14:12:22.045" v="116" actId="478"/>
      <pc:docMkLst>
        <pc:docMk/>
      </pc:docMkLst>
      <pc:sldChg chg="modSp mod">
        <pc:chgData name="Andre Fernandes (I)" userId="8897688a-90f8-472d-b3a1-3a1c9714a88b" providerId="ADAL" clId="{A9324E8F-F2A3-43F8-8AA3-19D0BE0BFB99}" dt="2022-10-14T14:47:48.177" v="98" actId="20577"/>
        <pc:sldMkLst>
          <pc:docMk/>
          <pc:sldMk cId="326011694" sldId="389"/>
        </pc:sldMkLst>
        <pc:spChg chg="mod">
          <ac:chgData name="Andre Fernandes (I)" userId="8897688a-90f8-472d-b3a1-3a1c9714a88b" providerId="ADAL" clId="{A9324E8F-F2A3-43F8-8AA3-19D0BE0BFB99}" dt="2022-10-14T14:47:48.177" v="98" actId="20577"/>
          <ac:spMkLst>
            <pc:docMk/>
            <pc:sldMk cId="326011694" sldId="389"/>
            <ac:spMk id="6" creationId="{81C7D93E-D3AF-4507-949B-1531E0CBC657}"/>
          </ac:spMkLst>
        </pc:spChg>
        <pc:spChg chg="mod">
          <ac:chgData name="Andre Fernandes (I)" userId="8897688a-90f8-472d-b3a1-3a1c9714a88b" providerId="ADAL" clId="{A9324E8F-F2A3-43F8-8AA3-19D0BE0BFB99}" dt="2022-10-13T09:51:25.926" v="80" actId="207"/>
          <ac:spMkLst>
            <pc:docMk/>
            <pc:sldMk cId="326011694" sldId="389"/>
            <ac:spMk id="30" creationId="{DBB99B3B-5786-4F5D-87C3-6F6B53F7CB89}"/>
          </ac:spMkLst>
        </pc:spChg>
        <pc:picChg chg="mod">
          <ac:chgData name="Andre Fernandes (I)" userId="8897688a-90f8-472d-b3a1-3a1c9714a88b" providerId="ADAL" clId="{A9324E8F-F2A3-43F8-8AA3-19D0BE0BFB99}" dt="2022-10-13T09:53:05.298" v="94" actId="1076"/>
          <ac:picMkLst>
            <pc:docMk/>
            <pc:sldMk cId="326011694" sldId="389"/>
            <ac:picMk id="5" creationId="{0654049B-02FD-472D-A746-1645882DBA06}"/>
          </ac:picMkLst>
        </pc:picChg>
      </pc:sldChg>
      <pc:sldChg chg="modSp">
        <pc:chgData name="Andre Fernandes (I)" userId="8897688a-90f8-472d-b3a1-3a1c9714a88b" providerId="ADAL" clId="{A9324E8F-F2A3-43F8-8AA3-19D0BE0BFB99}" dt="2022-10-13T09:51:33.483" v="81" actId="207"/>
        <pc:sldMkLst>
          <pc:docMk/>
          <pc:sldMk cId="1320277483" sldId="391"/>
        </pc:sldMkLst>
        <pc:spChg chg="mod">
          <ac:chgData name="Andre Fernandes (I)" userId="8897688a-90f8-472d-b3a1-3a1c9714a88b" providerId="ADAL" clId="{A9324E8F-F2A3-43F8-8AA3-19D0BE0BFB99}" dt="2022-10-13T09:51:33.483" v="81" actId="207"/>
          <ac:spMkLst>
            <pc:docMk/>
            <pc:sldMk cId="1320277483" sldId="391"/>
            <ac:spMk id="33" creationId="{3184055A-7D3B-4EE7-934D-D7D1F701938C}"/>
          </ac:spMkLst>
        </pc:spChg>
      </pc:sldChg>
      <pc:sldChg chg="modSp">
        <pc:chgData name="Andre Fernandes (I)" userId="8897688a-90f8-472d-b3a1-3a1c9714a88b" providerId="ADAL" clId="{A9324E8F-F2A3-43F8-8AA3-19D0BE0BFB99}" dt="2022-10-13T09:51:36.667" v="82" actId="207"/>
        <pc:sldMkLst>
          <pc:docMk/>
          <pc:sldMk cId="2017655453" sldId="392"/>
        </pc:sldMkLst>
        <pc:spChg chg="mod">
          <ac:chgData name="Andre Fernandes (I)" userId="8897688a-90f8-472d-b3a1-3a1c9714a88b" providerId="ADAL" clId="{A9324E8F-F2A3-43F8-8AA3-19D0BE0BFB99}" dt="2022-10-13T09:51:36.667" v="82" actId="207"/>
          <ac:spMkLst>
            <pc:docMk/>
            <pc:sldMk cId="2017655453" sldId="392"/>
            <ac:spMk id="30" creationId="{DBB99B3B-5786-4F5D-87C3-6F6B53F7CB89}"/>
          </ac:spMkLst>
        </pc:spChg>
      </pc:sldChg>
      <pc:sldChg chg="modSp">
        <pc:chgData name="Andre Fernandes (I)" userId="8897688a-90f8-472d-b3a1-3a1c9714a88b" providerId="ADAL" clId="{A9324E8F-F2A3-43F8-8AA3-19D0BE0BFB99}" dt="2022-10-13T09:51:41.132" v="83" actId="207"/>
        <pc:sldMkLst>
          <pc:docMk/>
          <pc:sldMk cId="4111980859" sldId="393"/>
        </pc:sldMkLst>
        <pc:spChg chg="mod">
          <ac:chgData name="Andre Fernandes (I)" userId="8897688a-90f8-472d-b3a1-3a1c9714a88b" providerId="ADAL" clId="{A9324E8F-F2A3-43F8-8AA3-19D0BE0BFB99}" dt="2022-10-13T09:51:41.132" v="83" actId="207"/>
          <ac:spMkLst>
            <pc:docMk/>
            <pc:sldMk cId="4111980859" sldId="393"/>
            <ac:spMk id="33" creationId="{3184055A-7D3B-4EE7-934D-D7D1F701938C}"/>
          </ac:spMkLst>
        </pc:spChg>
      </pc:sldChg>
      <pc:sldChg chg="modSp">
        <pc:chgData name="Andre Fernandes (I)" userId="8897688a-90f8-472d-b3a1-3a1c9714a88b" providerId="ADAL" clId="{A9324E8F-F2A3-43F8-8AA3-19D0BE0BFB99}" dt="2022-10-13T09:52:13.822" v="88" actId="114"/>
        <pc:sldMkLst>
          <pc:docMk/>
          <pc:sldMk cId="2320811725" sldId="395"/>
        </pc:sldMkLst>
        <pc:spChg chg="mod">
          <ac:chgData name="Andre Fernandes (I)" userId="8897688a-90f8-472d-b3a1-3a1c9714a88b" providerId="ADAL" clId="{A9324E8F-F2A3-43F8-8AA3-19D0BE0BFB99}" dt="2022-10-13T09:52:13.822" v="88" actId="114"/>
          <ac:spMkLst>
            <pc:docMk/>
            <pc:sldMk cId="2320811725" sldId="395"/>
            <ac:spMk id="12" creationId="{DF436527-FE0A-447D-9CE0-95A3327569B4}"/>
          </ac:spMkLst>
        </pc:spChg>
      </pc:sldChg>
      <pc:sldChg chg="modSp">
        <pc:chgData name="Andre Fernandes (I)" userId="8897688a-90f8-472d-b3a1-3a1c9714a88b" providerId="ADAL" clId="{A9324E8F-F2A3-43F8-8AA3-19D0BE0BFB99}" dt="2022-10-13T09:52:25.810" v="90" actId="114"/>
        <pc:sldMkLst>
          <pc:docMk/>
          <pc:sldMk cId="2580620240" sldId="396"/>
        </pc:sldMkLst>
        <pc:spChg chg="mod">
          <ac:chgData name="Andre Fernandes (I)" userId="8897688a-90f8-472d-b3a1-3a1c9714a88b" providerId="ADAL" clId="{A9324E8F-F2A3-43F8-8AA3-19D0BE0BFB99}" dt="2022-10-13T09:52:25.810" v="90" actId="114"/>
          <ac:spMkLst>
            <pc:docMk/>
            <pc:sldMk cId="2580620240" sldId="396"/>
            <ac:spMk id="12" creationId="{DF436527-FE0A-447D-9CE0-95A3327569B4}"/>
          </ac:spMkLst>
        </pc:spChg>
      </pc:sldChg>
      <pc:sldChg chg="modSp">
        <pc:chgData name="Andre Fernandes (I)" userId="8897688a-90f8-472d-b3a1-3a1c9714a88b" providerId="ADAL" clId="{A9324E8F-F2A3-43F8-8AA3-19D0BE0BFB99}" dt="2022-10-13T09:51:45.852" v="84" actId="207"/>
        <pc:sldMkLst>
          <pc:docMk/>
          <pc:sldMk cId="2518295596" sldId="397"/>
        </pc:sldMkLst>
        <pc:spChg chg="mod">
          <ac:chgData name="Andre Fernandes (I)" userId="8897688a-90f8-472d-b3a1-3a1c9714a88b" providerId="ADAL" clId="{A9324E8F-F2A3-43F8-8AA3-19D0BE0BFB99}" dt="2022-10-13T09:51:45.852" v="84" actId="207"/>
          <ac:spMkLst>
            <pc:docMk/>
            <pc:sldMk cId="2518295596" sldId="397"/>
            <ac:spMk id="30" creationId="{DBB99B3B-5786-4F5D-87C3-6F6B53F7CB89}"/>
          </ac:spMkLst>
        </pc:spChg>
      </pc:sldChg>
      <pc:sldChg chg="new del">
        <pc:chgData name="Andre Fernandes (I)" userId="8897688a-90f8-472d-b3a1-3a1c9714a88b" providerId="ADAL" clId="{A9324E8F-F2A3-43F8-8AA3-19D0BE0BFB99}" dt="2022-10-14T14:47:45.671" v="97" actId="680"/>
        <pc:sldMkLst>
          <pc:docMk/>
          <pc:sldMk cId="2695050814" sldId="398"/>
        </pc:sldMkLst>
      </pc:sldChg>
      <pc:sldMasterChg chg="addSp delSp modSp mod modSldLayout sldLayoutOrd">
        <pc:chgData name="Andre Fernandes (I)" userId="8897688a-90f8-472d-b3a1-3a1c9714a88b" providerId="ADAL" clId="{A9324E8F-F2A3-43F8-8AA3-19D0BE0BFB99}" dt="2022-10-15T14:12:22.045" v="116" actId="478"/>
        <pc:sldMasterMkLst>
          <pc:docMk/>
          <pc:sldMasterMk cId="1950646728" sldId="2147483750"/>
        </pc:sldMasterMkLst>
        <pc:spChg chg="mod">
          <ac:chgData name="Andre Fernandes (I)" userId="8897688a-90f8-472d-b3a1-3a1c9714a88b" providerId="ADAL" clId="{A9324E8F-F2A3-43F8-8AA3-19D0BE0BFB99}" dt="2022-10-13T09:50:36.036" v="78" actId="1036"/>
          <ac:spMkLst>
            <pc:docMk/>
            <pc:sldMasterMk cId="1950646728" sldId="2147483750"/>
            <ac:spMk id="22" creationId="{00000000-0000-0000-0000-000000000000}"/>
          </ac:spMkLst>
        </pc:spChg>
        <pc:spChg chg="mod">
          <ac:chgData name="Andre Fernandes (I)" userId="8897688a-90f8-472d-b3a1-3a1c9714a88b" providerId="ADAL" clId="{A9324E8F-F2A3-43F8-8AA3-19D0BE0BFB99}" dt="2022-10-13T09:41:11.832" v="26" actId="1038"/>
          <ac:spMkLst>
            <pc:docMk/>
            <pc:sldMasterMk cId="1950646728" sldId="2147483750"/>
            <ac:spMk id="23" creationId="{00000000-0000-0000-0000-000000000000}"/>
          </ac:spMkLst>
        </pc:spChg>
        <pc:spChg chg="mod">
          <ac:chgData name="Andre Fernandes (I)" userId="8897688a-90f8-472d-b3a1-3a1c9714a88b" providerId="ADAL" clId="{A9324E8F-F2A3-43F8-8AA3-19D0BE0BFB99}" dt="2022-10-13T09:50:31.416" v="77" actId="1036"/>
          <ac:spMkLst>
            <pc:docMk/>
            <pc:sldMasterMk cId="1950646728" sldId="2147483750"/>
            <ac:spMk id="24" creationId="{00000000-0000-0000-0000-000000000000}"/>
          </ac:spMkLst>
        </pc:spChg>
        <pc:spChg chg="mod">
          <ac:chgData name="Andre Fernandes (I)" userId="8897688a-90f8-472d-b3a1-3a1c9714a88b" providerId="ADAL" clId="{A9324E8F-F2A3-43F8-8AA3-19D0BE0BFB99}" dt="2022-10-13T09:41:15.509" v="27" actId="1038"/>
          <ac:spMkLst>
            <pc:docMk/>
            <pc:sldMasterMk cId="1950646728" sldId="2147483750"/>
            <ac:spMk id="25" creationId="{00000000-0000-0000-0000-000000000000}"/>
          </ac:spMkLst>
        </pc:spChg>
        <pc:spChg chg="mod">
          <ac:chgData name="Andre Fernandes (I)" userId="8897688a-90f8-472d-b3a1-3a1c9714a88b" providerId="ADAL" clId="{A9324E8F-F2A3-43F8-8AA3-19D0BE0BFB99}" dt="2022-10-13T09:40:40.453" v="18" actId="1076"/>
          <ac:spMkLst>
            <pc:docMk/>
            <pc:sldMasterMk cId="1950646728" sldId="2147483750"/>
            <ac:spMk id="26" creationId="{00000000-0000-0000-0000-000000000000}"/>
          </ac:spMkLst>
        </pc:spChg>
        <pc:spChg chg="mod">
          <ac:chgData name="Andre Fernandes (I)" userId="8897688a-90f8-472d-b3a1-3a1c9714a88b" providerId="ADAL" clId="{A9324E8F-F2A3-43F8-8AA3-19D0BE0BFB99}" dt="2022-10-13T09:40:37.594" v="17" actId="1076"/>
          <ac:spMkLst>
            <pc:docMk/>
            <pc:sldMasterMk cId="1950646728" sldId="2147483750"/>
            <ac:spMk id="27" creationId="{00000000-0000-0000-0000-000000000000}"/>
          </ac:spMkLst>
        </pc:spChg>
        <pc:spChg chg="mod">
          <ac:chgData name="Andre Fernandes (I)" userId="8897688a-90f8-472d-b3a1-3a1c9714a88b" providerId="ADAL" clId="{A9324E8F-F2A3-43F8-8AA3-19D0BE0BFB99}" dt="2022-10-13T09:50:38.466" v="79" actId="1036"/>
          <ac:spMkLst>
            <pc:docMk/>
            <pc:sldMasterMk cId="1950646728" sldId="2147483750"/>
            <ac:spMk id="28" creationId="{00000000-0000-0000-0000-000000000000}"/>
          </ac:spMkLst>
        </pc:spChg>
        <pc:spChg chg="add del mod">
          <ac:chgData name="Andre Fernandes (I)" userId="8897688a-90f8-472d-b3a1-3a1c9714a88b" providerId="ADAL" clId="{A9324E8F-F2A3-43F8-8AA3-19D0BE0BFB99}" dt="2022-10-15T14:12:22.045" v="116" actId="478"/>
          <ac:spMkLst>
            <pc:docMk/>
            <pc:sldMasterMk cId="1950646728" sldId="2147483750"/>
            <ac:spMk id="30" creationId="{DFA5BC53-58FD-4630-B27E-F921426195EF}"/>
          </ac:spMkLst>
        </pc:spChg>
        <pc:grpChg chg="mod">
          <ac:chgData name="Andre Fernandes (I)" userId="8897688a-90f8-472d-b3a1-3a1c9714a88b" providerId="ADAL" clId="{A9324E8F-F2A3-43F8-8AA3-19D0BE0BFB99}" dt="2022-10-13T09:40:32.749" v="16" actId="1076"/>
          <ac:grpSpMkLst>
            <pc:docMk/>
            <pc:sldMasterMk cId="1950646728" sldId="2147483750"/>
            <ac:grpSpMk id="7" creationId="{00000000-0000-0000-0000-000000000000}"/>
          </ac:grpSpMkLst>
        </pc:grpChg>
        <pc:cxnChg chg="mod">
          <ac:chgData name="Andre Fernandes (I)" userId="8897688a-90f8-472d-b3a1-3a1c9714a88b" providerId="ADAL" clId="{A9324E8F-F2A3-43F8-8AA3-19D0BE0BFB99}" dt="2022-10-13T09:42:38.835" v="57" actId="1076"/>
          <ac:cxnSpMkLst>
            <pc:docMk/>
            <pc:sldMasterMk cId="1950646728" sldId="2147483750"/>
            <ac:cxnSpMk id="20" creationId="{00000000-0000-0000-0000-000000000000}"/>
          </ac:cxnSpMkLst>
        </pc:cxnChg>
        <pc:cxnChg chg="mod">
          <ac:chgData name="Andre Fernandes (I)" userId="8897688a-90f8-472d-b3a1-3a1c9714a88b" providerId="ADAL" clId="{A9324E8F-F2A3-43F8-8AA3-19D0BE0BFB99}" dt="2022-10-13T09:50:27.059" v="76" actId="1038"/>
          <ac:cxnSpMkLst>
            <pc:docMk/>
            <pc:sldMasterMk cId="1950646728" sldId="2147483750"/>
            <ac:cxnSpMk id="21" creationId="{00000000-0000-0000-0000-000000000000}"/>
          </ac:cxnSpMkLst>
        </pc:cxnChg>
        <pc:sldLayoutChg chg="modSp mod">
          <pc:chgData name="Andre Fernandes (I)" userId="8897688a-90f8-472d-b3a1-3a1c9714a88b" providerId="ADAL" clId="{A9324E8F-F2A3-43F8-8AA3-19D0BE0BFB99}" dt="2022-10-13T09:49:47.926" v="61" actId="14100"/>
          <pc:sldLayoutMkLst>
            <pc:docMk/>
            <pc:sldMasterMk cId="1950646728" sldId="2147483750"/>
            <pc:sldLayoutMk cId="254943306" sldId="2147483751"/>
          </pc:sldLayoutMkLst>
          <pc:spChg chg="mod">
            <ac:chgData name="Andre Fernandes (I)" userId="8897688a-90f8-472d-b3a1-3a1c9714a88b" providerId="ADAL" clId="{A9324E8F-F2A3-43F8-8AA3-19D0BE0BFB99}" dt="2022-10-13T09:35:21.042" v="1" actId="14100"/>
            <ac:spMkLst>
              <pc:docMk/>
              <pc:sldMasterMk cId="1950646728" sldId="2147483750"/>
              <pc:sldLayoutMk cId="254943306" sldId="2147483751"/>
              <ac:spMk id="28" creationId="{00000000-0000-0000-0000-000000000000}"/>
            </ac:spMkLst>
          </pc:spChg>
          <pc:cxnChg chg="mod">
            <ac:chgData name="Andre Fernandes (I)" userId="8897688a-90f8-472d-b3a1-3a1c9714a88b" providerId="ADAL" clId="{A9324E8F-F2A3-43F8-8AA3-19D0BE0BFB99}" dt="2022-10-13T09:49:47.926" v="61" actId="14100"/>
            <ac:cxnSpMkLst>
              <pc:docMk/>
              <pc:sldMasterMk cId="1950646728" sldId="2147483750"/>
              <pc:sldLayoutMk cId="254943306" sldId="2147483751"/>
              <ac:cxnSpMk id="21" creationId="{00000000-0000-0000-0000-000000000000}"/>
            </ac:cxnSpMkLst>
          </pc:cxnChg>
        </pc:sldLayoutChg>
        <pc:sldLayoutChg chg="ord">
          <pc:chgData name="Andre Fernandes (I)" userId="8897688a-90f8-472d-b3a1-3a1c9714a88b" providerId="ADAL" clId="{A9324E8F-F2A3-43F8-8AA3-19D0BE0BFB99}" dt="2022-10-13T09:49:56.115" v="63" actId="20578"/>
          <pc:sldLayoutMkLst>
            <pc:docMk/>
            <pc:sldMasterMk cId="1950646728" sldId="2147483750"/>
            <pc:sldLayoutMk cId="4101992656" sldId="2147483752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propulsiontorino-my.sharepoint.com/personal/andre_fernandes_punchtorino_com/Documents/Documents/VehicleData/LG18650MH1_Battery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LG18650MH1 Cells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OCV vs SOC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Voc_LG18650MH1!$A$3:$A$75</c:f>
              <c:numCache>
                <c:formatCode>General</c:formatCode>
                <c:ptCount val="73"/>
                <c:pt idx="0">
                  <c:v>6.8112000000000006E-2</c:v>
                </c:pt>
                <c:pt idx="1">
                  <c:v>6.966E-2</c:v>
                </c:pt>
                <c:pt idx="2">
                  <c:v>7.5852000000000003E-2</c:v>
                </c:pt>
                <c:pt idx="3">
                  <c:v>7.7399999999999997E-2</c:v>
                </c:pt>
                <c:pt idx="4">
                  <c:v>8.0495999999999998E-2</c:v>
                </c:pt>
                <c:pt idx="5">
                  <c:v>8.3592E-2</c:v>
                </c:pt>
                <c:pt idx="6">
                  <c:v>8.8235999999999995E-2</c:v>
                </c:pt>
                <c:pt idx="7">
                  <c:v>8.9784000000000003E-2</c:v>
                </c:pt>
                <c:pt idx="8">
                  <c:v>0.103716</c:v>
                </c:pt>
                <c:pt idx="9">
                  <c:v>0.10990800000000001</c:v>
                </c:pt>
                <c:pt idx="10">
                  <c:v>0.114552</c:v>
                </c:pt>
                <c:pt idx="11">
                  <c:v>0.11609999999999999</c:v>
                </c:pt>
                <c:pt idx="12">
                  <c:v>0.13158</c:v>
                </c:pt>
                <c:pt idx="13">
                  <c:v>0.133128</c:v>
                </c:pt>
                <c:pt idx="14">
                  <c:v>0.15015600000000001</c:v>
                </c:pt>
                <c:pt idx="15">
                  <c:v>0.15789600000000001</c:v>
                </c:pt>
                <c:pt idx="16">
                  <c:v>0.160992</c:v>
                </c:pt>
                <c:pt idx="17">
                  <c:v>0.181116</c:v>
                </c:pt>
                <c:pt idx="18">
                  <c:v>0.19195200000000001</c:v>
                </c:pt>
                <c:pt idx="19">
                  <c:v>0.195048</c:v>
                </c:pt>
                <c:pt idx="20">
                  <c:v>0.19969200000000001</c:v>
                </c:pt>
                <c:pt idx="21">
                  <c:v>0.20898</c:v>
                </c:pt>
                <c:pt idx="22">
                  <c:v>0.24768000000000001</c:v>
                </c:pt>
                <c:pt idx="23">
                  <c:v>0.25077199999999999</c:v>
                </c:pt>
                <c:pt idx="24">
                  <c:v>0.25541599999999998</c:v>
                </c:pt>
                <c:pt idx="25">
                  <c:v>0.28482800000000003</c:v>
                </c:pt>
                <c:pt idx="26">
                  <c:v>0.30649999999999999</c:v>
                </c:pt>
                <c:pt idx="27">
                  <c:v>0.31578800000000001</c:v>
                </c:pt>
                <c:pt idx="28">
                  <c:v>0.32352799999999998</c:v>
                </c:pt>
                <c:pt idx="29">
                  <c:v>0.36068</c:v>
                </c:pt>
                <c:pt idx="30">
                  <c:v>0.37615999999999999</c:v>
                </c:pt>
                <c:pt idx="31">
                  <c:v>0.38390000000000002</c:v>
                </c:pt>
                <c:pt idx="32">
                  <c:v>0.38699600000000001</c:v>
                </c:pt>
                <c:pt idx="33">
                  <c:v>0.39163999999999999</c:v>
                </c:pt>
                <c:pt idx="34">
                  <c:v>0.444272</c:v>
                </c:pt>
                <c:pt idx="35">
                  <c:v>0.46284799999999998</c:v>
                </c:pt>
                <c:pt idx="36">
                  <c:v>0.46749200000000002</c:v>
                </c:pt>
                <c:pt idx="37">
                  <c:v>0.46904000000000001</c:v>
                </c:pt>
                <c:pt idx="38">
                  <c:v>0.48297200000000001</c:v>
                </c:pt>
                <c:pt idx="39">
                  <c:v>0.52322000000000002</c:v>
                </c:pt>
                <c:pt idx="40">
                  <c:v>0.54489200000000004</c:v>
                </c:pt>
                <c:pt idx="41">
                  <c:v>0.56037199999999998</c:v>
                </c:pt>
                <c:pt idx="42">
                  <c:v>0.60526400000000002</c:v>
                </c:pt>
                <c:pt idx="43">
                  <c:v>0.61609999999999998</c:v>
                </c:pt>
                <c:pt idx="44">
                  <c:v>0.63312800000000002</c:v>
                </c:pt>
                <c:pt idx="45">
                  <c:v>0.65480000000000005</c:v>
                </c:pt>
                <c:pt idx="46">
                  <c:v>0.67027999999999999</c:v>
                </c:pt>
                <c:pt idx="47">
                  <c:v>0.68421200000000004</c:v>
                </c:pt>
                <c:pt idx="48">
                  <c:v>0.70743199999999995</c:v>
                </c:pt>
                <c:pt idx="49">
                  <c:v>0.71981600000000001</c:v>
                </c:pt>
                <c:pt idx="50">
                  <c:v>0.72445999999999999</c:v>
                </c:pt>
                <c:pt idx="51">
                  <c:v>0.777088</c:v>
                </c:pt>
                <c:pt idx="52">
                  <c:v>0.80030800000000002</c:v>
                </c:pt>
                <c:pt idx="53">
                  <c:v>0.80185600000000001</c:v>
                </c:pt>
                <c:pt idx="54">
                  <c:v>0.80804799999999999</c:v>
                </c:pt>
                <c:pt idx="55">
                  <c:v>0.832816</c:v>
                </c:pt>
                <c:pt idx="56">
                  <c:v>0.84984400000000004</c:v>
                </c:pt>
                <c:pt idx="57">
                  <c:v>0.86687199999999998</c:v>
                </c:pt>
                <c:pt idx="58">
                  <c:v>0.88080400000000003</c:v>
                </c:pt>
                <c:pt idx="59">
                  <c:v>0.90557200000000004</c:v>
                </c:pt>
                <c:pt idx="60">
                  <c:v>0.90866800000000003</c:v>
                </c:pt>
                <c:pt idx="61">
                  <c:v>0.93033999999999994</c:v>
                </c:pt>
                <c:pt idx="62">
                  <c:v>0.93808000000000002</c:v>
                </c:pt>
                <c:pt idx="63">
                  <c:v>0.94272400000000001</c:v>
                </c:pt>
                <c:pt idx="64">
                  <c:v>0.94891599999999998</c:v>
                </c:pt>
                <c:pt idx="65">
                  <c:v>0.95510799999999996</c:v>
                </c:pt>
                <c:pt idx="66">
                  <c:v>0.97523199999999999</c:v>
                </c:pt>
                <c:pt idx="67">
                  <c:v>0.98297199999999996</c:v>
                </c:pt>
                <c:pt idx="68">
                  <c:v>0.98451999999999995</c:v>
                </c:pt>
                <c:pt idx="69">
                  <c:v>0.98606799999999994</c:v>
                </c:pt>
                <c:pt idx="70">
                  <c:v>0.98916400000000004</c:v>
                </c:pt>
                <c:pt idx="71">
                  <c:v>0.99535600000000002</c:v>
                </c:pt>
                <c:pt idx="72">
                  <c:v>0.99690400000000001</c:v>
                </c:pt>
              </c:numCache>
            </c:numRef>
          </c:xVal>
          <c:yVal>
            <c:numRef>
              <c:f>Voc_LG18650MH1!$B$3:$B$75</c:f>
              <c:numCache>
                <c:formatCode>General</c:formatCode>
                <c:ptCount val="73"/>
                <c:pt idx="0">
                  <c:v>1.6479999999999999</c:v>
                </c:pt>
                <c:pt idx="1">
                  <c:v>1.6519999999999999</c:v>
                </c:pt>
                <c:pt idx="2">
                  <c:v>1.669</c:v>
                </c:pt>
                <c:pt idx="3">
                  <c:v>1.673</c:v>
                </c:pt>
                <c:pt idx="4">
                  <c:v>1.681</c:v>
                </c:pt>
                <c:pt idx="5">
                  <c:v>1.69</c:v>
                </c:pt>
                <c:pt idx="6">
                  <c:v>1.702</c:v>
                </c:pt>
                <c:pt idx="7">
                  <c:v>1.706</c:v>
                </c:pt>
                <c:pt idx="8">
                  <c:v>1.7430000000000001</c:v>
                </c:pt>
                <c:pt idx="9">
                  <c:v>1.76</c:v>
                </c:pt>
                <c:pt idx="10">
                  <c:v>1.772</c:v>
                </c:pt>
                <c:pt idx="11">
                  <c:v>1.776</c:v>
                </c:pt>
                <c:pt idx="12">
                  <c:v>1.8180000000000001</c:v>
                </c:pt>
                <c:pt idx="13">
                  <c:v>1.8220000000000001</c:v>
                </c:pt>
                <c:pt idx="14">
                  <c:v>1.867</c:v>
                </c:pt>
                <c:pt idx="15">
                  <c:v>1.8879999999999999</c:v>
                </c:pt>
                <c:pt idx="16">
                  <c:v>1.8959999999999999</c:v>
                </c:pt>
                <c:pt idx="17">
                  <c:v>1.95</c:v>
                </c:pt>
                <c:pt idx="18">
                  <c:v>1.9790000000000001</c:v>
                </c:pt>
                <c:pt idx="19">
                  <c:v>1.9870000000000001</c:v>
                </c:pt>
                <c:pt idx="20">
                  <c:v>1.9990000000000001</c:v>
                </c:pt>
                <c:pt idx="21">
                  <c:v>2.024</c:v>
                </c:pt>
                <c:pt idx="22">
                  <c:v>2.1269999999999998</c:v>
                </c:pt>
                <c:pt idx="23">
                  <c:v>2.1349999999999998</c:v>
                </c:pt>
                <c:pt idx="24">
                  <c:v>2.1480000000000001</c:v>
                </c:pt>
                <c:pt idx="25">
                  <c:v>2.226</c:v>
                </c:pt>
                <c:pt idx="26">
                  <c:v>2.2839999999999998</c:v>
                </c:pt>
                <c:pt idx="27">
                  <c:v>2.3090000000000002</c:v>
                </c:pt>
                <c:pt idx="28">
                  <c:v>2.3290000000000002</c:v>
                </c:pt>
                <c:pt idx="29">
                  <c:v>2.4279999999999999</c:v>
                </c:pt>
                <c:pt idx="30">
                  <c:v>2.4700000000000002</c:v>
                </c:pt>
                <c:pt idx="31">
                  <c:v>2.4900000000000002</c:v>
                </c:pt>
                <c:pt idx="32">
                  <c:v>2.4990000000000001</c:v>
                </c:pt>
                <c:pt idx="33">
                  <c:v>2.5110000000000001</c:v>
                </c:pt>
                <c:pt idx="34">
                  <c:v>2.6509999999999998</c:v>
                </c:pt>
                <c:pt idx="35">
                  <c:v>2.7010000000000001</c:v>
                </c:pt>
                <c:pt idx="36">
                  <c:v>2.7130000000000001</c:v>
                </c:pt>
                <c:pt idx="37">
                  <c:v>2.7170000000000001</c:v>
                </c:pt>
                <c:pt idx="38">
                  <c:v>2.7549999999999999</c:v>
                </c:pt>
                <c:pt idx="39">
                  <c:v>2.8620000000000001</c:v>
                </c:pt>
                <c:pt idx="40">
                  <c:v>2.92</c:v>
                </c:pt>
                <c:pt idx="41">
                  <c:v>2.9609999999999999</c:v>
                </c:pt>
                <c:pt idx="42">
                  <c:v>3.081</c:v>
                </c:pt>
                <c:pt idx="43">
                  <c:v>3.11</c:v>
                </c:pt>
                <c:pt idx="44">
                  <c:v>3.1549999999999998</c:v>
                </c:pt>
                <c:pt idx="45">
                  <c:v>3.2130000000000001</c:v>
                </c:pt>
                <c:pt idx="46">
                  <c:v>3.254</c:v>
                </c:pt>
                <c:pt idx="47">
                  <c:v>3.2909999999999999</c:v>
                </c:pt>
                <c:pt idx="48">
                  <c:v>3.3530000000000002</c:v>
                </c:pt>
                <c:pt idx="49">
                  <c:v>3.3860000000000001</c:v>
                </c:pt>
                <c:pt idx="50">
                  <c:v>3.399</c:v>
                </c:pt>
                <c:pt idx="51">
                  <c:v>3.5390000000000001</c:v>
                </c:pt>
                <c:pt idx="52">
                  <c:v>3.601</c:v>
                </c:pt>
                <c:pt idx="53">
                  <c:v>3.605</c:v>
                </c:pt>
                <c:pt idx="54">
                  <c:v>3.621</c:v>
                </c:pt>
                <c:pt idx="55">
                  <c:v>3.6880000000000002</c:v>
                </c:pt>
                <c:pt idx="56">
                  <c:v>3.7330000000000001</c:v>
                </c:pt>
                <c:pt idx="57">
                  <c:v>3.778</c:v>
                </c:pt>
                <c:pt idx="58">
                  <c:v>3.8149999999999999</c:v>
                </c:pt>
                <c:pt idx="59">
                  <c:v>3.8820000000000001</c:v>
                </c:pt>
                <c:pt idx="60">
                  <c:v>3.89</c:v>
                </c:pt>
                <c:pt idx="61">
                  <c:v>3.948</c:v>
                </c:pt>
                <c:pt idx="62">
                  <c:v>3.968</c:v>
                </c:pt>
                <c:pt idx="63">
                  <c:v>3.9809999999999999</c:v>
                </c:pt>
                <c:pt idx="64">
                  <c:v>3.9969999999999999</c:v>
                </c:pt>
                <c:pt idx="65">
                  <c:v>4.0140000000000002</c:v>
                </c:pt>
                <c:pt idx="66">
                  <c:v>4.0670000000000002</c:v>
                </c:pt>
                <c:pt idx="67">
                  <c:v>4.0880000000000001</c:v>
                </c:pt>
                <c:pt idx="68">
                  <c:v>4.0919999999999996</c:v>
                </c:pt>
                <c:pt idx="69">
                  <c:v>4.0960000000000001</c:v>
                </c:pt>
                <c:pt idx="70">
                  <c:v>4.1040000000000001</c:v>
                </c:pt>
                <c:pt idx="71">
                  <c:v>4.1210000000000004</c:v>
                </c:pt>
                <c:pt idx="72">
                  <c:v>4.125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415-4B0B-A531-488EA57CF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2515439"/>
        <c:axId val="582507119"/>
      </c:scatterChart>
      <c:scatterChart>
        <c:scatterStyle val="lineMarker"/>
        <c:varyColors val="0"/>
        <c:ser>
          <c:idx val="1"/>
          <c:order val="1"/>
          <c:tx>
            <c:v>Req vs SOC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R0_LG18650MH1!$B$2:$GN$2</c:f>
              <c:numCache>
                <c:formatCode>General</c:formatCode>
                <c:ptCount val="195"/>
                <c:pt idx="0">
                  <c:v>2.5000000000000001E-2</c:v>
                </c:pt>
                <c:pt idx="1">
                  <c:v>0.03</c:v>
                </c:pt>
                <c:pt idx="2">
                  <c:v>3.5000000000000003E-2</c:v>
                </c:pt>
                <c:pt idx="3">
                  <c:v>0.04</c:v>
                </c:pt>
                <c:pt idx="4">
                  <c:v>4.4999999999999998E-2</c:v>
                </c:pt>
                <c:pt idx="5">
                  <c:v>0.05</c:v>
                </c:pt>
                <c:pt idx="6">
                  <c:v>5.5E-2</c:v>
                </c:pt>
                <c:pt idx="7">
                  <c:v>0.06</c:v>
                </c:pt>
                <c:pt idx="8">
                  <c:v>6.5000000000000002E-2</c:v>
                </c:pt>
                <c:pt idx="9">
                  <c:v>7.0000000000000007E-2</c:v>
                </c:pt>
                <c:pt idx="10">
                  <c:v>7.4999999999999997E-2</c:v>
                </c:pt>
                <c:pt idx="11">
                  <c:v>0.08</c:v>
                </c:pt>
                <c:pt idx="12">
                  <c:v>8.5000000000000006E-2</c:v>
                </c:pt>
                <c:pt idx="13">
                  <c:v>0.09</c:v>
                </c:pt>
                <c:pt idx="14">
                  <c:v>9.5000000000000001E-2</c:v>
                </c:pt>
                <c:pt idx="15">
                  <c:v>0.1</c:v>
                </c:pt>
                <c:pt idx="16">
                  <c:v>0.105</c:v>
                </c:pt>
                <c:pt idx="17">
                  <c:v>0.11</c:v>
                </c:pt>
                <c:pt idx="18">
                  <c:v>0.115</c:v>
                </c:pt>
                <c:pt idx="19">
                  <c:v>0.12</c:v>
                </c:pt>
                <c:pt idx="20">
                  <c:v>0.125</c:v>
                </c:pt>
                <c:pt idx="21">
                  <c:v>0.13</c:v>
                </c:pt>
                <c:pt idx="22">
                  <c:v>0.13500000000000001</c:v>
                </c:pt>
                <c:pt idx="23">
                  <c:v>0.14000000000000001</c:v>
                </c:pt>
                <c:pt idx="24">
                  <c:v>0.14499999999999999</c:v>
                </c:pt>
                <c:pt idx="25">
                  <c:v>0.15</c:v>
                </c:pt>
                <c:pt idx="26">
                  <c:v>0.155</c:v>
                </c:pt>
                <c:pt idx="27">
                  <c:v>0.16</c:v>
                </c:pt>
                <c:pt idx="28">
                  <c:v>0.16500000000000001</c:v>
                </c:pt>
                <c:pt idx="29">
                  <c:v>0.17</c:v>
                </c:pt>
                <c:pt idx="30">
                  <c:v>0.17499999999999999</c:v>
                </c:pt>
                <c:pt idx="31">
                  <c:v>0.18</c:v>
                </c:pt>
                <c:pt idx="32">
                  <c:v>0.185</c:v>
                </c:pt>
                <c:pt idx="33">
                  <c:v>0.19</c:v>
                </c:pt>
                <c:pt idx="34">
                  <c:v>0.19500000000000001</c:v>
                </c:pt>
                <c:pt idx="35">
                  <c:v>0.2</c:v>
                </c:pt>
                <c:pt idx="36">
                  <c:v>0.20499999999999999</c:v>
                </c:pt>
                <c:pt idx="37">
                  <c:v>0.21</c:v>
                </c:pt>
                <c:pt idx="38">
                  <c:v>0.215</c:v>
                </c:pt>
                <c:pt idx="39">
                  <c:v>0.22</c:v>
                </c:pt>
                <c:pt idx="40">
                  <c:v>0.22500000000000001</c:v>
                </c:pt>
                <c:pt idx="41">
                  <c:v>0.23</c:v>
                </c:pt>
                <c:pt idx="42">
                  <c:v>0.23499999999999999</c:v>
                </c:pt>
                <c:pt idx="43">
                  <c:v>0.24</c:v>
                </c:pt>
                <c:pt idx="44">
                  <c:v>0.245</c:v>
                </c:pt>
                <c:pt idx="45">
                  <c:v>0.25</c:v>
                </c:pt>
                <c:pt idx="46">
                  <c:v>0.255</c:v>
                </c:pt>
                <c:pt idx="47">
                  <c:v>0.26</c:v>
                </c:pt>
                <c:pt idx="48">
                  <c:v>0.26500000000000001</c:v>
                </c:pt>
                <c:pt idx="49">
                  <c:v>0.27</c:v>
                </c:pt>
                <c:pt idx="50">
                  <c:v>0.27500000000000002</c:v>
                </c:pt>
                <c:pt idx="51">
                  <c:v>0.28000000000000003</c:v>
                </c:pt>
                <c:pt idx="52">
                  <c:v>0.28499999999999998</c:v>
                </c:pt>
                <c:pt idx="53">
                  <c:v>0.28999999999999998</c:v>
                </c:pt>
                <c:pt idx="54">
                  <c:v>0.29499999999999998</c:v>
                </c:pt>
                <c:pt idx="55">
                  <c:v>0.3</c:v>
                </c:pt>
                <c:pt idx="56">
                  <c:v>0.30499999999999999</c:v>
                </c:pt>
                <c:pt idx="57">
                  <c:v>0.31</c:v>
                </c:pt>
                <c:pt idx="58">
                  <c:v>0.315</c:v>
                </c:pt>
                <c:pt idx="59">
                  <c:v>0.32</c:v>
                </c:pt>
                <c:pt idx="60">
                  <c:v>0.32500000000000001</c:v>
                </c:pt>
                <c:pt idx="61">
                  <c:v>0.33</c:v>
                </c:pt>
                <c:pt idx="62">
                  <c:v>0.33500000000000002</c:v>
                </c:pt>
                <c:pt idx="63">
                  <c:v>0.34</c:v>
                </c:pt>
                <c:pt idx="64">
                  <c:v>0.34499999999999997</c:v>
                </c:pt>
                <c:pt idx="65">
                  <c:v>0.35</c:v>
                </c:pt>
                <c:pt idx="66">
                  <c:v>0.35499999999999998</c:v>
                </c:pt>
                <c:pt idx="67">
                  <c:v>0.36</c:v>
                </c:pt>
                <c:pt idx="68">
                  <c:v>0.36499999999999999</c:v>
                </c:pt>
                <c:pt idx="69">
                  <c:v>0.37</c:v>
                </c:pt>
                <c:pt idx="70">
                  <c:v>0.375</c:v>
                </c:pt>
                <c:pt idx="71">
                  <c:v>0.38</c:v>
                </c:pt>
                <c:pt idx="72">
                  <c:v>0.38500000000000001</c:v>
                </c:pt>
                <c:pt idx="73">
                  <c:v>0.39</c:v>
                </c:pt>
                <c:pt idx="74">
                  <c:v>0.39500000000000002</c:v>
                </c:pt>
                <c:pt idx="75">
                  <c:v>0.4</c:v>
                </c:pt>
                <c:pt idx="76">
                  <c:v>0.40500000000000003</c:v>
                </c:pt>
                <c:pt idx="77">
                  <c:v>0.41</c:v>
                </c:pt>
                <c:pt idx="78">
                  <c:v>0.41499999999999998</c:v>
                </c:pt>
                <c:pt idx="79">
                  <c:v>0.42</c:v>
                </c:pt>
                <c:pt idx="80">
                  <c:v>0.42499999999999999</c:v>
                </c:pt>
                <c:pt idx="81">
                  <c:v>0.43</c:v>
                </c:pt>
                <c:pt idx="82">
                  <c:v>0.435</c:v>
                </c:pt>
                <c:pt idx="83">
                  <c:v>0.44</c:v>
                </c:pt>
                <c:pt idx="84">
                  <c:v>0.44500000000000001</c:v>
                </c:pt>
                <c:pt idx="85">
                  <c:v>0.45</c:v>
                </c:pt>
                <c:pt idx="86">
                  <c:v>0.45500000000000002</c:v>
                </c:pt>
                <c:pt idx="87">
                  <c:v>0.46</c:v>
                </c:pt>
                <c:pt idx="88">
                  <c:v>0.46500000000000002</c:v>
                </c:pt>
                <c:pt idx="89">
                  <c:v>0.47</c:v>
                </c:pt>
                <c:pt idx="90">
                  <c:v>0.47499999999999998</c:v>
                </c:pt>
                <c:pt idx="91">
                  <c:v>0.48</c:v>
                </c:pt>
                <c:pt idx="92">
                  <c:v>0.48499999999999999</c:v>
                </c:pt>
                <c:pt idx="93">
                  <c:v>0.49</c:v>
                </c:pt>
                <c:pt idx="94">
                  <c:v>0.495</c:v>
                </c:pt>
                <c:pt idx="95">
                  <c:v>0.5</c:v>
                </c:pt>
                <c:pt idx="96">
                  <c:v>0.505</c:v>
                </c:pt>
                <c:pt idx="97">
                  <c:v>0.51</c:v>
                </c:pt>
                <c:pt idx="98">
                  <c:v>0.51500000000000001</c:v>
                </c:pt>
                <c:pt idx="99">
                  <c:v>0.52</c:v>
                </c:pt>
                <c:pt idx="100">
                  <c:v>0.52500000000000002</c:v>
                </c:pt>
                <c:pt idx="101">
                  <c:v>0.53</c:v>
                </c:pt>
                <c:pt idx="102">
                  <c:v>0.53500000000000003</c:v>
                </c:pt>
                <c:pt idx="103">
                  <c:v>0.54</c:v>
                </c:pt>
                <c:pt idx="104">
                  <c:v>0.54500000000000004</c:v>
                </c:pt>
                <c:pt idx="105">
                  <c:v>0.55000000000000004</c:v>
                </c:pt>
                <c:pt idx="106">
                  <c:v>0.55500000000000005</c:v>
                </c:pt>
                <c:pt idx="107">
                  <c:v>0.56000000000000005</c:v>
                </c:pt>
                <c:pt idx="108">
                  <c:v>0.56499999999999995</c:v>
                </c:pt>
                <c:pt idx="109">
                  <c:v>0.56999999999999995</c:v>
                </c:pt>
                <c:pt idx="110">
                  <c:v>0.57499999999999996</c:v>
                </c:pt>
                <c:pt idx="111">
                  <c:v>0.57999999999999996</c:v>
                </c:pt>
                <c:pt idx="112">
                  <c:v>0.58499999999999996</c:v>
                </c:pt>
                <c:pt idx="113">
                  <c:v>0.59</c:v>
                </c:pt>
                <c:pt idx="114">
                  <c:v>0.59499999999999997</c:v>
                </c:pt>
                <c:pt idx="115">
                  <c:v>0.6</c:v>
                </c:pt>
                <c:pt idx="116">
                  <c:v>0.60499999999999998</c:v>
                </c:pt>
                <c:pt idx="117">
                  <c:v>0.61</c:v>
                </c:pt>
                <c:pt idx="118">
                  <c:v>0.61499999999999999</c:v>
                </c:pt>
                <c:pt idx="119">
                  <c:v>0.62</c:v>
                </c:pt>
                <c:pt idx="120">
                  <c:v>0.625</c:v>
                </c:pt>
                <c:pt idx="121">
                  <c:v>0.63</c:v>
                </c:pt>
                <c:pt idx="122">
                  <c:v>0.63500000000000001</c:v>
                </c:pt>
                <c:pt idx="123">
                  <c:v>0.64</c:v>
                </c:pt>
                <c:pt idx="124">
                  <c:v>0.64500000000000002</c:v>
                </c:pt>
                <c:pt idx="125">
                  <c:v>0.65</c:v>
                </c:pt>
                <c:pt idx="126">
                  <c:v>0.65500000000000003</c:v>
                </c:pt>
                <c:pt idx="127">
                  <c:v>0.66</c:v>
                </c:pt>
                <c:pt idx="128">
                  <c:v>0.66500000000000004</c:v>
                </c:pt>
                <c:pt idx="129">
                  <c:v>0.67</c:v>
                </c:pt>
                <c:pt idx="130">
                  <c:v>0.67500000000000004</c:v>
                </c:pt>
                <c:pt idx="131">
                  <c:v>0.68</c:v>
                </c:pt>
                <c:pt idx="132">
                  <c:v>0.68500000000000005</c:v>
                </c:pt>
                <c:pt idx="133">
                  <c:v>0.69</c:v>
                </c:pt>
                <c:pt idx="134">
                  <c:v>0.69499999999999995</c:v>
                </c:pt>
                <c:pt idx="135">
                  <c:v>0.7</c:v>
                </c:pt>
                <c:pt idx="136">
                  <c:v>0.70499999999999996</c:v>
                </c:pt>
                <c:pt idx="137">
                  <c:v>0.71</c:v>
                </c:pt>
                <c:pt idx="138">
                  <c:v>0.71499999999999997</c:v>
                </c:pt>
                <c:pt idx="139">
                  <c:v>0.72</c:v>
                </c:pt>
                <c:pt idx="140">
                  <c:v>0.72499999999999998</c:v>
                </c:pt>
                <c:pt idx="141">
                  <c:v>0.73</c:v>
                </c:pt>
                <c:pt idx="142">
                  <c:v>0.73499999999999999</c:v>
                </c:pt>
                <c:pt idx="143">
                  <c:v>0.74</c:v>
                </c:pt>
                <c:pt idx="144">
                  <c:v>0.745</c:v>
                </c:pt>
                <c:pt idx="145">
                  <c:v>0.75</c:v>
                </c:pt>
                <c:pt idx="146">
                  <c:v>0.755</c:v>
                </c:pt>
                <c:pt idx="147">
                  <c:v>0.76</c:v>
                </c:pt>
                <c:pt idx="148">
                  <c:v>0.76500000000000001</c:v>
                </c:pt>
                <c:pt idx="149">
                  <c:v>0.77</c:v>
                </c:pt>
                <c:pt idx="150">
                  <c:v>0.77500000000000002</c:v>
                </c:pt>
                <c:pt idx="151">
                  <c:v>0.78</c:v>
                </c:pt>
                <c:pt idx="152">
                  <c:v>0.78500000000000003</c:v>
                </c:pt>
                <c:pt idx="153">
                  <c:v>0.79</c:v>
                </c:pt>
                <c:pt idx="154">
                  <c:v>0.79500000000000004</c:v>
                </c:pt>
                <c:pt idx="155">
                  <c:v>0.8</c:v>
                </c:pt>
                <c:pt idx="156">
                  <c:v>0.80500000000000005</c:v>
                </c:pt>
                <c:pt idx="157">
                  <c:v>0.81</c:v>
                </c:pt>
                <c:pt idx="158">
                  <c:v>0.81499999999999995</c:v>
                </c:pt>
                <c:pt idx="159">
                  <c:v>0.82</c:v>
                </c:pt>
                <c:pt idx="160">
                  <c:v>0.82499999999999996</c:v>
                </c:pt>
                <c:pt idx="161">
                  <c:v>0.83</c:v>
                </c:pt>
                <c:pt idx="162">
                  <c:v>0.83499999999999996</c:v>
                </c:pt>
                <c:pt idx="163">
                  <c:v>0.84</c:v>
                </c:pt>
                <c:pt idx="164">
                  <c:v>0.84499999999999997</c:v>
                </c:pt>
                <c:pt idx="165">
                  <c:v>0.85</c:v>
                </c:pt>
                <c:pt idx="166">
                  <c:v>0.85499999999999998</c:v>
                </c:pt>
                <c:pt idx="167">
                  <c:v>0.86</c:v>
                </c:pt>
                <c:pt idx="168">
                  <c:v>0.86499999999999999</c:v>
                </c:pt>
                <c:pt idx="169">
                  <c:v>0.87</c:v>
                </c:pt>
                <c:pt idx="170">
                  <c:v>0.875</c:v>
                </c:pt>
                <c:pt idx="171">
                  <c:v>0.88</c:v>
                </c:pt>
                <c:pt idx="172">
                  <c:v>0.88500000000000001</c:v>
                </c:pt>
                <c:pt idx="173">
                  <c:v>0.89</c:v>
                </c:pt>
                <c:pt idx="174">
                  <c:v>0.89500000000000002</c:v>
                </c:pt>
                <c:pt idx="175">
                  <c:v>0.9</c:v>
                </c:pt>
                <c:pt idx="176">
                  <c:v>0.90500000000000003</c:v>
                </c:pt>
                <c:pt idx="177">
                  <c:v>0.91</c:v>
                </c:pt>
                <c:pt idx="178">
                  <c:v>0.91500000000000004</c:v>
                </c:pt>
                <c:pt idx="179">
                  <c:v>0.92</c:v>
                </c:pt>
                <c:pt idx="180">
                  <c:v>0.92500000000000004</c:v>
                </c:pt>
                <c:pt idx="181">
                  <c:v>0.93</c:v>
                </c:pt>
                <c:pt idx="182">
                  <c:v>0.93500000000000005</c:v>
                </c:pt>
                <c:pt idx="183">
                  <c:v>0.94</c:v>
                </c:pt>
                <c:pt idx="184">
                  <c:v>0.94499999999999995</c:v>
                </c:pt>
                <c:pt idx="185">
                  <c:v>0.95</c:v>
                </c:pt>
                <c:pt idx="186">
                  <c:v>0.95499999999999996</c:v>
                </c:pt>
                <c:pt idx="187">
                  <c:v>0.96</c:v>
                </c:pt>
                <c:pt idx="188">
                  <c:v>0.96499999999999997</c:v>
                </c:pt>
                <c:pt idx="189">
                  <c:v>0.97</c:v>
                </c:pt>
                <c:pt idx="190">
                  <c:v>0.97499999999999998</c:v>
                </c:pt>
                <c:pt idx="191">
                  <c:v>0.98</c:v>
                </c:pt>
                <c:pt idx="192">
                  <c:v>0.98499999999999999</c:v>
                </c:pt>
                <c:pt idx="193">
                  <c:v>0.99</c:v>
                </c:pt>
                <c:pt idx="194">
                  <c:v>0.995</c:v>
                </c:pt>
              </c:numCache>
            </c:numRef>
          </c:xVal>
          <c:yVal>
            <c:numRef>
              <c:f>R0_LG18650MH1!$B$12:$GN$12</c:f>
              <c:numCache>
                <c:formatCode>General</c:formatCode>
                <c:ptCount val="195"/>
                <c:pt idx="0">
                  <c:v>8.7770000000000001E-2</c:v>
                </c:pt>
                <c:pt idx="1">
                  <c:v>8.7770000000000001E-2</c:v>
                </c:pt>
                <c:pt idx="2">
                  <c:v>8.7770000000000001E-2</c:v>
                </c:pt>
                <c:pt idx="3">
                  <c:v>8.7770000000000001E-2</c:v>
                </c:pt>
                <c:pt idx="4">
                  <c:v>8.7770000000000001E-2</c:v>
                </c:pt>
                <c:pt idx="5">
                  <c:v>8.7770000000000001E-2</c:v>
                </c:pt>
                <c:pt idx="6">
                  <c:v>8.7770000000000001E-2</c:v>
                </c:pt>
                <c:pt idx="7">
                  <c:v>8.7770000000000001E-2</c:v>
                </c:pt>
                <c:pt idx="8">
                  <c:v>8.7770000000000001E-2</c:v>
                </c:pt>
                <c:pt idx="9">
                  <c:v>8.7770000000000001E-2</c:v>
                </c:pt>
                <c:pt idx="10">
                  <c:v>8.6540000000000006E-2</c:v>
                </c:pt>
                <c:pt idx="11">
                  <c:v>8.5364999999999996E-2</c:v>
                </c:pt>
                <c:pt idx="12">
                  <c:v>8.4258E-2</c:v>
                </c:pt>
                <c:pt idx="13">
                  <c:v>8.3202999999999999E-2</c:v>
                </c:pt>
                <c:pt idx="14">
                  <c:v>8.2251000000000005E-2</c:v>
                </c:pt>
                <c:pt idx="15">
                  <c:v>8.1298999999999996E-2</c:v>
                </c:pt>
                <c:pt idx="16">
                  <c:v>8.0374000000000001E-2</c:v>
                </c:pt>
                <c:pt idx="17">
                  <c:v>7.9525999999999999E-2</c:v>
                </c:pt>
                <c:pt idx="18">
                  <c:v>7.8731999999999996E-2</c:v>
                </c:pt>
                <c:pt idx="19">
                  <c:v>7.8022999999999995E-2</c:v>
                </c:pt>
                <c:pt idx="20">
                  <c:v>7.7328999999999995E-2</c:v>
                </c:pt>
                <c:pt idx="21">
                  <c:v>7.6635999999999996E-2</c:v>
                </c:pt>
                <c:pt idx="22">
                  <c:v>7.6017000000000001E-2</c:v>
                </c:pt>
                <c:pt idx="23">
                  <c:v>7.5464000000000003E-2</c:v>
                </c:pt>
                <c:pt idx="24">
                  <c:v>7.4912000000000006E-2</c:v>
                </c:pt>
                <c:pt idx="25">
                  <c:v>7.4358999999999995E-2</c:v>
                </c:pt>
                <c:pt idx="26">
                  <c:v>7.3889999999999997E-2</c:v>
                </c:pt>
                <c:pt idx="27">
                  <c:v>7.3438000000000003E-2</c:v>
                </c:pt>
                <c:pt idx="28">
                  <c:v>7.306E-2</c:v>
                </c:pt>
                <c:pt idx="29">
                  <c:v>7.2695999999999997E-2</c:v>
                </c:pt>
                <c:pt idx="30">
                  <c:v>7.2331000000000006E-2</c:v>
                </c:pt>
                <c:pt idx="31">
                  <c:v>7.1966000000000002E-2</c:v>
                </c:pt>
                <c:pt idx="32">
                  <c:v>7.1664000000000005E-2</c:v>
                </c:pt>
                <c:pt idx="33">
                  <c:v>7.1378999999999998E-2</c:v>
                </c:pt>
                <c:pt idx="34">
                  <c:v>7.1113999999999997E-2</c:v>
                </c:pt>
                <c:pt idx="35">
                  <c:v>7.0878999999999998E-2</c:v>
                </c:pt>
                <c:pt idx="36">
                  <c:v>7.0669999999999997E-2</c:v>
                </c:pt>
                <c:pt idx="37">
                  <c:v>7.0477999999999999E-2</c:v>
                </c:pt>
                <c:pt idx="38">
                  <c:v>7.0347000000000007E-2</c:v>
                </c:pt>
                <c:pt idx="39">
                  <c:v>7.0216000000000001E-2</c:v>
                </c:pt>
                <c:pt idx="40">
                  <c:v>7.0085999999999996E-2</c:v>
                </c:pt>
                <c:pt idx="41">
                  <c:v>6.9955000000000003E-2</c:v>
                </c:pt>
                <c:pt idx="42">
                  <c:v>6.9824999999999998E-2</c:v>
                </c:pt>
                <c:pt idx="43">
                  <c:v>6.9694000000000006E-2</c:v>
                </c:pt>
                <c:pt idx="44">
                  <c:v>6.9564000000000001E-2</c:v>
                </c:pt>
                <c:pt idx="45">
                  <c:v>6.9458000000000006E-2</c:v>
                </c:pt>
                <c:pt idx="46">
                  <c:v>6.9388000000000005E-2</c:v>
                </c:pt>
                <c:pt idx="47">
                  <c:v>6.9345000000000004E-2</c:v>
                </c:pt>
                <c:pt idx="48">
                  <c:v>6.9305000000000005E-2</c:v>
                </c:pt>
                <c:pt idx="49">
                  <c:v>6.9264000000000006E-2</c:v>
                </c:pt>
                <c:pt idx="50">
                  <c:v>6.9223999999999994E-2</c:v>
                </c:pt>
                <c:pt idx="51">
                  <c:v>6.9182999999999995E-2</c:v>
                </c:pt>
                <c:pt idx="52">
                  <c:v>6.9143999999999997E-2</c:v>
                </c:pt>
                <c:pt idx="53">
                  <c:v>6.9133E-2</c:v>
                </c:pt>
                <c:pt idx="54">
                  <c:v>6.9122000000000003E-2</c:v>
                </c:pt>
                <c:pt idx="55">
                  <c:v>6.9111000000000006E-2</c:v>
                </c:pt>
                <c:pt idx="56">
                  <c:v>6.9100999999999996E-2</c:v>
                </c:pt>
                <c:pt idx="57">
                  <c:v>6.9097000000000006E-2</c:v>
                </c:pt>
                <c:pt idx="58">
                  <c:v>6.9097000000000006E-2</c:v>
                </c:pt>
                <c:pt idx="59">
                  <c:v>6.9099999999999995E-2</c:v>
                </c:pt>
                <c:pt idx="60">
                  <c:v>6.9105E-2</c:v>
                </c:pt>
                <c:pt idx="61">
                  <c:v>6.9112000000000007E-2</c:v>
                </c:pt>
                <c:pt idx="62">
                  <c:v>6.9119E-2</c:v>
                </c:pt>
                <c:pt idx="63">
                  <c:v>6.9125000000000006E-2</c:v>
                </c:pt>
                <c:pt idx="64">
                  <c:v>6.9131999999999999E-2</c:v>
                </c:pt>
                <c:pt idx="65">
                  <c:v>6.9139000000000006E-2</c:v>
                </c:pt>
                <c:pt idx="66">
                  <c:v>6.9145999999999999E-2</c:v>
                </c:pt>
                <c:pt idx="67">
                  <c:v>6.9153000000000006E-2</c:v>
                </c:pt>
                <c:pt idx="68">
                  <c:v>6.9157999999999997E-2</c:v>
                </c:pt>
                <c:pt idx="69">
                  <c:v>6.9162000000000001E-2</c:v>
                </c:pt>
                <c:pt idx="70">
                  <c:v>6.9166000000000005E-2</c:v>
                </c:pt>
                <c:pt idx="71">
                  <c:v>6.9167999999999993E-2</c:v>
                </c:pt>
                <c:pt idx="72">
                  <c:v>6.9167999999999993E-2</c:v>
                </c:pt>
                <c:pt idx="73">
                  <c:v>6.9165000000000004E-2</c:v>
                </c:pt>
                <c:pt idx="74">
                  <c:v>6.9153000000000006E-2</c:v>
                </c:pt>
                <c:pt idx="75">
                  <c:v>6.9136000000000003E-2</c:v>
                </c:pt>
                <c:pt idx="76">
                  <c:v>6.9119E-2</c:v>
                </c:pt>
                <c:pt idx="77">
                  <c:v>6.9102999999999998E-2</c:v>
                </c:pt>
                <c:pt idx="78">
                  <c:v>6.9085999999999995E-2</c:v>
                </c:pt>
                <c:pt idx="79">
                  <c:v>6.9069000000000005E-2</c:v>
                </c:pt>
                <c:pt idx="80">
                  <c:v>6.9052000000000002E-2</c:v>
                </c:pt>
                <c:pt idx="81">
                  <c:v>6.9034999999999999E-2</c:v>
                </c:pt>
                <c:pt idx="82">
                  <c:v>6.9017999999999996E-2</c:v>
                </c:pt>
                <c:pt idx="83">
                  <c:v>6.9001000000000007E-2</c:v>
                </c:pt>
                <c:pt idx="84">
                  <c:v>6.8982000000000002E-2</c:v>
                </c:pt>
                <c:pt idx="85">
                  <c:v>6.8945999999999993E-2</c:v>
                </c:pt>
                <c:pt idx="86">
                  <c:v>6.8911E-2</c:v>
                </c:pt>
                <c:pt idx="87">
                  <c:v>6.8875000000000006E-2</c:v>
                </c:pt>
                <c:pt idx="88">
                  <c:v>6.8836999999999995E-2</c:v>
                </c:pt>
                <c:pt idx="89">
                  <c:v>6.8793000000000007E-2</c:v>
                </c:pt>
                <c:pt idx="90">
                  <c:v>6.8746000000000002E-2</c:v>
                </c:pt>
                <c:pt idx="91">
                  <c:v>6.8698999999999996E-2</c:v>
                </c:pt>
                <c:pt idx="92">
                  <c:v>6.8647E-2</c:v>
                </c:pt>
                <c:pt idx="93">
                  <c:v>6.8588999999999997E-2</c:v>
                </c:pt>
                <c:pt idx="94">
                  <c:v>6.8529999999999994E-2</c:v>
                </c:pt>
                <c:pt idx="95">
                  <c:v>6.8472000000000005E-2</c:v>
                </c:pt>
                <c:pt idx="96">
                  <c:v>6.8413000000000002E-2</c:v>
                </c:pt>
                <c:pt idx="97">
                  <c:v>6.8354999999999999E-2</c:v>
                </c:pt>
                <c:pt idx="98">
                  <c:v>6.8295999999999996E-2</c:v>
                </c:pt>
                <c:pt idx="99">
                  <c:v>6.8237999999999993E-2</c:v>
                </c:pt>
                <c:pt idx="100">
                  <c:v>6.8176E-2</c:v>
                </c:pt>
                <c:pt idx="101">
                  <c:v>6.8108000000000002E-2</c:v>
                </c:pt>
                <c:pt idx="102">
                  <c:v>6.8040000000000003E-2</c:v>
                </c:pt>
                <c:pt idx="103">
                  <c:v>6.7972000000000005E-2</c:v>
                </c:pt>
                <c:pt idx="104">
                  <c:v>6.7904000000000006E-2</c:v>
                </c:pt>
                <c:pt idx="105">
                  <c:v>6.7833000000000004E-2</c:v>
                </c:pt>
                <c:pt idx="106">
                  <c:v>6.7762000000000003E-2</c:v>
                </c:pt>
                <c:pt idx="107">
                  <c:v>6.769E-2</c:v>
                </c:pt>
                <c:pt idx="108">
                  <c:v>6.7617999999999998E-2</c:v>
                </c:pt>
                <c:pt idx="109">
                  <c:v>6.7545999999999995E-2</c:v>
                </c:pt>
                <c:pt idx="110">
                  <c:v>6.7474000000000006E-2</c:v>
                </c:pt>
                <c:pt idx="111">
                  <c:v>6.7402000000000004E-2</c:v>
                </c:pt>
                <c:pt idx="112">
                  <c:v>6.7330000000000001E-2</c:v>
                </c:pt>
                <c:pt idx="113">
                  <c:v>6.7257999999999998E-2</c:v>
                </c:pt>
                <c:pt idx="114">
                  <c:v>6.7185999999999996E-2</c:v>
                </c:pt>
                <c:pt idx="115">
                  <c:v>6.7113999999999993E-2</c:v>
                </c:pt>
                <c:pt idx="116">
                  <c:v>6.7042000000000004E-2</c:v>
                </c:pt>
                <c:pt idx="117">
                  <c:v>6.6973000000000005E-2</c:v>
                </c:pt>
                <c:pt idx="118">
                  <c:v>6.6904000000000005E-2</c:v>
                </c:pt>
                <c:pt idx="119">
                  <c:v>6.6836000000000007E-2</c:v>
                </c:pt>
                <c:pt idx="120">
                  <c:v>6.6769999999999996E-2</c:v>
                </c:pt>
                <c:pt idx="121">
                  <c:v>6.6702999999999998E-2</c:v>
                </c:pt>
                <c:pt idx="122">
                  <c:v>6.6638000000000003E-2</c:v>
                </c:pt>
                <c:pt idx="123">
                  <c:v>6.6575999999999996E-2</c:v>
                </c:pt>
                <c:pt idx="124">
                  <c:v>6.6515000000000005E-2</c:v>
                </c:pt>
                <c:pt idx="125">
                  <c:v>6.6452999999999998E-2</c:v>
                </c:pt>
                <c:pt idx="126">
                  <c:v>6.6391000000000006E-2</c:v>
                </c:pt>
                <c:pt idx="127">
                  <c:v>6.6335000000000005E-2</c:v>
                </c:pt>
                <c:pt idx="128">
                  <c:v>6.6278000000000004E-2</c:v>
                </c:pt>
                <c:pt idx="129">
                  <c:v>6.6222000000000003E-2</c:v>
                </c:pt>
                <c:pt idx="130">
                  <c:v>6.6169000000000006E-2</c:v>
                </c:pt>
                <c:pt idx="131">
                  <c:v>6.6116999999999995E-2</c:v>
                </c:pt>
                <c:pt idx="132">
                  <c:v>6.6066E-2</c:v>
                </c:pt>
                <c:pt idx="133">
                  <c:v>6.6018999999999994E-2</c:v>
                </c:pt>
                <c:pt idx="134">
                  <c:v>6.5972000000000003E-2</c:v>
                </c:pt>
                <c:pt idx="135">
                  <c:v>6.5923999999999996E-2</c:v>
                </c:pt>
                <c:pt idx="136">
                  <c:v>6.5877000000000005E-2</c:v>
                </c:pt>
                <c:pt idx="137">
                  <c:v>6.5832000000000002E-2</c:v>
                </c:pt>
                <c:pt idx="138">
                  <c:v>6.5789E-2</c:v>
                </c:pt>
                <c:pt idx="139">
                  <c:v>6.5745999999999999E-2</c:v>
                </c:pt>
                <c:pt idx="140">
                  <c:v>6.5703999999999999E-2</c:v>
                </c:pt>
                <c:pt idx="141">
                  <c:v>6.5660999999999997E-2</c:v>
                </c:pt>
                <c:pt idx="142">
                  <c:v>6.5617999999999996E-2</c:v>
                </c:pt>
                <c:pt idx="143">
                  <c:v>6.5574999999999994E-2</c:v>
                </c:pt>
                <c:pt idx="144">
                  <c:v>6.5532000000000007E-2</c:v>
                </c:pt>
                <c:pt idx="145">
                  <c:v>6.5488000000000005E-2</c:v>
                </c:pt>
                <c:pt idx="146">
                  <c:v>6.5445000000000003E-2</c:v>
                </c:pt>
                <c:pt idx="147">
                  <c:v>6.5402000000000002E-2</c:v>
                </c:pt>
                <c:pt idx="148">
                  <c:v>6.5359E-2</c:v>
                </c:pt>
                <c:pt idx="149">
                  <c:v>6.5315999999999999E-2</c:v>
                </c:pt>
                <c:pt idx="150">
                  <c:v>6.5272999999999998E-2</c:v>
                </c:pt>
                <c:pt idx="151">
                  <c:v>6.5222000000000002E-2</c:v>
                </c:pt>
                <c:pt idx="152">
                  <c:v>6.5166000000000002E-2</c:v>
                </c:pt>
                <c:pt idx="153">
                  <c:v>6.5109E-2</c:v>
                </c:pt>
                <c:pt idx="154">
                  <c:v>6.5053E-2</c:v>
                </c:pt>
                <c:pt idx="155">
                  <c:v>6.4995999999999998E-2</c:v>
                </c:pt>
                <c:pt idx="156">
                  <c:v>6.4928E-2</c:v>
                </c:pt>
                <c:pt idx="157">
                  <c:v>6.4851000000000006E-2</c:v>
                </c:pt>
                <c:pt idx="158">
                  <c:v>6.4762E-2</c:v>
                </c:pt>
                <c:pt idx="159">
                  <c:v>6.4673999999999995E-2</c:v>
                </c:pt>
                <c:pt idx="160">
                  <c:v>6.4585000000000004E-2</c:v>
                </c:pt>
                <c:pt idx="161">
                  <c:v>6.4496999999999999E-2</c:v>
                </c:pt>
                <c:pt idx="162">
                  <c:v>6.4394000000000007E-2</c:v>
                </c:pt>
                <c:pt idx="163">
                  <c:v>6.4270999999999995E-2</c:v>
                </c:pt>
                <c:pt idx="164">
                  <c:v>6.4148999999999998E-2</c:v>
                </c:pt>
                <c:pt idx="165">
                  <c:v>6.4024999999999999E-2</c:v>
                </c:pt>
                <c:pt idx="166">
                  <c:v>6.3866000000000006E-2</c:v>
                </c:pt>
                <c:pt idx="167">
                  <c:v>6.3705999999999999E-2</c:v>
                </c:pt>
                <c:pt idx="168">
                  <c:v>6.3547000000000006E-2</c:v>
                </c:pt>
                <c:pt idx="169">
                  <c:v>6.3361000000000001E-2</c:v>
                </c:pt>
                <c:pt idx="170">
                  <c:v>6.3159000000000007E-2</c:v>
                </c:pt>
                <c:pt idx="171">
                  <c:v>6.2956999999999999E-2</c:v>
                </c:pt>
                <c:pt idx="172">
                  <c:v>6.2699000000000005E-2</c:v>
                </c:pt>
                <c:pt idx="173">
                  <c:v>6.2429999999999999E-2</c:v>
                </c:pt>
                <c:pt idx="174">
                  <c:v>6.2162000000000002E-2</c:v>
                </c:pt>
                <c:pt idx="175">
                  <c:v>6.1892999999999997E-2</c:v>
                </c:pt>
                <c:pt idx="176">
                  <c:v>6.1624999999999999E-2</c:v>
                </c:pt>
                <c:pt idx="177">
                  <c:v>6.1289999999999997E-2</c:v>
                </c:pt>
                <c:pt idx="178">
                  <c:v>6.0906000000000002E-2</c:v>
                </c:pt>
                <c:pt idx="179">
                  <c:v>6.0520999999999998E-2</c:v>
                </c:pt>
                <c:pt idx="180">
                  <c:v>6.0137000000000003E-2</c:v>
                </c:pt>
                <c:pt idx="181">
                  <c:v>5.9752E-2</c:v>
                </c:pt>
                <c:pt idx="182">
                  <c:v>5.9293999999999999E-2</c:v>
                </c:pt>
                <c:pt idx="183">
                  <c:v>5.8816E-2</c:v>
                </c:pt>
                <c:pt idx="184">
                  <c:v>5.8299999999999998E-2</c:v>
                </c:pt>
                <c:pt idx="185">
                  <c:v>5.7755000000000001E-2</c:v>
                </c:pt>
                <c:pt idx="186">
                  <c:v>5.7179000000000001E-2</c:v>
                </c:pt>
                <c:pt idx="187">
                  <c:v>5.6507000000000002E-2</c:v>
                </c:pt>
                <c:pt idx="188">
                  <c:v>5.5833000000000001E-2</c:v>
                </c:pt>
                <c:pt idx="189">
                  <c:v>5.5160000000000001E-2</c:v>
                </c:pt>
                <c:pt idx="190">
                  <c:v>5.4486E-2</c:v>
                </c:pt>
                <c:pt idx="191">
                  <c:v>5.3704000000000002E-2</c:v>
                </c:pt>
                <c:pt idx="192">
                  <c:v>5.2899000000000002E-2</c:v>
                </c:pt>
                <c:pt idx="193">
                  <c:v>5.2033000000000003E-2</c:v>
                </c:pt>
                <c:pt idx="194">
                  <c:v>5.1124999999999997E-2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415-4B0B-A531-488EA57CF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2339952"/>
        <c:axId val="492342032"/>
      </c:scatterChart>
      <c:valAx>
        <c:axId val="582515439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State of Charge</a:t>
                </a:r>
                <a:r>
                  <a:rPr lang="en-US" sz="800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[%]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38449973838780838"/>
              <c:y val="0.9109648429806087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2507119"/>
        <c:crosses val="autoZero"/>
        <c:crossBetween val="midCat"/>
      </c:valAx>
      <c:valAx>
        <c:axId val="582507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dirty="0">
                    <a:solidFill>
                      <a:srgbClr val="004A8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Open Circuit Voltage [V]</a:t>
                </a:r>
              </a:p>
            </c:rich>
          </c:tx>
          <c:layout>
            <c:manualLayout>
              <c:xMode val="edge"/>
              <c:yMode val="edge"/>
              <c:x val="1.9316714150872882E-2"/>
              <c:y val="0.246121645927711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2515439"/>
        <c:crosses val="autoZero"/>
        <c:crossBetween val="midCat"/>
      </c:valAx>
      <c:valAx>
        <c:axId val="49234203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b="0" dirty="0">
                    <a:solidFill>
                      <a:srgbClr val="F88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Equivalent Internal Resistance [</a:t>
                </a:r>
                <a:r>
                  <a:rPr lang="el-GR" sz="900" b="0" dirty="0">
                    <a:solidFill>
                      <a:srgbClr val="F88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Ω</a:t>
                </a:r>
                <a:r>
                  <a:rPr lang="en-US" sz="900" b="0" dirty="0">
                    <a:solidFill>
                      <a:srgbClr val="F88F1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</a:p>
            </c:rich>
          </c:tx>
          <c:layout>
            <c:manualLayout>
              <c:xMode val="edge"/>
              <c:yMode val="edge"/>
              <c:x val="0.93281911907092041"/>
              <c:y val="0.111355741072220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2339952"/>
        <c:crosses val="max"/>
        <c:crossBetween val="midCat"/>
      </c:valAx>
      <c:valAx>
        <c:axId val="4923399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92342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solidFill>
        <a:srgbClr val="004A8C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82B3A-861A-074D-8A59-E8B9D6B963DF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DC65B-AE30-C84D-9366-EE5FD9493C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76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Welcome</a:t>
            </a:r>
          </a:p>
          <a:p>
            <a:r>
              <a:rPr lang="en-US" dirty="0"/>
              <a:t>DO NOT READ SLIDES</a:t>
            </a:r>
            <a:br>
              <a:rPr lang="en-US" dirty="0"/>
            </a:br>
            <a:r>
              <a:rPr lang="en-US" dirty="0"/>
              <a:t>More Info than Necessary</a:t>
            </a:r>
          </a:p>
          <a:p>
            <a:r>
              <a:rPr lang="en-US" dirty="0"/>
              <a:t>Follow highlights!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DC65B-AE30-C84D-9366-EE5FD9493C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20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DC65B-AE30-C84D-9366-EE5FD9493C5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25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DC65B-AE30-C84D-9366-EE5FD9493C5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361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Tutorials</a:t>
            </a:r>
            <a:br>
              <a:rPr lang="en-US" dirty="0"/>
            </a:br>
            <a:r>
              <a:rPr lang="en-US" dirty="0"/>
              <a:t>(2) Error Messages not friendly</a:t>
            </a:r>
          </a:p>
          <a:p>
            <a:r>
              <a:rPr lang="en-US" dirty="0"/>
              <a:t>(3) Slow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DC65B-AE30-C84D-9366-EE5FD9493C5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09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(1) Tutorials</a:t>
            </a:r>
            <a:br>
              <a:rPr lang="en-US" dirty="0"/>
            </a:br>
            <a:r>
              <a:rPr lang="en-US" dirty="0"/>
              <a:t>(2) Error Messages not friendly</a:t>
            </a:r>
          </a:p>
          <a:p>
            <a:r>
              <a:rPr lang="en-US" dirty="0"/>
              <a:t>(3) Slow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DC65B-AE30-C84D-9366-EE5FD9493C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0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DC65B-AE30-C84D-9366-EE5FD9493C5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27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(0) 6 Cycles</a:t>
            </a:r>
          </a:p>
          <a:p>
            <a:r>
              <a:rPr lang="en-US" dirty="0"/>
              <a:t>(1) Some artificial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DC65B-AE30-C84D-9366-EE5FD9493C5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886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(0) 6 Cycles</a:t>
            </a:r>
          </a:p>
          <a:p>
            <a:r>
              <a:rPr lang="en-US" dirty="0"/>
              <a:t>(1) Some artificial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DC65B-AE30-C84D-9366-EE5FD9493C5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7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DC65B-AE30-C84D-9366-EE5FD9493C5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22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DC65B-AE30-C84D-9366-EE5FD9493C5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268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DC65B-AE30-C84D-9366-EE5FD9493C5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979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rgbClr val="8EAFCC">
                <a:alpha val="85000"/>
              </a:srgbClr>
            </a:solidFill>
            <a:ln>
              <a:solidFill>
                <a:srgbClr val="8EAFC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01807-4437-2D4A-A3BA-CB2F00402169}" type="datetime1">
              <a:rPr lang="de-CH" smtClean="0"/>
              <a:t>09.01.2023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fld id="{06934BBB-7B2C-F24A-A6B0-AE796A19E0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1BD182AC-ADEB-4C95-E2BD-4F7131D852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4778" y="6398496"/>
            <a:ext cx="2005714" cy="360000"/>
          </a:xfrm>
          <a:prstGeom prst="rect">
            <a:avLst/>
          </a:prstGeom>
        </p:spPr>
      </p:pic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E90AE6FF-E52B-396D-76DD-94FC6179E7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02140" y="6398496"/>
            <a:ext cx="819351" cy="360000"/>
          </a:xfrm>
          <a:prstGeom prst="rect">
            <a:avLst/>
          </a:prstGeom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4BA221B4-DD84-4B13-8F03-0CF9EE31F2DE}"/>
              </a:ext>
            </a:extLst>
          </p:cNvPr>
          <p:cNvSpPr>
            <a:spLocks/>
          </p:cNvSpPr>
          <p:nvPr userDrawn="1"/>
        </p:nvSpPr>
        <p:spPr>
          <a:xfrm rot="10800000">
            <a:off x="-3177" y="1056"/>
            <a:ext cx="1510244" cy="2875494"/>
          </a:xfrm>
          <a:prstGeom prst="triangle">
            <a:avLst>
              <a:gd name="adj" fmla="val 100000"/>
            </a:avLst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FED9771A-5A2E-4CE7-B4F5-14A05C888D8C}"/>
              </a:ext>
            </a:extLst>
          </p:cNvPr>
          <p:cNvSpPr>
            <a:spLocks noChangeAspect="1"/>
          </p:cNvSpPr>
          <p:nvPr userDrawn="1"/>
        </p:nvSpPr>
        <p:spPr>
          <a:xfrm rot="10800000">
            <a:off x="-6351" y="1058"/>
            <a:ext cx="501128" cy="3369894"/>
          </a:xfrm>
          <a:prstGeom prst="triangle">
            <a:avLst>
              <a:gd name="adj" fmla="val 100000"/>
            </a:avLst>
          </a:prstGeom>
          <a:solidFill>
            <a:srgbClr val="004A8C">
              <a:alpha val="8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4943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EDC0-B9F8-2A45-87CA-2FF5F5328791}" type="datetime1">
              <a:rPr lang="de-CH" smtClean="0"/>
              <a:t>09.01.2023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058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64800-CB4A-E342-8252-FDE358D92714}" type="datetime1">
              <a:rPr lang="de-CH" smtClean="0"/>
              <a:t>09.01.2023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934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D855-B907-084C-9474-8707DF7B0960}" type="datetime1">
              <a:rPr lang="de-CH" smtClean="0"/>
              <a:t>09.01.2023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53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DF6D-FB34-BE4A-97DA-2A2AB25E7242}" type="datetime1">
              <a:rPr lang="de-CH" smtClean="0"/>
              <a:t>09.01.2023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7365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4842-6E5C-5B4A-B4B5-90D93EBE76D4}" type="datetime1">
              <a:rPr lang="de-CH" smtClean="0"/>
              <a:t>09.01.2023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579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C04-DD0C-1744-B150-19D3E072FC2C}" type="datetime1">
              <a:rPr lang="de-CH" smtClean="0"/>
              <a:t>09.01.2023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21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087F-327C-8145-9C09-80D83F46931D}" type="datetime1">
              <a:rPr lang="de-CH" smtClean="0"/>
              <a:t>09.01.2023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00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CF271-A9EE-4546-A8E1-DA721E43033E}" type="datetime1">
              <a:rPr lang="de-CH" smtClean="0"/>
              <a:t>09.01.2023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fld id="{06934BBB-7B2C-F24A-A6B0-AE796A19E0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992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335C9-82AF-EA4B-936D-AF8C41D62192}" type="datetime1">
              <a:rPr lang="de-CH" smtClean="0"/>
              <a:t>09.01.2023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C1E00-B0E4-9345-81DA-DF5B53432C1D}" type="datetime1">
              <a:rPr lang="de-CH" smtClean="0"/>
              <a:t>09.01.2023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279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8F0F7-1AE3-4548-B0CE-D36B1A1663F8}" type="datetime1">
              <a:rPr lang="de-CH" smtClean="0"/>
              <a:t>09.01.2023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8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60BF-9B79-9E46-B3B9-1CDF961D6CBC}" type="datetime1">
              <a:rPr lang="de-CH" smtClean="0"/>
              <a:t>09.01.2023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1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6DD71-3D9E-AF49-9C95-80881A22A961}" type="datetime1">
              <a:rPr lang="de-CH" smtClean="0"/>
              <a:t>09.01.2023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9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F6D6-3149-4E42-B8ED-28B53296A288}" type="datetime1">
              <a:rPr lang="de-CH" smtClean="0"/>
              <a:t>09.01.2023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5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B0C4-8859-2B46-9176-3DFAC12A22ED}" type="datetime1">
              <a:rPr lang="de-CH" smtClean="0"/>
              <a:t>09.01.2023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73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8"/>
            <a:ext cx="12208382" cy="6897479"/>
            <a:chOff x="0" y="-8468"/>
            <a:chExt cx="12208382" cy="6897479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10602473" y="8467"/>
              <a:ext cx="612648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9812741" y="3712424"/>
              <a:ext cx="2377440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10691082" y="1492"/>
              <a:ext cx="1508760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10898493" y="0"/>
              <a:ext cx="129844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10561828" y="3059016"/>
              <a:ext cx="1636776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10766508" y="0"/>
              <a:ext cx="1426464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1559158" y="-8467"/>
              <a:ext cx="64922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1577446" y="-8468"/>
              <a:ext cx="630936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1293982" y="3600883"/>
              <a:ext cx="914400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F51B5-7A53-374F-8D16-53B108273D09}" type="datetime1">
              <a:rPr lang="de-CH" smtClean="0"/>
              <a:t>09.01.2023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8436" y="6393371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06934BBB-7B2C-F24A-A6B0-AE796A19E0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078985A9-AF1B-E75F-714A-B32C571A5BCB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494778" y="6398496"/>
            <a:ext cx="2005714" cy="360000"/>
          </a:xfrm>
          <a:prstGeom prst="rect">
            <a:avLst/>
          </a:prstGeom>
        </p:spPr>
      </p:pic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BD479773-4D6F-59C3-EAD5-EFEF15182270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2602140" y="6398496"/>
            <a:ext cx="81935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64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microsoft.com/office/2007/relationships/hdphoto" Target="../media/hdphoto1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hyperlink" Target="https://it.mathworks.com/matlabcentral/fileexchange/82340-fuel-cell-vehicle-model-in-simscape" TargetMode="External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51EFB73-838D-406F-A856-AB135527FE6D}"/>
              </a:ext>
            </a:extLst>
          </p:cNvPr>
          <p:cNvSpPr/>
          <p:nvPr/>
        </p:nvSpPr>
        <p:spPr>
          <a:xfrm>
            <a:off x="8977743" y="2161308"/>
            <a:ext cx="1738756" cy="6813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21C68A-3883-648B-66D6-BC7B1B946E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1707" y="5160484"/>
            <a:ext cx="4399387" cy="1530730"/>
          </a:xfrm>
        </p:spPr>
        <p:txBody>
          <a:bodyPr>
            <a:noAutofit/>
          </a:bodyPr>
          <a:lstStyle/>
          <a:p>
            <a:r>
              <a:rPr lang="en-US" sz="1600" b="1" u="sng" dirty="0">
                <a:solidFill>
                  <a:schemeClr val="bg1"/>
                </a:solidFill>
                <a:latin typeface="Garamond" panose="02020404030301010803" pitchFamily="18" charset="0"/>
              </a:rPr>
              <a:t>In collaboration with</a:t>
            </a:r>
          </a:p>
          <a:p>
            <a:r>
              <a:rPr lang="en-US" sz="2200" b="1" dirty="0">
                <a:solidFill>
                  <a:schemeClr val="bg1"/>
                </a:solidFill>
                <a:latin typeface="Garamond" panose="02020404030301010803" pitchFamily="18" charset="0"/>
              </a:rPr>
              <a:t>Prof. Federico Millo</a:t>
            </a:r>
          </a:p>
          <a:p>
            <a:r>
              <a:rPr lang="en-US" sz="2200" b="1" dirty="0">
                <a:solidFill>
                  <a:schemeClr val="bg1"/>
                </a:solidFill>
                <a:latin typeface="Garamond" panose="02020404030301010803" pitchFamily="18" charset="0"/>
              </a:rPr>
              <a:t>Marcello Rimondi </a:t>
            </a:r>
          </a:p>
          <a:p>
            <a:r>
              <a:rPr lang="en-US" sz="2200" b="1" dirty="0">
                <a:solidFill>
                  <a:schemeClr val="bg1"/>
                </a:solidFill>
                <a:latin typeface="Garamond" panose="02020404030301010803" pitchFamily="18" charset="0"/>
              </a:rPr>
              <a:t>Paolo Ferreri</a:t>
            </a:r>
          </a:p>
        </p:txBody>
      </p:sp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F7B5E93D-BAA7-1FBB-4C0D-C62B0EDFD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4465" y="3272573"/>
            <a:ext cx="8043070" cy="1080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5B5F1FD-BDA4-4923-98BA-9A2F98839E18}"/>
              </a:ext>
            </a:extLst>
          </p:cNvPr>
          <p:cNvSpPr txBox="1">
            <a:spLocks/>
          </p:cNvSpPr>
          <p:nvPr/>
        </p:nvSpPr>
        <p:spPr>
          <a:xfrm>
            <a:off x="1928833" y="4293968"/>
            <a:ext cx="8334334" cy="8665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>
                <a:solidFill>
                  <a:srgbClr val="25AFE6"/>
                </a:solidFill>
                <a:latin typeface="Candara" panose="020E0502030303020204" pitchFamily="34" charset="0"/>
              </a:rPr>
              <a:t>Project Update 10/01/2022</a:t>
            </a:r>
          </a:p>
          <a:p>
            <a:pPr algn="ctr"/>
            <a:r>
              <a:rPr lang="en-US" sz="1800" b="1" dirty="0">
                <a:solidFill>
                  <a:srgbClr val="25AFE6"/>
                </a:solidFill>
                <a:latin typeface="Candara" panose="020E0502030303020204" pitchFamily="34" charset="0"/>
              </a:rPr>
              <a:t>André Fernandes</a:t>
            </a:r>
          </a:p>
        </p:txBody>
      </p:sp>
      <p:sp>
        <p:nvSpPr>
          <p:cNvPr id="17" name="Trapezoid 16">
            <a:extLst>
              <a:ext uri="{FF2B5EF4-FFF2-40B4-BE49-F238E27FC236}">
                <a16:creationId xmlns:a16="http://schemas.microsoft.com/office/drawing/2014/main" id="{866BE4B4-1C10-4357-BAF4-7E9877D6EF98}"/>
              </a:ext>
            </a:extLst>
          </p:cNvPr>
          <p:cNvSpPr/>
          <p:nvPr/>
        </p:nvSpPr>
        <p:spPr>
          <a:xfrm>
            <a:off x="6863696" y="2161307"/>
            <a:ext cx="3230089" cy="681389"/>
          </a:xfrm>
          <a:prstGeom prst="trapezoid">
            <a:avLst>
              <a:gd name="adj" fmla="val 1628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5667F3-7E6C-7B84-4AB0-5589A21717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2494" y="1444037"/>
            <a:ext cx="9334005" cy="1887911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chemeClr val="tx1"/>
                </a:solidFill>
                <a:latin typeface="Candara" panose="020E0502030303020204" pitchFamily="34" charset="0"/>
              </a:rPr>
              <a:t>Vehicle Performance Simulations </a:t>
            </a:r>
            <a:r>
              <a:rPr lang="en-US" sz="3000" b="1" dirty="0">
                <a:solidFill>
                  <a:schemeClr val="tx1"/>
                </a:solidFill>
                <a:latin typeface="Candara" panose="020E0502030303020204" pitchFamily="34" charset="0"/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2179341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5C822-0083-4FEA-AB42-086DB03F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4" name="Title 1">
            <a:extLst>
              <a:ext uri="{FF2B5EF4-FFF2-40B4-BE49-F238E27FC236}">
                <a16:creationId xmlns:a16="http://schemas.microsoft.com/office/drawing/2014/main" id="{25EA6E5F-AB5F-46B2-9BA1-8963FEF35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657651"/>
          </a:xfrm>
        </p:spPr>
        <p:txBody>
          <a:bodyPr/>
          <a:lstStyle/>
          <a:p>
            <a:r>
              <a:rPr lang="en-US" dirty="0"/>
              <a:t>Updated Motor Model</a:t>
            </a:r>
          </a:p>
        </p:txBody>
      </p:sp>
      <p:pic>
        <p:nvPicPr>
          <p:cNvPr id="36" name="Content Placeholder 10" descr="A picture containing text, map, indoor&#10;&#10;Description automatically generated">
            <a:extLst>
              <a:ext uri="{FF2B5EF4-FFF2-40B4-BE49-F238E27FC236}">
                <a16:creationId xmlns:a16="http://schemas.microsoft.com/office/drawing/2014/main" id="{1C151168-87FF-4F4E-B649-5E0787901B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5050" y="160346"/>
            <a:ext cx="5652907" cy="2743200"/>
          </a:xfrm>
        </p:spPr>
      </p:pic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46A4C129-9801-46B4-8A18-AA668F120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555" y="2364916"/>
            <a:ext cx="6180542" cy="3657600"/>
          </a:xfrm>
          <a:prstGeom prst="rect">
            <a:avLst/>
          </a:prstGeom>
        </p:spPr>
      </p:pic>
      <p:sp>
        <p:nvSpPr>
          <p:cNvPr id="38" name="Arrow: Right 37">
            <a:extLst>
              <a:ext uri="{FF2B5EF4-FFF2-40B4-BE49-F238E27FC236}">
                <a16:creationId xmlns:a16="http://schemas.microsoft.com/office/drawing/2014/main" id="{173F7132-3F64-4FF3-90DA-61280FAD4617}"/>
              </a:ext>
            </a:extLst>
          </p:cNvPr>
          <p:cNvSpPr/>
          <p:nvPr/>
        </p:nvSpPr>
        <p:spPr>
          <a:xfrm rot="8800156">
            <a:off x="5238213" y="2621436"/>
            <a:ext cx="1773674" cy="348974"/>
          </a:xfrm>
          <a:prstGeom prst="rightArrow">
            <a:avLst/>
          </a:prstGeom>
          <a:solidFill>
            <a:srgbClr val="F88F1F"/>
          </a:solidFill>
          <a:ln w="38100">
            <a:solidFill>
              <a:srgbClr val="004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ontent Placeholder 9">
            <a:extLst>
              <a:ext uri="{FF2B5EF4-FFF2-40B4-BE49-F238E27FC236}">
                <a16:creationId xmlns:a16="http://schemas.microsoft.com/office/drawing/2014/main" id="{B1952308-DBE0-42CE-9408-861BF5C8222A}"/>
              </a:ext>
            </a:extLst>
          </p:cNvPr>
          <p:cNvSpPr txBox="1">
            <a:spLocks/>
          </p:cNvSpPr>
          <p:nvPr/>
        </p:nvSpPr>
        <p:spPr>
          <a:xfrm>
            <a:off x="6961890" y="3159615"/>
            <a:ext cx="3810188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External data maps.</a:t>
            </a:r>
          </a:p>
          <a:p>
            <a:r>
              <a:rPr lang="en-US" dirty="0"/>
              <a:t>Fewer variables.</a:t>
            </a:r>
          </a:p>
          <a:p>
            <a:r>
              <a:rPr lang="en-US" dirty="0"/>
              <a:t>Interpolations &amp; calculations moved from graphical programing to text-based.</a:t>
            </a:r>
          </a:p>
          <a:p>
            <a:r>
              <a:rPr lang="en-US" dirty="0"/>
              <a:t>Valid also when in use in Hybrid Vehicle.</a:t>
            </a:r>
          </a:p>
        </p:txBody>
      </p:sp>
    </p:spTree>
    <p:extLst>
      <p:ext uri="{BB962C8B-B14F-4D97-AF65-F5344CB8AC3E}">
        <p14:creationId xmlns:p14="http://schemas.microsoft.com/office/powerpoint/2010/main" val="41400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9">
            <a:extLst>
              <a:ext uri="{FF2B5EF4-FFF2-40B4-BE49-F238E27FC236}">
                <a16:creationId xmlns:a16="http://schemas.microsoft.com/office/drawing/2014/main" id="{09CB0446-346A-4B50-9CA8-BAB2836CBF02}"/>
              </a:ext>
            </a:extLst>
          </p:cNvPr>
          <p:cNvSpPr txBox="1">
            <a:spLocks/>
          </p:cNvSpPr>
          <p:nvPr/>
        </p:nvSpPr>
        <p:spPr>
          <a:xfrm>
            <a:off x="638474" y="5836494"/>
            <a:ext cx="4969801" cy="416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Electrical Circuit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5C822-0083-4FEA-AB42-086DB03F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4" name="Title 1">
            <a:extLst>
              <a:ext uri="{FF2B5EF4-FFF2-40B4-BE49-F238E27FC236}">
                <a16:creationId xmlns:a16="http://schemas.microsoft.com/office/drawing/2014/main" id="{25EA6E5F-AB5F-46B2-9BA1-8963FEF35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657651"/>
          </a:xfrm>
        </p:spPr>
        <p:txBody>
          <a:bodyPr/>
          <a:lstStyle/>
          <a:p>
            <a:r>
              <a:rPr lang="en-US" dirty="0"/>
              <a:t>Updated Motor Model</a:t>
            </a:r>
          </a:p>
        </p:txBody>
      </p:sp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46A4C129-9801-46B4-8A18-AA668F120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249794"/>
            <a:ext cx="7725678" cy="4572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A8D8423-BEDD-4A46-90A7-CE766BE76E71}"/>
              </a:ext>
            </a:extLst>
          </p:cNvPr>
          <p:cNvGrpSpPr/>
          <p:nvPr/>
        </p:nvGrpSpPr>
        <p:grpSpPr>
          <a:xfrm>
            <a:off x="1421781" y="3010828"/>
            <a:ext cx="206297" cy="1044497"/>
            <a:chOff x="1421781" y="3010828"/>
            <a:chExt cx="206297" cy="1044497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CA6C5B5-51A5-4642-9D37-FFF94E557DA8}"/>
                </a:ext>
              </a:extLst>
            </p:cNvPr>
            <p:cNvCxnSpPr>
              <a:cxnSpLocks/>
            </p:cNvCxnSpPr>
            <p:nvPr/>
          </p:nvCxnSpPr>
          <p:spPr>
            <a:xfrm>
              <a:off x="1421781" y="3010828"/>
              <a:ext cx="206297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D58E46A-AC3D-4B1D-BED5-B959FD4227C8}"/>
                </a:ext>
              </a:extLst>
            </p:cNvPr>
            <p:cNvCxnSpPr>
              <a:cxnSpLocks/>
            </p:cNvCxnSpPr>
            <p:nvPr/>
          </p:nvCxnSpPr>
          <p:spPr>
            <a:xfrm>
              <a:off x="1421781" y="4055325"/>
              <a:ext cx="206297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95FD17D-0B42-42D7-BC93-4A4102083A48}"/>
                </a:ext>
              </a:extLst>
            </p:cNvPr>
            <p:cNvCxnSpPr>
              <a:cxnSpLocks/>
            </p:cNvCxnSpPr>
            <p:nvPr/>
          </p:nvCxnSpPr>
          <p:spPr>
            <a:xfrm>
              <a:off x="1628078" y="3010828"/>
              <a:ext cx="0" cy="1044497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2EF0EBA-13CF-4079-A982-D0249D04F995}"/>
              </a:ext>
            </a:extLst>
          </p:cNvPr>
          <p:cNvCxnSpPr>
            <a:cxnSpLocks/>
          </p:cNvCxnSpPr>
          <p:nvPr/>
        </p:nvCxnSpPr>
        <p:spPr>
          <a:xfrm flipH="1">
            <a:off x="1750741" y="1806497"/>
            <a:ext cx="970157" cy="0"/>
          </a:xfrm>
          <a:prstGeom prst="straightConnector1">
            <a:avLst/>
          </a:prstGeom>
          <a:ln w="5715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Chart&#10;&#10;Description automatically generated with medium confidence">
            <a:extLst>
              <a:ext uri="{FF2B5EF4-FFF2-40B4-BE49-F238E27FC236}">
                <a16:creationId xmlns:a16="http://schemas.microsoft.com/office/drawing/2014/main" id="{FEB76F00-F006-4ACB-8BA3-4B353DCB65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363" y="195620"/>
            <a:ext cx="2161540" cy="1799590"/>
          </a:xfrm>
          <a:prstGeom prst="rect">
            <a:avLst/>
          </a:prstGeom>
        </p:spPr>
      </p:pic>
      <p:pic>
        <p:nvPicPr>
          <p:cNvPr id="21" name="Picture 20" descr="Diagram&#10;&#10;Description automatically generated">
            <a:extLst>
              <a:ext uri="{FF2B5EF4-FFF2-40B4-BE49-F238E27FC236}">
                <a16:creationId xmlns:a16="http://schemas.microsoft.com/office/drawing/2014/main" id="{3E5947F3-7CFC-466B-8723-B9771F4B500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093" y="2116262"/>
            <a:ext cx="2289810" cy="1799590"/>
          </a:xfrm>
          <a:prstGeom prst="rect">
            <a:avLst/>
          </a:prstGeom>
        </p:spPr>
      </p:pic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0F8C1277-5392-4012-94DA-43BF81984C7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093" y="4036904"/>
            <a:ext cx="2289810" cy="1799590"/>
          </a:xfrm>
          <a:prstGeom prst="rect">
            <a:avLst/>
          </a:prstGeom>
        </p:spPr>
      </p:pic>
      <p:sp>
        <p:nvSpPr>
          <p:cNvPr id="25" name="Content Placeholder 9">
            <a:extLst>
              <a:ext uri="{FF2B5EF4-FFF2-40B4-BE49-F238E27FC236}">
                <a16:creationId xmlns:a16="http://schemas.microsoft.com/office/drawing/2014/main" id="{04723368-ABD3-41AE-8AED-B134ED7A462C}"/>
              </a:ext>
            </a:extLst>
          </p:cNvPr>
          <p:cNvSpPr txBox="1">
            <a:spLocks/>
          </p:cNvSpPr>
          <p:nvPr/>
        </p:nvSpPr>
        <p:spPr>
          <a:xfrm>
            <a:off x="638473" y="5832674"/>
            <a:ext cx="4969801" cy="416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Torque Circuit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EAB3989-8FAB-49A8-9109-7D6BB9BC7C20}"/>
              </a:ext>
            </a:extLst>
          </p:cNvPr>
          <p:cNvGrpSpPr/>
          <p:nvPr/>
        </p:nvGrpSpPr>
        <p:grpSpPr>
          <a:xfrm>
            <a:off x="1538868" y="2330605"/>
            <a:ext cx="6155474" cy="3033132"/>
            <a:chOff x="1538868" y="2330605"/>
            <a:chExt cx="6155474" cy="303313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610DC22-627F-4DDF-AC71-871A9ED9EF96}"/>
                </a:ext>
              </a:extLst>
            </p:cNvPr>
            <p:cNvCxnSpPr>
              <a:cxnSpLocks/>
            </p:cNvCxnSpPr>
            <p:nvPr/>
          </p:nvCxnSpPr>
          <p:spPr>
            <a:xfrm>
              <a:off x="1538868" y="5363737"/>
              <a:ext cx="6155474" cy="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9AD6F4A-3B80-496E-BF75-E5A913FB8A61}"/>
                </a:ext>
              </a:extLst>
            </p:cNvPr>
            <p:cNvCxnSpPr>
              <a:cxnSpLocks/>
            </p:cNvCxnSpPr>
            <p:nvPr/>
          </p:nvCxnSpPr>
          <p:spPr>
            <a:xfrm>
              <a:off x="7694342" y="2330605"/>
              <a:ext cx="0" cy="3033132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9">
            <a:extLst>
              <a:ext uri="{FF2B5EF4-FFF2-40B4-BE49-F238E27FC236}">
                <a16:creationId xmlns:a16="http://schemas.microsoft.com/office/drawing/2014/main" id="{6E7F34AC-B954-4A89-9C78-4C3F76ADCC10}"/>
              </a:ext>
            </a:extLst>
          </p:cNvPr>
          <p:cNvSpPr txBox="1">
            <a:spLocks/>
          </p:cNvSpPr>
          <p:nvPr/>
        </p:nvSpPr>
        <p:spPr>
          <a:xfrm>
            <a:off x="638472" y="5828956"/>
            <a:ext cx="4969801" cy="416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4">
                    <a:lumMod val="75000"/>
                  </a:schemeClr>
                </a:solidFill>
              </a:rPr>
              <a:t>Data Bus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E6DC23-1E26-44D3-B338-BAF0C3935F7F}"/>
              </a:ext>
            </a:extLst>
          </p:cNvPr>
          <p:cNvSpPr txBox="1"/>
          <p:nvPr/>
        </p:nvSpPr>
        <p:spPr>
          <a:xfrm>
            <a:off x="5005972" y="5832309"/>
            <a:ext cx="44202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004A8C"/>
                </a:solidFill>
              </a:rPr>
              <a:t>Throttle pedal position is converted into a torque request in the Motor model.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2E67D11-FC08-4742-8B76-083B7537ABFC}"/>
                  </a:ext>
                </a:extLst>
              </p:cNvPr>
              <p:cNvSpPr txBox="1"/>
              <p:nvPr/>
            </p:nvSpPr>
            <p:spPr>
              <a:xfrm>
                <a:off x="3915609" y="6385942"/>
                <a:ext cx="6105524" cy="506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𝑏𝑎𝑡𝑡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±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𝑎𝑢𝑥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US" b="0" dirty="0"/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2E67D11-FC08-4742-8B76-083B7537AB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609" y="6385942"/>
                <a:ext cx="6105524" cy="50687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532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/>
      <p:bldP spid="25" grpId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5C822-0083-4FEA-AB42-086DB03F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C74D814A-846D-4793-84C4-F8FD78EF9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709858"/>
          </a:xfrm>
        </p:spPr>
        <p:txBody>
          <a:bodyPr/>
          <a:lstStyle/>
          <a:p>
            <a:r>
              <a:rPr lang="en-US" dirty="0"/>
              <a:t>Updated Motor Control Unit</a:t>
            </a:r>
          </a:p>
        </p:txBody>
      </p:sp>
      <p:pic>
        <p:nvPicPr>
          <p:cNvPr id="5" name="Content Placeholder 13" descr="Diagram, schematic&#10;&#10;Description automatically generated">
            <a:extLst>
              <a:ext uri="{FF2B5EF4-FFF2-40B4-BE49-F238E27FC236}">
                <a16:creationId xmlns:a16="http://schemas.microsoft.com/office/drawing/2014/main" id="{6D3EDE2B-F5E1-4DEC-9FCB-810CFC2804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134" y="1564820"/>
            <a:ext cx="3945699" cy="4114800"/>
          </a:xfrm>
        </p:spPr>
      </p:pic>
      <p:pic>
        <p:nvPicPr>
          <p:cNvPr id="6" name="Picture 5" descr="Chart, diagram&#10;&#10;Description automatically generated">
            <a:extLst>
              <a:ext uri="{FF2B5EF4-FFF2-40B4-BE49-F238E27FC236}">
                <a16:creationId xmlns:a16="http://schemas.microsoft.com/office/drawing/2014/main" id="{CEB420C1-131B-490D-934A-0CB800A9D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631" y="1544891"/>
            <a:ext cx="5582742" cy="4114800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24C29868-F77C-4BC2-B0AE-4E8B8D1130C3}"/>
              </a:ext>
            </a:extLst>
          </p:cNvPr>
          <p:cNvSpPr/>
          <p:nvPr/>
        </p:nvSpPr>
        <p:spPr>
          <a:xfrm>
            <a:off x="4503295" y="4052272"/>
            <a:ext cx="1773674" cy="348974"/>
          </a:xfrm>
          <a:prstGeom prst="rightArrow">
            <a:avLst/>
          </a:prstGeom>
          <a:solidFill>
            <a:srgbClr val="F88F1F"/>
          </a:solidFill>
          <a:ln w="38100">
            <a:solidFill>
              <a:srgbClr val="004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4F9281-84F7-4CF2-A9D9-199797640B20}"/>
              </a:ext>
            </a:extLst>
          </p:cNvPr>
          <p:cNvSpPr txBox="1"/>
          <p:nvPr/>
        </p:nvSpPr>
        <p:spPr>
          <a:xfrm>
            <a:off x="4371495" y="2255175"/>
            <a:ext cx="169397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dirty="0">
                <a:solidFill>
                  <a:srgbClr val="004A8C"/>
                </a:solidFill>
              </a:rPr>
              <a:t>All calculations moved internally to text-based programming.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158A499-614D-4B42-A6C6-5CA3E95590DA}"/>
                  </a:ext>
                </a:extLst>
              </p:cNvPr>
              <p:cNvSpPr txBox="1"/>
              <p:nvPr/>
            </p:nvSpPr>
            <p:spPr>
              <a:xfrm>
                <a:off x="7861916" y="732204"/>
                <a:ext cx="2824171" cy="5783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𝑚𝑜𝑡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𝑏𝑎𝑡𝑡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𝑎𝑢𝑥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𝑚𝑜𝑡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𝑏𝑎𝑡𝑡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𝑎𝑢𝑥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158A499-614D-4B42-A6C6-5CA3E95590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1916" y="732204"/>
                <a:ext cx="2824171" cy="578363"/>
              </a:xfrm>
              <a:prstGeom prst="rect">
                <a:avLst/>
              </a:prstGeom>
              <a:blipFill>
                <a:blip r:embed="rId4"/>
                <a:stretch>
                  <a:fillRect l="-1296" b="-7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CEEADE-5B10-481F-8CB0-0F358F582E30}"/>
                  </a:ext>
                </a:extLst>
              </p:cNvPr>
              <p:cNvSpPr txBox="1"/>
              <p:nvPr/>
            </p:nvSpPr>
            <p:spPr>
              <a:xfrm>
                <a:off x="1467237" y="5793399"/>
                <a:ext cx="4527395" cy="5999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𝑏𝑎𝑡𝑡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𝑂𝐶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𝑆𝑂𝐶</m:t>
                              </m:r>
                            </m:e>
                          </m:d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𝑂𝐶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𝑆𝑂𝐶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−4∙</m:t>
                              </m:r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𝑒𝑞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𝑆𝑂𝐶</m:t>
                                  </m:r>
                                </m:e>
                              </m:d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𝑚𝑜𝑡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𝑎𝑢𝑥</m:t>
                                  </m:r>
                                </m:sub>
                              </m:s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2∙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𝑆𝑂𝐶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CEEADE-5B10-481F-8CB0-0F358F582E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237" y="5793399"/>
                <a:ext cx="4527395" cy="5999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2B0DD2-9724-4F7A-89D6-CDFA3A8CBCA9}"/>
                  </a:ext>
                </a:extLst>
              </p:cNvPr>
              <p:cNvSpPr txBox="1"/>
              <p:nvPr/>
            </p:nvSpPr>
            <p:spPr>
              <a:xfrm>
                <a:off x="7044160" y="5828023"/>
                <a:ext cx="2588144" cy="565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𝑚𝑜𝑡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𝑏𝑎𝑡𝑡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𝑏𝑎𝑡𝑡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𝑎𝑢𝑥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𝑏𝑎𝑡𝑡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2B0DD2-9724-4F7A-89D6-CDFA3A8CBC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4160" y="5828023"/>
                <a:ext cx="2588144" cy="5653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382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5C822-0083-4FEA-AB42-086DB03F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D647C37F-1047-4D01-8E4A-CD74C74B8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396" y="956264"/>
            <a:ext cx="4969801" cy="2743199"/>
          </a:xfrm>
        </p:spPr>
        <p:txBody>
          <a:bodyPr>
            <a:normAutofit/>
          </a:bodyPr>
          <a:lstStyle/>
          <a:p>
            <a:r>
              <a:rPr lang="en-US" sz="1800" dirty="0"/>
              <a:t>Both Slip &amp; Non-Slip </a:t>
            </a:r>
            <a:r>
              <a:rPr lang="en-US" dirty="0"/>
              <a:t>have been optimized (Non-slip case being shown).</a:t>
            </a:r>
            <a:r>
              <a:rPr lang="en-US" sz="1800" dirty="0"/>
              <a:t> </a:t>
            </a:r>
          </a:p>
        </p:txBody>
      </p:sp>
      <p:pic>
        <p:nvPicPr>
          <p:cNvPr id="19" name="Picture 18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265FA1C5-3C0A-4C2B-AF2D-59B1A7780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396" y="1737215"/>
            <a:ext cx="5486400" cy="1958122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C74D814A-846D-4793-84C4-F8FD78EF9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709858"/>
          </a:xfrm>
        </p:spPr>
        <p:txBody>
          <a:bodyPr/>
          <a:lstStyle/>
          <a:p>
            <a:r>
              <a:rPr lang="en-US" dirty="0"/>
              <a:t>Minor Vehicle Model Update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D3BB1A4-299C-4DBC-9E27-59D6705A1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396" y="3839904"/>
            <a:ext cx="7315200" cy="2352465"/>
          </a:xfrm>
          <a:prstGeom prst="rect">
            <a:avLst/>
          </a:prstGeom>
        </p:spPr>
      </p:pic>
      <p:sp>
        <p:nvSpPr>
          <p:cNvPr id="25" name="Arrow: Down 24">
            <a:extLst>
              <a:ext uri="{FF2B5EF4-FFF2-40B4-BE49-F238E27FC236}">
                <a16:creationId xmlns:a16="http://schemas.microsoft.com/office/drawing/2014/main" id="{F1D0E889-58D3-41B8-B96F-48F47259F77B}"/>
              </a:ext>
            </a:extLst>
          </p:cNvPr>
          <p:cNvSpPr/>
          <p:nvPr/>
        </p:nvSpPr>
        <p:spPr>
          <a:xfrm rot="19271975">
            <a:off x="6029315" y="3123040"/>
            <a:ext cx="586154" cy="1160585"/>
          </a:xfrm>
          <a:prstGeom prst="downArrow">
            <a:avLst>
              <a:gd name="adj1" fmla="val 40383"/>
              <a:gd name="adj2" fmla="val 46788"/>
            </a:avLst>
          </a:prstGeom>
          <a:solidFill>
            <a:srgbClr val="F88F1F"/>
          </a:solidFill>
          <a:ln w="38100">
            <a:solidFill>
              <a:srgbClr val="004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9">
            <a:extLst>
              <a:ext uri="{FF2B5EF4-FFF2-40B4-BE49-F238E27FC236}">
                <a16:creationId xmlns:a16="http://schemas.microsoft.com/office/drawing/2014/main" id="{2DCA7F74-B737-478B-A1AB-76D4D0B44B84}"/>
              </a:ext>
            </a:extLst>
          </p:cNvPr>
          <p:cNvSpPr txBox="1">
            <a:spLocks/>
          </p:cNvSpPr>
          <p:nvPr/>
        </p:nvSpPr>
        <p:spPr>
          <a:xfrm>
            <a:off x="6247233" y="1723815"/>
            <a:ext cx="4969801" cy="2743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System equations has been compressed. Fewer equations </a:t>
            </a:r>
            <a:r>
              <a:rPr lang="en-US" i="0" dirty="0">
                <a:effectLst/>
              </a:rPr>
              <a:t>→ Fewer variables → Faster Simulations!</a:t>
            </a:r>
            <a:endParaRPr lang="en-US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D011609-632D-408D-AA65-A839831B7D76}"/>
              </a:ext>
            </a:extLst>
          </p:cNvPr>
          <p:cNvSpPr/>
          <p:nvPr/>
        </p:nvSpPr>
        <p:spPr>
          <a:xfrm>
            <a:off x="1863969" y="4900246"/>
            <a:ext cx="621323" cy="606121"/>
          </a:xfrm>
          <a:prstGeom prst="roundRect">
            <a:avLst/>
          </a:prstGeom>
          <a:noFill/>
          <a:ln w="28575">
            <a:solidFill>
              <a:srgbClr val="25AF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ontent Placeholder 9">
            <a:extLst>
              <a:ext uri="{FF2B5EF4-FFF2-40B4-BE49-F238E27FC236}">
                <a16:creationId xmlns:a16="http://schemas.microsoft.com/office/drawing/2014/main" id="{F873B2B6-BE8C-44AF-9567-1D335C1E9F3C}"/>
              </a:ext>
            </a:extLst>
          </p:cNvPr>
          <p:cNvSpPr txBox="1">
            <a:spLocks/>
          </p:cNvSpPr>
          <p:nvPr/>
        </p:nvSpPr>
        <p:spPr>
          <a:xfrm>
            <a:off x="8118596" y="3839904"/>
            <a:ext cx="2798448" cy="2352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25AFE6"/>
                </a:solidFill>
              </a:rPr>
              <a:t>Differential moved internally to vehicle model (previously in motor model due to construction constraints)</a:t>
            </a:r>
          </a:p>
        </p:txBody>
      </p:sp>
    </p:spTree>
    <p:extLst>
      <p:ext uri="{BB962C8B-B14F-4D97-AF65-F5344CB8AC3E}">
        <p14:creationId xmlns:p14="http://schemas.microsoft.com/office/powerpoint/2010/main" val="237632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5C822-0083-4FEA-AB42-086DB03F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C74D814A-846D-4793-84C4-F8FD78EF9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709858"/>
          </a:xfrm>
        </p:spPr>
        <p:txBody>
          <a:bodyPr/>
          <a:lstStyle/>
          <a:p>
            <a:r>
              <a:rPr lang="en-US" dirty="0"/>
              <a:t>Non-Slip Vehicle Model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D3BB1A4-299C-4DBC-9E27-59D6705A1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858" y="1864588"/>
            <a:ext cx="9144000" cy="2940582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A7A6A34C-06F6-4469-BCC9-F8B95284C189}"/>
              </a:ext>
            </a:extLst>
          </p:cNvPr>
          <p:cNvGrpSpPr/>
          <p:nvPr/>
        </p:nvGrpSpPr>
        <p:grpSpPr>
          <a:xfrm>
            <a:off x="1550019" y="2622640"/>
            <a:ext cx="6289409" cy="1420946"/>
            <a:chOff x="-122663" y="3133083"/>
            <a:chExt cx="6289409" cy="1420946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FFB6E5E-CD64-4261-82E3-A083178127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122663" y="4079004"/>
              <a:ext cx="3910893" cy="0"/>
            </a:xfrm>
            <a:prstGeom prst="line">
              <a:avLst/>
            </a:prstGeom>
            <a:ln w="57150">
              <a:solidFill>
                <a:schemeClr val="bg1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F492D83-938B-436E-AB13-4161C49EDA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40630" y="4079004"/>
              <a:ext cx="692330" cy="0"/>
            </a:xfrm>
            <a:prstGeom prst="line">
              <a:avLst/>
            </a:prstGeom>
            <a:ln w="57150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EADC3DB-F1AF-4EA7-80E5-2D98065C7AF2}"/>
                </a:ext>
              </a:extLst>
            </p:cNvPr>
            <p:cNvCxnSpPr>
              <a:cxnSpLocks/>
            </p:cNvCxnSpPr>
            <p:nvPr/>
          </p:nvCxnSpPr>
          <p:spPr>
            <a:xfrm>
              <a:off x="4798522" y="4079004"/>
              <a:ext cx="1165081" cy="0"/>
            </a:xfrm>
            <a:prstGeom prst="line">
              <a:avLst/>
            </a:prstGeom>
            <a:ln w="57150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047279E-96E6-45CE-8515-E6F1C9C68120}"/>
                </a:ext>
              </a:extLst>
            </p:cNvPr>
            <p:cNvCxnSpPr>
              <a:cxnSpLocks/>
            </p:cNvCxnSpPr>
            <p:nvPr/>
          </p:nvCxnSpPr>
          <p:spPr>
            <a:xfrm>
              <a:off x="5963603" y="3133083"/>
              <a:ext cx="0" cy="968223"/>
            </a:xfrm>
            <a:prstGeom prst="line">
              <a:avLst/>
            </a:prstGeom>
            <a:ln w="5715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EA26F30-ED1F-4435-AE3D-9243B1121927}"/>
                </a:ext>
              </a:extLst>
            </p:cNvPr>
            <p:cNvCxnSpPr>
              <a:cxnSpLocks/>
            </p:cNvCxnSpPr>
            <p:nvPr/>
          </p:nvCxnSpPr>
          <p:spPr>
            <a:xfrm>
              <a:off x="5963603" y="3133083"/>
              <a:ext cx="203143" cy="0"/>
            </a:xfrm>
            <a:prstGeom prst="line">
              <a:avLst/>
            </a:prstGeom>
            <a:ln w="5715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381DBEE-6106-4FDE-9574-D95EE83C500F}"/>
                </a:ext>
              </a:extLst>
            </p:cNvPr>
            <p:cNvCxnSpPr>
              <a:cxnSpLocks/>
            </p:cNvCxnSpPr>
            <p:nvPr/>
          </p:nvCxnSpPr>
          <p:spPr>
            <a:xfrm>
              <a:off x="5963603" y="3845322"/>
              <a:ext cx="203143" cy="0"/>
            </a:xfrm>
            <a:prstGeom prst="line">
              <a:avLst/>
            </a:prstGeom>
            <a:ln w="5715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35455E3-7701-4B00-97F5-C7C29A82C3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63603" y="4546409"/>
              <a:ext cx="203143" cy="7620"/>
            </a:xfrm>
            <a:prstGeom prst="line">
              <a:avLst/>
            </a:prstGeom>
            <a:ln w="5715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217EA9E-C56E-4F43-AC3E-38A81555551F}"/>
                </a:ext>
              </a:extLst>
            </p:cNvPr>
            <p:cNvCxnSpPr>
              <a:cxnSpLocks/>
            </p:cNvCxnSpPr>
            <p:nvPr/>
          </p:nvCxnSpPr>
          <p:spPr>
            <a:xfrm>
              <a:off x="5963603" y="4101306"/>
              <a:ext cx="0" cy="445103"/>
            </a:xfrm>
            <a:prstGeom prst="line">
              <a:avLst/>
            </a:prstGeom>
            <a:ln w="5715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AB2DB65E-3985-4090-A7FF-1A3984C196B1}"/>
              </a:ext>
            </a:extLst>
          </p:cNvPr>
          <p:cNvSpPr/>
          <p:nvPr/>
        </p:nvSpPr>
        <p:spPr>
          <a:xfrm>
            <a:off x="8286878" y="2769267"/>
            <a:ext cx="1916488" cy="1630678"/>
          </a:xfrm>
          <a:prstGeom prst="rect">
            <a:avLst/>
          </a:prstGeom>
          <a:noFill/>
          <a:ln w="28575">
            <a:solidFill>
              <a:srgbClr val="F88F1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8BC27C66-7EB1-4884-B084-C0C5173B1BA1}"/>
              </a:ext>
            </a:extLst>
          </p:cNvPr>
          <p:cNvSpPr txBox="1">
            <a:spLocks/>
          </p:cNvSpPr>
          <p:nvPr/>
        </p:nvSpPr>
        <p:spPr>
          <a:xfrm>
            <a:off x="2683082" y="4959738"/>
            <a:ext cx="2169330" cy="38099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Torque flow</a:t>
            </a:r>
          </a:p>
          <a:p>
            <a:pPr marL="0" indent="0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6FFED053-4DF3-4454-A9A2-18685C77B3E5}"/>
              </a:ext>
            </a:extLst>
          </p:cNvPr>
          <p:cNvSpPr txBox="1">
            <a:spLocks/>
          </p:cNvSpPr>
          <p:nvPr/>
        </p:nvSpPr>
        <p:spPr>
          <a:xfrm>
            <a:off x="5274358" y="4959738"/>
            <a:ext cx="2169330" cy="38099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US" sz="1400" dirty="0">
                <a:solidFill>
                  <a:srgbClr val="00B050"/>
                </a:solidFill>
              </a:rPr>
              <a:t>Force flow</a:t>
            </a:r>
          </a:p>
          <a:p>
            <a:pPr marL="0" indent="0" algn="ctr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Wingdings 3" charset="2"/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id="{1F58AF64-5A76-4E87-B0A8-E6A43723F844}"/>
              </a:ext>
            </a:extLst>
          </p:cNvPr>
          <p:cNvSpPr txBox="1">
            <a:spLocks/>
          </p:cNvSpPr>
          <p:nvPr/>
        </p:nvSpPr>
        <p:spPr>
          <a:xfrm>
            <a:off x="7839428" y="4964874"/>
            <a:ext cx="2817742" cy="38099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1400" dirty="0">
                <a:solidFill>
                  <a:srgbClr val="F88F1F"/>
                </a:solidFill>
              </a:rPr>
              <a:t>User defined calculations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DA217DF-1F0B-49E3-B496-F291222424B0}"/>
                  </a:ext>
                </a:extLst>
              </p:cNvPr>
              <p:cNvSpPr txBox="1"/>
              <p:nvPr/>
            </p:nvSpPr>
            <p:spPr>
              <a:xfrm>
                <a:off x="6991814" y="5201787"/>
                <a:ext cx="3472925" cy="34567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𝑚𝑔</m:t>
                      </m:r>
                      <m:func>
                        <m:func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𝜗</m:t>
                              </m:r>
                            </m:e>
                          </m:d>
                        </m:e>
                      </m:func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  <m:sSup>
                            <m:sSup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𝑆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𝑚𝑔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200" b="0" i="0" smtClean="0">
                          <a:latin typeface="Cambria Math" panose="02040503050406030204" pitchFamily="18" charset="0"/>
                        </a:rPr>
                        <m:t>sin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𝜗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DA217DF-1F0B-49E3-B496-F291222424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1814" y="5201787"/>
                <a:ext cx="3472925" cy="345672"/>
              </a:xfrm>
              <a:prstGeom prst="rect">
                <a:avLst/>
              </a:prstGeom>
              <a:blipFill>
                <a:blip r:embed="rId3"/>
                <a:stretch>
                  <a:fillRect l="-175" t="-1754" r="-526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318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2" grpId="0"/>
      <p:bldP spid="53" grpId="0"/>
      <p:bldP spid="5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5C822-0083-4FEA-AB42-086DB03F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C74D814A-846D-4793-84C4-F8FD78EF9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709858"/>
          </a:xfrm>
        </p:spPr>
        <p:txBody>
          <a:bodyPr/>
          <a:lstStyle/>
          <a:p>
            <a:r>
              <a:rPr lang="en-US" dirty="0"/>
              <a:t>Slip Vehicle Model</a:t>
            </a:r>
          </a:p>
        </p:txBody>
      </p:sp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888CF5AF-EEFD-41B6-A203-7F22D8151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76" y="1126273"/>
            <a:ext cx="10907647" cy="522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798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8056BFA-41A5-4DB0-97EA-BA89656B75C9}"/>
              </a:ext>
            </a:extLst>
          </p:cNvPr>
          <p:cNvSpPr txBox="1"/>
          <p:nvPr/>
        </p:nvSpPr>
        <p:spPr>
          <a:xfrm>
            <a:off x="7933565" y="5779720"/>
            <a:ext cx="269292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Speed [m/s]</a:t>
            </a:r>
            <a:r>
              <a:rPr lang="en-US" sz="1400" dirty="0"/>
              <a:t> &amp; </a:t>
            </a:r>
            <a:r>
              <a:rPr lang="en-US" sz="1400" dirty="0">
                <a:solidFill>
                  <a:srgbClr val="004A8C"/>
                </a:solidFill>
              </a:rPr>
              <a:t>Inclination [%]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FB0927F-8FD8-467E-AADA-E98CA8DDDF9A}"/>
              </a:ext>
            </a:extLst>
          </p:cNvPr>
          <p:cNvSpPr/>
          <p:nvPr/>
        </p:nvSpPr>
        <p:spPr>
          <a:xfrm>
            <a:off x="10023120" y="4251375"/>
            <a:ext cx="1287780" cy="3267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E5B0F66-BDF7-4F47-BBBF-2191C4034388}"/>
              </a:ext>
            </a:extLst>
          </p:cNvPr>
          <p:cNvSpPr/>
          <p:nvPr/>
        </p:nvSpPr>
        <p:spPr>
          <a:xfrm>
            <a:off x="10070656" y="2668707"/>
            <a:ext cx="1287780" cy="3267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BC81B7E-7F79-46E4-ACB1-005EDD3D5D8C}"/>
              </a:ext>
            </a:extLst>
          </p:cNvPr>
          <p:cNvSpPr/>
          <p:nvPr/>
        </p:nvSpPr>
        <p:spPr>
          <a:xfrm>
            <a:off x="10070656" y="1064841"/>
            <a:ext cx="1287780" cy="3267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46B879-B785-4803-B3CB-849D8E6FC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Speed Cycles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0E52C-C9BF-49F7-9E7C-2250A99CF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60514"/>
            <a:ext cx="5228825" cy="4383086"/>
          </a:xfrm>
        </p:spPr>
        <p:txBody>
          <a:bodyPr>
            <a:normAutofit/>
          </a:bodyPr>
          <a:lstStyle/>
          <a:p>
            <a:r>
              <a:rPr lang="en-US" b="1" dirty="0"/>
              <a:t>SORT1</a:t>
            </a:r>
            <a:r>
              <a:rPr lang="en-US" dirty="0"/>
              <a:t> (</a:t>
            </a:r>
            <a:r>
              <a:rPr lang="en-US" dirty="0" err="1"/>
              <a:t>v</a:t>
            </a:r>
            <a:r>
              <a:rPr lang="en-US" sz="800" dirty="0" err="1"/>
              <a:t>max</a:t>
            </a:r>
            <a:r>
              <a:rPr lang="en-US" dirty="0"/>
              <a:t> = 40 km/h, </a:t>
            </a:r>
            <a:r>
              <a:rPr lang="en-US" dirty="0" err="1"/>
              <a:t>i</a:t>
            </a:r>
            <a:r>
              <a:rPr lang="en-US" sz="800" dirty="0" err="1"/>
              <a:t>max</a:t>
            </a:r>
            <a:r>
              <a:rPr lang="en-US" dirty="0"/>
              <a:t> = 0% &amp; t</a:t>
            </a:r>
            <a:r>
              <a:rPr lang="en-US" sz="800" dirty="0"/>
              <a:t>end</a:t>
            </a:r>
            <a:r>
              <a:rPr lang="en-US" dirty="0"/>
              <a:t> = 940s)</a:t>
            </a:r>
          </a:p>
          <a:p>
            <a:r>
              <a:rPr lang="en-US" b="1" dirty="0"/>
              <a:t>SORT2</a:t>
            </a:r>
            <a:r>
              <a:rPr lang="en-US" dirty="0"/>
              <a:t> (</a:t>
            </a:r>
            <a:r>
              <a:rPr lang="en-US" dirty="0" err="1"/>
              <a:t>v</a:t>
            </a:r>
            <a:r>
              <a:rPr lang="en-US" sz="800" dirty="0" err="1"/>
              <a:t>max</a:t>
            </a:r>
            <a:r>
              <a:rPr lang="en-US" dirty="0"/>
              <a:t> = 50 km/h, </a:t>
            </a:r>
            <a:r>
              <a:rPr lang="en-US" dirty="0" err="1"/>
              <a:t>i</a:t>
            </a:r>
            <a:r>
              <a:rPr lang="en-US" sz="800" dirty="0" err="1"/>
              <a:t>max</a:t>
            </a:r>
            <a:r>
              <a:rPr lang="en-US" dirty="0"/>
              <a:t> = 0% &amp; t</a:t>
            </a:r>
            <a:r>
              <a:rPr lang="en-US" sz="800" dirty="0"/>
              <a:t>end</a:t>
            </a:r>
            <a:r>
              <a:rPr lang="en-US" dirty="0"/>
              <a:t> = 740s)</a:t>
            </a:r>
          </a:p>
          <a:p>
            <a:r>
              <a:rPr lang="en-US" b="1" dirty="0"/>
              <a:t>SORT3</a:t>
            </a:r>
            <a:r>
              <a:rPr lang="en-US" dirty="0"/>
              <a:t> (</a:t>
            </a:r>
            <a:r>
              <a:rPr lang="en-US" dirty="0" err="1"/>
              <a:t>v</a:t>
            </a:r>
            <a:r>
              <a:rPr lang="en-US" sz="800" dirty="0" err="1"/>
              <a:t>max</a:t>
            </a:r>
            <a:r>
              <a:rPr lang="en-US" dirty="0"/>
              <a:t> = 60 km/h, </a:t>
            </a:r>
            <a:r>
              <a:rPr lang="en-US" dirty="0" err="1"/>
              <a:t>i</a:t>
            </a:r>
            <a:r>
              <a:rPr lang="en-US" sz="800" dirty="0" err="1"/>
              <a:t>max</a:t>
            </a:r>
            <a:r>
              <a:rPr lang="en-US" dirty="0"/>
              <a:t> = 0% &amp; t</a:t>
            </a:r>
            <a:r>
              <a:rPr lang="en-US" sz="800" dirty="0"/>
              <a:t>end</a:t>
            </a:r>
            <a:r>
              <a:rPr lang="en-US" dirty="0"/>
              <a:t> = 415s)</a:t>
            </a:r>
          </a:p>
          <a:p>
            <a:r>
              <a:rPr lang="en-US" b="1" dirty="0"/>
              <a:t>Braunschweig</a:t>
            </a:r>
            <a:r>
              <a:rPr lang="en-US" dirty="0"/>
              <a:t> (</a:t>
            </a:r>
            <a:r>
              <a:rPr lang="en-US" dirty="0" err="1"/>
              <a:t>v</a:t>
            </a:r>
            <a:r>
              <a:rPr lang="en-US" sz="600" dirty="0" err="1"/>
              <a:t>max</a:t>
            </a:r>
            <a:r>
              <a:rPr lang="en-US" dirty="0"/>
              <a:t> = 46 km/h, </a:t>
            </a:r>
            <a:r>
              <a:rPr lang="en-US" dirty="0" err="1"/>
              <a:t>i</a:t>
            </a:r>
            <a:r>
              <a:rPr lang="en-US" sz="600" dirty="0" err="1"/>
              <a:t>max</a:t>
            </a:r>
            <a:r>
              <a:rPr lang="en-US" dirty="0"/>
              <a:t> = 0%, d ≈ 10.87km &amp; t</a:t>
            </a:r>
            <a:r>
              <a:rPr lang="en-US" sz="600" dirty="0"/>
              <a:t>end</a:t>
            </a:r>
            <a:r>
              <a:rPr lang="en-US" dirty="0"/>
              <a:t> = 1740s)</a:t>
            </a:r>
          </a:p>
          <a:p>
            <a:r>
              <a:rPr lang="en-US" b="1" dirty="0"/>
              <a:t>MLTB</a:t>
            </a:r>
            <a:r>
              <a:rPr lang="en-US" dirty="0"/>
              <a:t> (</a:t>
            </a:r>
            <a:r>
              <a:rPr lang="en-US" dirty="0" err="1"/>
              <a:t>v</a:t>
            </a:r>
            <a:r>
              <a:rPr lang="en-US" sz="600" dirty="0" err="1"/>
              <a:t>max</a:t>
            </a:r>
            <a:r>
              <a:rPr lang="en-US" dirty="0"/>
              <a:t> = 48.71 km/h, </a:t>
            </a:r>
            <a:r>
              <a:rPr lang="en-US" dirty="0" err="1"/>
              <a:t>i</a:t>
            </a:r>
            <a:r>
              <a:rPr lang="en-US" sz="600" dirty="0" err="1"/>
              <a:t>max</a:t>
            </a:r>
            <a:r>
              <a:rPr lang="en-US" dirty="0"/>
              <a:t> = 0%, d ≈ 9.00 km &amp; t</a:t>
            </a:r>
            <a:r>
              <a:rPr lang="en-US" sz="600" dirty="0"/>
              <a:t>end</a:t>
            </a:r>
            <a:r>
              <a:rPr lang="en-US" dirty="0"/>
              <a:t> = 2281s)</a:t>
            </a:r>
          </a:p>
          <a:p>
            <a:r>
              <a:rPr lang="en-US" b="1" dirty="0"/>
              <a:t>Gillingham </a:t>
            </a:r>
            <a:r>
              <a:rPr lang="en-US" dirty="0"/>
              <a:t>(</a:t>
            </a:r>
            <a:r>
              <a:rPr lang="en-US" dirty="0" err="1"/>
              <a:t>v</a:t>
            </a:r>
            <a:r>
              <a:rPr lang="en-US" sz="400" dirty="0" err="1"/>
              <a:t>max</a:t>
            </a:r>
            <a:r>
              <a:rPr lang="en-US" dirty="0"/>
              <a:t> = 59.86 km/h, </a:t>
            </a:r>
            <a:r>
              <a:rPr lang="en-US" dirty="0" err="1"/>
              <a:t>i</a:t>
            </a:r>
            <a:r>
              <a:rPr lang="en-US" sz="400" dirty="0" err="1"/>
              <a:t>max</a:t>
            </a:r>
            <a:r>
              <a:rPr lang="en-US" dirty="0"/>
              <a:t> = 9.64%, </a:t>
            </a:r>
            <a:br>
              <a:rPr lang="en-US" dirty="0"/>
            </a:br>
            <a:r>
              <a:rPr lang="en-US" dirty="0" err="1"/>
              <a:t>i</a:t>
            </a:r>
            <a:r>
              <a:rPr lang="en-US" sz="400" dirty="0" err="1"/>
              <a:t>min</a:t>
            </a:r>
            <a:r>
              <a:rPr lang="en-US" dirty="0"/>
              <a:t> = - 8.79%, d ≈ 16.59km &amp; t</a:t>
            </a:r>
            <a:r>
              <a:rPr lang="en-US" sz="400" dirty="0"/>
              <a:t>end</a:t>
            </a:r>
            <a:r>
              <a:rPr lang="en-US" dirty="0"/>
              <a:t> = 2875s)</a:t>
            </a:r>
          </a:p>
          <a:p>
            <a:r>
              <a:rPr lang="en-US" i="1" dirty="0"/>
              <a:t>Bonus Cycle: </a:t>
            </a:r>
            <a:r>
              <a:rPr lang="en-US" b="1" dirty="0"/>
              <a:t>Gillingham</a:t>
            </a:r>
            <a:r>
              <a:rPr lang="en-US" dirty="0"/>
              <a:t> (x3)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BBED5-D340-409A-AA2D-C78FB2CF4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16</a:t>
            </a:fld>
            <a:endParaRPr lang="en-US" dirty="0"/>
          </a:p>
        </p:txBody>
      </p:sp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5C7268CB-D9B8-4EF8-BF09-69B7A472E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482" y="1201686"/>
            <a:ext cx="2692922" cy="1371600"/>
          </a:xfrm>
          <a:prstGeom prst="rect">
            <a:avLst/>
          </a:prstGeom>
        </p:spPr>
      </p:pic>
      <p:pic>
        <p:nvPicPr>
          <p:cNvPr id="8" name="Picture 7" descr="Chart, box and whisker chart&#10;&#10;Description automatically generated">
            <a:extLst>
              <a:ext uri="{FF2B5EF4-FFF2-40B4-BE49-F238E27FC236}">
                <a16:creationId xmlns:a16="http://schemas.microsoft.com/office/drawing/2014/main" id="{2DB966C3-CCF5-453E-9EBB-9F32374911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0665" y="1205940"/>
            <a:ext cx="2692922" cy="1371600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9F86429C-96E1-4681-8EB7-36D470C75C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9482" y="2803475"/>
            <a:ext cx="2692922" cy="1371600"/>
          </a:xfrm>
          <a:prstGeom prst="rect">
            <a:avLst/>
          </a:prstGeom>
        </p:spPr>
      </p:pic>
      <p:pic>
        <p:nvPicPr>
          <p:cNvPr id="12" name="Picture 11" descr="Chart&#10;&#10;Description automatically generated with low confidence">
            <a:extLst>
              <a:ext uri="{FF2B5EF4-FFF2-40B4-BE49-F238E27FC236}">
                <a16:creationId xmlns:a16="http://schemas.microsoft.com/office/drawing/2014/main" id="{60636B63-A503-46BF-BD31-D3CF30DF2B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0665" y="2803475"/>
            <a:ext cx="2692922" cy="1371600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70483BFB-4EA8-42FB-A345-62F9DBBFE8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9482" y="4405264"/>
            <a:ext cx="2692922" cy="1371600"/>
          </a:xfrm>
          <a:prstGeom prst="rect">
            <a:avLst/>
          </a:prstGeom>
        </p:spPr>
      </p:pic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11A2C342-FA4E-47D8-9D04-59E8218711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61722" y="4401010"/>
            <a:ext cx="2692922" cy="13716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F1B9DEC-2253-4437-8E1B-5D4F138ECC58}"/>
              </a:ext>
            </a:extLst>
          </p:cNvPr>
          <p:cNvSpPr txBox="1"/>
          <p:nvPr/>
        </p:nvSpPr>
        <p:spPr>
          <a:xfrm>
            <a:off x="6780181" y="1052051"/>
            <a:ext cx="203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A8C"/>
                </a:solidFill>
              </a:rPr>
              <a:t>SORT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C0C603-17F0-4BE7-8E0F-22453CE10784}"/>
              </a:ext>
            </a:extLst>
          </p:cNvPr>
          <p:cNvSpPr txBox="1"/>
          <p:nvPr/>
        </p:nvSpPr>
        <p:spPr>
          <a:xfrm>
            <a:off x="6780181" y="2654074"/>
            <a:ext cx="203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A8C"/>
                </a:solidFill>
              </a:rPr>
              <a:t>SORT 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55673F-31BD-46C4-8A31-CAA05296E0DA}"/>
              </a:ext>
            </a:extLst>
          </p:cNvPr>
          <p:cNvSpPr txBox="1"/>
          <p:nvPr/>
        </p:nvSpPr>
        <p:spPr>
          <a:xfrm>
            <a:off x="6780181" y="4251375"/>
            <a:ext cx="203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A8C"/>
                </a:solidFill>
              </a:rPr>
              <a:t>(</a:t>
            </a:r>
            <a:r>
              <a:rPr lang="en-US" sz="1400" i="1" dirty="0">
                <a:solidFill>
                  <a:srgbClr val="004A8C"/>
                </a:solidFill>
              </a:rPr>
              <a:t>Old</a:t>
            </a:r>
            <a:r>
              <a:rPr lang="en-US" sz="1400" dirty="0">
                <a:solidFill>
                  <a:srgbClr val="004A8C"/>
                </a:solidFill>
              </a:rPr>
              <a:t>) MLTB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F2F89D-4A78-47BD-807B-07A227B4EA6A}"/>
              </a:ext>
            </a:extLst>
          </p:cNvPr>
          <p:cNvSpPr txBox="1"/>
          <p:nvPr/>
        </p:nvSpPr>
        <p:spPr>
          <a:xfrm>
            <a:off x="9692421" y="4251375"/>
            <a:ext cx="203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A8C"/>
                </a:solidFill>
              </a:rPr>
              <a:t>Gillingham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1CBF86-BA57-43D9-B483-840846FF35D0}"/>
              </a:ext>
            </a:extLst>
          </p:cNvPr>
          <p:cNvSpPr txBox="1"/>
          <p:nvPr/>
        </p:nvSpPr>
        <p:spPr>
          <a:xfrm>
            <a:off x="9698784" y="1047797"/>
            <a:ext cx="203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A8C"/>
                </a:solidFill>
              </a:rPr>
              <a:t>SORT 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9B9C43-24B1-4ACE-89FA-C1FF1FFC1FE7}"/>
              </a:ext>
            </a:extLst>
          </p:cNvPr>
          <p:cNvSpPr txBox="1"/>
          <p:nvPr/>
        </p:nvSpPr>
        <p:spPr>
          <a:xfrm>
            <a:off x="9685728" y="2649586"/>
            <a:ext cx="203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A8C"/>
                </a:solidFill>
              </a:rPr>
              <a:t>Braunschweig</a:t>
            </a: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DED56E14-B7B6-4017-A5F5-D9AAFCF93D39}"/>
              </a:ext>
            </a:extLst>
          </p:cNvPr>
          <p:cNvSpPr/>
          <p:nvPr/>
        </p:nvSpPr>
        <p:spPr>
          <a:xfrm>
            <a:off x="545736" y="1615440"/>
            <a:ext cx="131598" cy="1053267"/>
          </a:xfrm>
          <a:prstGeom prst="leftBrace">
            <a:avLst/>
          </a:prstGeom>
          <a:ln>
            <a:solidFill>
              <a:srgbClr val="004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C7741D-8F43-4E84-95C7-A25CF878D221}"/>
              </a:ext>
            </a:extLst>
          </p:cNvPr>
          <p:cNvSpPr txBox="1"/>
          <p:nvPr/>
        </p:nvSpPr>
        <p:spPr>
          <a:xfrm rot="16200000">
            <a:off x="-504072" y="2007930"/>
            <a:ext cx="1897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4A8C"/>
                </a:solidFill>
              </a:rPr>
              <a:t>Artificial Cycles</a:t>
            </a:r>
          </a:p>
        </p:txBody>
      </p:sp>
    </p:spTree>
    <p:extLst>
      <p:ext uri="{BB962C8B-B14F-4D97-AF65-F5344CB8AC3E}">
        <p14:creationId xmlns:p14="http://schemas.microsoft.com/office/powerpoint/2010/main" val="402834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6B879-B785-4803-B3CB-849D8E6FC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Speed Cycles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BBED5-D340-409A-AA2D-C78FB2CF4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17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1246D0-1125-4B1E-B9CF-E86B6B0C2327}"/>
              </a:ext>
            </a:extLst>
          </p:cNvPr>
          <p:cNvSpPr/>
          <p:nvPr/>
        </p:nvSpPr>
        <p:spPr>
          <a:xfrm>
            <a:off x="864993" y="5085488"/>
            <a:ext cx="1027076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New sources load the cycles from external .txt files!</a:t>
            </a:r>
          </a:p>
        </p:txBody>
      </p:sp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1E40E971-B0E6-4C32-A8BB-00C81500C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0253" y="1417851"/>
            <a:ext cx="5096586" cy="3667637"/>
          </a:xfrm>
          <a:prstGeom prst="rect">
            <a:avLst/>
          </a:prstGeom>
        </p:spPr>
      </p:pic>
      <p:pic>
        <p:nvPicPr>
          <p:cNvPr id="27" name="Picture 26" descr="Diagram&#10;&#10;Description automatically generated">
            <a:extLst>
              <a:ext uri="{FF2B5EF4-FFF2-40B4-BE49-F238E27FC236}">
                <a16:creationId xmlns:a16="http://schemas.microsoft.com/office/drawing/2014/main" id="{A4AF93E3-5EBE-4F14-A308-59F4D8E39E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993" y="1427888"/>
            <a:ext cx="3537585" cy="3657600"/>
          </a:xfrm>
          <a:prstGeom prst="rect">
            <a:avLst/>
          </a:prstGeom>
        </p:spPr>
      </p:pic>
      <p:sp>
        <p:nvSpPr>
          <p:cNvPr id="28" name="Arrow: Right 27">
            <a:extLst>
              <a:ext uri="{FF2B5EF4-FFF2-40B4-BE49-F238E27FC236}">
                <a16:creationId xmlns:a16="http://schemas.microsoft.com/office/drawing/2014/main" id="{4C115DA0-CAB0-48DF-830E-0419665EF64A}"/>
              </a:ext>
            </a:extLst>
          </p:cNvPr>
          <p:cNvSpPr/>
          <p:nvPr/>
        </p:nvSpPr>
        <p:spPr>
          <a:xfrm>
            <a:off x="4322326" y="3080026"/>
            <a:ext cx="1773674" cy="348974"/>
          </a:xfrm>
          <a:prstGeom prst="rightArrow">
            <a:avLst/>
          </a:prstGeom>
          <a:solidFill>
            <a:srgbClr val="F88F1F"/>
          </a:solidFill>
          <a:ln w="38100">
            <a:solidFill>
              <a:srgbClr val="004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B017245-ADFD-4FF3-8109-C2818901865E}"/>
              </a:ext>
            </a:extLst>
          </p:cNvPr>
          <p:cNvSpPr/>
          <p:nvPr/>
        </p:nvSpPr>
        <p:spPr>
          <a:xfrm>
            <a:off x="7454886" y="2597403"/>
            <a:ext cx="696656" cy="58477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3ACCA6C-2B30-482D-B8F7-17A0F42272C0}"/>
              </a:ext>
            </a:extLst>
          </p:cNvPr>
          <p:cNvSpPr txBox="1"/>
          <p:nvPr/>
        </p:nvSpPr>
        <p:spPr>
          <a:xfrm>
            <a:off x="8348546" y="2520458"/>
            <a:ext cx="25482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Anti-bug gain of one!</a:t>
            </a:r>
          </a:p>
        </p:txBody>
      </p:sp>
    </p:spTree>
    <p:extLst>
      <p:ext uri="{BB962C8B-B14F-4D97-AF65-F5344CB8AC3E}">
        <p14:creationId xmlns:p14="http://schemas.microsoft.com/office/powerpoint/2010/main" val="32211915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27F64-2D8B-4716-A4D0-2EB6258410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685802"/>
            <a:ext cx="7766936" cy="1024466"/>
          </a:xfrm>
        </p:spPr>
        <p:txBody>
          <a:bodyPr/>
          <a:lstStyle/>
          <a:p>
            <a:pPr algn="l"/>
            <a:r>
              <a:rPr lang="en-US" dirty="0"/>
              <a:t>On Today’s Menu: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2DDEBC-0424-484D-8FF5-CD2BD0101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1710269"/>
            <a:ext cx="7766936" cy="3437464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Reminder of Thesis Objectives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Errata </a:t>
            </a:r>
            <a:r>
              <a:rPr lang="en-US" dirty="0" err="1">
                <a:solidFill>
                  <a:srgbClr val="004A8C"/>
                </a:solidFill>
              </a:rPr>
              <a:t>Corrige</a:t>
            </a:r>
            <a:endParaRPr lang="en-US" dirty="0">
              <a:solidFill>
                <a:srgbClr val="004A8C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Case Studies: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Battery Model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Fuel Cell Model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Conclusions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dirty="0">
              <a:solidFill>
                <a:srgbClr val="004A8C"/>
              </a:solidFill>
            </a:endParaRPr>
          </a:p>
        </p:txBody>
      </p:sp>
      <p:sp>
        <p:nvSpPr>
          <p:cNvPr id="5" name="Arrow: Striped Right 4">
            <a:extLst>
              <a:ext uri="{FF2B5EF4-FFF2-40B4-BE49-F238E27FC236}">
                <a16:creationId xmlns:a16="http://schemas.microsoft.com/office/drawing/2014/main" id="{28B783AD-331F-441A-B103-48D32BCBAC2F}"/>
              </a:ext>
            </a:extLst>
          </p:cNvPr>
          <p:cNvSpPr/>
          <p:nvPr/>
        </p:nvSpPr>
        <p:spPr>
          <a:xfrm flipH="1">
            <a:off x="3917995" y="3224204"/>
            <a:ext cx="1472540" cy="409592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88F1F"/>
          </a:solidFill>
          <a:ln w="57150">
            <a:solidFill>
              <a:srgbClr val="004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0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EECAD-7D0B-764B-AE84-7A6552B5E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1320800"/>
          </a:xfrm>
        </p:spPr>
        <p:txBody>
          <a:bodyPr/>
          <a:lstStyle/>
          <a:p>
            <a:r>
              <a:rPr lang="en-US" dirty="0"/>
              <a:t>Introducing Fuel Cell Hybrid EV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EC44DF-94BD-3D72-A802-C95BE26F9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19</a:t>
            </a:fld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76EA2DBA-3CBF-4442-B143-7EF8497D2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77015"/>
            <a:ext cx="12192000" cy="290396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0AD39D2-A49C-4797-A0FF-C6C954D0AB69}"/>
              </a:ext>
            </a:extLst>
          </p:cNvPr>
          <p:cNvSpPr/>
          <p:nvPr/>
        </p:nvSpPr>
        <p:spPr>
          <a:xfrm>
            <a:off x="0" y="2732049"/>
            <a:ext cx="4795024" cy="2148935"/>
          </a:xfrm>
          <a:prstGeom prst="rect">
            <a:avLst/>
          </a:prstGeom>
          <a:noFill/>
          <a:ln w="38100">
            <a:solidFill>
              <a:srgbClr val="25AFE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1B4AEB-E77B-4A18-A59B-04593DECAA67}"/>
              </a:ext>
            </a:extLst>
          </p:cNvPr>
          <p:cNvSpPr/>
          <p:nvPr/>
        </p:nvSpPr>
        <p:spPr>
          <a:xfrm>
            <a:off x="4847066" y="1977016"/>
            <a:ext cx="7344934" cy="2903968"/>
          </a:xfrm>
          <a:prstGeom prst="rect">
            <a:avLst/>
          </a:prstGeom>
          <a:noFill/>
          <a:ln w="38100">
            <a:solidFill>
              <a:srgbClr val="F88F1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5CFFBEA-4C4C-495E-B52E-47C96B11C5F6}"/>
              </a:ext>
            </a:extLst>
          </p:cNvPr>
          <p:cNvSpPr/>
          <p:nvPr/>
        </p:nvSpPr>
        <p:spPr>
          <a:xfrm>
            <a:off x="7621860" y="2110828"/>
            <a:ext cx="1299116" cy="1318172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9">
            <a:extLst>
              <a:ext uri="{FF2B5EF4-FFF2-40B4-BE49-F238E27FC236}">
                <a16:creationId xmlns:a16="http://schemas.microsoft.com/office/drawing/2014/main" id="{C2E1A086-69DE-4DCF-8457-DF1C36477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887" y="4956667"/>
            <a:ext cx="4443137" cy="16192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25AFE6"/>
                </a:solidFill>
              </a:rPr>
              <a:t>New Section: Fuel Cell, Balance of Plant, Boost Converter</a:t>
            </a:r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B54B7EE8-687E-4CCD-B545-95D6491287FE}"/>
              </a:ext>
            </a:extLst>
          </p:cNvPr>
          <p:cNvSpPr txBox="1">
            <a:spLocks/>
          </p:cNvSpPr>
          <p:nvPr/>
        </p:nvSpPr>
        <p:spPr>
          <a:xfrm>
            <a:off x="4847066" y="4956667"/>
            <a:ext cx="4443137" cy="1619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400" dirty="0">
                <a:solidFill>
                  <a:srgbClr val="F88F1F"/>
                </a:solidFill>
              </a:rPr>
              <a:t>Same construction as in BEV</a:t>
            </a:r>
          </a:p>
        </p:txBody>
      </p:sp>
      <p:sp>
        <p:nvSpPr>
          <p:cNvPr id="19" name="Content Placeholder 9">
            <a:extLst>
              <a:ext uri="{FF2B5EF4-FFF2-40B4-BE49-F238E27FC236}">
                <a16:creationId xmlns:a16="http://schemas.microsoft.com/office/drawing/2014/main" id="{1BA5439F-1F19-4819-929B-D8331C15D9DE}"/>
              </a:ext>
            </a:extLst>
          </p:cNvPr>
          <p:cNvSpPr txBox="1">
            <a:spLocks/>
          </p:cNvSpPr>
          <p:nvPr/>
        </p:nvSpPr>
        <p:spPr>
          <a:xfrm>
            <a:off x="4847065" y="5519853"/>
            <a:ext cx="4443137" cy="1056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400" dirty="0">
                <a:solidFill>
                  <a:srgbClr val="FF0000"/>
                </a:solidFill>
              </a:rPr>
              <a:t>Different motor controller.</a:t>
            </a:r>
          </a:p>
        </p:txBody>
      </p:sp>
      <p:sp>
        <p:nvSpPr>
          <p:cNvPr id="21" name="Content Placeholder 9">
            <a:extLst>
              <a:ext uri="{FF2B5EF4-FFF2-40B4-BE49-F238E27FC236}">
                <a16:creationId xmlns:a16="http://schemas.microsoft.com/office/drawing/2014/main" id="{4CDB1975-E0BB-4E86-848E-AC634D2D67B5}"/>
              </a:ext>
            </a:extLst>
          </p:cNvPr>
          <p:cNvSpPr txBox="1">
            <a:spLocks/>
          </p:cNvSpPr>
          <p:nvPr/>
        </p:nvSpPr>
        <p:spPr>
          <a:xfrm>
            <a:off x="677334" y="1123462"/>
            <a:ext cx="9972081" cy="2743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Series Hybrid (Order 2, Index 1).</a:t>
            </a:r>
          </a:p>
          <a:p>
            <a:r>
              <a:rPr lang="en-US" dirty="0"/>
              <a:t>RBC for management of Fuel Cell</a:t>
            </a:r>
          </a:p>
        </p:txBody>
      </p:sp>
    </p:spTree>
    <p:extLst>
      <p:ext uri="{BB962C8B-B14F-4D97-AF65-F5344CB8AC3E}">
        <p14:creationId xmlns:p14="http://schemas.microsoft.com/office/powerpoint/2010/main" val="52173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  <p:bldP spid="15" grpId="0" build="p"/>
      <p:bldP spid="16" grpId="0"/>
      <p:bldP spid="19" grpId="0"/>
      <p:bldP spid="2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27F64-2D8B-4716-A4D0-2EB6258410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685802"/>
            <a:ext cx="7766936" cy="1024466"/>
          </a:xfrm>
        </p:spPr>
        <p:txBody>
          <a:bodyPr/>
          <a:lstStyle/>
          <a:p>
            <a:pPr algn="l"/>
            <a:r>
              <a:rPr lang="en-US" dirty="0"/>
              <a:t>On Today’s Menu: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2DDEBC-0424-484D-8FF5-CD2BD0101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1710269"/>
            <a:ext cx="7766936" cy="3437464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Reminder of Thesis Objectives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Errata </a:t>
            </a:r>
            <a:r>
              <a:rPr lang="en-US" dirty="0" err="1">
                <a:solidFill>
                  <a:srgbClr val="004A8C"/>
                </a:solidFill>
              </a:rPr>
              <a:t>Corrige</a:t>
            </a:r>
            <a:endParaRPr lang="en-US" dirty="0">
              <a:solidFill>
                <a:srgbClr val="004A8C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Case Studies: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Battery Model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Fuel Cell Model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Conclusions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dirty="0">
              <a:solidFill>
                <a:srgbClr val="004A8C"/>
              </a:solidFill>
            </a:endParaRPr>
          </a:p>
        </p:txBody>
      </p:sp>
      <p:sp>
        <p:nvSpPr>
          <p:cNvPr id="4" name="Arrow: Striped Right 3">
            <a:extLst>
              <a:ext uri="{FF2B5EF4-FFF2-40B4-BE49-F238E27FC236}">
                <a16:creationId xmlns:a16="http://schemas.microsoft.com/office/drawing/2014/main" id="{0C5D9923-6165-405D-B139-1198CD528E10}"/>
              </a:ext>
            </a:extLst>
          </p:cNvPr>
          <p:cNvSpPr/>
          <p:nvPr/>
        </p:nvSpPr>
        <p:spPr>
          <a:xfrm flipH="1">
            <a:off x="5067601" y="1710267"/>
            <a:ext cx="1472540" cy="409592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88F1F"/>
          </a:solidFill>
          <a:ln w="57150">
            <a:solidFill>
              <a:srgbClr val="004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Striped Right 4">
            <a:extLst>
              <a:ext uri="{FF2B5EF4-FFF2-40B4-BE49-F238E27FC236}">
                <a16:creationId xmlns:a16="http://schemas.microsoft.com/office/drawing/2014/main" id="{28B783AD-331F-441A-B103-48D32BCBAC2F}"/>
              </a:ext>
            </a:extLst>
          </p:cNvPr>
          <p:cNvSpPr/>
          <p:nvPr/>
        </p:nvSpPr>
        <p:spPr>
          <a:xfrm flipH="1">
            <a:off x="3452157" y="2097800"/>
            <a:ext cx="1472540" cy="409592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88F1F"/>
          </a:solidFill>
          <a:ln w="57150">
            <a:solidFill>
              <a:srgbClr val="004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1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68290AE-979A-4C87-B24E-BF7CEF064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084" y="925551"/>
            <a:ext cx="4467828" cy="3997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err="1"/>
              <a:t>Modelicas</a:t>
            </a:r>
            <a:r>
              <a:rPr lang="en-US" sz="1200" dirty="0"/>
              <a:t>’ version of </a:t>
            </a:r>
            <a:r>
              <a:rPr lang="en-US" sz="1200" dirty="0" err="1"/>
              <a:t>StateFlow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EC44DF-94BD-3D72-A802-C95BE26F9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20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E0261C-5D3E-49F8-8841-291F41B56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2277" y="175133"/>
            <a:ext cx="4467828" cy="640080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01CBD84F-AF71-4059-B927-595C2EBE4AE5}"/>
              </a:ext>
            </a:extLst>
          </p:cNvPr>
          <p:cNvSpPr txBox="1">
            <a:spLocks/>
          </p:cNvSpPr>
          <p:nvPr/>
        </p:nvSpPr>
        <p:spPr>
          <a:xfrm>
            <a:off x="677334" y="416415"/>
            <a:ext cx="8596668" cy="7098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RBC with </a:t>
            </a:r>
            <a:r>
              <a:rPr lang="en-US" dirty="0" err="1"/>
              <a:t>StateGraph</a:t>
            </a:r>
            <a:endParaRPr lang="en-US" dirty="0"/>
          </a:p>
        </p:txBody>
      </p:sp>
      <p:sp>
        <p:nvSpPr>
          <p:cNvPr id="20" name="Content Placeholder 9">
            <a:extLst>
              <a:ext uri="{FF2B5EF4-FFF2-40B4-BE49-F238E27FC236}">
                <a16:creationId xmlns:a16="http://schemas.microsoft.com/office/drawing/2014/main" id="{4C1DEA1C-CF12-469A-8668-1090CC3B9102}"/>
              </a:ext>
            </a:extLst>
          </p:cNvPr>
          <p:cNvSpPr txBox="1">
            <a:spLocks/>
          </p:cNvSpPr>
          <p:nvPr/>
        </p:nvSpPr>
        <p:spPr>
          <a:xfrm>
            <a:off x="491895" y="1289059"/>
            <a:ext cx="6740382" cy="2390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5 States Represented by the White Boxes.</a:t>
            </a:r>
          </a:p>
          <a:p>
            <a:pPr lvl="1"/>
            <a:r>
              <a:rPr lang="en-US" dirty="0"/>
              <a:t>FC (Initial State)</a:t>
            </a:r>
          </a:p>
          <a:p>
            <a:pPr lvl="1"/>
            <a:r>
              <a:rPr lang="en-US" dirty="0"/>
              <a:t>FC Warming Up</a:t>
            </a:r>
          </a:p>
          <a:p>
            <a:pPr lvl="1"/>
            <a:r>
              <a:rPr lang="en-US" dirty="0"/>
              <a:t>FC Charging at Rate LVL1 (Battery SOC Dependent)</a:t>
            </a:r>
          </a:p>
          <a:p>
            <a:pPr lvl="1"/>
            <a:r>
              <a:rPr lang="en-US" dirty="0"/>
              <a:t>FC Charging at Rate LVL2 (Battery SOC Dependent)</a:t>
            </a:r>
          </a:p>
          <a:p>
            <a:pPr lvl="1"/>
            <a:r>
              <a:rPr lang="en-US" dirty="0"/>
              <a:t>FC acting as a Load Follower or Average of LVL1 &amp; LVL2</a:t>
            </a:r>
          </a:p>
          <a:p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EF15770-7A26-4E05-BAA8-60F48FFB975B}"/>
              </a:ext>
            </a:extLst>
          </p:cNvPr>
          <p:cNvGrpSpPr/>
          <p:nvPr/>
        </p:nvGrpSpPr>
        <p:grpSpPr>
          <a:xfrm>
            <a:off x="8318808" y="2117144"/>
            <a:ext cx="2851992" cy="3485250"/>
            <a:chOff x="8318808" y="2117144"/>
            <a:chExt cx="2851992" cy="348525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2CF5E7E-D048-424B-A5A2-2212884DBE4A}"/>
                </a:ext>
              </a:extLst>
            </p:cNvPr>
            <p:cNvSpPr/>
            <p:nvPr/>
          </p:nvSpPr>
          <p:spPr>
            <a:xfrm>
              <a:off x="8318808" y="3679902"/>
              <a:ext cx="365760" cy="363508"/>
            </a:xfrm>
            <a:prstGeom prst="ellipse">
              <a:avLst/>
            </a:prstGeom>
            <a:noFill/>
            <a:ln w="38100">
              <a:solidFill>
                <a:srgbClr val="25AF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1208AA2-DB44-4750-A123-898500804639}"/>
                </a:ext>
              </a:extLst>
            </p:cNvPr>
            <p:cNvSpPr/>
            <p:nvPr/>
          </p:nvSpPr>
          <p:spPr>
            <a:xfrm>
              <a:off x="9294462" y="3674326"/>
              <a:ext cx="365760" cy="363508"/>
            </a:xfrm>
            <a:prstGeom prst="ellipse">
              <a:avLst/>
            </a:prstGeom>
            <a:noFill/>
            <a:ln w="38100">
              <a:solidFill>
                <a:srgbClr val="25AF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F7CE6CD-5567-4E3F-AFBD-9A3DBCE32A5D}"/>
                </a:ext>
              </a:extLst>
            </p:cNvPr>
            <p:cNvSpPr/>
            <p:nvPr/>
          </p:nvSpPr>
          <p:spPr>
            <a:xfrm>
              <a:off x="10805040" y="3668750"/>
              <a:ext cx="365760" cy="363508"/>
            </a:xfrm>
            <a:prstGeom prst="ellipse">
              <a:avLst/>
            </a:prstGeom>
            <a:noFill/>
            <a:ln w="38100">
              <a:solidFill>
                <a:srgbClr val="25AF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6CF491B-4EEB-495E-B2D0-83F829265EAA}"/>
                </a:ext>
              </a:extLst>
            </p:cNvPr>
            <p:cNvSpPr/>
            <p:nvPr/>
          </p:nvSpPr>
          <p:spPr>
            <a:xfrm>
              <a:off x="10368758" y="5238886"/>
              <a:ext cx="365760" cy="363508"/>
            </a:xfrm>
            <a:prstGeom prst="ellipse">
              <a:avLst/>
            </a:prstGeom>
            <a:noFill/>
            <a:ln w="38100">
              <a:solidFill>
                <a:srgbClr val="25AF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681B322-AE1D-4747-BBB8-24B154F16686}"/>
                </a:ext>
              </a:extLst>
            </p:cNvPr>
            <p:cNvSpPr/>
            <p:nvPr/>
          </p:nvSpPr>
          <p:spPr>
            <a:xfrm>
              <a:off x="10368758" y="2117144"/>
              <a:ext cx="365760" cy="363508"/>
            </a:xfrm>
            <a:prstGeom prst="ellipse">
              <a:avLst/>
            </a:prstGeom>
            <a:noFill/>
            <a:ln w="38100">
              <a:solidFill>
                <a:srgbClr val="25AFE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Content Placeholder 9">
            <a:extLst>
              <a:ext uri="{FF2B5EF4-FFF2-40B4-BE49-F238E27FC236}">
                <a16:creationId xmlns:a16="http://schemas.microsoft.com/office/drawing/2014/main" id="{A26B6615-DD7A-41C9-A805-1A1D7336B3FE}"/>
              </a:ext>
            </a:extLst>
          </p:cNvPr>
          <p:cNvSpPr txBox="1">
            <a:spLocks/>
          </p:cNvSpPr>
          <p:nvPr/>
        </p:nvSpPr>
        <p:spPr>
          <a:xfrm>
            <a:off x="491895" y="3541606"/>
            <a:ext cx="6488768" cy="2390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14 Transition Gates Represented by the Black Bars</a:t>
            </a:r>
          </a:p>
          <a:p>
            <a:pPr lvl="1"/>
            <a:r>
              <a:rPr lang="en-US" dirty="0"/>
              <a:t>Gates can have minimum time verifications.</a:t>
            </a:r>
          </a:p>
          <a:p>
            <a:pPr lvl="1"/>
            <a:r>
              <a:rPr lang="en-US" dirty="0"/>
              <a:t>Gates can be enabled or disabled.</a:t>
            </a:r>
          </a:p>
          <a:p>
            <a:pPr lvl="1"/>
            <a:r>
              <a:rPr lang="en-US" dirty="0"/>
              <a:t>Gates can be open or closed.</a:t>
            </a:r>
          </a:p>
          <a:p>
            <a:r>
              <a:rPr lang="en-US" dirty="0"/>
              <a:t>States can only change if all three conditions permit!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BCDC22-ABCA-43D6-A3AA-DF68943D6728}"/>
              </a:ext>
            </a:extLst>
          </p:cNvPr>
          <p:cNvSpPr/>
          <p:nvPr/>
        </p:nvSpPr>
        <p:spPr>
          <a:xfrm>
            <a:off x="6266690" y="4777221"/>
            <a:ext cx="484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*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940E1C3-CF7B-488B-B0E0-225E9F5EDC04}"/>
              </a:ext>
            </a:extLst>
          </p:cNvPr>
          <p:cNvSpPr/>
          <p:nvPr/>
        </p:nvSpPr>
        <p:spPr>
          <a:xfrm>
            <a:off x="242345" y="5364732"/>
            <a:ext cx="72394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Un</a:t>
            </a:r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less Modelica Bugs!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568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EC44DF-94BD-3D72-A802-C95BE26F9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21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1CBD84F-AF71-4059-B927-595C2EBE4AE5}"/>
              </a:ext>
            </a:extLst>
          </p:cNvPr>
          <p:cNvSpPr txBox="1">
            <a:spLocks/>
          </p:cNvSpPr>
          <p:nvPr/>
        </p:nvSpPr>
        <p:spPr>
          <a:xfrm>
            <a:off x="677334" y="416415"/>
            <a:ext cx="8596668" cy="7098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Fuel Cell Models</a:t>
            </a:r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0B031234-3F4A-4311-BD8E-1A2EB23215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60605" y="99504"/>
            <a:ext cx="5138928" cy="2759225"/>
          </a:xfr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1E529A08-45E5-4CB5-A906-89C8D0908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0605" y="3100896"/>
            <a:ext cx="5139500" cy="3657600"/>
          </a:xfrm>
          <a:prstGeom prst="rect">
            <a:avLst/>
          </a:prstGeom>
        </p:spPr>
      </p:pic>
      <p:sp>
        <p:nvSpPr>
          <p:cNvPr id="29" name="Multiplication Sign 28">
            <a:extLst>
              <a:ext uri="{FF2B5EF4-FFF2-40B4-BE49-F238E27FC236}">
                <a16:creationId xmlns:a16="http://schemas.microsoft.com/office/drawing/2014/main" id="{73282EE1-A9C0-436E-AB36-734562A704C5}"/>
              </a:ext>
            </a:extLst>
          </p:cNvPr>
          <p:cNvSpPr/>
          <p:nvPr/>
        </p:nvSpPr>
        <p:spPr>
          <a:xfrm>
            <a:off x="6560605" y="3100896"/>
            <a:ext cx="5138927" cy="3657600"/>
          </a:xfrm>
          <a:prstGeom prst="mathMultiply">
            <a:avLst>
              <a:gd name="adj1" fmla="val 9566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F76CBD-9DE7-4D1E-8982-84257716282B}"/>
              </a:ext>
            </a:extLst>
          </p:cNvPr>
          <p:cNvSpPr/>
          <p:nvPr/>
        </p:nvSpPr>
        <p:spPr>
          <a:xfrm>
            <a:off x="7228746" y="5979920"/>
            <a:ext cx="38026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Incomplete</a:t>
            </a:r>
          </a:p>
        </p:txBody>
      </p:sp>
      <p:sp>
        <p:nvSpPr>
          <p:cNvPr id="30" name="Content Placeholder 9">
            <a:extLst>
              <a:ext uri="{FF2B5EF4-FFF2-40B4-BE49-F238E27FC236}">
                <a16:creationId xmlns:a16="http://schemas.microsoft.com/office/drawing/2014/main" id="{6472D149-6CDE-45AF-9D30-DE9A018EDB5C}"/>
              </a:ext>
            </a:extLst>
          </p:cNvPr>
          <p:cNvSpPr txBox="1">
            <a:spLocks/>
          </p:cNvSpPr>
          <p:nvPr/>
        </p:nvSpPr>
        <p:spPr>
          <a:xfrm>
            <a:off x="677334" y="1123463"/>
            <a:ext cx="5883271" cy="5318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Two fuel cell models, one basic, one more complex.</a:t>
            </a:r>
          </a:p>
          <a:p>
            <a:r>
              <a:rPr lang="en-US" dirty="0"/>
              <a:t>Whole fuel cell modelled by single voltage source.</a:t>
            </a:r>
          </a:p>
          <a:p>
            <a:endParaRPr lang="en-US" dirty="0"/>
          </a:p>
          <a:p>
            <a:r>
              <a:rPr lang="en-US" dirty="0"/>
              <a:t>Mostly done with text-based programming.</a:t>
            </a:r>
          </a:p>
          <a:p>
            <a:r>
              <a:rPr lang="en-US" dirty="0"/>
              <a:t>Modelled after GT-SUITE template.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Hydrogen consumption rate determined &amp; integrated.</a:t>
            </a:r>
          </a:p>
          <a:p>
            <a:r>
              <a:rPr lang="en-US" dirty="0"/>
              <a:t>Similar calculations performed for O2, H2O &amp; Air.</a:t>
            </a:r>
          </a:p>
          <a:p>
            <a:r>
              <a:rPr lang="en-US" dirty="0"/>
              <a:t>Can be disabled by the RBC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872E2A1-1A0B-4724-BFDE-C8AD4D588DBF}"/>
                  </a:ext>
                </a:extLst>
              </p:cNvPr>
              <p:cNvSpPr txBox="1"/>
              <p:nvPr/>
            </p:nvSpPr>
            <p:spPr>
              <a:xfrm>
                <a:off x="1645394" y="1966216"/>
                <a:ext cx="418127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𝑣</m:t>
                          </m:r>
                        </m:e>
                        <m:sub>
                          <m:r>
                            <a:rPr lang="en-US" i="1"/>
                            <m:t>𝐹𝐶</m:t>
                          </m:r>
                        </m:sub>
                      </m:sSub>
                      <m:r>
                        <a:rPr lang="en-US" i="1"/>
                        <m:t>=</m:t>
                      </m:r>
                      <m:d>
                        <m:dPr>
                          <m:ctrlPr>
                            <a:rPr lang="en-US" i="1"/>
                          </m:ctrlPr>
                        </m:dPr>
                        <m:e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𝑣</m:t>
                              </m:r>
                            </m:e>
                            <m:sub>
                              <m:r>
                                <a:rPr lang="en-US" i="1"/>
                                <m:t>𝑂𝐶</m:t>
                              </m:r>
                            </m:sub>
                          </m:sSub>
                          <m:r>
                            <a:rPr lang="en-US" i="1"/>
                            <m:t>−</m:t>
                          </m:r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𝑣</m:t>
                              </m:r>
                            </m:e>
                            <m:sub>
                              <m:r>
                                <a:rPr lang="en-US" i="1"/>
                                <m:t>𝑎𝑐𝑡</m:t>
                              </m:r>
                            </m:sub>
                          </m:sSub>
                          <m:r>
                            <a:rPr lang="en-US" i="1"/>
                            <m:t>−</m:t>
                          </m:r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𝑣</m:t>
                              </m:r>
                            </m:e>
                            <m:sub>
                              <m:r>
                                <a:rPr lang="en-US" i="1"/>
                                <m:t>𝑚𝑡</m:t>
                              </m:r>
                            </m:sub>
                          </m:sSub>
                          <m:r>
                            <a:rPr lang="en-US" i="1"/>
                            <m:t>−</m:t>
                          </m:r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𝑣</m:t>
                              </m:r>
                            </m:e>
                            <m:sub>
                              <m:r>
                                <a:rPr lang="en-US" i="1"/>
                                <m:t>𝑖𝑐</m:t>
                              </m:r>
                            </m:sub>
                          </m:sSub>
                          <m:r>
                            <a:rPr lang="en-US" i="1"/>
                            <m:t>−</m:t>
                          </m:r>
                          <m:r>
                            <a:rPr lang="en-US" i="1"/>
                            <m:t>𝑖</m:t>
                          </m:r>
                          <m:r>
                            <a:rPr lang="en-US" i="1"/>
                            <m:t>∙</m:t>
                          </m:r>
                          <m:r>
                            <a:rPr lang="en-US" i="1"/>
                            <m:t>𝑅</m:t>
                          </m:r>
                        </m:e>
                      </m:d>
                      <m:r>
                        <a:rPr lang="en-US" i="1"/>
                        <m:t>∙</m:t>
                      </m:r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r>
                            <a:rPr lang="en-US" i="1"/>
                            <m:t>𝑛</m:t>
                          </m:r>
                        </m:e>
                        <m:sub>
                          <m:r>
                            <a:rPr lang="en-US" i="1"/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872E2A1-1A0B-4724-BFDE-C8AD4D588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5394" y="1966216"/>
                <a:ext cx="4181273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6F60119-F88F-48BD-BB1F-EDE42BC0382F}"/>
                  </a:ext>
                </a:extLst>
              </p:cNvPr>
              <p:cNvSpPr txBox="1"/>
              <p:nvPr/>
            </p:nvSpPr>
            <p:spPr>
              <a:xfrm>
                <a:off x="2325029" y="3252699"/>
                <a:ext cx="1739515" cy="5298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/>
                          </m:ctrlPr>
                        </m:accPr>
                        <m:e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𝐻</m:t>
                              </m:r>
                            </m:e>
                            <m:sub>
                              <m:r>
                                <a:rPr lang="en-US" i="1"/>
                                <m:t>2</m:t>
                              </m:r>
                            </m:sub>
                          </m:sSub>
                        </m:e>
                      </m:acc>
                      <m:r>
                        <a:rPr lang="en-US" i="1"/>
                        <m:t>=</m:t>
                      </m:r>
                      <m:f>
                        <m:fPr>
                          <m:ctrlPr>
                            <a:rPr lang="en-US" i="1"/>
                          </m:ctrlPr>
                        </m:fPr>
                        <m:num>
                          <m:r>
                            <a:rPr lang="en-US" i="1"/>
                            <m:t>𝑖</m:t>
                          </m:r>
                          <m:r>
                            <a:rPr lang="en-US" i="1"/>
                            <m:t>∙</m:t>
                          </m:r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𝑛</m:t>
                              </m:r>
                            </m:e>
                            <m:sub>
                              <m:r>
                                <a:rPr lang="en-US" i="1"/>
                                <m:t>𝑠</m:t>
                              </m:r>
                            </m:sub>
                          </m:sSub>
                          <m:r>
                            <a:rPr lang="en-US" i="1"/>
                            <m:t>∙</m:t>
                          </m:r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ℳ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𝐻</m:t>
                                  </m:r>
                                </m:e>
                                <m:sub>
                                  <m:r>
                                    <a:rPr lang="en-US" i="1"/>
                                    <m:t>2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i="1"/>
                            <m:t>2∙1000∙</m:t>
                          </m:r>
                          <m:r>
                            <a:rPr lang="en-US" i="1"/>
                            <m:t>𝐹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6F60119-F88F-48BD-BB1F-EDE42BC038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5029" y="3252699"/>
                <a:ext cx="1739515" cy="5298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8577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EC44DF-94BD-3D72-A802-C95BE26F9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22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1CBD84F-AF71-4059-B927-595C2EBE4AE5}"/>
              </a:ext>
            </a:extLst>
          </p:cNvPr>
          <p:cNvSpPr txBox="1">
            <a:spLocks/>
          </p:cNvSpPr>
          <p:nvPr/>
        </p:nvSpPr>
        <p:spPr>
          <a:xfrm>
            <a:off x="677333" y="416415"/>
            <a:ext cx="10362373" cy="7098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Balance of Plant &amp; Constant Power Auxiliaries</a:t>
            </a:r>
          </a:p>
        </p:txBody>
      </p:sp>
      <p:sp>
        <p:nvSpPr>
          <p:cNvPr id="30" name="Content Placeholder 9">
            <a:extLst>
              <a:ext uri="{FF2B5EF4-FFF2-40B4-BE49-F238E27FC236}">
                <a16:creationId xmlns:a16="http://schemas.microsoft.com/office/drawing/2014/main" id="{6472D149-6CDE-45AF-9D30-DE9A018EDB5C}"/>
              </a:ext>
            </a:extLst>
          </p:cNvPr>
          <p:cNvSpPr txBox="1">
            <a:spLocks/>
          </p:cNvSpPr>
          <p:nvPr/>
        </p:nvSpPr>
        <p:spPr>
          <a:xfrm>
            <a:off x="677335" y="1123463"/>
            <a:ext cx="5224494" cy="5318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From Net Fuel Cell power requests, adds an extra consumption power to model the extra power the FC must supply to run the compressor…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872E2A1-1A0B-4724-BFDE-C8AD4D588DBF}"/>
                  </a:ext>
                </a:extLst>
              </p:cNvPr>
              <p:cNvSpPr txBox="1"/>
              <p:nvPr/>
            </p:nvSpPr>
            <p:spPr>
              <a:xfrm>
                <a:off x="2950086" y="2117758"/>
                <a:ext cx="2619371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𝐹𝐶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𝑔𝑟𝑜𝑠𝑠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𝐹𝐶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𝐵𝑂𝑃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872E2A1-1A0B-4724-BFDE-C8AD4D588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086" y="2117758"/>
                <a:ext cx="2619371" cy="299569"/>
              </a:xfrm>
              <a:prstGeom prst="rect">
                <a:avLst/>
              </a:prstGeom>
              <a:blipFill>
                <a:blip r:embed="rId3"/>
                <a:stretch>
                  <a:fillRect l="-1395" b="-2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Diagram, schematic&#10;&#10;Description automatically generated">
            <a:extLst>
              <a:ext uri="{FF2B5EF4-FFF2-40B4-BE49-F238E27FC236}">
                <a16:creationId xmlns:a16="http://schemas.microsoft.com/office/drawing/2014/main" id="{51A311AD-DCCB-4E3F-B58F-6AFF902C21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55099" y="2511934"/>
            <a:ext cx="5246730" cy="3881437"/>
          </a:xfr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659BAE6A-71F9-4B7C-912A-EB7D6C85DE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0173" y="1736787"/>
            <a:ext cx="5093035" cy="2743200"/>
          </a:xfrm>
          <a:prstGeom prst="rect">
            <a:avLst/>
          </a:prstGeom>
        </p:spPr>
      </p:pic>
      <p:sp>
        <p:nvSpPr>
          <p:cNvPr id="18" name="Content Placeholder 9">
            <a:extLst>
              <a:ext uri="{FF2B5EF4-FFF2-40B4-BE49-F238E27FC236}">
                <a16:creationId xmlns:a16="http://schemas.microsoft.com/office/drawing/2014/main" id="{7CC519C7-3232-49DC-B9CF-41A67D344AE2}"/>
              </a:ext>
            </a:extLst>
          </p:cNvPr>
          <p:cNvSpPr txBox="1">
            <a:spLocks/>
          </p:cNvSpPr>
          <p:nvPr/>
        </p:nvSpPr>
        <p:spPr>
          <a:xfrm>
            <a:off x="6290173" y="4535487"/>
            <a:ext cx="4173095" cy="1857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Represents the 12V circuits power consumption for things such as lights, music, wipers, doors… etc. </a:t>
            </a:r>
          </a:p>
          <a:p>
            <a:r>
              <a:rPr lang="en-US" dirty="0"/>
              <a:t>Represents other consumptions such as AC / Climate control.</a:t>
            </a:r>
          </a:p>
        </p:txBody>
      </p:sp>
    </p:spTree>
    <p:extLst>
      <p:ext uri="{BB962C8B-B14F-4D97-AF65-F5344CB8AC3E}">
        <p14:creationId xmlns:p14="http://schemas.microsoft.com/office/powerpoint/2010/main" val="2069808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EECAD-7D0B-764B-AE84-7A6552B5E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1320800"/>
          </a:xfrm>
        </p:spPr>
        <p:txBody>
          <a:bodyPr/>
          <a:lstStyle/>
          <a:p>
            <a:r>
              <a:rPr lang="en-US" dirty="0"/>
              <a:t>Preliminary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856CE-56F8-809B-CA95-FE3FD3603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173191"/>
            <a:ext cx="8596668" cy="423535"/>
          </a:xfrm>
        </p:spPr>
        <p:txBody>
          <a:bodyPr/>
          <a:lstStyle/>
          <a:p>
            <a:r>
              <a:rPr lang="en-US" dirty="0"/>
              <a:t>Modelica is very powerful.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EC44DF-94BD-3D72-A802-C95BE26F9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23</a:t>
            </a:fld>
            <a:endParaRPr lang="en-US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E3A3E328-5E46-49A6-91FF-C5574A8EB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2887329"/>
            <a:ext cx="4403882" cy="2743200"/>
          </a:xfrm>
          <a:prstGeom prst="rect">
            <a:avLst/>
          </a:prstGeom>
        </p:spPr>
      </p:pic>
      <p:pic>
        <p:nvPicPr>
          <p:cNvPr id="11" name="Picture 10" descr="Diagram, schematic&#10;&#10;Description automatically generated">
            <a:extLst>
              <a:ext uri="{FF2B5EF4-FFF2-40B4-BE49-F238E27FC236}">
                <a16:creationId xmlns:a16="http://schemas.microsoft.com/office/drawing/2014/main" id="{9E55E172-5083-4C4C-AC9A-E08439ACA9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5216" y="2885465"/>
            <a:ext cx="3964781" cy="2743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FD0361-F798-4802-B036-E03B789852D3}"/>
              </a:ext>
            </a:extLst>
          </p:cNvPr>
          <p:cNvSpPr txBox="1"/>
          <p:nvPr/>
        </p:nvSpPr>
        <p:spPr>
          <a:xfrm>
            <a:off x="1601512" y="5500339"/>
            <a:ext cx="286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A8C"/>
                </a:solidFill>
              </a:rPr>
              <a:t>A Hybrid Fuel Cell Vehicle Model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EB2086-8D35-4CF1-842B-3D082D100922}"/>
              </a:ext>
            </a:extLst>
          </p:cNvPr>
          <p:cNvSpPr txBox="1"/>
          <p:nvPr/>
        </p:nvSpPr>
        <p:spPr>
          <a:xfrm>
            <a:off x="5747117" y="5500340"/>
            <a:ext cx="286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4A8C"/>
                </a:solidFill>
              </a:rPr>
              <a:t>The Fuel Cell Subsystem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34A385-9F79-4BB2-A933-E0511F311FB6}"/>
              </a:ext>
            </a:extLst>
          </p:cNvPr>
          <p:cNvSpPr/>
          <p:nvPr/>
        </p:nvSpPr>
        <p:spPr>
          <a:xfrm>
            <a:off x="5346427" y="5938161"/>
            <a:ext cx="364394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0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If you can…just use</a:t>
            </a:r>
            <a:endParaRPr lang="en-US" sz="3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E4F109-4759-420F-887D-4866256ADBCC}"/>
              </a:ext>
            </a:extLst>
          </p:cNvPr>
          <p:cNvSpPr txBox="1"/>
          <p:nvPr/>
        </p:nvSpPr>
        <p:spPr>
          <a:xfrm>
            <a:off x="3637209" y="6622204"/>
            <a:ext cx="55227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7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Fuel Cell Vehicle Model in Simscape - File Exchange - MATLAB Central (mathworks.com)</a:t>
            </a:r>
            <a:endParaRPr lang="en-US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8" name="Picture 17" descr="Icon&#10;&#10;Description automatically generated with low confidence">
            <a:extLst>
              <a:ext uri="{FF2B5EF4-FFF2-40B4-BE49-F238E27FC236}">
                <a16:creationId xmlns:a16="http://schemas.microsoft.com/office/drawing/2014/main" id="{95C92BFD-9A26-43CE-B5B3-371BAEEAFF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3125" r="96875">
                        <a14:foregroundMark x1="24219" y1="25833" x2="9375" y2="26111"/>
                        <a14:foregroundMark x1="9375" y1="26111" x2="13281" y2="38611"/>
                        <a14:foregroundMark x1="7187" y1="26111" x2="3125" y2="46944"/>
                        <a14:foregroundMark x1="3125" y1="46944" x2="4531" y2="54167"/>
                        <a14:foregroundMark x1="6875" y1="52500" x2="5469" y2="77222"/>
                        <a14:foregroundMark x1="5469" y1="77222" x2="20313" y2="75278"/>
                        <a14:foregroundMark x1="20313" y1="75278" x2="35000" y2="61944"/>
                        <a14:foregroundMark x1="28438" y1="67778" x2="43594" y2="78889"/>
                        <a14:foregroundMark x1="43594" y1="78889" x2="55781" y2="78889"/>
                        <a14:foregroundMark x1="55781" y1="78889" x2="67656" y2="67500"/>
                        <a14:foregroundMark x1="31250" y1="61944" x2="52344" y2="61944"/>
                        <a14:foregroundMark x1="52344" y1="61944" x2="69531" y2="61667"/>
                        <a14:foregroundMark x1="25625" y1="32778" x2="39688" y2="31667"/>
                        <a14:foregroundMark x1="39688" y1="31667" x2="40625" y2="31667"/>
                        <a14:foregroundMark x1="40156" y1="29444" x2="70625" y2="26111"/>
                        <a14:foregroundMark x1="70625" y1="26111" x2="70938" y2="26111"/>
                        <a14:foregroundMark x1="34531" y1="25000" x2="18750" y2="28889"/>
                        <a14:foregroundMark x1="18750" y1="28889" x2="18125" y2="29444"/>
                        <a14:foregroundMark x1="91719" y1="23611" x2="93438" y2="51944"/>
                        <a14:foregroundMark x1="93438" y1="51944" x2="56094" y2="72500"/>
                        <a14:foregroundMark x1="56094" y1="72500" x2="55156" y2="73611"/>
                        <a14:foregroundMark x1="72031" y1="61944" x2="70938" y2="61944"/>
                        <a14:foregroundMark x1="68594" y1="64167" x2="81719" y2="71389"/>
                        <a14:foregroundMark x1="81719" y1="71389" x2="88906" y2="59167"/>
                        <a14:foregroundMark x1="67656" y1="74444" x2="81250" y2="76667"/>
                        <a14:foregroundMark x1="81250" y1="76667" x2="90781" y2="75833"/>
                        <a14:foregroundMark x1="92500" y1="81111" x2="96875" y2="61111"/>
                        <a14:foregroundMark x1="96875" y1="61111" x2="95938" y2="519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90374" y="5263514"/>
            <a:ext cx="2457277" cy="1382218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B551FB16-6632-4739-868D-260A0F8B8E4B}"/>
              </a:ext>
            </a:extLst>
          </p:cNvPr>
          <p:cNvSpPr txBox="1">
            <a:spLocks/>
          </p:cNvSpPr>
          <p:nvPr/>
        </p:nvSpPr>
        <p:spPr>
          <a:xfrm>
            <a:off x="677334" y="1596726"/>
            <a:ext cx="8596668" cy="3458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Modelica is very versatile, but not user friendly.</a:t>
            </a:r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102D91B-16E1-40CD-ABF3-47DAC2D20DDD}"/>
              </a:ext>
            </a:extLst>
          </p:cNvPr>
          <p:cNvSpPr txBox="1">
            <a:spLocks/>
          </p:cNvSpPr>
          <p:nvPr/>
        </p:nvSpPr>
        <p:spPr>
          <a:xfrm>
            <a:off x="677334" y="1942586"/>
            <a:ext cx="8596668" cy="1037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Modelica is not a MATLAB substitute… It requires an intermediary such as Python or MATLAB to convert the data.</a:t>
            </a:r>
          </a:p>
          <a:p>
            <a:pPr lvl="1"/>
            <a:r>
              <a:rPr lang="en-US" dirty="0"/>
              <a:t>MATLAB has a Modelica style library built-in called </a:t>
            </a:r>
            <a:r>
              <a:rPr lang="en-US" dirty="0" err="1"/>
              <a:t>SimScape</a:t>
            </a:r>
            <a:r>
              <a:rPr lang="en-US" dirty="0"/>
              <a:t>…</a:t>
            </a:r>
          </a:p>
          <a:p>
            <a:endParaRPr lang="en-US" dirty="0"/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49CF25-14AF-4A63-A906-254466D31562}"/>
              </a:ext>
            </a:extLst>
          </p:cNvPr>
          <p:cNvSpPr/>
          <p:nvPr/>
        </p:nvSpPr>
        <p:spPr>
          <a:xfrm rot="20249579">
            <a:off x="1284431" y="2828836"/>
            <a:ext cx="96231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OpenModelica is FREE</a:t>
            </a:r>
          </a:p>
        </p:txBody>
      </p:sp>
    </p:spTree>
    <p:extLst>
      <p:ext uri="{BB962C8B-B14F-4D97-AF65-F5344CB8AC3E}">
        <p14:creationId xmlns:p14="http://schemas.microsoft.com/office/powerpoint/2010/main" val="133834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9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EECAD-7D0B-764B-AE84-7A6552B5E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1320800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856CE-56F8-809B-CA95-FE3FD3603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58916"/>
            <a:ext cx="9677628" cy="3880773"/>
          </a:xfrm>
        </p:spPr>
        <p:txBody>
          <a:bodyPr/>
          <a:lstStyle/>
          <a:p>
            <a:r>
              <a:rPr lang="en-US" sz="2400" dirty="0"/>
              <a:t>Build a software package – with OpenModelica – capable to evaluate:</a:t>
            </a:r>
          </a:p>
          <a:p>
            <a:pPr lvl="1"/>
            <a:r>
              <a:rPr lang="en-US" sz="1800" dirty="0"/>
              <a:t>Vehicle Performance Indexes.</a:t>
            </a:r>
          </a:p>
          <a:p>
            <a:pPr lvl="1"/>
            <a:r>
              <a:rPr lang="en-US" sz="1800" dirty="0"/>
              <a:t>Range/Fuel Economy.</a:t>
            </a:r>
          </a:p>
          <a:p>
            <a:r>
              <a:rPr lang="en-US" sz="2400" dirty="0"/>
              <a:t>Compare Results with the ones obtained by commercial software.</a:t>
            </a:r>
          </a:p>
          <a:p>
            <a:r>
              <a:rPr lang="en-US" sz="2400" dirty="0"/>
              <a:t>Evaluate portability of such models.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EC44DF-94BD-3D72-A802-C95BE26F9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450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36E66DF-7D80-4600-A2BC-46694267C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600037"/>
            <a:ext cx="4234300" cy="365760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25AFE6"/>
                </a:solidFill>
              </a:rPr>
              <a:t>OM</a:t>
            </a:r>
            <a:r>
              <a:rPr lang="en-US" sz="2400" b="1" dirty="0">
                <a:solidFill>
                  <a:schemeClr val="tx1"/>
                </a:solidFill>
              </a:rPr>
              <a:t>Edit</a:t>
            </a:r>
            <a:r>
              <a:rPr lang="en-US" sz="2400" dirty="0"/>
              <a:t> </a:t>
            </a:r>
            <a:r>
              <a:rPr lang="en-US" sz="2400" u="sng" dirty="0"/>
              <a:t>CAN BE</a:t>
            </a:r>
            <a:r>
              <a:rPr lang="en-US" sz="2400" dirty="0"/>
              <a:t> slow…</a:t>
            </a:r>
          </a:p>
          <a:p>
            <a:pPr lvl="1"/>
            <a:r>
              <a:rPr lang="en-US" sz="1800" dirty="0"/>
              <a:t>If models are badly optimized.</a:t>
            </a:r>
          </a:p>
          <a:p>
            <a:pPr lvl="1"/>
            <a:r>
              <a:rPr lang="en-US" sz="1800" dirty="0"/>
              <a:t>If the software is installed remotely.</a:t>
            </a:r>
          </a:p>
          <a:p>
            <a:pPr lvl="1"/>
            <a:r>
              <a:rPr lang="en-US" sz="1800" dirty="0"/>
              <a:t>If the model contains large maps directly within in.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3F2205-70DF-32E2-0980-F8E1EE396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1320800"/>
          </a:xfrm>
        </p:spPr>
        <p:txBody>
          <a:bodyPr/>
          <a:lstStyle/>
          <a:p>
            <a:r>
              <a:rPr lang="en-US" dirty="0"/>
              <a:t>Errata </a:t>
            </a:r>
            <a:r>
              <a:rPr lang="en-US" dirty="0" err="1"/>
              <a:t>Corrige</a:t>
            </a:r>
            <a:r>
              <a:rPr lang="en-US" dirty="0"/>
              <a:t>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F8A97-77F7-5993-1A37-24A7C7BAC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4</a:t>
            </a:fld>
            <a:endParaRPr lang="en-US" dirty="0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A096E28-5D8E-4408-81A8-A8C7D0F02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668" y="2600036"/>
            <a:ext cx="6487065" cy="3657600"/>
          </a:xfrm>
          <a:prstGeom prst="rect">
            <a:avLst/>
          </a:prstGeom>
        </p:spPr>
      </p:pic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E6D5A5B2-0723-4D7F-AF5D-016BFC717114}"/>
              </a:ext>
            </a:extLst>
          </p:cNvPr>
          <p:cNvSpPr/>
          <p:nvPr/>
        </p:nvSpPr>
        <p:spPr>
          <a:xfrm>
            <a:off x="4441371" y="4807131"/>
            <a:ext cx="5355772" cy="1123405"/>
          </a:xfrm>
          <a:prstGeom prst="mathMultiply">
            <a:avLst>
              <a:gd name="adj1" fmla="val 9566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FACA5B8A-E435-4ADC-9509-9D01DFBAC286}"/>
              </a:ext>
            </a:extLst>
          </p:cNvPr>
          <p:cNvSpPr txBox="1">
            <a:spLocks/>
          </p:cNvSpPr>
          <p:nvPr/>
        </p:nvSpPr>
        <p:spPr>
          <a:xfrm>
            <a:off x="677334" y="1027610"/>
            <a:ext cx="9537820" cy="1436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In a previous presentation, some statements were made from the experience gathered at the time. Some turned out to be true, and others not.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02AB65-57DF-448E-9738-F799F97CED95}"/>
              </a:ext>
            </a:extLst>
          </p:cNvPr>
          <p:cNvSpPr/>
          <p:nvPr/>
        </p:nvSpPr>
        <p:spPr>
          <a:xfrm>
            <a:off x="5364893" y="2270559"/>
            <a:ext cx="57086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Slide from Previous Presentation</a:t>
            </a:r>
          </a:p>
        </p:txBody>
      </p:sp>
    </p:spTree>
    <p:extLst>
      <p:ext uri="{BB962C8B-B14F-4D97-AF65-F5344CB8AC3E}">
        <p14:creationId xmlns:p14="http://schemas.microsoft.com/office/powerpoint/2010/main" val="196782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animBg="1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2205-70DF-32E2-0980-F8E1EE396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1320800"/>
          </a:xfrm>
        </p:spPr>
        <p:txBody>
          <a:bodyPr/>
          <a:lstStyle/>
          <a:p>
            <a:r>
              <a:rPr lang="en-US" dirty="0"/>
              <a:t>Errata </a:t>
            </a:r>
            <a:r>
              <a:rPr lang="en-US" dirty="0" err="1"/>
              <a:t>Corrige</a:t>
            </a:r>
            <a:r>
              <a:rPr lang="en-US" dirty="0"/>
              <a:t>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F8A97-77F7-5993-1A37-24A7C7BAC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5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02AB65-57DF-448E-9738-F799F97CED95}"/>
              </a:ext>
            </a:extLst>
          </p:cNvPr>
          <p:cNvSpPr/>
          <p:nvPr/>
        </p:nvSpPr>
        <p:spPr>
          <a:xfrm>
            <a:off x="677334" y="1571162"/>
            <a:ext cx="75953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All the </a:t>
            </a:r>
            <a:r>
              <a:rPr lang="en-US" sz="2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r</a:t>
            </a:r>
            <a:r>
              <a:rPr lang="en-US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esults </a:t>
            </a:r>
            <a:r>
              <a:rPr lang="en-US" sz="2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</a:t>
            </a:r>
            <a:r>
              <a:rPr lang="en-US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hown in prior presentations!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D9644F75-8B42-41D8-9D94-96F39BE46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7970" y="2588504"/>
            <a:ext cx="6438536" cy="3657600"/>
          </a:xfrm>
          <a:prstGeom prst="rect">
            <a:avLst/>
          </a:prstGeom>
        </p:spPr>
      </p:pic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01172F5C-EEF6-4D50-A7CD-C5108C127BC4}"/>
              </a:ext>
            </a:extLst>
          </p:cNvPr>
          <p:cNvSpPr/>
          <p:nvPr/>
        </p:nvSpPr>
        <p:spPr>
          <a:xfrm>
            <a:off x="4997969" y="2588504"/>
            <a:ext cx="6438536" cy="3657599"/>
          </a:xfrm>
          <a:prstGeom prst="mathMultiply">
            <a:avLst>
              <a:gd name="adj1" fmla="val 9566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CF2005CC-D446-4FA4-9DA7-E0E509F4C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600037"/>
            <a:ext cx="4234300" cy="3657600"/>
          </a:xfrm>
        </p:spPr>
        <p:txBody>
          <a:bodyPr>
            <a:normAutofit/>
          </a:bodyPr>
          <a:lstStyle/>
          <a:p>
            <a:r>
              <a:rPr lang="en-US" sz="2400" dirty="0"/>
              <a:t>The models were re-built from the ground up to be better optimized.</a:t>
            </a:r>
          </a:p>
          <a:p>
            <a:r>
              <a:rPr lang="en-US" sz="2400" dirty="0"/>
              <a:t>Construction of new models led to errors being found in old models.</a:t>
            </a:r>
          </a:p>
          <a:p>
            <a:r>
              <a:rPr lang="en-US" sz="2400" dirty="0"/>
              <a:t>New models more robust…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0543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27F64-2D8B-4716-A4D0-2EB6258410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685802"/>
            <a:ext cx="7766936" cy="1024466"/>
          </a:xfrm>
        </p:spPr>
        <p:txBody>
          <a:bodyPr/>
          <a:lstStyle/>
          <a:p>
            <a:pPr algn="l"/>
            <a:r>
              <a:rPr lang="en-US" dirty="0"/>
              <a:t>On Today’s Menu: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2DDEBC-0424-484D-8FF5-CD2BD0101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1710269"/>
            <a:ext cx="7766936" cy="3437464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Reminder of Thesis Objectives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Errata </a:t>
            </a:r>
            <a:r>
              <a:rPr lang="en-US" dirty="0" err="1">
                <a:solidFill>
                  <a:srgbClr val="004A8C"/>
                </a:solidFill>
              </a:rPr>
              <a:t>Corrige</a:t>
            </a:r>
            <a:endParaRPr lang="en-US" dirty="0">
              <a:solidFill>
                <a:srgbClr val="004A8C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Case Studies: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Battery Model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Fuel Cell Model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4A8C"/>
                </a:solidFill>
              </a:rPr>
              <a:t>Conclusions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en-US" dirty="0">
              <a:solidFill>
                <a:srgbClr val="004A8C"/>
              </a:solidFill>
            </a:endParaRPr>
          </a:p>
        </p:txBody>
      </p:sp>
      <p:sp>
        <p:nvSpPr>
          <p:cNvPr id="5" name="Arrow: Striped Right 4">
            <a:extLst>
              <a:ext uri="{FF2B5EF4-FFF2-40B4-BE49-F238E27FC236}">
                <a16:creationId xmlns:a16="http://schemas.microsoft.com/office/drawing/2014/main" id="{28B783AD-331F-441A-B103-48D32BCBAC2F}"/>
              </a:ext>
            </a:extLst>
          </p:cNvPr>
          <p:cNvSpPr/>
          <p:nvPr/>
        </p:nvSpPr>
        <p:spPr>
          <a:xfrm flipH="1">
            <a:off x="3697484" y="2900688"/>
            <a:ext cx="1472540" cy="409592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88F1F"/>
          </a:solidFill>
          <a:ln w="57150">
            <a:solidFill>
              <a:srgbClr val="004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5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EECAD-7D0B-764B-AE84-7A6552B5E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1320800"/>
          </a:xfrm>
        </p:spPr>
        <p:txBody>
          <a:bodyPr/>
          <a:lstStyle/>
          <a:p>
            <a:r>
              <a:rPr lang="en-US" dirty="0"/>
              <a:t>Updated BEV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EC44DF-94BD-3D72-A802-C95BE26F9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t>7</a:t>
            </a:fld>
            <a:endParaRPr lang="en-US" dirty="0"/>
          </a:p>
        </p:txBody>
      </p:sp>
      <p:pic>
        <p:nvPicPr>
          <p:cNvPr id="17" name="Content Placeholder 17" descr="Diagram&#10;&#10;Description automatically generated">
            <a:extLst>
              <a:ext uri="{FF2B5EF4-FFF2-40B4-BE49-F238E27FC236}">
                <a16:creationId xmlns:a16="http://schemas.microsoft.com/office/drawing/2014/main" id="{37A0E4DB-4A95-428C-8FE9-2FE351CBC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06" y="1268900"/>
            <a:ext cx="6452172" cy="2743200"/>
          </a:xfrm>
          <a:prstGeom prst="rect">
            <a:avLst/>
          </a:prstGeom>
        </p:spPr>
      </p:pic>
      <p:pic>
        <p:nvPicPr>
          <p:cNvPr id="9" name="Picture 8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2EEF1596-4B38-491C-B827-E919F043BC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1339" y="4015296"/>
            <a:ext cx="7168402" cy="2743200"/>
          </a:xfrm>
          <a:prstGeom prst="rect">
            <a:avLst/>
          </a:prstGeom>
        </p:spPr>
      </p:pic>
      <p:sp>
        <p:nvSpPr>
          <p:cNvPr id="10" name="Arrow: Curved Left 9">
            <a:extLst>
              <a:ext uri="{FF2B5EF4-FFF2-40B4-BE49-F238E27FC236}">
                <a16:creationId xmlns:a16="http://schemas.microsoft.com/office/drawing/2014/main" id="{06EC4AFB-0436-43D6-A73C-13CB202464CF}"/>
              </a:ext>
            </a:extLst>
          </p:cNvPr>
          <p:cNvSpPr/>
          <p:nvPr/>
        </p:nvSpPr>
        <p:spPr>
          <a:xfrm rot="18291953">
            <a:off x="7271071" y="2408039"/>
            <a:ext cx="913550" cy="2515509"/>
          </a:xfrm>
          <a:prstGeom prst="curvedLeftArrow">
            <a:avLst>
              <a:gd name="adj1" fmla="val 21363"/>
              <a:gd name="adj2" fmla="val 67469"/>
              <a:gd name="adj3" fmla="val 54923"/>
            </a:avLst>
          </a:prstGeom>
          <a:solidFill>
            <a:schemeClr val="accent2"/>
          </a:solidFill>
          <a:ln w="28575">
            <a:solidFill>
              <a:srgbClr val="004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ontent Placeholder 9">
            <a:extLst>
              <a:ext uri="{FF2B5EF4-FFF2-40B4-BE49-F238E27FC236}">
                <a16:creationId xmlns:a16="http://schemas.microsoft.com/office/drawing/2014/main" id="{BB75183D-79BE-45E5-939F-7E1C3DE21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341" y="854700"/>
            <a:ext cx="4229203" cy="2743199"/>
          </a:xfrm>
        </p:spPr>
        <p:txBody>
          <a:bodyPr>
            <a:normAutofit/>
          </a:bodyPr>
          <a:lstStyle/>
          <a:p>
            <a:r>
              <a:rPr lang="en-US" dirty="0"/>
              <a:t>New component models same graphics.</a:t>
            </a:r>
          </a:p>
          <a:p>
            <a:r>
              <a:rPr lang="en-US" dirty="0"/>
              <a:t>Same connection logic.</a:t>
            </a:r>
          </a:p>
          <a:p>
            <a:r>
              <a:rPr lang="en-US" dirty="0"/>
              <a:t>Auxiliaries added.</a:t>
            </a:r>
          </a:p>
          <a:p>
            <a:r>
              <a:rPr lang="en-US" dirty="0"/>
              <a:t>Seven components.</a:t>
            </a:r>
            <a:endParaRPr lang="en-US" sz="1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49BAF7E-A5B7-4302-A6C3-15773A6666E0}"/>
              </a:ext>
            </a:extLst>
          </p:cNvPr>
          <p:cNvSpPr/>
          <p:nvPr/>
        </p:nvSpPr>
        <p:spPr>
          <a:xfrm>
            <a:off x="1463717" y="5008008"/>
            <a:ext cx="2385588" cy="4924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Better Results</a:t>
            </a:r>
            <a:endParaRPr lang="en-US" sz="26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034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5C822-0083-4FEA-AB42-086DB03F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7707D39E-2ED6-4FD5-9B76-77A6E4307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88" y="2082890"/>
            <a:ext cx="5436909" cy="2743200"/>
          </a:xfrm>
          <a:prstGeom prst="rect">
            <a:avLst/>
          </a:prstGeom>
        </p:spPr>
      </p:pic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2C83863D-41F3-4F61-909B-CA0F67569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853" y="330200"/>
            <a:ext cx="3012831" cy="3200400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851DD26D-67D7-467D-9435-3F5928AB3E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3848" y="3832733"/>
            <a:ext cx="2989836" cy="2743200"/>
          </a:xfrm>
          <a:prstGeom prst="rect">
            <a:avLst/>
          </a:prstGeom>
        </p:spPr>
      </p:pic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D647C37F-1047-4D01-8E4A-CD74C74B8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396" y="1390015"/>
            <a:ext cx="4969801" cy="2743199"/>
          </a:xfrm>
        </p:spPr>
        <p:txBody>
          <a:bodyPr>
            <a:normAutofit/>
          </a:bodyPr>
          <a:lstStyle/>
          <a:p>
            <a:r>
              <a:rPr lang="en-US" sz="1800" dirty="0"/>
              <a:t>2 new models made, both equivalent (under certain conditions)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1BCBF8-46A2-42C0-8918-1452D799F14D}"/>
              </a:ext>
            </a:extLst>
          </p:cNvPr>
          <p:cNvSpPr/>
          <p:nvPr/>
        </p:nvSpPr>
        <p:spPr>
          <a:xfrm>
            <a:off x="7263848" y="3810000"/>
            <a:ext cx="3012831" cy="2786323"/>
          </a:xfrm>
          <a:prstGeom prst="rect">
            <a:avLst/>
          </a:prstGeom>
          <a:noFill/>
          <a:ln w="38100">
            <a:solidFill>
              <a:srgbClr val="F88F1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4BF48714-0CAC-4C5C-AACB-4F5B8132DC95}"/>
              </a:ext>
            </a:extLst>
          </p:cNvPr>
          <p:cNvSpPr/>
          <p:nvPr/>
        </p:nvSpPr>
        <p:spPr>
          <a:xfrm rot="1512063">
            <a:off x="5644097" y="4779510"/>
            <a:ext cx="1773674" cy="348974"/>
          </a:xfrm>
          <a:prstGeom prst="rightArrow">
            <a:avLst/>
          </a:prstGeom>
          <a:solidFill>
            <a:srgbClr val="F88F1F"/>
          </a:solidFill>
          <a:ln w="38100">
            <a:solidFill>
              <a:srgbClr val="004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Curved Left 11">
            <a:extLst>
              <a:ext uri="{FF2B5EF4-FFF2-40B4-BE49-F238E27FC236}">
                <a16:creationId xmlns:a16="http://schemas.microsoft.com/office/drawing/2014/main" id="{70868596-F000-4CC6-913E-B73AA437FC3B}"/>
              </a:ext>
            </a:extLst>
          </p:cNvPr>
          <p:cNvSpPr/>
          <p:nvPr/>
        </p:nvSpPr>
        <p:spPr>
          <a:xfrm flipV="1">
            <a:off x="10082663" y="2091662"/>
            <a:ext cx="896204" cy="2743199"/>
          </a:xfrm>
          <a:prstGeom prst="curvedLeftArrow">
            <a:avLst>
              <a:gd name="adj1" fmla="val 21363"/>
              <a:gd name="adj2" fmla="val 67469"/>
              <a:gd name="adj3" fmla="val 54923"/>
            </a:avLst>
          </a:prstGeom>
          <a:solidFill>
            <a:schemeClr val="accent2"/>
          </a:solidFill>
          <a:ln w="28575">
            <a:solidFill>
              <a:srgbClr val="004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3CFA8334-778E-4CC0-8423-6306A45255DE}"/>
              </a:ext>
            </a:extLst>
          </p:cNvPr>
          <p:cNvSpPr txBox="1">
            <a:spLocks/>
          </p:cNvSpPr>
          <p:nvPr/>
        </p:nvSpPr>
        <p:spPr>
          <a:xfrm>
            <a:off x="470110" y="4826090"/>
            <a:ext cx="4969801" cy="2743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Externally loaded data map (partially)</a:t>
            </a:r>
          </a:p>
          <a:p>
            <a:r>
              <a:rPr lang="en-US" dirty="0"/>
              <a:t>No Temperature variations</a:t>
            </a:r>
          </a:p>
          <a:p>
            <a:r>
              <a:rPr lang="en-US" dirty="0"/>
              <a:t>Optimized power calculations</a:t>
            </a:r>
          </a:p>
          <a:p>
            <a:r>
              <a:rPr lang="en-US" dirty="0"/>
              <a:t>Still uses MSL4.0 cells (not ideal).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66AE54E7-8EB9-47C2-A7AA-43954376433E}"/>
              </a:ext>
            </a:extLst>
          </p:cNvPr>
          <p:cNvSpPr txBox="1">
            <a:spLocks/>
          </p:cNvSpPr>
          <p:nvPr/>
        </p:nvSpPr>
        <p:spPr>
          <a:xfrm>
            <a:off x="471924" y="4823710"/>
            <a:ext cx="5314931" cy="2743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Externally loaded data map (completely)</a:t>
            </a:r>
          </a:p>
          <a:p>
            <a:r>
              <a:rPr lang="en-US" dirty="0"/>
              <a:t>Optional  Temperature settings &amp; calculations</a:t>
            </a:r>
          </a:p>
          <a:p>
            <a:r>
              <a:rPr lang="en-US" dirty="0"/>
              <a:t>Optimized power calculations</a:t>
            </a:r>
          </a:p>
          <a:p>
            <a:r>
              <a:rPr lang="en-US" dirty="0"/>
              <a:t>Optional RC Component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764BCAA-123F-4C2C-A1E3-68C6C72EF30E}"/>
              </a:ext>
            </a:extLst>
          </p:cNvPr>
          <p:cNvSpPr/>
          <p:nvPr/>
        </p:nvSpPr>
        <p:spPr>
          <a:xfrm>
            <a:off x="7230283" y="309810"/>
            <a:ext cx="3012831" cy="3207303"/>
          </a:xfrm>
          <a:prstGeom prst="rect">
            <a:avLst/>
          </a:prstGeom>
          <a:noFill/>
          <a:ln w="38100">
            <a:solidFill>
              <a:srgbClr val="F88F1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CC6010D-5C48-4CF1-BB1B-E73DF5323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1320800"/>
          </a:xfrm>
        </p:spPr>
        <p:txBody>
          <a:bodyPr/>
          <a:lstStyle/>
          <a:p>
            <a:r>
              <a:rPr lang="en-US" dirty="0"/>
              <a:t>Updated Battery Model</a:t>
            </a:r>
          </a:p>
        </p:txBody>
      </p:sp>
    </p:spTree>
    <p:extLst>
      <p:ext uri="{BB962C8B-B14F-4D97-AF65-F5344CB8AC3E}">
        <p14:creationId xmlns:p14="http://schemas.microsoft.com/office/powerpoint/2010/main" val="268660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/>
      <p:bldP spid="16" grpId="1"/>
      <p:bldP spid="17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9">
            <a:extLst>
              <a:ext uri="{FF2B5EF4-FFF2-40B4-BE49-F238E27FC236}">
                <a16:creationId xmlns:a16="http://schemas.microsoft.com/office/drawing/2014/main" id="{EBC59FE6-3C49-4990-A3BC-BEA999201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396" y="1390016"/>
            <a:ext cx="4969801" cy="416482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70C0"/>
                </a:solidFill>
              </a:rPr>
              <a:t>Electrical Circuit (#1)</a:t>
            </a:r>
          </a:p>
        </p:txBody>
      </p:sp>
      <p:sp>
        <p:nvSpPr>
          <p:cNvPr id="20" name="Content Placeholder 9">
            <a:extLst>
              <a:ext uri="{FF2B5EF4-FFF2-40B4-BE49-F238E27FC236}">
                <a16:creationId xmlns:a16="http://schemas.microsoft.com/office/drawing/2014/main" id="{92BA035F-E131-4B95-BBD1-D3A29E1599CB}"/>
              </a:ext>
            </a:extLst>
          </p:cNvPr>
          <p:cNvSpPr txBox="1">
            <a:spLocks/>
          </p:cNvSpPr>
          <p:nvPr/>
        </p:nvSpPr>
        <p:spPr>
          <a:xfrm>
            <a:off x="803396" y="1390016"/>
            <a:ext cx="4969801" cy="416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Electrical Circuit (#2)</a:t>
            </a:r>
          </a:p>
        </p:txBody>
      </p:sp>
      <p:sp>
        <p:nvSpPr>
          <p:cNvPr id="21" name="Content Placeholder 9">
            <a:extLst>
              <a:ext uri="{FF2B5EF4-FFF2-40B4-BE49-F238E27FC236}">
                <a16:creationId xmlns:a16="http://schemas.microsoft.com/office/drawing/2014/main" id="{0FA4A432-4F10-4B99-8C42-F138FA748936}"/>
              </a:ext>
            </a:extLst>
          </p:cNvPr>
          <p:cNvSpPr txBox="1">
            <a:spLocks/>
          </p:cNvSpPr>
          <p:nvPr/>
        </p:nvSpPr>
        <p:spPr>
          <a:xfrm>
            <a:off x="803396" y="1390016"/>
            <a:ext cx="4969801" cy="416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Optional Thermal Circuit</a:t>
            </a:r>
          </a:p>
        </p:txBody>
      </p:sp>
      <p:sp>
        <p:nvSpPr>
          <p:cNvPr id="64" name="Content Placeholder 9">
            <a:extLst>
              <a:ext uri="{FF2B5EF4-FFF2-40B4-BE49-F238E27FC236}">
                <a16:creationId xmlns:a16="http://schemas.microsoft.com/office/drawing/2014/main" id="{BB096244-E55C-4268-8712-F9F28C5BB1F9}"/>
              </a:ext>
            </a:extLst>
          </p:cNvPr>
          <p:cNvSpPr txBox="1">
            <a:spLocks/>
          </p:cNvSpPr>
          <p:nvPr/>
        </p:nvSpPr>
        <p:spPr>
          <a:xfrm>
            <a:off x="803393" y="1397451"/>
            <a:ext cx="4969801" cy="416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88F1F"/>
                </a:solidFill>
              </a:rPr>
              <a:t>User defined Calculations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5C822-0083-4FEA-AB42-086DB03FE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34BBB-7B2C-F24A-A6B0-AE796A19E0A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2C83863D-41F3-4F61-909B-CA0F67569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5252" y="762000"/>
            <a:ext cx="5164853" cy="5486400"/>
          </a:xfrm>
          <a:prstGeom prst="rect">
            <a:avLst/>
          </a:prstGeom>
        </p:spPr>
      </p:pic>
      <p:pic>
        <p:nvPicPr>
          <p:cNvPr id="10" name="Picture 9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623EE2E5-027A-451F-9409-39D82E91E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107" y="762000"/>
            <a:ext cx="2047076" cy="2743200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0FAE51B-815C-4E94-A5BD-619A04066763}"/>
              </a:ext>
            </a:extLst>
          </p:cNvPr>
          <p:cNvCxnSpPr/>
          <p:nvPr/>
        </p:nvCxnSpPr>
        <p:spPr>
          <a:xfrm>
            <a:off x="7159081" y="4159405"/>
            <a:ext cx="3389971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EFD4F4A-F4F8-4D91-B677-74F3D8DE6C47}"/>
              </a:ext>
            </a:extLst>
          </p:cNvPr>
          <p:cNvCxnSpPr>
            <a:cxnSpLocks/>
          </p:cNvCxnSpPr>
          <p:nvPr/>
        </p:nvCxnSpPr>
        <p:spPr>
          <a:xfrm>
            <a:off x="7422692" y="4657493"/>
            <a:ext cx="135331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B801521-18A6-4053-BE03-EC2954C87A74}"/>
              </a:ext>
            </a:extLst>
          </p:cNvPr>
          <p:cNvCxnSpPr>
            <a:cxnSpLocks/>
          </p:cNvCxnSpPr>
          <p:nvPr/>
        </p:nvCxnSpPr>
        <p:spPr>
          <a:xfrm flipV="1">
            <a:off x="7422692" y="4177821"/>
            <a:ext cx="0" cy="47967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FA20655-C42E-48FD-8583-7C5AD42ABD4F}"/>
              </a:ext>
            </a:extLst>
          </p:cNvPr>
          <p:cNvCxnSpPr>
            <a:cxnSpLocks/>
          </p:cNvCxnSpPr>
          <p:nvPr/>
        </p:nvCxnSpPr>
        <p:spPr>
          <a:xfrm flipV="1">
            <a:off x="8776009" y="4159405"/>
            <a:ext cx="0" cy="47967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5EDF778-8E03-4858-ADD2-A4023DB75AAD}"/>
              </a:ext>
            </a:extLst>
          </p:cNvPr>
          <p:cNvCxnSpPr>
            <a:cxnSpLocks/>
          </p:cNvCxnSpPr>
          <p:nvPr/>
        </p:nvCxnSpPr>
        <p:spPr>
          <a:xfrm>
            <a:off x="7159081" y="4159405"/>
            <a:ext cx="225254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9AE8AF-5FDE-4A29-8AB8-E6EB3D2A0BCA}"/>
              </a:ext>
            </a:extLst>
          </p:cNvPr>
          <p:cNvCxnSpPr>
            <a:cxnSpLocks/>
          </p:cNvCxnSpPr>
          <p:nvPr/>
        </p:nvCxnSpPr>
        <p:spPr>
          <a:xfrm>
            <a:off x="9441366" y="3828586"/>
            <a:ext cx="3716" cy="65420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02E4A4A-FF5B-4A5F-B963-F9F7A88424F4}"/>
              </a:ext>
            </a:extLst>
          </p:cNvPr>
          <p:cNvCxnSpPr>
            <a:cxnSpLocks/>
          </p:cNvCxnSpPr>
          <p:nvPr/>
        </p:nvCxnSpPr>
        <p:spPr>
          <a:xfrm>
            <a:off x="10121591" y="3828586"/>
            <a:ext cx="0" cy="66164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4D89727-0C9A-4545-926D-680E93AAFBA6}"/>
              </a:ext>
            </a:extLst>
          </p:cNvPr>
          <p:cNvCxnSpPr>
            <a:cxnSpLocks/>
          </p:cNvCxnSpPr>
          <p:nvPr/>
        </p:nvCxnSpPr>
        <p:spPr>
          <a:xfrm>
            <a:off x="9445082" y="4490226"/>
            <a:ext cx="67650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6D6C12B-8EEA-40E9-8CD2-C3018034B74B}"/>
              </a:ext>
            </a:extLst>
          </p:cNvPr>
          <p:cNvCxnSpPr>
            <a:cxnSpLocks/>
          </p:cNvCxnSpPr>
          <p:nvPr/>
        </p:nvCxnSpPr>
        <p:spPr>
          <a:xfrm>
            <a:off x="9441366" y="3828586"/>
            <a:ext cx="676509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BF14694-A977-4502-92BF-6120815DD72A}"/>
              </a:ext>
            </a:extLst>
          </p:cNvPr>
          <p:cNvCxnSpPr>
            <a:cxnSpLocks/>
          </p:cNvCxnSpPr>
          <p:nvPr/>
        </p:nvCxnSpPr>
        <p:spPr>
          <a:xfrm>
            <a:off x="10117875" y="4155688"/>
            <a:ext cx="43117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AE79F08-5107-45D2-8EF8-53C3A51AD09D}"/>
              </a:ext>
            </a:extLst>
          </p:cNvPr>
          <p:cNvCxnSpPr/>
          <p:nvPr/>
        </p:nvCxnSpPr>
        <p:spPr>
          <a:xfrm>
            <a:off x="9779620" y="4657493"/>
            <a:ext cx="0" cy="34940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901B0ED-D276-4F61-9E0C-3946A6E1C56A}"/>
              </a:ext>
            </a:extLst>
          </p:cNvPr>
          <p:cNvCxnSpPr>
            <a:cxnSpLocks/>
          </p:cNvCxnSpPr>
          <p:nvPr/>
        </p:nvCxnSpPr>
        <p:spPr>
          <a:xfrm flipV="1">
            <a:off x="7159081" y="5006897"/>
            <a:ext cx="2620539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2E3E7B2-9C2D-43CA-8E71-11058EA4E5EF}"/>
              </a:ext>
            </a:extLst>
          </p:cNvPr>
          <p:cNvCxnSpPr>
            <a:cxnSpLocks/>
          </p:cNvCxnSpPr>
          <p:nvPr/>
        </p:nvCxnSpPr>
        <p:spPr>
          <a:xfrm flipH="1">
            <a:off x="7422692" y="5003182"/>
            <a:ext cx="0" cy="72854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8F2AE1E-8A42-4201-8DCE-7FEDEE4FBD88}"/>
              </a:ext>
            </a:extLst>
          </p:cNvPr>
          <p:cNvCxnSpPr>
            <a:cxnSpLocks/>
          </p:cNvCxnSpPr>
          <p:nvPr/>
        </p:nvCxnSpPr>
        <p:spPr>
          <a:xfrm flipV="1">
            <a:off x="7270595" y="5504984"/>
            <a:ext cx="457200" cy="37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42299E2-6562-4DD6-AB89-EC4440B98C3A}"/>
              </a:ext>
            </a:extLst>
          </p:cNvPr>
          <p:cNvCxnSpPr>
            <a:cxnSpLocks/>
          </p:cNvCxnSpPr>
          <p:nvPr/>
        </p:nvCxnSpPr>
        <p:spPr>
          <a:xfrm>
            <a:off x="9108688" y="4322788"/>
            <a:ext cx="0" cy="6803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705DD4C-677C-473F-9411-A308FCD4C01F}"/>
              </a:ext>
            </a:extLst>
          </p:cNvPr>
          <p:cNvCxnSpPr>
            <a:cxnSpLocks/>
          </p:cNvCxnSpPr>
          <p:nvPr/>
        </p:nvCxnSpPr>
        <p:spPr>
          <a:xfrm>
            <a:off x="8099199" y="4821046"/>
            <a:ext cx="0" cy="1858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FB590E7B-D8FA-4EFB-B2BD-4605B2344EEB}"/>
              </a:ext>
            </a:extLst>
          </p:cNvPr>
          <p:cNvSpPr/>
          <p:nvPr/>
        </p:nvSpPr>
        <p:spPr>
          <a:xfrm>
            <a:off x="6787073" y="1990408"/>
            <a:ext cx="4286098" cy="1760118"/>
          </a:xfrm>
          <a:prstGeom prst="rect">
            <a:avLst/>
          </a:prstGeom>
          <a:noFill/>
          <a:ln w="38100">
            <a:solidFill>
              <a:srgbClr val="F88F1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6" name="Chart 65">
            <a:extLst>
              <a:ext uri="{FF2B5EF4-FFF2-40B4-BE49-F238E27FC236}">
                <a16:creationId xmlns:a16="http://schemas.microsoft.com/office/drawing/2014/main" id="{E860AFCC-0B12-4C8C-BBF8-F85B00E0B0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2003404"/>
              </p:ext>
            </p:extLst>
          </p:nvPr>
        </p:nvGraphicFramePr>
        <p:xfrm>
          <a:off x="1501105" y="3869558"/>
          <a:ext cx="4602232" cy="2310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7" name="Arrow: Curved Down 66">
            <a:extLst>
              <a:ext uri="{FF2B5EF4-FFF2-40B4-BE49-F238E27FC236}">
                <a16:creationId xmlns:a16="http://schemas.microsoft.com/office/drawing/2014/main" id="{6E90893A-0EFB-489A-9C60-01E5405596E1}"/>
              </a:ext>
            </a:extLst>
          </p:cNvPr>
          <p:cNvSpPr/>
          <p:nvPr/>
        </p:nvSpPr>
        <p:spPr>
          <a:xfrm rot="18876055">
            <a:off x="2754653" y="3306872"/>
            <a:ext cx="1625913" cy="244254"/>
          </a:xfrm>
          <a:prstGeom prst="curvedDownArrow">
            <a:avLst/>
          </a:prstGeom>
          <a:solidFill>
            <a:srgbClr val="004A8C"/>
          </a:solidFill>
          <a:ln w="9525">
            <a:solidFill>
              <a:srgbClr val="F88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8" name="Content Placeholder 9">
            <a:extLst>
              <a:ext uri="{FF2B5EF4-FFF2-40B4-BE49-F238E27FC236}">
                <a16:creationId xmlns:a16="http://schemas.microsoft.com/office/drawing/2014/main" id="{0208607C-E00E-4E9E-A659-8E43BB00C415}"/>
              </a:ext>
            </a:extLst>
          </p:cNvPr>
          <p:cNvSpPr txBox="1">
            <a:spLocks/>
          </p:cNvSpPr>
          <p:nvPr/>
        </p:nvSpPr>
        <p:spPr>
          <a:xfrm>
            <a:off x="803393" y="1825084"/>
            <a:ext cx="2922726" cy="1680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Model has some preset values.</a:t>
            </a:r>
          </a:p>
          <a:p>
            <a:r>
              <a:rPr lang="en-US" dirty="0"/>
              <a:t>Model loads maps from external files.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BFC225C8-215D-4E58-88D2-DC9C85DFD209}"/>
                  </a:ext>
                </a:extLst>
              </p:cNvPr>
              <p:cNvSpPr txBox="1"/>
              <p:nvPr/>
            </p:nvSpPr>
            <p:spPr>
              <a:xfrm>
                <a:off x="8150016" y="252401"/>
                <a:ext cx="1917343" cy="3632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𝑆𝑂𝐶</m:t>
                      </m:r>
                      <m:d>
                        <m:d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𝑆𝑂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f>
                            <m:fPr>
                              <m:ctrlP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𝑏𝑎𝑡𝑡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𝑏𝑎𝑡𝑡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BFC225C8-215D-4E58-88D2-DC9C85DFD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0016" y="252401"/>
                <a:ext cx="1917343" cy="363241"/>
              </a:xfrm>
              <a:prstGeom prst="rect">
                <a:avLst/>
              </a:prstGeom>
              <a:blipFill>
                <a:blip r:embed="rId5"/>
                <a:stretch>
                  <a:fillRect t="-180000" r="-7962" b="-25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EE37F520-6E65-4FE7-9E3C-3CD055196122}"/>
                  </a:ext>
                </a:extLst>
              </p:cNvPr>
              <p:cNvSpPr txBox="1"/>
              <p:nvPr/>
            </p:nvSpPr>
            <p:spPr>
              <a:xfrm>
                <a:off x="3512635" y="6300268"/>
                <a:ext cx="6913756" cy="5187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𝑑𝑖𝑠</m:t>
                          </m:r>
                        </m:sub>
                      </m:sSub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𝑆𝑂𝐶</m:t>
                          </m:r>
                        </m:e>
                      </m:d>
                      <m:r>
                        <a:rPr lang="en-US" sz="1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000">
                          <a:latin typeface="Cambria Math" panose="02040503050406030204" pitchFamily="18" charset="0"/>
                        </a:rPr>
                        <m:t>min</m:t>
                      </m:r>
                      <m:d>
                        <m:dPr>
                          <m:ctrlPr>
                            <a:rPr lang="en-US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𝑂𝐶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𝑆𝑂𝐶</m:t>
                                    </m:r>
                                  </m:e>
                                </m:d>
                                <m:r>
                                  <a:rPr lang="en-US" sz="1000" i="1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𝑑𝑖𝑠</m:t>
                                    </m:r>
                                  </m:sub>
                                </m:sSub>
                                <m:r>
                                  <a:rPr lang="en-US" sz="10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𝑆𝑂𝐶</m:t>
                                    </m:r>
                                  </m:e>
                                </m:d>
                                <m:r>
                                  <a:rPr lang="en-US" sz="1000" i="1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sSubSup>
                                  <m:sSubSupPr>
                                    <m:ctrlP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𝑑𝑖𝑠</m:t>
                                    </m:r>
                                  </m:sub>
                                  <m:sup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1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000" i="1">
                                            <a:latin typeface="Cambria Math" panose="020405030504060302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sz="1000" i="1">
                                            <a:latin typeface="Cambria Math" panose="02040503050406030204" pitchFamily="18" charset="0"/>
                                          </a:rPr>
                                          <m:t>𝑂𝐶</m:t>
                                        </m:r>
                                      </m:sub>
                                      <m:sup>
                                        <m:r>
                                          <a:rPr lang="en-US" sz="10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d>
                                      <m:dPr>
                                        <m:ctrlPr>
                                          <a:rPr lang="en-US" sz="1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000" i="1">
                                            <a:latin typeface="Cambria Math" panose="02040503050406030204" pitchFamily="18" charset="0"/>
                                          </a:rPr>
                                          <m:t>𝑆𝑂𝐶</m:t>
                                        </m:r>
                                      </m:e>
                                    </m:d>
                                  </m:num>
                                  <m:den>
                                    <m:d>
                                      <m:dPr>
                                        <m:ctrlPr>
                                          <a:rPr lang="en-US" sz="1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000" i="1">
                                            <a:latin typeface="Cambria Math" panose="02040503050406030204" pitchFamily="18" charset="0"/>
                                          </a:rPr>
                                          <m:t>4∙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000" i="1">
                                                <a:latin typeface="Cambria Math" panose="02040503050406030204" pitchFamily="18" charset="0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sz="1000" i="1">
                                                <a:latin typeface="Cambria Math" panose="02040503050406030204" pitchFamily="18" charset="0"/>
                                              </a:rPr>
                                              <m:t>𝑒𝑞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en-US" sz="1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000" i="1">
                                                <a:latin typeface="Cambria Math" panose="02040503050406030204" pitchFamily="18" charset="0"/>
                                              </a:rPr>
                                              <m:t>𝑆𝑂𝐶</m:t>
                                            </m:r>
                                          </m:e>
                                        </m:d>
                                      </m:e>
                                    </m:d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 &amp; 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𝑐h</m:t>
                          </m:r>
                        </m:sub>
                      </m:sSub>
                      <m:d>
                        <m:d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𝑆𝑂𝐶</m:t>
                          </m:r>
                        </m:e>
                      </m:d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=−(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𝑂𝐶</m:t>
                          </m:r>
                        </m:sub>
                      </m:sSub>
                      <m:d>
                        <m:d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𝑆𝑂𝐶</m:t>
                          </m:r>
                        </m:e>
                      </m:d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𝑐h</m:t>
                          </m:r>
                        </m:sub>
                      </m:sSub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𝑒𝑞</m:t>
                          </m:r>
                        </m:sub>
                      </m:sSub>
                      <m:d>
                        <m:d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𝑆𝑂𝐶</m:t>
                          </m:r>
                        </m:e>
                      </m:d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en-US" sz="1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𝑐h</m:t>
                          </m:r>
                        </m:sub>
                        <m:sup>
                          <m:r>
                            <a:rPr lang="en-US" sz="1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EE37F520-6E65-4FE7-9E3C-3CD0551961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2635" y="6300268"/>
                <a:ext cx="6913756" cy="518796"/>
              </a:xfrm>
              <a:prstGeom prst="rect">
                <a:avLst/>
              </a:prstGeom>
              <a:blipFill>
                <a:blip r:embed="rId6"/>
                <a:stretch>
                  <a:fillRect t="-15294" b="-8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ectangle 70">
            <a:extLst>
              <a:ext uri="{FF2B5EF4-FFF2-40B4-BE49-F238E27FC236}">
                <a16:creationId xmlns:a16="http://schemas.microsoft.com/office/drawing/2014/main" id="{3E57CA1F-10BD-4125-83BD-A08BDEBAD01B}"/>
              </a:ext>
            </a:extLst>
          </p:cNvPr>
          <p:cNvSpPr/>
          <p:nvPr/>
        </p:nvSpPr>
        <p:spPr>
          <a:xfrm>
            <a:off x="8837493" y="5123827"/>
            <a:ext cx="895055" cy="723126"/>
          </a:xfrm>
          <a:prstGeom prst="rect">
            <a:avLst/>
          </a:prstGeom>
          <a:noFill/>
          <a:ln w="38100">
            <a:solidFill>
              <a:srgbClr val="F88F1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itle 1">
            <a:extLst>
              <a:ext uri="{FF2B5EF4-FFF2-40B4-BE49-F238E27FC236}">
                <a16:creationId xmlns:a16="http://schemas.microsoft.com/office/drawing/2014/main" id="{25EA6E5F-AB5F-46B2-9BA1-8963FEF35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6415"/>
            <a:ext cx="8596668" cy="1320800"/>
          </a:xfrm>
        </p:spPr>
        <p:txBody>
          <a:bodyPr/>
          <a:lstStyle/>
          <a:p>
            <a:r>
              <a:rPr lang="en-US" dirty="0"/>
              <a:t>Battery Model</a:t>
            </a:r>
          </a:p>
        </p:txBody>
      </p:sp>
    </p:spTree>
    <p:extLst>
      <p:ext uri="{BB962C8B-B14F-4D97-AF65-F5344CB8AC3E}">
        <p14:creationId xmlns:p14="http://schemas.microsoft.com/office/powerpoint/2010/main" val="13044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  <p:bldP spid="19" grpId="1" build="p"/>
      <p:bldP spid="19" grpId="2" build="p"/>
      <p:bldP spid="20" grpId="0"/>
      <p:bldP spid="20" grpId="1"/>
      <p:bldP spid="21" grpId="0"/>
      <p:bldP spid="21" grpId="1"/>
      <p:bldP spid="64" grpId="0"/>
      <p:bldP spid="65" grpId="0" animBg="1"/>
      <p:bldGraphic spid="66" grpId="0">
        <p:bldAsOne/>
      </p:bldGraphic>
      <p:bldP spid="67" grpId="0" animBg="1"/>
      <p:bldP spid="68" grpId="0"/>
      <p:bldP spid="69" grpId="0" animBg="1"/>
      <p:bldP spid="70" grpId="0" animBg="1"/>
      <p:bldP spid="71" grpId="0" animBg="1"/>
    </p:bldLst>
  </p:timing>
</p:sld>
</file>

<file path=ppt/theme/theme1.xml><?xml version="1.0" encoding="utf-8"?>
<a:theme xmlns:a="http://schemas.openxmlformats.org/drawingml/2006/main" name="Facet">
  <a:themeElements>
    <a:clrScheme name="Punch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4A8C"/>
      </a:accent1>
      <a:accent2>
        <a:srgbClr val="F78E1E"/>
      </a:accent2>
      <a:accent3>
        <a:srgbClr val="A5A5A5"/>
      </a:accent3>
      <a:accent4>
        <a:srgbClr val="FFC000"/>
      </a:accent4>
      <a:accent5>
        <a:srgbClr val="5B9BD5"/>
      </a:accent5>
      <a:accent6>
        <a:srgbClr val="000000"/>
      </a:accent6>
      <a:hlink>
        <a:srgbClr val="0563C1"/>
      </a:hlink>
      <a:folHlink>
        <a:srgbClr val="954F7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20009</TotalTime>
  <Words>1167</Words>
  <Application>Microsoft Office PowerPoint</Application>
  <PresentationFormat>Widescreen</PresentationFormat>
  <Paragraphs>226</Paragraphs>
  <Slides>23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Cambria Math</vt:lpstr>
      <vt:lpstr>Candara</vt:lpstr>
      <vt:lpstr>Garamond</vt:lpstr>
      <vt:lpstr>Trebuchet MS</vt:lpstr>
      <vt:lpstr>Wingdings</vt:lpstr>
      <vt:lpstr>Wingdings 3</vt:lpstr>
      <vt:lpstr>Facet</vt:lpstr>
      <vt:lpstr>Vehicle Performance Simulations with</vt:lpstr>
      <vt:lpstr>On Today’s Menu:</vt:lpstr>
      <vt:lpstr>Objectives</vt:lpstr>
      <vt:lpstr>Errata Corrige!</vt:lpstr>
      <vt:lpstr>Errata Corrige!</vt:lpstr>
      <vt:lpstr>On Today’s Menu:</vt:lpstr>
      <vt:lpstr>Updated BEV Model</vt:lpstr>
      <vt:lpstr>Updated Battery Model</vt:lpstr>
      <vt:lpstr>Battery Model</vt:lpstr>
      <vt:lpstr>Updated Motor Model</vt:lpstr>
      <vt:lpstr>Updated Motor Model</vt:lpstr>
      <vt:lpstr>Updated Motor Control Unit</vt:lpstr>
      <vt:lpstr>Minor Vehicle Model Update</vt:lpstr>
      <vt:lpstr>Non-Slip Vehicle Model</vt:lpstr>
      <vt:lpstr>Slip Vehicle Model</vt:lpstr>
      <vt:lpstr>The Speed Cycles</vt:lpstr>
      <vt:lpstr>The Speed Cycles</vt:lpstr>
      <vt:lpstr>On Today’s Menu:</vt:lpstr>
      <vt:lpstr>Introducing Fuel Cell Hybrid EV Model</vt:lpstr>
      <vt:lpstr>PowerPoint Presentation</vt:lpstr>
      <vt:lpstr>PowerPoint Presentation</vt:lpstr>
      <vt:lpstr>PowerPoint Presentation</vt:lpstr>
      <vt:lpstr>Preliminary 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#1 Progress on Backwards Model</dc:title>
  <dc:creator>FERNANDES REDUTO ANDRE</dc:creator>
  <cp:lastModifiedBy>Andre Fernandes (I)</cp:lastModifiedBy>
  <cp:revision>13</cp:revision>
  <dcterms:created xsi:type="dcterms:W3CDTF">2022-05-31T14:53:11Z</dcterms:created>
  <dcterms:modified xsi:type="dcterms:W3CDTF">2023-01-09T21:35:21Z</dcterms:modified>
</cp:coreProperties>
</file>