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0" r:id="rId1"/>
    <p:sldMasterId id="2147483842" r:id="rId2"/>
    <p:sldMasterId id="2147483860" r:id="rId3"/>
    <p:sldMasterId id="2147483872" r:id="rId4"/>
  </p:sldMasterIdLst>
  <p:notesMasterIdLst>
    <p:notesMasterId r:id="rId22"/>
  </p:notesMasterIdLst>
  <p:handoutMasterIdLst>
    <p:handoutMasterId r:id="rId23"/>
  </p:handoutMasterIdLst>
  <p:sldIdLst>
    <p:sldId id="256" r:id="rId5"/>
    <p:sldId id="257" r:id="rId6"/>
    <p:sldId id="258" r:id="rId7"/>
    <p:sldId id="260" r:id="rId8"/>
    <p:sldId id="273" r:id="rId9"/>
    <p:sldId id="278" r:id="rId10"/>
    <p:sldId id="263" r:id="rId11"/>
    <p:sldId id="262" r:id="rId12"/>
    <p:sldId id="264" r:id="rId13"/>
    <p:sldId id="279" r:id="rId14"/>
    <p:sldId id="266" r:id="rId15"/>
    <p:sldId id="267" r:id="rId16"/>
    <p:sldId id="268" r:id="rId17"/>
    <p:sldId id="269" r:id="rId18"/>
    <p:sldId id="270" r:id="rId19"/>
    <p:sldId id="276" r:id="rId20"/>
    <p:sldId id="275" r:id="rId2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00FFFF"/>
    <a:srgbClr val="003399"/>
    <a:srgbClr val="0066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AEA265-D2B1-44A1-82FB-7D5A5CC4EE71}" v="28" dt="2022-11-22T14:44:47.239"/>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9253" autoAdjust="0"/>
  </p:normalViewPr>
  <p:slideViewPr>
    <p:cSldViewPr snapToGrid="0">
      <p:cViewPr varScale="1">
        <p:scale>
          <a:sx n="62" d="100"/>
          <a:sy n="62" d="100"/>
        </p:scale>
        <p:origin x="1488" y="43"/>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59" d="100"/>
          <a:sy n="59" d="100"/>
        </p:scale>
        <p:origin x="329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PROTTO VITTORIO" userId="e16dd3fe-1ec5-4e5e-87e6-733111577a92" providerId="ADAL" clId="{16AEA265-D2B1-44A1-82FB-7D5A5CC4EE71}"/>
    <pc:docChg chg="custSel modSld">
      <pc:chgData name="LEPROTTO VITTORIO" userId="e16dd3fe-1ec5-4e5e-87e6-733111577a92" providerId="ADAL" clId="{16AEA265-D2B1-44A1-82FB-7D5A5CC4EE71}" dt="2022-11-22T14:47:01.713" v="79" actId="27636"/>
      <pc:docMkLst>
        <pc:docMk/>
      </pc:docMkLst>
      <pc:sldChg chg="modSp">
        <pc:chgData name="LEPROTTO VITTORIO" userId="e16dd3fe-1ec5-4e5e-87e6-733111577a92" providerId="ADAL" clId="{16AEA265-D2B1-44A1-82FB-7D5A5CC4EE71}" dt="2022-11-22T14:29:51.977" v="1"/>
        <pc:sldMkLst>
          <pc:docMk/>
          <pc:sldMk cId="3754857002" sldId="256"/>
        </pc:sldMkLst>
        <pc:spChg chg="mod">
          <ac:chgData name="LEPROTTO VITTORIO" userId="e16dd3fe-1ec5-4e5e-87e6-733111577a92" providerId="ADAL" clId="{16AEA265-D2B1-44A1-82FB-7D5A5CC4EE71}" dt="2022-11-22T14:29:51.977" v="1"/>
          <ac:spMkLst>
            <pc:docMk/>
            <pc:sldMk cId="3754857002" sldId="256"/>
            <ac:spMk id="4" creationId="{A587260F-0A02-726F-3FF2-77AA28FBCF1F}"/>
          </ac:spMkLst>
        </pc:spChg>
      </pc:sldChg>
      <pc:sldChg chg="modSp">
        <pc:chgData name="LEPROTTO VITTORIO" userId="e16dd3fe-1ec5-4e5e-87e6-733111577a92" providerId="ADAL" clId="{16AEA265-D2B1-44A1-82FB-7D5A5CC4EE71}" dt="2022-11-22T14:29:51.977" v="1"/>
        <pc:sldMkLst>
          <pc:docMk/>
          <pc:sldMk cId="1732822083" sldId="257"/>
        </pc:sldMkLst>
        <pc:spChg chg="mod">
          <ac:chgData name="LEPROTTO VITTORIO" userId="e16dd3fe-1ec5-4e5e-87e6-733111577a92" providerId="ADAL" clId="{16AEA265-D2B1-44A1-82FB-7D5A5CC4EE71}" dt="2022-11-22T14:29:51.977" v="1"/>
          <ac:spMkLst>
            <pc:docMk/>
            <pc:sldMk cId="1732822083" sldId="257"/>
            <ac:spMk id="2" creationId="{A88EAC3A-8125-8ADB-3B40-7389EEE52EEF}"/>
          </ac:spMkLst>
        </pc:spChg>
        <pc:spChg chg="mod">
          <ac:chgData name="LEPROTTO VITTORIO" userId="e16dd3fe-1ec5-4e5e-87e6-733111577a92" providerId="ADAL" clId="{16AEA265-D2B1-44A1-82FB-7D5A5CC4EE71}" dt="2022-11-22T14:29:51.977" v="1"/>
          <ac:spMkLst>
            <pc:docMk/>
            <pc:sldMk cId="1732822083" sldId="257"/>
            <ac:spMk id="5" creationId="{595B7285-378B-FECF-8775-9543B686A277}"/>
          </ac:spMkLst>
        </pc:spChg>
      </pc:sldChg>
      <pc:sldChg chg="addSp delSp modSp mod">
        <pc:chgData name="LEPROTTO VITTORIO" userId="e16dd3fe-1ec5-4e5e-87e6-733111577a92" providerId="ADAL" clId="{16AEA265-D2B1-44A1-82FB-7D5A5CC4EE71}" dt="2022-11-22T14:45:26.980" v="26" actId="1076"/>
        <pc:sldMkLst>
          <pc:docMk/>
          <pc:sldMk cId="4062704986" sldId="258"/>
        </pc:sldMkLst>
        <pc:spChg chg="mod">
          <ac:chgData name="LEPROTTO VITTORIO" userId="e16dd3fe-1ec5-4e5e-87e6-733111577a92" providerId="ADAL" clId="{16AEA265-D2B1-44A1-82FB-7D5A5CC4EE71}" dt="2022-11-22T14:45:26.980" v="26" actId="1076"/>
          <ac:spMkLst>
            <pc:docMk/>
            <pc:sldMk cId="4062704986" sldId="258"/>
            <ac:spMk id="5" creationId="{E78A173A-9D68-051E-EC45-75BDFF451DFD}"/>
          </ac:spMkLst>
        </pc:spChg>
        <pc:spChg chg="mod">
          <ac:chgData name="LEPROTTO VITTORIO" userId="e16dd3fe-1ec5-4e5e-87e6-733111577a92" providerId="ADAL" clId="{16AEA265-D2B1-44A1-82FB-7D5A5CC4EE71}" dt="2022-11-22T14:29:51.977" v="1"/>
          <ac:spMkLst>
            <pc:docMk/>
            <pc:sldMk cId="4062704986" sldId="258"/>
            <ac:spMk id="9" creationId="{540E7B6B-8C86-064C-3B98-2CBE8C43541A}"/>
          </ac:spMkLst>
        </pc:spChg>
        <pc:spChg chg="mod">
          <ac:chgData name="LEPROTTO VITTORIO" userId="e16dd3fe-1ec5-4e5e-87e6-733111577a92" providerId="ADAL" clId="{16AEA265-D2B1-44A1-82FB-7D5A5CC4EE71}" dt="2022-11-22T14:29:51.977" v="1"/>
          <ac:spMkLst>
            <pc:docMk/>
            <pc:sldMk cId="4062704986" sldId="258"/>
            <ac:spMk id="10" creationId="{2E116037-E289-47DE-66DC-75D9BBCD6560}"/>
          </ac:spMkLst>
        </pc:spChg>
        <pc:spChg chg="mod">
          <ac:chgData name="LEPROTTO VITTORIO" userId="e16dd3fe-1ec5-4e5e-87e6-733111577a92" providerId="ADAL" clId="{16AEA265-D2B1-44A1-82FB-7D5A5CC4EE71}" dt="2022-11-22T14:29:51.977" v="1"/>
          <ac:spMkLst>
            <pc:docMk/>
            <pc:sldMk cId="4062704986" sldId="258"/>
            <ac:spMk id="11" creationId="{6D053A1E-B564-66A1-1E38-237098E1AEED}"/>
          </ac:spMkLst>
        </pc:spChg>
        <pc:picChg chg="add mod modCrop">
          <ac:chgData name="LEPROTTO VITTORIO" userId="e16dd3fe-1ec5-4e5e-87e6-733111577a92" providerId="ADAL" clId="{16AEA265-D2B1-44A1-82FB-7D5A5CC4EE71}" dt="2022-11-22T14:44:56.087" v="12" actId="1076"/>
          <ac:picMkLst>
            <pc:docMk/>
            <pc:sldMk cId="4062704986" sldId="258"/>
            <ac:picMk id="3" creationId="{0349E50A-16AA-DD75-A270-4F081688A903}"/>
          </ac:picMkLst>
        </pc:picChg>
        <pc:picChg chg="del">
          <ac:chgData name="LEPROTTO VITTORIO" userId="e16dd3fe-1ec5-4e5e-87e6-733111577a92" providerId="ADAL" clId="{16AEA265-D2B1-44A1-82FB-7D5A5CC4EE71}" dt="2022-11-22T14:43:37.699" v="2" actId="478"/>
          <ac:picMkLst>
            <pc:docMk/>
            <pc:sldMk cId="4062704986" sldId="258"/>
            <ac:picMk id="18" creationId="{8F838991-20E6-0BED-7857-DF73AF642425}"/>
          </ac:picMkLst>
        </pc:picChg>
      </pc:sldChg>
      <pc:sldChg chg="modSp">
        <pc:chgData name="LEPROTTO VITTORIO" userId="e16dd3fe-1ec5-4e5e-87e6-733111577a92" providerId="ADAL" clId="{16AEA265-D2B1-44A1-82FB-7D5A5CC4EE71}" dt="2022-11-22T14:29:51.977" v="1"/>
        <pc:sldMkLst>
          <pc:docMk/>
          <pc:sldMk cId="3419816695" sldId="260"/>
        </pc:sldMkLst>
        <pc:spChg chg="mod">
          <ac:chgData name="LEPROTTO VITTORIO" userId="e16dd3fe-1ec5-4e5e-87e6-733111577a92" providerId="ADAL" clId="{16AEA265-D2B1-44A1-82FB-7D5A5CC4EE71}" dt="2022-11-22T14:29:51.977" v="1"/>
          <ac:spMkLst>
            <pc:docMk/>
            <pc:sldMk cId="3419816695" sldId="260"/>
            <ac:spMk id="2" creationId="{B477C470-B685-1B6C-52FD-8787E3D1FA54}"/>
          </ac:spMkLst>
        </pc:spChg>
        <pc:spChg chg="mod">
          <ac:chgData name="LEPROTTO VITTORIO" userId="e16dd3fe-1ec5-4e5e-87e6-733111577a92" providerId="ADAL" clId="{16AEA265-D2B1-44A1-82FB-7D5A5CC4EE71}" dt="2022-11-22T14:29:51.977" v="1"/>
          <ac:spMkLst>
            <pc:docMk/>
            <pc:sldMk cId="3419816695" sldId="260"/>
            <ac:spMk id="3" creationId="{DD948175-0D22-A40C-9B08-9AD64C931AC4}"/>
          </ac:spMkLst>
        </pc:spChg>
        <pc:spChg chg="mod">
          <ac:chgData name="LEPROTTO VITTORIO" userId="e16dd3fe-1ec5-4e5e-87e6-733111577a92" providerId="ADAL" clId="{16AEA265-D2B1-44A1-82FB-7D5A5CC4EE71}" dt="2022-11-22T14:29:51.977" v="1"/>
          <ac:spMkLst>
            <pc:docMk/>
            <pc:sldMk cId="3419816695" sldId="260"/>
            <ac:spMk id="12" creationId="{FAFC58B3-F1F4-4200-6059-E69E97C429E8}"/>
          </ac:spMkLst>
        </pc:spChg>
      </pc:sldChg>
      <pc:sldChg chg="modSp">
        <pc:chgData name="LEPROTTO VITTORIO" userId="e16dd3fe-1ec5-4e5e-87e6-733111577a92" providerId="ADAL" clId="{16AEA265-D2B1-44A1-82FB-7D5A5CC4EE71}" dt="2022-11-22T14:29:51.977" v="1"/>
        <pc:sldMkLst>
          <pc:docMk/>
          <pc:sldMk cId="3872103340" sldId="262"/>
        </pc:sldMkLst>
        <pc:spChg chg="mod">
          <ac:chgData name="LEPROTTO VITTORIO" userId="e16dd3fe-1ec5-4e5e-87e6-733111577a92" providerId="ADAL" clId="{16AEA265-D2B1-44A1-82FB-7D5A5CC4EE71}" dt="2022-11-22T14:29:51.977" v="1"/>
          <ac:spMkLst>
            <pc:docMk/>
            <pc:sldMk cId="3872103340" sldId="262"/>
            <ac:spMk id="2" creationId="{51D65294-6E9E-F7A5-1B96-5E55CA73D9EC}"/>
          </ac:spMkLst>
        </pc:spChg>
        <pc:spChg chg="mod">
          <ac:chgData name="LEPROTTO VITTORIO" userId="e16dd3fe-1ec5-4e5e-87e6-733111577a92" providerId="ADAL" clId="{16AEA265-D2B1-44A1-82FB-7D5A5CC4EE71}" dt="2022-11-22T14:29:51.977" v="1"/>
          <ac:spMkLst>
            <pc:docMk/>
            <pc:sldMk cId="3872103340" sldId="262"/>
            <ac:spMk id="3" creationId="{A45F6F09-F632-9CCF-2E33-B8D2ABD30416}"/>
          </ac:spMkLst>
        </pc:spChg>
      </pc:sldChg>
      <pc:sldChg chg="modSp">
        <pc:chgData name="LEPROTTO VITTORIO" userId="e16dd3fe-1ec5-4e5e-87e6-733111577a92" providerId="ADAL" clId="{16AEA265-D2B1-44A1-82FB-7D5A5CC4EE71}" dt="2022-11-22T14:29:51.977" v="1"/>
        <pc:sldMkLst>
          <pc:docMk/>
          <pc:sldMk cId="3480579258" sldId="263"/>
        </pc:sldMkLst>
        <pc:spChg chg="mod">
          <ac:chgData name="LEPROTTO VITTORIO" userId="e16dd3fe-1ec5-4e5e-87e6-733111577a92" providerId="ADAL" clId="{16AEA265-D2B1-44A1-82FB-7D5A5CC4EE71}" dt="2022-11-22T14:29:51.977" v="1"/>
          <ac:spMkLst>
            <pc:docMk/>
            <pc:sldMk cId="3480579258" sldId="263"/>
            <ac:spMk id="2" creationId="{6222BF7F-121B-862C-4616-E88C25C741B7}"/>
          </ac:spMkLst>
        </pc:spChg>
        <pc:spChg chg="mod">
          <ac:chgData name="LEPROTTO VITTORIO" userId="e16dd3fe-1ec5-4e5e-87e6-733111577a92" providerId="ADAL" clId="{16AEA265-D2B1-44A1-82FB-7D5A5CC4EE71}" dt="2022-11-22T14:29:51.977" v="1"/>
          <ac:spMkLst>
            <pc:docMk/>
            <pc:sldMk cId="3480579258" sldId="263"/>
            <ac:spMk id="3" creationId="{8C34647C-11AE-3575-DC5B-05A9DB9A3982}"/>
          </ac:spMkLst>
        </pc:spChg>
        <pc:spChg chg="mod">
          <ac:chgData name="LEPROTTO VITTORIO" userId="e16dd3fe-1ec5-4e5e-87e6-733111577a92" providerId="ADAL" clId="{16AEA265-D2B1-44A1-82FB-7D5A5CC4EE71}" dt="2022-11-22T14:29:51.977" v="1"/>
          <ac:spMkLst>
            <pc:docMk/>
            <pc:sldMk cId="3480579258" sldId="263"/>
            <ac:spMk id="4" creationId="{C9BE54D0-02A1-4E0C-07ED-E70F8215BD83}"/>
          </ac:spMkLst>
        </pc:spChg>
      </pc:sldChg>
      <pc:sldChg chg="modSp">
        <pc:chgData name="LEPROTTO VITTORIO" userId="e16dd3fe-1ec5-4e5e-87e6-733111577a92" providerId="ADAL" clId="{16AEA265-D2B1-44A1-82FB-7D5A5CC4EE71}" dt="2022-11-22T14:29:51.977" v="1"/>
        <pc:sldMkLst>
          <pc:docMk/>
          <pc:sldMk cId="4041617611" sldId="264"/>
        </pc:sldMkLst>
        <pc:spChg chg="mod">
          <ac:chgData name="LEPROTTO VITTORIO" userId="e16dd3fe-1ec5-4e5e-87e6-733111577a92" providerId="ADAL" clId="{16AEA265-D2B1-44A1-82FB-7D5A5CC4EE71}" dt="2022-11-22T14:29:51.977" v="1"/>
          <ac:spMkLst>
            <pc:docMk/>
            <pc:sldMk cId="4041617611" sldId="264"/>
            <ac:spMk id="2" creationId="{51D65294-6E9E-F7A5-1B96-5E55CA73D9EC}"/>
          </ac:spMkLst>
        </pc:spChg>
        <pc:spChg chg="mod">
          <ac:chgData name="LEPROTTO VITTORIO" userId="e16dd3fe-1ec5-4e5e-87e6-733111577a92" providerId="ADAL" clId="{16AEA265-D2B1-44A1-82FB-7D5A5CC4EE71}" dt="2022-11-22T14:29:51.977" v="1"/>
          <ac:spMkLst>
            <pc:docMk/>
            <pc:sldMk cId="4041617611" sldId="264"/>
            <ac:spMk id="3" creationId="{A45F6F09-F632-9CCF-2E33-B8D2ABD30416}"/>
          </ac:spMkLst>
        </pc:spChg>
        <pc:spChg chg="mod">
          <ac:chgData name="LEPROTTO VITTORIO" userId="e16dd3fe-1ec5-4e5e-87e6-733111577a92" providerId="ADAL" clId="{16AEA265-D2B1-44A1-82FB-7D5A5CC4EE71}" dt="2022-11-22T14:29:51.977" v="1"/>
          <ac:spMkLst>
            <pc:docMk/>
            <pc:sldMk cId="4041617611" sldId="264"/>
            <ac:spMk id="4" creationId="{F8BC8CE4-D3D8-948E-D895-E18AB45D225C}"/>
          </ac:spMkLst>
        </pc:spChg>
      </pc:sldChg>
      <pc:sldChg chg="modSp mod">
        <pc:chgData name="LEPROTTO VITTORIO" userId="e16dd3fe-1ec5-4e5e-87e6-733111577a92" providerId="ADAL" clId="{16AEA265-D2B1-44A1-82FB-7D5A5CC4EE71}" dt="2022-11-22T14:47:01.713" v="79" actId="27636"/>
        <pc:sldMkLst>
          <pc:docMk/>
          <pc:sldMk cId="1236145742" sldId="266"/>
        </pc:sldMkLst>
        <pc:spChg chg="mod">
          <ac:chgData name="LEPROTTO VITTORIO" userId="e16dd3fe-1ec5-4e5e-87e6-733111577a92" providerId="ADAL" clId="{16AEA265-D2B1-44A1-82FB-7D5A5CC4EE71}" dt="2022-11-22T14:47:01.713" v="79" actId="27636"/>
          <ac:spMkLst>
            <pc:docMk/>
            <pc:sldMk cId="1236145742" sldId="266"/>
            <ac:spMk id="2" creationId="{07CD6F79-F953-7326-DE99-FAFCF955E999}"/>
          </ac:spMkLst>
        </pc:spChg>
        <pc:spChg chg="mod">
          <ac:chgData name="LEPROTTO VITTORIO" userId="e16dd3fe-1ec5-4e5e-87e6-733111577a92" providerId="ADAL" clId="{16AEA265-D2B1-44A1-82FB-7D5A5CC4EE71}" dt="2022-11-22T14:29:51.977" v="1"/>
          <ac:spMkLst>
            <pc:docMk/>
            <pc:sldMk cId="1236145742" sldId="266"/>
            <ac:spMk id="3" creationId="{968FFCBA-9CFF-4DA8-72FC-BA42B1B5AE4B}"/>
          </ac:spMkLst>
        </pc:spChg>
        <pc:spChg chg="mod">
          <ac:chgData name="LEPROTTO VITTORIO" userId="e16dd3fe-1ec5-4e5e-87e6-733111577a92" providerId="ADAL" clId="{16AEA265-D2B1-44A1-82FB-7D5A5CC4EE71}" dt="2022-11-22T14:29:51.977" v="1"/>
          <ac:spMkLst>
            <pc:docMk/>
            <pc:sldMk cId="1236145742" sldId="266"/>
            <ac:spMk id="4" creationId="{BA38991C-0BAF-DE25-FA3B-C35286850833}"/>
          </ac:spMkLst>
        </pc:spChg>
      </pc:sldChg>
      <pc:sldChg chg="modSp">
        <pc:chgData name="LEPROTTO VITTORIO" userId="e16dd3fe-1ec5-4e5e-87e6-733111577a92" providerId="ADAL" clId="{16AEA265-D2B1-44A1-82FB-7D5A5CC4EE71}" dt="2022-11-22T14:29:51.977" v="1"/>
        <pc:sldMkLst>
          <pc:docMk/>
          <pc:sldMk cId="3006066969" sldId="267"/>
        </pc:sldMkLst>
        <pc:spChg chg="mod">
          <ac:chgData name="LEPROTTO VITTORIO" userId="e16dd3fe-1ec5-4e5e-87e6-733111577a92" providerId="ADAL" clId="{16AEA265-D2B1-44A1-82FB-7D5A5CC4EE71}" dt="2022-11-22T14:29:51.977" v="1"/>
          <ac:spMkLst>
            <pc:docMk/>
            <pc:sldMk cId="3006066969" sldId="267"/>
            <ac:spMk id="2" creationId="{AD082889-41C0-7CC4-01A3-185A062B39CE}"/>
          </ac:spMkLst>
        </pc:spChg>
        <pc:spChg chg="mod">
          <ac:chgData name="LEPROTTO VITTORIO" userId="e16dd3fe-1ec5-4e5e-87e6-733111577a92" providerId="ADAL" clId="{16AEA265-D2B1-44A1-82FB-7D5A5CC4EE71}" dt="2022-11-22T14:29:51.977" v="1"/>
          <ac:spMkLst>
            <pc:docMk/>
            <pc:sldMk cId="3006066969" sldId="267"/>
            <ac:spMk id="3" creationId="{D869090F-03F2-D7B0-2D32-5A023D035C4D}"/>
          </ac:spMkLst>
        </pc:spChg>
        <pc:spChg chg="mod">
          <ac:chgData name="LEPROTTO VITTORIO" userId="e16dd3fe-1ec5-4e5e-87e6-733111577a92" providerId="ADAL" clId="{16AEA265-D2B1-44A1-82FB-7D5A5CC4EE71}" dt="2022-11-22T14:29:51.977" v="1"/>
          <ac:spMkLst>
            <pc:docMk/>
            <pc:sldMk cId="3006066969" sldId="267"/>
            <ac:spMk id="4" creationId="{11C3F118-02D6-ED40-E208-32B84F84BB88}"/>
          </ac:spMkLst>
        </pc:spChg>
      </pc:sldChg>
      <pc:sldChg chg="modSp">
        <pc:chgData name="LEPROTTO VITTORIO" userId="e16dd3fe-1ec5-4e5e-87e6-733111577a92" providerId="ADAL" clId="{16AEA265-D2B1-44A1-82FB-7D5A5CC4EE71}" dt="2022-11-22T14:29:51.977" v="1"/>
        <pc:sldMkLst>
          <pc:docMk/>
          <pc:sldMk cId="963189267" sldId="268"/>
        </pc:sldMkLst>
        <pc:spChg chg="mod">
          <ac:chgData name="LEPROTTO VITTORIO" userId="e16dd3fe-1ec5-4e5e-87e6-733111577a92" providerId="ADAL" clId="{16AEA265-D2B1-44A1-82FB-7D5A5CC4EE71}" dt="2022-11-22T14:29:51.977" v="1"/>
          <ac:spMkLst>
            <pc:docMk/>
            <pc:sldMk cId="963189267" sldId="268"/>
            <ac:spMk id="2" creationId="{081B40E7-DC6F-BDAE-C4FF-49645E8EBC6C}"/>
          </ac:spMkLst>
        </pc:spChg>
        <pc:spChg chg="mod">
          <ac:chgData name="LEPROTTO VITTORIO" userId="e16dd3fe-1ec5-4e5e-87e6-733111577a92" providerId="ADAL" clId="{16AEA265-D2B1-44A1-82FB-7D5A5CC4EE71}" dt="2022-11-22T14:29:51.977" v="1"/>
          <ac:spMkLst>
            <pc:docMk/>
            <pc:sldMk cId="963189267" sldId="268"/>
            <ac:spMk id="3" creationId="{D3B1FDB8-6E21-65F8-FB28-2834C376DB4F}"/>
          </ac:spMkLst>
        </pc:spChg>
        <pc:spChg chg="mod">
          <ac:chgData name="LEPROTTO VITTORIO" userId="e16dd3fe-1ec5-4e5e-87e6-733111577a92" providerId="ADAL" clId="{16AEA265-D2B1-44A1-82FB-7D5A5CC4EE71}" dt="2022-11-22T14:29:51.977" v="1"/>
          <ac:spMkLst>
            <pc:docMk/>
            <pc:sldMk cId="963189267" sldId="268"/>
            <ac:spMk id="4" creationId="{BAAAEBF6-6437-294D-5F47-3FE68C4AC8BE}"/>
          </ac:spMkLst>
        </pc:spChg>
      </pc:sldChg>
      <pc:sldChg chg="modSp">
        <pc:chgData name="LEPROTTO VITTORIO" userId="e16dd3fe-1ec5-4e5e-87e6-733111577a92" providerId="ADAL" clId="{16AEA265-D2B1-44A1-82FB-7D5A5CC4EE71}" dt="2022-11-22T14:29:51.977" v="1"/>
        <pc:sldMkLst>
          <pc:docMk/>
          <pc:sldMk cId="3225006459" sldId="269"/>
        </pc:sldMkLst>
        <pc:spChg chg="mod">
          <ac:chgData name="LEPROTTO VITTORIO" userId="e16dd3fe-1ec5-4e5e-87e6-733111577a92" providerId="ADAL" clId="{16AEA265-D2B1-44A1-82FB-7D5A5CC4EE71}" dt="2022-11-22T14:29:51.977" v="1"/>
          <ac:spMkLst>
            <pc:docMk/>
            <pc:sldMk cId="3225006459" sldId="269"/>
            <ac:spMk id="2" creationId="{1A1336D5-9B8E-BC48-FC98-44D35FCF9622}"/>
          </ac:spMkLst>
        </pc:spChg>
        <pc:spChg chg="mod">
          <ac:chgData name="LEPROTTO VITTORIO" userId="e16dd3fe-1ec5-4e5e-87e6-733111577a92" providerId="ADAL" clId="{16AEA265-D2B1-44A1-82FB-7D5A5CC4EE71}" dt="2022-11-22T14:29:51.977" v="1"/>
          <ac:spMkLst>
            <pc:docMk/>
            <pc:sldMk cId="3225006459" sldId="269"/>
            <ac:spMk id="3" creationId="{CFDEE446-3BA5-B45F-FD2B-2F6995B6320C}"/>
          </ac:spMkLst>
        </pc:spChg>
        <pc:spChg chg="mod">
          <ac:chgData name="LEPROTTO VITTORIO" userId="e16dd3fe-1ec5-4e5e-87e6-733111577a92" providerId="ADAL" clId="{16AEA265-D2B1-44A1-82FB-7D5A5CC4EE71}" dt="2022-11-22T14:29:51.977" v="1"/>
          <ac:spMkLst>
            <pc:docMk/>
            <pc:sldMk cId="3225006459" sldId="269"/>
            <ac:spMk id="4" creationId="{CF698D86-B201-4AB1-3119-2ED8458FD83E}"/>
          </ac:spMkLst>
        </pc:spChg>
      </pc:sldChg>
      <pc:sldChg chg="modSp">
        <pc:chgData name="LEPROTTO VITTORIO" userId="e16dd3fe-1ec5-4e5e-87e6-733111577a92" providerId="ADAL" clId="{16AEA265-D2B1-44A1-82FB-7D5A5CC4EE71}" dt="2022-11-22T14:29:51.977" v="1"/>
        <pc:sldMkLst>
          <pc:docMk/>
          <pc:sldMk cId="3105344472" sldId="270"/>
        </pc:sldMkLst>
        <pc:spChg chg="mod">
          <ac:chgData name="LEPROTTO VITTORIO" userId="e16dd3fe-1ec5-4e5e-87e6-733111577a92" providerId="ADAL" clId="{16AEA265-D2B1-44A1-82FB-7D5A5CC4EE71}" dt="2022-11-22T14:29:51.977" v="1"/>
          <ac:spMkLst>
            <pc:docMk/>
            <pc:sldMk cId="3105344472" sldId="270"/>
            <ac:spMk id="2" creationId="{167F71F2-DF42-B7F8-65DA-1C0A56A64BD7}"/>
          </ac:spMkLst>
        </pc:spChg>
        <pc:spChg chg="mod">
          <ac:chgData name="LEPROTTO VITTORIO" userId="e16dd3fe-1ec5-4e5e-87e6-733111577a92" providerId="ADAL" clId="{16AEA265-D2B1-44A1-82FB-7D5A5CC4EE71}" dt="2022-11-22T14:29:51.977" v="1"/>
          <ac:spMkLst>
            <pc:docMk/>
            <pc:sldMk cId="3105344472" sldId="270"/>
            <ac:spMk id="3" creationId="{49357545-8C0D-4F62-6925-7CD74DB117F6}"/>
          </ac:spMkLst>
        </pc:spChg>
        <pc:spChg chg="mod">
          <ac:chgData name="LEPROTTO VITTORIO" userId="e16dd3fe-1ec5-4e5e-87e6-733111577a92" providerId="ADAL" clId="{16AEA265-D2B1-44A1-82FB-7D5A5CC4EE71}" dt="2022-11-22T14:29:51.977" v="1"/>
          <ac:spMkLst>
            <pc:docMk/>
            <pc:sldMk cId="3105344472" sldId="270"/>
            <ac:spMk id="4" creationId="{D26E7E18-B67B-B91A-1432-B1C0DADE2241}"/>
          </ac:spMkLst>
        </pc:spChg>
      </pc:sldChg>
      <pc:sldChg chg="modSp">
        <pc:chgData name="LEPROTTO VITTORIO" userId="e16dd3fe-1ec5-4e5e-87e6-733111577a92" providerId="ADAL" clId="{16AEA265-D2B1-44A1-82FB-7D5A5CC4EE71}" dt="2022-11-22T14:29:51.977" v="1"/>
        <pc:sldMkLst>
          <pc:docMk/>
          <pc:sldMk cId="901570414" sldId="273"/>
        </pc:sldMkLst>
        <pc:spChg chg="mod">
          <ac:chgData name="LEPROTTO VITTORIO" userId="e16dd3fe-1ec5-4e5e-87e6-733111577a92" providerId="ADAL" clId="{16AEA265-D2B1-44A1-82FB-7D5A5CC4EE71}" dt="2022-11-22T14:29:51.977" v="1"/>
          <ac:spMkLst>
            <pc:docMk/>
            <pc:sldMk cId="901570414" sldId="273"/>
            <ac:spMk id="2" creationId="{AEF42E70-4AC0-B02F-B837-22BDFD70A9C1}"/>
          </ac:spMkLst>
        </pc:spChg>
        <pc:spChg chg="mod">
          <ac:chgData name="LEPROTTO VITTORIO" userId="e16dd3fe-1ec5-4e5e-87e6-733111577a92" providerId="ADAL" clId="{16AEA265-D2B1-44A1-82FB-7D5A5CC4EE71}" dt="2022-11-22T14:29:51.977" v="1"/>
          <ac:spMkLst>
            <pc:docMk/>
            <pc:sldMk cId="901570414" sldId="273"/>
            <ac:spMk id="3" creationId="{C0310206-8038-793E-E73E-4CFF27A9AD64}"/>
          </ac:spMkLst>
        </pc:spChg>
        <pc:spChg chg="mod">
          <ac:chgData name="LEPROTTO VITTORIO" userId="e16dd3fe-1ec5-4e5e-87e6-733111577a92" providerId="ADAL" clId="{16AEA265-D2B1-44A1-82FB-7D5A5CC4EE71}" dt="2022-11-22T14:29:51.977" v="1"/>
          <ac:spMkLst>
            <pc:docMk/>
            <pc:sldMk cId="901570414" sldId="273"/>
            <ac:spMk id="4" creationId="{635DCB1F-D440-95A6-C2C3-0D5FB95223A6}"/>
          </ac:spMkLst>
        </pc:spChg>
      </pc:sldChg>
      <pc:sldChg chg="modSp">
        <pc:chgData name="LEPROTTO VITTORIO" userId="e16dd3fe-1ec5-4e5e-87e6-733111577a92" providerId="ADAL" clId="{16AEA265-D2B1-44A1-82FB-7D5A5CC4EE71}" dt="2022-11-22T14:29:51.977" v="1"/>
        <pc:sldMkLst>
          <pc:docMk/>
          <pc:sldMk cId="550637652" sldId="276"/>
        </pc:sldMkLst>
        <pc:spChg chg="mod">
          <ac:chgData name="LEPROTTO VITTORIO" userId="e16dd3fe-1ec5-4e5e-87e6-733111577a92" providerId="ADAL" clId="{16AEA265-D2B1-44A1-82FB-7D5A5CC4EE71}" dt="2022-11-22T14:29:51.977" v="1"/>
          <ac:spMkLst>
            <pc:docMk/>
            <pc:sldMk cId="550637652" sldId="276"/>
            <ac:spMk id="2" creationId="{167F71F2-DF42-B7F8-65DA-1C0A56A64BD7}"/>
          </ac:spMkLst>
        </pc:spChg>
        <pc:spChg chg="mod">
          <ac:chgData name="LEPROTTO VITTORIO" userId="e16dd3fe-1ec5-4e5e-87e6-733111577a92" providerId="ADAL" clId="{16AEA265-D2B1-44A1-82FB-7D5A5CC4EE71}" dt="2022-11-22T14:29:51.977" v="1"/>
          <ac:spMkLst>
            <pc:docMk/>
            <pc:sldMk cId="550637652" sldId="276"/>
            <ac:spMk id="3" creationId="{49357545-8C0D-4F62-6925-7CD74DB117F6}"/>
          </ac:spMkLst>
        </pc:spChg>
      </pc:sldChg>
      <pc:sldChg chg="modSp">
        <pc:chgData name="LEPROTTO VITTORIO" userId="e16dd3fe-1ec5-4e5e-87e6-733111577a92" providerId="ADAL" clId="{16AEA265-D2B1-44A1-82FB-7D5A5CC4EE71}" dt="2022-11-22T14:29:51.977" v="1"/>
        <pc:sldMkLst>
          <pc:docMk/>
          <pc:sldMk cId="2135165465" sldId="278"/>
        </pc:sldMkLst>
        <pc:spChg chg="mod">
          <ac:chgData name="LEPROTTO VITTORIO" userId="e16dd3fe-1ec5-4e5e-87e6-733111577a92" providerId="ADAL" clId="{16AEA265-D2B1-44A1-82FB-7D5A5CC4EE71}" dt="2022-11-22T14:29:51.977" v="1"/>
          <ac:spMkLst>
            <pc:docMk/>
            <pc:sldMk cId="2135165465" sldId="278"/>
            <ac:spMk id="3" creationId="{F459F25E-0A7B-B71A-2A42-7434B8B00A31}"/>
          </ac:spMkLst>
        </pc:spChg>
        <pc:spChg chg="mod">
          <ac:chgData name="LEPROTTO VITTORIO" userId="e16dd3fe-1ec5-4e5e-87e6-733111577a92" providerId="ADAL" clId="{16AEA265-D2B1-44A1-82FB-7D5A5CC4EE71}" dt="2022-11-22T14:29:51.977" v="1"/>
          <ac:spMkLst>
            <pc:docMk/>
            <pc:sldMk cId="2135165465" sldId="278"/>
            <ac:spMk id="4" creationId="{4197344F-C229-F85D-D93B-71C951AE011C}"/>
          </ac:spMkLst>
        </pc:spChg>
        <pc:spChg chg="mod">
          <ac:chgData name="LEPROTTO VITTORIO" userId="e16dd3fe-1ec5-4e5e-87e6-733111577a92" providerId="ADAL" clId="{16AEA265-D2B1-44A1-82FB-7D5A5CC4EE71}" dt="2022-11-22T14:29:51.977" v="1"/>
          <ac:spMkLst>
            <pc:docMk/>
            <pc:sldMk cId="2135165465" sldId="278"/>
            <ac:spMk id="7" creationId="{E4F40911-E8E6-F9A6-7665-C8282B2FEC8C}"/>
          </ac:spMkLst>
        </pc:spChg>
      </pc:sldChg>
      <pc:sldChg chg="modSp mod">
        <pc:chgData name="LEPROTTO VITTORIO" userId="e16dd3fe-1ec5-4e5e-87e6-733111577a92" providerId="ADAL" clId="{16AEA265-D2B1-44A1-82FB-7D5A5CC4EE71}" dt="2022-11-22T14:46:35.191" v="76" actId="1076"/>
        <pc:sldMkLst>
          <pc:docMk/>
          <pc:sldMk cId="3911808564" sldId="279"/>
        </pc:sldMkLst>
        <pc:spChg chg="mod">
          <ac:chgData name="LEPROTTO VITTORIO" userId="e16dd3fe-1ec5-4e5e-87e6-733111577a92" providerId="ADAL" clId="{16AEA265-D2B1-44A1-82FB-7D5A5CC4EE71}" dt="2022-11-22T14:45:59.221" v="69" actId="20577"/>
          <ac:spMkLst>
            <pc:docMk/>
            <pc:sldMk cId="3911808564" sldId="279"/>
            <ac:spMk id="2" creationId="{B768B62A-827F-DB40-00C7-11C62FA1C1E4}"/>
          </ac:spMkLst>
        </pc:spChg>
        <pc:spChg chg="mod">
          <ac:chgData name="LEPROTTO VITTORIO" userId="e16dd3fe-1ec5-4e5e-87e6-733111577a92" providerId="ADAL" clId="{16AEA265-D2B1-44A1-82FB-7D5A5CC4EE71}" dt="2022-11-22T14:29:51.977" v="1"/>
          <ac:spMkLst>
            <pc:docMk/>
            <pc:sldMk cId="3911808564" sldId="279"/>
            <ac:spMk id="3" creationId="{DEE71F0D-5F32-E8C6-6551-09FD37338518}"/>
          </ac:spMkLst>
        </pc:spChg>
        <pc:spChg chg="mod">
          <ac:chgData name="LEPROTTO VITTORIO" userId="e16dd3fe-1ec5-4e5e-87e6-733111577a92" providerId="ADAL" clId="{16AEA265-D2B1-44A1-82FB-7D5A5CC4EE71}" dt="2022-11-22T14:29:51.977" v="1"/>
          <ac:spMkLst>
            <pc:docMk/>
            <pc:sldMk cId="3911808564" sldId="279"/>
            <ac:spMk id="4" creationId="{EC1AD0BC-801B-1190-90D3-94F6EC2C4A28}"/>
          </ac:spMkLst>
        </pc:spChg>
        <pc:picChg chg="mod">
          <ac:chgData name="LEPROTTO VITTORIO" userId="e16dd3fe-1ec5-4e5e-87e6-733111577a92" providerId="ADAL" clId="{16AEA265-D2B1-44A1-82FB-7D5A5CC4EE71}" dt="2022-11-22T14:46:18.551" v="73" actId="14100"/>
          <ac:picMkLst>
            <pc:docMk/>
            <pc:sldMk cId="3911808564" sldId="279"/>
            <ac:picMk id="7" creationId="{00C71884-F001-705B-D045-3DCE8BEA5494}"/>
          </ac:picMkLst>
        </pc:picChg>
        <pc:picChg chg="mod modCrop">
          <ac:chgData name="LEPROTTO VITTORIO" userId="e16dd3fe-1ec5-4e5e-87e6-733111577a92" providerId="ADAL" clId="{16AEA265-D2B1-44A1-82FB-7D5A5CC4EE71}" dt="2022-11-22T14:46:35.191" v="76" actId="1076"/>
          <ac:picMkLst>
            <pc:docMk/>
            <pc:sldMk cId="3911808564" sldId="279"/>
            <ac:picMk id="9" creationId="{45DB1F32-AFB2-4EF2-DD1C-BF58A358D8B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49F7F1F3-82D9-378B-74F6-D3396FF147F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15C24A0B-3B95-55D4-7760-C6E7A1BF51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613C263-1940-488A-B3B2-67F7E3C73823}" type="datetimeFigureOut">
              <a:rPr lang="it-IT" smtClean="0"/>
              <a:t>22/11/2022</a:t>
            </a:fld>
            <a:endParaRPr lang="it-IT"/>
          </a:p>
        </p:txBody>
      </p:sp>
      <p:sp>
        <p:nvSpPr>
          <p:cNvPr id="4" name="Segnaposto piè di pagina 3">
            <a:extLst>
              <a:ext uri="{FF2B5EF4-FFF2-40B4-BE49-F238E27FC236}">
                <a16:creationId xmlns:a16="http://schemas.microsoft.com/office/drawing/2014/main" id="{2F3466DA-E553-05F0-1895-626BB7397A6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BAA7B50C-F0D1-0DBF-892B-7E5415119E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D0037B-2354-45E3-9E28-BA77FCF048AB}" type="slidenum">
              <a:rPr lang="it-IT" smtClean="0"/>
              <a:t>‹N›</a:t>
            </a:fld>
            <a:endParaRPr lang="it-IT"/>
          </a:p>
        </p:txBody>
      </p:sp>
    </p:spTree>
    <p:extLst>
      <p:ext uri="{BB962C8B-B14F-4D97-AF65-F5344CB8AC3E}">
        <p14:creationId xmlns:p14="http://schemas.microsoft.com/office/powerpoint/2010/main" val="2905592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78F656-A43C-46CE-AB5A-DE5CBD22AEEC}" type="datetimeFigureOut">
              <a:rPr lang="it-IT" smtClean="0"/>
              <a:t>22/11/2022</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8E023D-F2A2-4951-8472-EFDF3184909C}" type="slidenum">
              <a:rPr lang="it-IT" smtClean="0"/>
              <a:t>‹N›</a:t>
            </a:fld>
            <a:endParaRPr lang="it-IT"/>
          </a:p>
        </p:txBody>
      </p:sp>
    </p:spTree>
    <p:extLst>
      <p:ext uri="{BB962C8B-B14F-4D97-AF65-F5344CB8AC3E}">
        <p14:creationId xmlns:p14="http://schemas.microsoft.com/office/powerpoint/2010/main" val="3049978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nSpc>
                <a:spcPct val="107000"/>
              </a:lnSpc>
              <a:spcAft>
                <a:spcPts val="8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Il presente lavoro di tesi magistrale si basa sullo sviluppo e sul potenziamento di un codice Matlab con è possibile eseguire l’analisi strutturale di archi soprattutto nella specifica condizione in cui questi sono soggetti ad un danneggiamento.</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1</a:t>
            </a:fld>
            <a:endParaRPr lang="it-IT"/>
          </a:p>
        </p:txBody>
      </p:sp>
    </p:spTree>
    <p:extLst>
      <p:ext uri="{BB962C8B-B14F-4D97-AF65-F5344CB8AC3E}">
        <p14:creationId xmlns:p14="http://schemas.microsoft.com/office/powerpoint/2010/main" val="3524994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Validati i risultati ottenuti si procede a simulare in archi in acciaio l’evoluzione del danneggiamento, il quale viene introdotto, una volta applicato un sovraccarico idoneo, nel momento in cui le tensioni calcolate alla Von Mises raggiungono la tensione di snervamento. Si fa riferimento inizialmente ad un arco parabolico di luce L = 100m e freccia f = 30 m avente sezione circolare cava costante e in un secondo momento al medesimo arco avente invece sezione circolare cava ma variabile lungo l’ascissa curvilinea s.</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10</a:t>
            </a:fld>
            <a:endParaRPr lang="it-IT"/>
          </a:p>
        </p:txBody>
      </p:sp>
    </p:spTree>
    <p:extLst>
      <p:ext uri="{BB962C8B-B14F-4D97-AF65-F5344CB8AC3E}">
        <p14:creationId xmlns:p14="http://schemas.microsoft.com/office/powerpoint/2010/main" val="1824301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In questo caso un primo inserimento di una molla in corrispondenza della chiave in cui avviene lo snervamento per l’applicazione di un carico q_0 = 195 kN/m, determina, con la rigidezza fissata e pari a 7.61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kNm</a:t>
            </a:r>
            <a:r>
              <a:rPr lang="it-IT" sz="1800" dirty="0">
                <a:effectLst/>
                <a:latin typeface="Calibri" panose="020F0502020204030204" pitchFamily="34" charset="0"/>
                <a:ea typeface="Calibri" panose="020F0502020204030204" pitchFamily="34" charset="0"/>
                <a:cs typeface="Times New Roman" panose="02020603050405020304" pitchFamily="18" charset="0"/>
              </a:rPr>
              <a:t>/rad, una necessaria riduzione del carico di 10 kN/m affinché non si superi la tensione di snervamento, raggiunta comunque in corrispondenza delle imposte. Inserendo le ulteriori due molle nuovamente si deve diminuire il carico per le stesse motivazioni, individuandone uno pari a q_0 = 152 kN/m che determinerebbe un ulteriore condizione di snervamento in punti intermedi e speculari molto vicini a quelli individuati per il caso precedente e in mezzeria Quest’ultimo carico rappresenta quindi quello ultimo supponendo che si formino i medesimi danneggiamenti indicati nelle zone in cui quindi si ha un maggiore stato tensionale, comunque inferiore a quello che determinerebbe la tensione di snervamento.</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11</a:t>
            </a:fld>
            <a:endParaRPr lang="it-IT"/>
          </a:p>
        </p:txBody>
      </p:sp>
    </p:spTree>
    <p:extLst>
      <p:ext uri="{BB962C8B-B14F-4D97-AF65-F5344CB8AC3E}">
        <p14:creationId xmlns:p14="http://schemas.microsoft.com/office/powerpoint/2010/main" val="562951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Si è proceduto infine ad automatizzare il codice con il quale è possibile quindi inserire un numero n di molle. Sfruttando tale vantaggio e lasciando alle spalle il concetto di snervamento, si passa alla trattazione di archi in legno lamellare che presentano delle connessioni in acciaio, tramite giunti a coprigiunti, come visibile nelle figure proposte. Tali connessioni si prestano bene alla modellazione tramite una molla rotazionale soprattutto se intesi come semirigidi. </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12</a:t>
            </a:fld>
            <a:endParaRPr lang="it-IT"/>
          </a:p>
        </p:txBody>
      </p:sp>
    </p:spTree>
    <p:extLst>
      <p:ext uri="{BB962C8B-B14F-4D97-AF65-F5344CB8AC3E}">
        <p14:creationId xmlns:p14="http://schemas.microsoft.com/office/powerpoint/2010/main" val="2043039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Sfruttando le condizioni elencate,  si effettua una analisi statistica in merito ad un arco in legno lamellare circolare, con sezione rettangolare, composto da 4 tratti di arco, 3 giunti intermedi e due in corrispondenza delle imposte. L’arco analizzato avrà una luce pari a L=50m e una freccia pari a f=30m e soggetto al solo peso proprio.</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13</a:t>
            </a:fld>
            <a:endParaRPr lang="it-IT"/>
          </a:p>
        </p:txBody>
      </p:sp>
    </p:spTree>
    <p:extLst>
      <p:ext uri="{BB962C8B-B14F-4D97-AF65-F5344CB8AC3E}">
        <p14:creationId xmlns:p14="http://schemas.microsoft.com/office/powerpoint/2010/main" val="2258177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Definendo la rigidezza flessionale come proposto nella formula, e determinando l’estensione del tratto danneggiato come quella coincidente con l’estensione della connessione supposta pari a 50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cm,si</a:t>
            </a:r>
            <a:r>
              <a:rPr lang="it-IT" sz="1800" dirty="0">
                <a:effectLst/>
                <a:latin typeface="Calibri" panose="020F0502020204030204" pitchFamily="34" charset="0"/>
                <a:ea typeface="Calibri" panose="020F0502020204030204" pitchFamily="34" charset="0"/>
                <a:cs typeface="Times New Roman" panose="02020603050405020304" pitchFamily="18" charset="0"/>
              </a:rPr>
              <a:t> procede ad individuare dei pattern di danneggiamento in numero pari a 22, nei quali si ha la presenza non contemporanea di tutte le molle, come a voler individuare delle casistiche di danneggiamento. In tal senso per ogni pattern individuato, la rigidezza viene decrementata di un fattore “c” estratto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randomicamente</a:t>
            </a:r>
            <a:r>
              <a:rPr lang="it-IT" sz="1800" dirty="0">
                <a:effectLst/>
                <a:latin typeface="Calibri" panose="020F0502020204030204" pitchFamily="34" charset="0"/>
                <a:ea typeface="Calibri" panose="020F0502020204030204" pitchFamily="34" charset="0"/>
                <a:cs typeface="Times New Roman" panose="02020603050405020304" pitchFamily="18" charset="0"/>
              </a:rPr>
              <a:t> da una distribuzione uniforme e compreso tra i valori 0,2 e 0,9. L’estrazione del coefficiente per ogni molla presente, avviene in numero pari a 5 volte, tale per cui si ottiene un numero pari a 110 di casi valutati, i quali corrispondono quindi ad un campione. Si intende quindi mostrare la frequenza con cui determinate sezioni saranno soggette alle condizioni più gravose.</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14</a:t>
            </a:fld>
            <a:endParaRPr lang="it-IT"/>
          </a:p>
        </p:txBody>
      </p:sp>
    </p:spTree>
    <p:extLst>
      <p:ext uri="{BB962C8B-B14F-4D97-AF65-F5344CB8AC3E}">
        <p14:creationId xmlns:p14="http://schemas.microsoft.com/office/powerpoint/2010/main" val="4143089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Per quanto riguarda gli spostamenti in direzione x, si nota che le sezioni in cui si raggiungono le condizioni maggiormente gravose, un numero di volte maggiore, sono quelle in corrispondenza dei giunti, con interessamento comunque delle sezioni in zone che si estendono per circa 4,5 m verso le zone esterne rispetto alla posizione delle connessioni. Relativamente agli spostamenti in direzione verticale nella maggior parte delle configurazioni il massimo spostamento viene raggiunto perfettamente in mezzeria con alcuni casi che interessano le sezioni che si trovano in un intorno di ampiezza circa  3 m sia a destra che a sinistra della sezione posta a x=25m. Alcuni casi sporadici vengono individuati in corrispondenza dei giunti. In riferimento alle rotazioni invece, un numero non trascurabile di volte le condizioni maggiormente gravose sono registrate alle imposte, ma con una netta superiorità di casi in cui le massime rotazioni vengono raggiunte in corrispondenza delle sezioni comprese fra x = 13,1m e 19m e x= 32,7m e 37,4m.</a:t>
            </a:r>
          </a:p>
        </p:txBody>
      </p:sp>
      <p:sp>
        <p:nvSpPr>
          <p:cNvPr id="4" name="Segnaposto numero diapositiva 3"/>
          <p:cNvSpPr>
            <a:spLocks noGrp="1"/>
          </p:cNvSpPr>
          <p:nvPr>
            <p:ph type="sldNum" sz="quarter" idx="5"/>
          </p:nvPr>
        </p:nvSpPr>
        <p:spPr/>
        <p:txBody>
          <a:bodyPr/>
          <a:lstStyle/>
          <a:p>
            <a:fld id="{148E023D-F2A2-4951-8472-EFDF3184909C}" type="slidenum">
              <a:rPr lang="it-IT" smtClean="0"/>
              <a:t>15</a:t>
            </a:fld>
            <a:endParaRPr lang="it-IT"/>
          </a:p>
        </p:txBody>
      </p:sp>
    </p:spTree>
    <p:extLst>
      <p:ext uri="{BB962C8B-B14F-4D97-AF65-F5344CB8AC3E}">
        <p14:creationId xmlns:p14="http://schemas.microsoft.com/office/powerpoint/2010/main" val="4159609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Analogo ragionamento viene effettuato per le tensioni, notando che quelle tangenziali presentano i loro massimi valori sempre in corrispondenza delle imposte. Le tensioni invece longitudinali sia di trazione che di compressione raggiungo il loro valore massimo naturalmente nelle medesime zone ma con frequenze differenti. Molti casi si verificano in corrispondenza delle imposte, e della mezzeria con una netta maggiore frequenza per quanto riguarda le tensioni longitudinali di trazione. Allo stesso modo nei due casi una frequenza non indifferente si verifica in quelle zone comprese fra x = 5m e 6m e x = 44m e 45m.</a:t>
            </a:r>
          </a:p>
        </p:txBody>
      </p:sp>
      <p:sp>
        <p:nvSpPr>
          <p:cNvPr id="4" name="Segnaposto numero diapositiva 3"/>
          <p:cNvSpPr>
            <a:spLocks noGrp="1"/>
          </p:cNvSpPr>
          <p:nvPr>
            <p:ph type="sldNum" sz="quarter" idx="5"/>
          </p:nvPr>
        </p:nvSpPr>
        <p:spPr/>
        <p:txBody>
          <a:bodyPr/>
          <a:lstStyle/>
          <a:p>
            <a:fld id="{148E023D-F2A2-4951-8472-EFDF3184909C}" type="slidenum">
              <a:rPr lang="it-IT" smtClean="0"/>
              <a:t>16</a:t>
            </a:fld>
            <a:endParaRPr lang="it-IT"/>
          </a:p>
        </p:txBody>
      </p:sp>
    </p:spTree>
    <p:extLst>
      <p:ext uri="{BB962C8B-B14F-4D97-AF65-F5344CB8AC3E}">
        <p14:creationId xmlns:p14="http://schemas.microsoft.com/office/powerpoint/2010/main" val="1278511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Il metodo proposto pone le sue fondamenta sul problema della trave curva piana, infatti partendo dalla teoria ad essa relativa è possibile giungere alla scrittura dell’equazione risolvente. Affinché ciò sia possibile è necessario le equazioni indefinite di equilibrio, le equazioni cinematiche e infine i legami costitutivi. Nell’immagine a sinistra è possibile visualizzare le grandezze cinematiche cui l’elemento infinitesimo di trave curva piana di estensione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ds</a:t>
            </a:r>
            <a:r>
              <a:rPr lang="it-IT" sz="1800" dirty="0">
                <a:effectLst/>
                <a:latin typeface="Calibri" panose="020F0502020204030204" pitchFamily="34" charset="0"/>
                <a:ea typeface="Calibri" panose="020F0502020204030204" pitchFamily="34" charset="0"/>
                <a:cs typeface="Times New Roman" panose="02020603050405020304" pitchFamily="18" charset="0"/>
              </a:rPr>
              <a:t> è soggetto, nonché i carichi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estreni</a:t>
            </a:r>
            <a:r>
              <a:rPr lang="it-IT" sz="1800" dirty="0">
                <a:effectLst/>
                <a:latin typeface="Calibri" panose="020F0502020204030204" pitchFamily="34" charset="0"/>
                <a:ea typeface="Calibri" panose="020F0502020204030204" pitchFamily="34" charset="0"/>
                <a:cs typeface="Times New Roman" panose="02020603050405020304" pitchFamily="18" charset="0"/>
              </a:rPr>
              <a:t> applicati in corrispondenza di quest’ultimo.</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2</a:t>
            </a:fld>
            <a:endParaRPr lang="it-IT"/>
          </a:p>
        </p:txBody>
      </p:sp>
    </p:spTree>
    <p:extLst>
      <p:ext uri="{BB962C8B-B14F-4D97-AF65-F5344CB8AC3E}">
        <p14:creationId xmlns:p14="http://schemas.microsoft.com/office/powerpoint/2010/main" val="590098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dirty="0">
                <a:effectLst/>
                <a:latin typeface="Calibri" panose="020F0502020204030204" pitchFamily="34" charset="0"/>
                <a:ea typeface="Calibri" panose="020F0502020204030204" pitchFamily="34" charset="0"/>
                <a:cs typeface="Times New Roman" panose="02020603050405020304" pitchFamily="18" charset="0"/>
              </a:rPr>
              <a:t>Maneggiando appropriatamente le equazioni derivanti dalle relazioni matriciali si giunge alla scrittura di un’equazione differenziale del sesto ordine avente come incognita lo spostamento tangenziale “u”. Come chiaramente visibile ogni operatore differenziale relativo all’incognita, così come la stessa, viene moltiplicato per un coefficiente inteso come termine noto. Funzione del raggio di curvatura e delle sue derivate, nonché del momento di inerzia e delle </a:t>
            </a:r>
            <a:r>
              <a:rPr lang="it-IT" sz="1200">
                <a:effectLst/>
                <a:latin typeface="Calibri" panose="020F0502020204030204" pitchFamily="34" charset="0"/>
                <a:ea typeface="Calibri" panose="020F0502020204030204" pitchFamily="34" charset="0"/>
                <a:cs typeface="Times New Roman" panose="02020603050405020304" pitchFamily="18" charset="0"/>
              </a:rPr>
              <a:t>sue derivate.</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3</a:t>
            </a:fld>
            <a:endParaRPr lang="it-IT"/>
          </a:p>
        </p:txBody>
      </p:sp>
    </p:spTree>
    <p:extLst>
      <p:ext uri="{BB962C8B-B14F-4D97-AF65-F5344CB8AC3E}">
        <p14:creationId xmlns:p14="http://schemas.microsoft.com/office/powerpoint/2010/main" val="1505612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Al fine di risolvere l’equazione differenziale si sfrutta il concetto delle differenze finite centrate. Partendo quindi dalla definizione di sviluppo di Taylor Mc-Laurin è possibile ottenere per mezzo dell’omonimo polinomio, un’approssimazione della funzione u nell’intorno del generico i-esimo punto. Arrestando quindi lo sviluppo al sesto ordine ed effettuando una combinazione lineare delle espressioni ottenute per i punti di interesse e vale a dire i tre precedenti ed i tre successivi rispetto al punto in esame, è possibile ottenere le relazioni che definiscono le derivate della funzione u. </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4</a:t>
            </a:fld>
            <a:endParaRPr lang="it-IT"/>
          </a:p>
        </p:txBody>
      </p:sp>
    </p:spTree>
    <p:extLst>
      <p:ext uri="{BB962C8B-B14F-4D97-AF65-F5344CB8AC3E}">
        <p14:creationId xmlns:p14="http://schemas.microsoft.com/office/powerpoint/2010/main" val="2704488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Sostituendo quest’ultime all’interno dell’equazione di partenza è possibile raccogliere a fattor comune il valore della funzione nei punti in cui essa era stata approssimata e quindi le incognite del problema. In questo senso verrà determinata  la soluzione per mezzo di un sistema algebrico del tipo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Ax</a:t>
            </a:r>
            <a:r>
              <a:rPr lang="it-IT" sz="1800" dirty="0">
                <a:effectLst/>
                <a:latin typeface="Calibri" panose="020F0502020204030204" pitchFamily="34" charset="0"/>
                <a:ea typeface="Calibri" panose="020F0502020204030204" pitchFamily="34" charset="0"/>
                <a:cs typeface="Times New Roman" panose="02020603050405020304" pitchFamily="18" charset="0"/>
              </a:rPr>
              <a:t> = b, in cui b è dato dal vettore dei termini noti h, valutati nei punti in cui la struttura è stata discretizzata.</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5</a:t>
            </a:fld>
            <a:endParaRPr lang="it-IT"/>
          </a:p>
        </p:txBody>
      </p:sp>
    </p:spTree>
    <p:extLst>
      <p:ext uri="{BB962C8B-B14F-4D97-AF65-F5344CB8AC3E}">
        <p14:creationId xmlns:p14="http://schemas.microsoft.com/office/powerpoint/2010/main" val="810725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In questo caso si mostra invece come a livello matriciale avvenga l’imposizione delle condizioni al contorno per l’introduzione di un qualsivoglia vincolo interno. Notando che deve avvenire il coinvolgimento dei punti finale ed iniziale di due curve consecutive, anche se essi rappresentano fisicamente il medesimo punto.</a:t>
            </a:r>
          </a:p>
        </p:txBody>
      </p:sp>
      <p:sp>
        <p:nvSpPr>
          <p:cNvPr id="4" name="Segnaposto numero diapositiva 3"/>
          <p:cNvSpPr>
            <a:spLocks noGrp="1"/>
          </p:cNvSpPr>
          <p:nvPr>
            <p:ph type="sldNum" sz="quarter" idx="5"/>
          </p:nvPr>
        </p:nvSpPr>
        <p:spPr/>
        <p:txBody>
          <a:bodyPr/>
          <a:lstStyle/>
          <a:p>
            <a:fld id="{148E023D-F2A2-4951-8472-EFDF3184909C}" type="slidenum">
              <a:rPr lang="it-IT" smtClean="0"/>
              <a:t>6</a:t>
            </a:fld>
            <a:endParaRPr lang="it-IT"/>
          </a:p>
        </p:txBody>
      </p:sp>
    </p:spTree>
    <p:extLst>
      <p:ext uri="{BB962C8B-B14F-4D97-AF65-F5344CB8AC3E}">
        <p14:creationId xmlns:p14="http://schemas.microsoft.com/office/powerpoint/2010/main" val="4051393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Definita la metodologia per ottenere la soluzione si passa all’introduzione del danneggiamento, per mezzo dell’inserimento di una molla elastica rotazionale con la quale è pertanto possibile decrementare la rigidezza flessionale in corrispondenza di una sezione, atta per l’appunto a simulare un danno. Nel nodo 1 in corrispondenza dell’imposta sinistra dell’arco, vengono definite le condizioni per l’incastro così come nel nodo 3, imponendo l’annullamento degli spostamenti tangenziali di quelli perpendicolari alla curva e delle rotazioni. Diversamente nel nodo 2, per l’inserimento della molla rotazionale deve essere imposta l’uguaglianza fra gli spostamenti tangenziali e radiali nel punto in comune fra i due archi, così come l’uguaglianza fra le caratteristiche interne delle sollecitazioni, definendo preventivamente il momento come il prodotto fra la differenza delle rotazioni e la rigidezza flessionale attribuita alla molla. Quest’ultima viene al momento definita come EJ/</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L_arco</a:t>
            </a:r>
            <a:r>
              <a:rPr lang="it-IT" sz="1800" dirty="0">
                <a:effectLst/>
                <a:latin typeface="Calibri" panose="020F0502020204030204" pitchFamily="34" charset="0"/>
                <a:ea typeface="Calibri" panose="020F0502020204030204" pitchFamily="34" charset="0"/>
                <a:cs typeface="Times New Roman" panose="02020603050405020304" pitchFamily="18" charset="0"/>
              </a:rPr>
              <a:t>, in cui </a:t>
            </a:r>
            <a:r>
              <a:rPr lang="it-IT" sz="1800" dirty="0" err="1">
                <a:effectLst/>
                <a:latin typeface="Calibri" panose="020F0502020204030204" pitchFamily="34" charset="0"/>
                <a:ea typeface="Calibri" panose="020F0502020204030204" pitchFamily="34" charset="0"/>
                <a:cs typeface="Times New Roman" panose="02020603050405020304" pitchFamily="18" charset="0"/>
              </a:rPr>
              <a:t>L_arco</a:t>
            </a:r>
            <a:r>
              <a:rPr lang="it-IT" sz="1800" dirty="0">
                <a:effectLst/>
                <a:latin typeface="Calibri" panose="020F0502020204030204" pitchFamily="34" charset="0"/>
                <a:ea typeface="Calibri" panose="020F0502020204030204" pitchFamily="34" charset="0"/>
                <a:cs typeface="Times New Roman" panose="02020603050405020304" pitchFamily="18" charset="0"/>
              </a:rPr>
              <a:t> rappresenta la lunghezza della curva fino alla molla. In questo modo per ogni tratto di arco si hanno le necessarie 6 condizioni al contorno. Utilizzando un arco in acciaio S355, parabolico e di luce L=100m e altezza f = 30m, con una sola molla in mezzeria, si procede alla validazione del modello, tramite un confronto dei risultati ottenuti con quelli derivanti dal software ad elementi finiti SAP2000. Si ottengono pertanto dei risultati per mezzo della soluzione determinata e quindi partendo dalla conoscenza dei valori di “u” e per mezzo delle relazioni matriciali inizialmente mostrate</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7</a:t>
            </a:fld>
            <a:endParaRPr lang="it-IT"/>
          </a:p>
        </p:txBody>
      </p:sp>
    </p:spTree>
    <p:extLst>
      <p:ext uri="{BB962C8B-B14F-4D97-AF65-F5344CB8AC3E}">
        <p14:creationId xmlns:p14="http://schemas.microsoft.com/office/powerpoint/2010/main" val="3806701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Il primo caso è relativo ad un arco a sezione quadrata cava e variabile lungo l’ascissa curvilinea s in modo quadratico, in cui i risultati sono praticamente sovrapposti e quindi coincidenti, a conferma della validità del modello presentato</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8</a:t>
            </a:fld>
            <a:endParaRPr lang="it-IT"/>
          </a:p>
        </p:txBody>
      </p:sp>
    </p:spTree>
    <p:extLst>
      <p:ext uri="{BB962C8B-B14F-4D97-AF65-F5344CB8AC3E}">
        <p14:creationId xmlns:p14="http://schemas.microsoft.com/office/powerpoint/2010/main" val="23002004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800" dirty="0">
                <a:effectLst/>
                <a:latin typeface="Calibri" panose="020F0502020204030204" pitchFamily="34" charset="0"/>
                <a:ea typeface="Calibri" panose="020F0502020204030204" pitchFamily="34" charset="0"/>
                <a:cs typeface="Times New Roman" panose="02020603050405020304" pitchFamily="18" charset="0"/>
              </a:rPr>
              <a:t>Il secondo caso differisce invece per la sezione che invece è adesso circolare cava e costante e per il sovraccarico che invece adesso si estende solo per metà struttura. Si nota chiaramente come tutti gli andamenti risultano praticamente coincidenti, ad eccezione dello sforzo normale, i cui andamenti sono soggetti ad uno scostamento a causa della discontinuità del carico q_0.</a:t>
            </a:r>
            <a:endParaRPr lang="it-IT" dirty="0"/>
          </a:p>
        </p:txBody>
      </p:sp>
      <p:sp>
        <p:nvSpPr>
          <p:cNvPr id="4" name="Segnaposto numero diapositiva 3"/>
          <p:cNvSpPr>
            <a:spLocks noGrp="1"/>
          </p:cNvSpPr>
          <p:nvPr>
            <p:ph type="sldNum" sz="quarter" idx="5"/>
          </p:nvPr>
        </p:nvSpPr>
        <p:spPr/>
        <p:txBody>
          <a:bodyPr/>
          <a:lstStyle/>
          <a:p>
            <a:fld id="{148E023D-F2A2-4951-8472-EFDF3184909C}" type="slidenum">
              <a:rPr lang="it-IT" smtClean="0"/>
              <a:t>9</a:t>
            </a:fld>
            <a:endParaRPr lang="it-IT"/>
          </a:p>
        </p:txBody>
      </p:sp>
    </p:spTree>
    <p:extLst>
      <p:ext uri="{BB962C8B-B14F-4D97-AF65-F5344CB8AC3E}">
        <p14:creationId xmlns:p14="http://schemas.microsoft.com/office/powerpoint/2010/main" val="190826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4.jpg"/><Relationship Id="rId5" Type="http://schemas.openxmlformats.org/officeDocument/2006/relationships/image" Target="../media/image3.jpeg"/><Relationship Id="rId4"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3.jpeg"/><Relationship Id="rId5" Type="http://schemas.microsoft.com/office/2007/relationships/hdphoto" Target="../media/hdphoto2.wdp"/><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3.jpeg"/><Relationship Id="rId5" Type="http://schemas.microsoft.com/office/2007/relationships/hdphoto" Target="../media/hdphoto2.wdp"/><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91446E5-0D2D-4491-D3CB-9777FE0B907D}"/>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7C610771-4D29-D56B-8C84-CE2DEB4FD1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A0CFD8A0-E32B-2A77-7D0E-4D073BF83BC2}"/>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A9642FCD-ABB4-EAEF-D01F-2EB46C85AF4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C683068-49A6-E89A-07C1-E9B04DD9B371}"/>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1659782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41A28C-637A-2DAF-7218-C02B20BB7947}"/>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C5AB10C-AC60-1D96-CCE5-94B10EA33BA2}"/>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1470DA8-D97B-D4F3-2FB3-8EBD25C5C89D}"/>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2886DE40-BF28-6166-A9F8-E30F53618B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6A7889C-84A5-FC9A-4362-90E7DCF8D79C}"/>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538818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62200C9-C234-D850-4DFC-CD932B799942}"/>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2F47DB0-AC92-975C-8D94-F3964D0D70FA}"/>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FAC9853-8B8D-6AAF-DBEE-BD9E83395B4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DE9B6901-759C-48A3-5BD7-78FCB61C77E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E9BF27D-0E27-3CE8-3473-0B5084E85766}"/>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14804428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57C3F-0FB2-4B2E-BA6A-FEEEFF1AF7E3}"/>
              </a:ext>
            </a:extLst>
          </p:cNvPr>
          <p:cNvSpPr>
            <a:spLocks noGrp="1"/>
          </p:cNvSpPr>
          <p:nvPr>
            <p:ph type="ctrTitle"/>
          </p:nvPr>
        </p:nvSpPr>
        <p:spPr>
          <a:xfrm>
            <a:off x="2057400" y="685801"/>
            <a:ext cx="8115300" cy="3046228"/>
          </a:xfrm>
        </p:spPr>
        <p:txBody>
          <a:bodyPr anchor="b">
            <a:normAutofit/>
          </a:bodyPr>
          <a:lstStyle>
            <a:lvl1pPr algn="ctr">
              <a:defRPr sz="3600" cap="all" spc="300" baseline="0"/>
            </a:lvl1pPr>
          </a:lstStyle>
          <a:p>
            <a:r>
              <a:rPr lang="it-IT"/>
              <a:t>Fare clic per modificare lo stile del titolo dello schema</a:t>
            </a:r>
            <a:endParaRPr lang="en-US" dirty="0"/>
          </a:p>
        </p:txBody>
      </p:sp>
      <p:sp>
        <p:nvSpPr>
          <p:cNvPr id="3" name="Subtitle 2">
            <a:extLst>
              <a:ext uri="{FF2B5EF4-FFF2-40B4-BE49-F238E27FC236}">
                <a16:creationId xmlns:a16="http://schemas.microsoft.com/office/drawing/2014/main" id="{08583AE9-1CC1-4572-A6E5-E97F80E47661}"/>
              </a:ext>
            </a:extLst>
          </p:cNvPr>
          <p:cNvSpPr>
            <a:spLocks noGrp="1"/>
          </p:cNvSpPr>
          <p:nvPr>
            <p:ph type="subTitle" idx="1"/>
          </p:nvPr>
        </p:nvSpPr>
        <p:spPr>
          <a:xfrm>
            <a:off x="2057400" y="4114800"/>
            <a:ext cx="8115300" cy="2057400"/>
          </a:xfrm>
        </p:spPr>
        <p:txBody>
          <a:bodyPr/>
          <a:lstStyle>
            <a:lvl1pPr marL="0" indent="0" algn="ctr">
              <a:buNone/>
              <a:defRPr sz="2400" i="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a:extLst>
              <a:ext uri="{FF2B5EF4-FFF2-40B4-BE49-F238E27FC236}">
                <a16:creationId xmlns:a16="http://schemas.microsoft.com/office/drawing/2014/main" id="{9C04DE7C-68AB-403D-B9D8-7398C292C6DA}"/>
              </a:ext>
            </a:extLst>
          </p:cNvPr>
          <p:cNvSpPr>
            <a:spLocks noGrp="1"/>
          </p:cNvSpPr>
          <p:nvPr>
            <p:ph type="dt" sz="half" idx="10"/>
          </p:nvPr>
        </p:nvSpPr>
        <p:spPr/>
        <p:txBody>
          <a:bodyPr/>
          <a:lstStyle/>
          <a:p>
            <a:r>
              <a:rPr lang="it-IT"/>
              <a:t>01/12/2022</a:t>
            </a:r>
            <a:endParaRPr lang="en-US"/>
          </a:p>
        </p:txBody>
      </p:sp>
      <p:sp>
        <p:nvSpPr>
          <p:cNvPr id="5" name="Footer Placeholder 4">
            <a:extLst>
              <a:ext uri="{FF2B5EF4-FFF2-40B4-BE49-F238E27FC236}">
                <a16:creationId xmlns:a16="http://schemas.microsoft.com/office/drawing/2014/main" id="{51003E50-6613-4D86-AA22-43B14E7279E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3069AB5-A56D-471F-9236-EFA981E2EA03}"/>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615904375"/>
      </p:ext>
    </p:extLst>
  </p:cSld>
  <p:clrMapOvr>
    <a:masterClrMapping/>
  </p:clrMapOvr>
  <p:hf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olo e contenuto">
    <p:bg>
      <p:bgPr>
        <a:blipFill dpi="0" rotWithShape="1">
          <a:blip r:embed="rId2">
            <a:alphaModFix amt="2000"/>
            <a:lum/>
            <a:extLst>
              <a:ext uri="{BEBA8EAE-BF5A-486C-A8C5-ECC9F3942E4B}">
                <a14:imgProps xmlns:a14="http://schemas.microsoft.com/office/drawing/2010/main">
                  <a14:imgLayer r:embed="rId3">
                    <a14:imgEffect>
                      <a14:sharpenSoften amount="10000"/>
                    </a14:imgEffect>
                  </a14:imgLayer>
                </a14:imgProps>
              </a:ext>
            </a:extLst>
          </a:blip>
          <a:srcRect/>
          <a:stretch>
            <a:fillRect t="-13000" b="-13000"/>
          </a:stretch>
        </a:blipFill>
        <a:effectLst/>
      </p:bgPr>
    </p:bg>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9EAC9521-F6E2-6485-9C60-5145DF8162D7}"/>
              </a:ext>
            </a:extLst>
          </p:cNvPr>
          <p:cNvPicPr>
            <a:picLocks noChangeAspect="1"/>
          </p:cNvPicPr>
          <p:nvPr/>
        </p:nvPicPr>
        <p:blipFill>
          <a:blip r:embed="rId4">
            <a:alphaModFix amt="20000"/>
            <a:extLst>
              <a:ext uri="{28A0092B-C50C-407E-A947-70E740481C1C}">
                <a14:useLocalDpi xmlns:a14="http://schemas.microsoft.com/office/drawing/2010/main" val="0"/>
              </a:ext>
            </a:extLst>
          </a:blip>
          <a:stretch>
            <a:fillRect/>
          </a:stretch>
        </p:blipFill>
        <p:spPr>
          <a:xfrm>
            <a:off x="-143569" y="5471235"/>
            <a:ext cx="2215435" cy="1567030"/>
          </a:xfrm>
          <a:prstGeom prst="rect">
            <a:avLst/>
          </a:prstGeom>
          <a:effectLst>
            <a:outerShdw blurRad="38100" dist="50800" dir="5400000" algn="ctr" rotWithShape="0">
              <a:schemeClr val="bg1">
                <a:alpha val="13000"/>
              </a:schemeClr>
            </a:outerShdw>
            <a:softEdge rad="266700"/>
          </a:effectLst>
        </p:spPr>
      </p:pic>
      <p:pic>
        <p:nvPicPr>
          <p:cNvPr id="23" name="Immagine 22">
            <a:extLst>
              <a:ext uri="{FF2B5EF4-FFF2-40B4-BE49-F238E27FC236}">
                <a16:creationId xmlns:a16="http://schemas.microsoft.com/office/drawing/2014/main" id="{1C14E791-D352-6150-6A49-8FB47A1423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1292761" cy="914401"/>
          </a:xfrm>
          <a:prstGeom prst="rect">
            <a:avLst/>
          </a:prstGeom>
        </p:spPr>
      </p:pic>
      <p:sp>
        <p:nvSpPr>
          <p:cNvPr id="24" name="Titolo 23">
            <a:extLst>
              <a:ext uri="{FF2B5EF4-FFF2-40B4-BE49-F238E27FC236}">
                <a16:creationId xmlns:a16="http://schemas.microsoft.com/office/drawing/2014/main" id="{7F155630-716C-4D97-5D91-BAE5146251E6}"/>
              </a:ext>
            </a:extLst>
          </p:cNvPr>
          <p:cNvSpPr>
            <a:spLocks noGrp="1"/>
          </p:cNvSpPr>
          <p:nvPr>
            <p:ph type="title"/>
          </p:nvPr>
        </p:nvSpPr>
        <p:spPr>
          <a:xfrm>
            <a:off x="2381251" y="1"/>
            <a:ext cx="9810748" cy="723900"/>
          </a:xfrm>
          <a:solidFill>
            <a:schemeClr val="bg2">
              <a:lumMod val="25000"/>
            </a:schemeClr>
          </a:solidFill>
        </p:spPr>
        <p:txBody>
          <a:bodyPr>
            <a:normAutofit/>
          </a:bodyPr>
          <a:lstStyle>
            <a:lvl1pPr>
              <a:defRPr sz="3200">
                <a:solidFill>
                  <a:schemeClr val="bg1"/>
                </a:solidFill>
                <a:latin typeface="Arial" panose="020B0604020202020204" pitchFamily="34" charset="0"/>
                <a:cs typeface="Arial" panose="020B0604020202020204" pitchFamily="34" charset="0"/>
              </a:defRPr>
            </a:lvl1pPr>
          </a:lstStyle>
          <a:p>
            <a:r>
              <a:rPr lang="it-IT"/>
              <a:t>Fare clic per modificare lo stile del titolo dello schema</a:t>
            </a:r>
            <a:endParaRPr lang="it-IT" dirty="0"/>
          </a:p>
        </p:txBody>
      </p:sp>
      <p:cxnSp>
        <p:nvCxnSpPr>
          <p:cNvPr id="29" name="Connettore diritto 28">
            <a:extLst>
              <a:ext uri="{FF2B5EF4-FFF2-40B4-BE49-F238E27FC236}">
                <a16:creationId xmlns:a16="http://schemas.microsoft.com/office/drawing/2014/main" id="{55B2C5AC-9C01-8105-7E0D-51FF7D03514E}"/>
              </a:ext>
            </a:extLst>
          </p:cNvPr>
          <p:cNvCxnSpPr>
            <a:cxnSpLocks/>
          </p:cNvCxnSpPr>
          <p:nvPr/>
        </p:nvCxnSpPr>
        <p:spPr>
          <a:xfrm>
            <a:off x="1219227" y="109728"/>
            <a:ext cx="0" cy="614172"/>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pic>
        <p:nvPicPr>
          <p:cNvPr id="32" name="Immagine 31">
            <a:extLst>
              <a:ext uri="{FF2B5EF4-FFF2-40B4-BE49-F238E27FC236}">
                <a16:creationId xmlns:a16="http://schemas.microsoft.com/office/drawing/2014/main" id="{2C241D16-149B-7DA3-D67A-E2BA8446D4E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2760" y="190500"/>
            <a:ext cx="1004047" cy="533400"/>
          </a:xfrm>
          <a:prstGeom prst="rect">
            <a:avLst/>
          </a:prstGeom>
        </p:spPr>
      </p:pic>
      <p:sp>
        <p:nvSpPr>
          <p:cNvPr id="35" name="Segnaposto numero diapositiva 34">
            <a:extLst>
              <a:ext uri="{FF2B5EF4-FFF2-40B4-BE49-F238E27FC236}">
                <a16:creationId xmlns:a16="http://schemas.microsoft.com/office/drawing/2014/main" id="{334FF494-BCA5-C34C-072E-F3D454D19F4B}"/>
              </a:ext>
            </a:extLst>
          </p:cNvPr>
          <p:cNvSpPr>
            <a:spLocks noGrp="1"/>
          </p:cNvSpPr>
          <p:nvPr>
            <p:ph type="sldNum" sz="quarter" idx="12"/>
          </p:nvPr>
        </p:nvSpPr>
        <p:spPr/>
        <p:txBody>
          <a:bodyPr/>
          <a:lstStyle/>
          <a:p>
            <a:fld id="{F8E28480-1C08-4458-AD97-0283E6FFD09D}" type="slidenum">
              <a:rPr lang="en-US" smtClean="0"/>
              <a:pPr/>
              <a:t>‹N›</a:t>
            </a:fld>
            <a:endParaRPr lang="en-US"/>
          </a:p>
        </p:txBody>
      </p:sp>
      <p:cxnSp>
        <p:nvCxnSpPr>
          <p:cNvPr id="37" name="Connettore diritto 36">
            <a:extLst>
              <a:ext uri="{FF2B5EF4-FFF2-40B4-BE49-F238E27FC236}">
                <a16:creationId xmlns:a16="http://schemas.microsoft.com/office/drawing/2014/main" id="{C0E911D1-1A5A-88A6-F9E9-5A92BD2BCB3C}"/>
              </a:ext>
            </a:extLst>
          </p:cNvPr>
          <p:cNvCxnSpPr/>
          <p:nvPr/>
        </p:nvCxnSpPr>
        <p:spPr>
          <a:xfrm>
            <a:off x="-1" y="6495246"/>
            <a:ext cx="10972773"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sp>
        <p:nvSpPr>
          <p:cNvPr id="38" name="CasellaDiTesto 37">
            <a:extLst>
              <a:ext uri="{FF2B5EF4-FFF2-40B4-BE49-F238E27FC236}">
                <a16:creationId xmlns:a16="http://schemas.microsoft.com/office/drawing/2014/main" id="{7285B58E-49BB-25B5-8A6E-EC98CBA53FEF}"/>
              </a:ext>
            </a:extLst>
          </p:cNvPr>
          <p:cNvSpPr txBox="1"/>
          <p:nvPr/>
        </p:nvSpPr>
        <p:spPr>
          <a:xfrm>
            <a:off x="0" y="6495246"/>
            <a:ext cx="5720080" cy="338554"/>
          </a:xfrm>
          <a:prstGeom prst="rect">
            <a:avLst/>
          </a:prstGeom>
          <a:noFill/>
        </p:spPr>
        <p:txBody>
          <a:bodyPr wrap="square" rtlCol="0">
            <a:spAutoFit/>
          </a:bodyPr>
          <a:lstStyle/>
          <a:p>
            <a:r>
              <a:rPr lang="it-IT" sz="1600" dirty="0">
                <a:solidFill>
                  <a:srgbClr val="003366"/>
                </a:solidFill>
                <a:latin typeface="Arial" panose="020B0604020202020204" pitchFamily="34" charset="0"/>
                <a:cs typeface="Arial" panose="020B0604020202020204" pitchFamily="34" charset="0"/>
              </a:rPr>
              <a:t>Analisi strutturale di archi soggetti a danneggiamento</a:t>
            </a:r>
          </a:p>
        </p:txBody>
      </p:sp>
      <p:sp>
        <p:nvSpPr>
          <p:cNvPr id="42" name="CasellaDiTesto 41">
            <a:extLst>
              <a:ext uri="{FF2B5EF4-FFF2-40B4-BE49-F238E27FC236}">
                <a16:creationId xmlns:a16="http://schemas.microsoft.com/office/drawing/2014/main" id="{9FDC8254-9969-F585-B0AC-8781C826CFF9}"/>
              </a:ext>
            </a:extLst>
          </p:cNvPr>
          <p:cNvSpPr txBox="1"/>
          <p:nvPr/>
        </p:nvSpPr>
        <p:spPr>
          <a:xfrm>
            <a:off x="8240368" y="6515393"/>
            <a:ext cx="2732404" cy="338554"/>
          </a:xfrm>
          <a:prstGeom prst="rect">
            <a:avLst/>
          </a:prstGeom>
          <a:noFill/>
        </p:spPr>
        <p:txBody>
          <a:bodyPr wrap="square" rtlCol="0">
            <a:spAutoFit/>
          </a:bodyPr>
          <a:lstStyle/>
          <a:p>
            <a:r>
              <a:rPr lang="it-IT" sz="1600" dirty="0">
                <a:solidFill>
                  <a:srgbClr val="003366"/>
                </a:solidFill>
                <a:latin typeface="Arial" panose="020B0604020202020204" pitchFamily="34" charset="0"/>
                <a:cs typeface="Arial" panose="020B0604020202020204" pitchFamily="34" charset="0"/>
              </a:rPr>
              <a:t>Candidato: Vittorio Leprotto</a:t>
            </a:r>
          </a:p>
        </p:txBody>
      </p:sp>
      <p:sp>
        <p:nvSpPr>
          <p:cNvPr id="43" name="Segnaposto data 42">
            <a:extLst>
              <a:ext uri="{FF2B5EF4-FFF2-40B4-BE49-F238E27FC236}">
                <a16:creationId xmlns:a16="http://schemas.microsoft.com/office/drawing/2014/main" id="{1115D754-B706-9634-C5AA-6660365F0898}"/>
              </a:ext>
            </a:extLst>
          </p:cNvPr>
          <p:cNvSpPr>
            <a:spLocks noGrp="1"/>
          </p:cNvSpPr>
          <p:nvPr>
            <p:ph type="dt" sz="half" idx="13"/>
          </p:nvPr>
        </p:nvSpPr>
        <p:spPr>
          <a:xfrm rot="5400000">
            <a:off x="9975742" y="3270143"/>
            <a:ext cx="4114801" cy="317713"/>
          </a:xfrm>
          <a:ln w="3175">
            <a:solidFill>
              <a:schemeClr val="bg1"/>
            </a:solidFill>
          </a:ln>
        </p:spPr>
        <p:txBody>
          <a:bodyPr/>
          <a:lstStyle/>
          <a:p>
            <a:r>
              <a:rPr lang="it-IT"/>
              <a:t>01/12/2022</a:t>
            </a:r>
            <a:endParaRPr lang="en-US"/>
          </a:p>
        </p:txBody>
      </p:sp>
    </p:spTree>
    <p:extLst>
      <p:ext uri="{BB962C8B-B14F-4D97-AF65-F5344CB8AC3E}">
        <p14:creationId xmlns:p14="http://schemas.microsoft.com/office/powerpoint/2010/main" val="2695397913"/>
      </p:ext>
    </p:extLst>
  </p:cSld>
  <p:clrMapOvr>
    <a:masterClrMapping/>
  </p:clrMapOvr>
  <p:hf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A6CACB-1047-D138-DC33-40CEBFE4060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0AE91288-C342-62D5-F5D9-2978768F4392}"/>
              </a:ext>
            </a:extLst>
          </p:cNvPr>
          <p:cNvSpPr>
            <a:spLocks noGrp="1"/>
          </p:cNvSpPr>
          <p:nvPr>
            <p:ph type="dt" sz="half" idx="10"/>
          </p:nvPr>
        </p:nvSpPr>
        <p:spPr/>
        <p:txBody>
          <a:bodyPr/>
          <a:lstStyle/>
          <a:p>
            <a:r>
              <a:rPr lang="it-IT"/>
              <a:t>01/12/2022</a:t>
            </a:r>
            <a:endParaRPr lang="en-US"/>
          </a:p>
        </p:txBody>
      </p:sp>
      <p:sp>
        <p:nvSpPr>
          <p:cNvPr id="4" name="Segnaposto piè di pagina 3">
            <a:extLst>
              <a:ext uri="{FF2B5EF4-FFF2-40B4-BE49-F238E27FC236}">
                <a16:creationId xmlns:a16="http://schemas.microsoft.com/office/drawing/2014/main" id="{77EE60A3-D940-F8BF-7FC2-41D090D6A1D4}"/>
              </a:ext>
            </a:extLst>
          </p:cNvPr>
          <p:cNvSpPr>
            <a:spLocks noGrp="1"/>
          </p:cNvSpPr>
          <p:nvPr>
            <p:ph type="ftr" sz="quarter" idx="11"/>
          </p:nvPr>
        </p:nvSpPr>
        <p:spPr/>
        <p:txBody>
          <a:bodyPr/>
          <a:lstStyle/>
          <a:p>
            <a:endParaRPr lang="en-US" dirty="0"/>
          </a:p>
        </p:txBody>
      </p:sp>
      <p:sp>
        <p:nvSpPr>
          <p:cNvPr id="5" name="Segnaposto numero diapositiva 4">
            <a:extLst>
              <a:ext uri="{FF2B5EF4-FFF2-40B4-BE49-F238E27FC236}">
                <a16:creationId xmlns:a16="http://schemas.microsoft.com/office/drawing/2014/main" id="{A2BD08C1-7009-FF56-940D-D5B62A1B9ADB}"/>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514303977"/>
      </p:ext>
    </p:extLst>
  </p:cSld>
  <p:clrMapOvr>
    <a:masterClrMapping/>
  </p:clrMapOvr>
  <p:hf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02F68-BF19-468D-B422-54B6D189FA58}"/>
              </a:ext>
            </a:extLst>
          </p:cNvPr>
          <p:cNvSpPr>
            <a:spLocks noGrp="1"/>
          </p:cNvSpPr>
          <p:nvPr>
            <p:ph type="title"/>
          </p:nvPr>
        </p:nvSpPr>
        <p:spPr>
          <a:xfrm>
            <a:off x="831850" y="1709738"/>
            <a:ext cx="10515600" cy="2774071"/>
          </a:xfrm>
        </p:spPr>
        <p:txBody>
          <a:bodyPr anchor="b">
            <a:normAutofit/>
          </a:bodyPr>
          <a:lstStyle>
            <a:lvl1pPr algn="ctr">
              <a:defRPr sz="5400"/>
            </a:lvl1p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7BCBF7D7-84D4-4A39-B44E-9B029EEB1FE8}"/>
              </a:ext>
            </a:extLst>
          </p:cNvPr>
          <p:cNvSpPr>
            <a:spLocks noGrp="1"/>
          </p:cNvSpPr>
          <p:nvPr>
            <p:ph type="body" idx="1"/>
          </p:nvPr>
        </p:nvSpPr>
        <p:spPr>
          <a:xfrm>
            <a:off x="831850" y="4641624"/>
            <a:ext cx="10515600" cy="1448026"/>
          </a:xfrm>
        </p:spPr>
        <p:txBody>
          <a:bodyPr/>
          <a:lstStyle>
            <a:lvl1pPr marL="0" indent="0" algn="ctr">
              <a:buNone/>
              <a:defRPr sz="2400" i="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a:extLst>
              <a:ext uri="{FF2B5EF4-FFF2-40B4-BE49-F238E27FC236}">
                <a16:creationId xmlns:a16="http://schemas.microsoft.com/office/drawing/2014/main" id="{89E29709-D243-41E8-89FA-62FA7AEB52E1}"/>
              </a:ext>
            </a:extLst>
          </p:cNvPr>
          <p:cNvSpPr>
            <a:spLocks noGrp="1"/>
          </p:cNvSpPr>
          <p:nvPr>
            <p:ph type="dt" sz="half" idx="10"/>
          </p:nvPr>
        </p:nvSpPr>
        <p:spPr/>
        <p:txBody>
          <a:bodyPr/>
          <a:lstStyle/>
          <a:p>
            <a:r>
              <a:rPr lang="it-IT"/>
              <a:t>01/12/2022</a:t>
            </a:r>
            <a:endParaRPr lang="en-US"/>
          </a:p>
        </p:txBody>
      </p:sp>
      <p:sp>
        <p:nvSpPr>
          <p:cNvPr id="5" name="Footer Placeholder 4">
            <a:extLst>
              <a:ext uri="{FF2B5EF4-FFF2-40B4-BE49-F238E27FC236}">
                <a16:creationId xmlns:a16="http://schemas.microsoft.com/office/drawing/2014/main" id="{5AAB99C0-DC2A-4133-A10D-D43A1E05BB1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8122EFD-A17E-47F5-8AC9-EFD6D813DBE7}"/>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4048275217"/>
      </p:ext>
    </p:extLst>
  </p:cSld>
  <p:clrMapOvr>
    <a:masterClrMapping/>
  </p:clrMapOvr>
  <p:hf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668D-BFBE-4765-A294-8303931B57C9}"/>
              </a:ext>
            </a:extLst>
          </p:cNvPr>
          <p:cNvSpPr>
            <a:spLocks noGrp="1"/>
          </p:cNvSpPr>
          <p:nvPr>
            <p:ph type="title"/>
          </p:nvPr>
        </p:nvSpPr>
        <p:spPr>
          <a:xfrm>
            <a:off x="1346071" y="566278"/>
            <a:ext cx="9512429" cy="965458"/>
          </a:xfrm>
        </p:spPr>
        <p:txBody>
          <a:bodyPr/>
          <a:lstStyle>
            <a:lvl1pPr algn="ctr">
              <a:defRPr cap="all" spc="300" baseline="0"/>
            </a:lvl1pPr>
          </a:lstStyle>
          <a:p>
            <a:r>
              <a:rPr lang="it-IT"/>
              <a:t>Fare clic per modificare lo stile del titolo dello schema</a:t>
            </a:r>
            <a:endParaRPr lang="en-US" dirty="0"/>
          </a:p>
        </p:txBody>
      </p:sp>
      <p:sp>
        <p:nvSpPr>
          <p:cNvPr id="3" name="Content Placeholder 2">
            <a:extLst>
              <a:ext uri="{FF2B5EF4-FFF2-40B4-BE49-F238E27FC236}">
                <a16:creationId xmlns:a16="http://schemas.microsoft.com/office/drawing/2014/main" id="{61B3C212-F55F-4D0D-BFA7-F00A33CAA196}"/>
              </a:ext>
            </a:extLst>
          </p:cNvPr>
          <p:cNvSpPr>
            <a:spLocks noGrp="1"/>
          </p:cNvSpPr>
          <p:nvPr>
            <p:ph sz="half" idx="1"/>
          </p:nvPr>
        </p:nvSpPr>
        <p:spPr>
          <a:xfrm>
            <a:off x="909758" y="2057400"/>
            <a:ext cx="5031521" cy="4119563"/>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a:extLst>
              <a:ext uri="{FF2B5EF4-FFF2-40B4-BE49-F238E27FC236}">
                <a16:creationId xmlns:a16="http://schemas.microsoft.com/office/drawing/2014/main" id="{7154BDD7-2575-4E82-887D-DCAF9EB15924}"/>
              </a:ext>
            </a:extLst>
          </p:cNvPr>
          <p:cNvSpPr>
            <a:spLocks noGrp="1"/>
          </p:cNvSpPr>
          <p:nvPr>
            <p:ph sz="half" idx="2"/>
          </p:nvPr>
        </p:nvSpPr>
        <p:spPr>
          <a:xfrm>
            <a:off x="6265408" y="2057401"/>
            <a:ext cx="5016834" cy="411956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a:extLst>
              <a:ext uri="{FF2B5EF4-FFF2-40B4-BE49-F238E27FC236}">
                <a16:creationId xmlns:a16="http://schemas.microsoft.com/office/drawing/2014/main" id="{89CAECC8-3C3A-4A5D-AB7A-1F99E5023D3F}"/>
              </a:ext>
            </a:extLst>
          </p:cNvPr>
          <p:cNvSpPr>
            <a:spLocks noGrp="1"/>
          </p:cNvSpPr>
          <p:nvPr>
            <p:ph type="dt" sz="half" idx="10"/>
          </p:nvPr>
        </p:nvSpPr>
        <p:spPr/>
        <p:txBody>
          <a:bodyPr/>
          <a:lstStyle/>
          <a:p>
            <a:r>
              <a:rPr lang="it-IT"/>
              <a:t>01/12/2022</a:t>
            </a:r>
            <a:endParaRPr lang="en-US"/>
          </a:p>
        </p:txBody>
      </p:sp>
      <p:sp>
        <p:nvSpPr>
          <p:cNvPr id="6" name="Footer Placeholder 5">
            <a:extLst>
              <a:ext uri="{FF2B5EF4-FFF2-40B4-BE49-F238E27FC236}">
                <a16:creationId xmlns:a16="http://schemas.microsoft.com/office/drawing/2014/main" id="{4447609B-ACA4-4323-9340-C7DB166D7A5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7409EA3-C5C7-4AC6-956A-DB9A3B4F3142}"/>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119714372"/>
      </p:ext>
    </p:extLst>
  </p:cSld>
  <p:clrMapOvr>
    <a:masterClrMapping/>
  </p:clrMapOvr>
  <p:hf hdr="0" ftr="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0CDE0-7431-4F05-AA47-F10EB46C9608}"/>
              </a:ext>
            </a:extLst>
          </p:cNvPr>
          <p:cNvSpPr>
            <a:spLocks noGrp="1"/>
          </p:cNvSpPr>
          <p:nvPr>
            <p:ph type="title"/>
          </p:nvPr>
        </p:nvSpPr>
        <p:spPr>
          <a:xfrm>
            <a:off x="839788" y="365126"/>
            <a:ext cx="10276552" cy="1149350"/>
          </a:xfrm>
        </p:spPr>
        <p:txBody>
          <a:bodyPr>
            <a:normAutofit/>
          </a:bodyPr>
          <a:lstStyle>
            <a:lvl1pPr algn="ctr">
              <a:defRPr sz="3200" cap="all" spc="300" baseline="0"/>
            </a:lvl1p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06D9FFA7-D3EA-4CB8-A471-94235AD62592}"/>
              </a:ext>
            </a:extLst>
          </p:cNvPr>
          <p:cNvSpPr>
            <a:spLocks noGrp="1"/>
          </p:cNvSpPr>
          <p:nvPr>
            <p:ph type="body" idx="1"/>
          </p:nvPr>
        </p:nvSpPr>
        <p:spPr>
          <a:xfrm>
            <a:off x="839788" y="1681163"/>
            <a:ext cx="5157787" cy="823912"/>
          </a:xfrm>
        </p:spPr>
        <p:txBody>
          <a:bodyPr anchor="b"/>
          <a:lstStyle>
            <a:lvl1pPr marL="0" indent="0">
              <a:buNone/>
              <a:defRPr sz="2400" b="1"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a:extLst>
              <a:ext uri="{FF2B5EF4-FFF2-40B4-BE49-F238E27FC236}">
                <a16:creationId xmlns:a16="http://schemas.microsoft.com/office/drawing/2014/main" id="{F05360D2-88E8-43C8-92D1-67AB23BBE268}"/>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Text Placeholder 4">
            <a:extLst>
              <a:ext uri="{FF2B5EF4-FFF2-40B4-BE49-F238E27FC236}">
                <a16:creationId xmlns:a16="http://schemas.microsoft.com/office/drawing/2014/main" id="{65C768F6-20A1-47A1-90FE-903135EEFD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a:extLst>
              <a:ext uri="{FF2B5EF4-FFF2-40B4-BE49-F238E27FC236}">
                <a16:creationId xmlns:a16="http://schemas.microsoft.com/office/drawing/2014/main" id="{AD555EC1-268F-4324-A003-3608AA0D847E}"/>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Date Placeholder 6">
            <a:extLst>
              <a:ext uri="{FF2B5EF4-FFF2-40B4-BE49-F238E27FC236}">
                <a16:creationId xmlns:a16="http://schemas.microsoft.com/office/drawing/2014/main" id="{9C55C8E4-FCB8-4E06-9C43-0ACD949A73D4}"/>
              </a:ext>
            </a:extLst>
          </p:cNvPr>
          <p:cNvSpPr>
            <a:spLocks noGrp="1"/>
          </p:cNvSpPr>
          <p:nvPr>
            <p:ph type="dt" sz="half" idx="10"/>
          </p:nvPr>
        </p:nvSpPr>
        <p:spPr/>
        <p:txBody>
          <a:bodyPr/>
          <a:lstStyle/>
          <a:p>
            <a:r>
              <a:rPr lang="it-IT"/>
              <a:t>01/12/2022</a:t>
            </a:r>
            <a:endParaRPr lang="en-US"/>
          </a:p>
        </p:txBody>
      </p:sp>
      <p:sp>
        <p:nvSpPr>
          <p:cNvPr id="8" name="Footer Placeholder 7">
            <a:extLst>
              <a:ext uri="{FF2B5EF4-FFF2-40B4-BE49-F238E27FC236}">
                <a16:creationId xmlns:a16="http://schemas.microsoft.com/office/drawing/2014/main" id="{8B01C005-C973-4D82-942A-334F1D431A04}"/>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AFB6186-6570-4DE8-8603-70B0A51DFE9C}"/>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2788778724"/>
      </p:ext>
    </p:extLst>
  </p:cSld>
  <p:clrMapOvr>
    <a:masterClrMapping/>
  </p:clrMapOvr>
  <p:hf hdr="0" ftr="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5ADD3-88C8-4B01-8CC6-808C0E416054}"/>
              </a:ext>
            </a:extLst>
          </p:cNvPr>
          <p:cNvSpPr>
            <a:spLocks noGrp="1"/>
          </p:cNvSpPr>
          <p:nvPr>
            <p:ph type="title"/>
          </p:nvPr>
        </p:nvSpPr>
        <p:spPr/>
        <p:txBody>
          <a:bodyPr/>
          <a:lstStyle/>
          <a:p>
            <a:r>
              <a:rPr lang="it-IT"/>
              <a:t>Fare clic per modificare lo stile del titolo dello schema</a:t>
            </a:r>
            <a:endParaRPr lang="en-US" dirty="0"/>
          </a:p>
        </p:txBody>
      </p:sp>
      <p:sp>
        <p:nvSpPr>
          <p:cNvPr id="3" name="Date Placeholder 2">
            <a:extLst>
              <a:ext uri="{FF2B5EF4-FFF2-40B4-BE49-F238E27FC236}">
                <a16:creationId xmlns:a16="http://schemas.microsoft.com/office/drawing/2014/main" id="{02634E6A-1390-4101-B78E-7592313407D7}"/>
              </a:ext>
            </a:extLst>
          </p:cNvPr>
          <p:cNvSpPr>
            <a:spLocks noGrp="1"/>
          </p:cNvSpPr>
          <p:nvPr>
            <p:ph type="dt" sz="half" idx="10"/>
          </p:nvPr>
        </p:nvSpPr>
        <p:spPr/>
        <p:txBody>
          <a:bodyPr/>
          <a:lstStyle/>
          <a:p>
            <a:r>
              <a:rPr lang="it-IT"/>
              <a:t>01/12/2022</a:t>
            </a:r>
            <a:endParaRPr lang="en-US"/>
          </a:p>
        </p:txBody>
      </p:sp>
      <p:sp>
        <p:nvSpPr>
          <p:cNvPr id="4" name="Footer Placeholder 3">
            <a:extLst>
              <a:ext uri="{FF2B5EF4-FFF2-40B4-BE49-F238E27FC236}">
                <a16:creationId xmlns:a16="http://schemas.microsoft.com/office/drawing/2014/main" id="{88BC7B90-4C99-4653-872A-3572A02DAE99}"/>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3B03516-4D31-49D2-9488-33C734A7A4F6}"/>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955677322"/>
      </p:ext>
    </p:extLst>
  </p:cSld>
  <p:clrMapOvr>
    <a:masterClrMapping/>
  </p:clrMapOvr>
  <p:hf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0D8488-CF25-431B-A87A-AAF141BD0BBB}"/>
              </a:ext>
            </a:extLst>
          </p:cNvPr>
          <p:cNvSpPr>
            <a:spLocks noGrp="1"/>
          </p:cNvSpPr>
          <p:nvPr>
            <p:ph type="dt" sz="half" idx="10"/>
          </p:nvPr>
        </p:nvSpPr>
        <p:spPr/>
        <p:txBody>
          <a:bodyPr/>
          <a:lstStyle/>
          <a:p>
            <a:r>
              <a:rPr lang="it-IT"/>
              <a:t>01/12/2022</a:t>
            </a:r>
            <a:endParaRPr lang="en-US"/>
          </a:p>
        </p:txBody>
      </p:sp>
      <p:sp>
        <p:nvSpPr>
          <p:cNvPr id="3" name="Footer Placeholder 2">
            <a:extLst>
              <a:ext uri="{FF2B5EF4-FFF2-40B4-BE49-F238E27FC236}">
                <a16:creationId xmlns:a16="http://schemas.microsoft.com/office/drawing/2014/main" id="{8A2F58E5-C92D-4C64-B867-0576B1EADD0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9216797-ABEC-4FE0-AFDE-36107B96710D}"/>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2354622750"/>
      </p:ext>
    </p:extLst>
  </p:cSld>
  <p:clrMapOvr>
    <a:masterClrMapping/>
  </p:clrMapOvr>
  <p:hf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D770293-9E93-74FC-D04F-AA3466996AC0}"/>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DD13774-9497-02BB-E228-665E241E602F}"/>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597B4E4-3F5A-373B-02D2-E5D4DF818E6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14683D80-C76E-E186-F8B6-B6BEB207620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AE29551-9439-9EBF-6E60-4D6D52F08B98}"/>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30737645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8F2B0-990D-418E-9D10-2464E9866929}"/>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Content Placeholder 2">
            <a:extLst>
              <a:ext uri="{FF2B5EF4-FFF2-40B4-BE49-F238E27FC236}">
                <a16:creationId xmlns:a16="http://schemas.microsoft.com/office/drawing/2014/main" id="{A6881131-AFFD-4339-9F30-D408B5105C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Text Placeholder 3">
            <a:extLst>
              <a:ext uri="{FF2B5EF4-FFF2-40B4-BE49-F238E27FC236}">
                <a16:creationId xmlns:a16="http://schemas.microsoft.com/office/drawing/2014/main" id="{7A7C47F4-7968-4698-8BD3-A583099FAA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a:extLst>
              <a:ext uri="{FF2B5EF4-FFF2-40B4-BE49-F238E27FC236}">
                <a16:creationId xmlns:a16="http://schemas.microsoft.com/office/drawing/2014/main" id="{7E12BC6F-3996-4B2B-B8F2-DD3A82CCF76B}"/>
              </a:ext>
            </a:extLst>
          </p:cNvPr>
          <p:cNvSpPr>
            <a:spLocks noGrp="1"/>
          </p:cNvSpPr>
          <p:nvPr>
            <p:ph type="dt" sz="half" idx="10"/>
          </p:nvPr>
        </p:nvSpPr>
        <p:spPr/>
        <p:txBody>
          <a:bodyPr/>
          <a:lstStyle/>
          <a:p>
            <a:r>
              <a:rPr lang="it-IT"/>
              <a:t>01/12/2022</a:t>
            </a:r>
            <a:endParaRPr lang="en-US"/>
          </a:p>
        </p:txBody>
      </p:sp>
      <p:sp>
        <p:nvSpPr>
          <p:cNvPr id="6" name="Footer Placeholder 5">
            <a:extLst>
              <a:ext uri="{FF2B5EF4-FFF2-40B4-BE49-F238E27FC236}">
                <a16:creationId xmlns:a16="http://schemas.microsoft.com/office/drawing/2014/main" id="{EA832E66-581A-4CF2-A40A-4E24FAAC4AE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83B1C89-C625-4618-81A2-FB34E4DA0712}"/>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939874830"/>
      </p:ext>
    </p:extLst>
  </p:cSld>
  <p:clrMapOvr>
    <a:masterClrMapping/>
  </p:clrMapOvr>
  <p:hf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1486F-443A-4F2D-AB1F-8B1F4C4DE72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Picture Placeholder 2">
            <a:extLst>
              <a:ext uri="{FF2B5EF4-FFF2-40B4-BE49-F238E27FC236}">
                <a16:creationId xmlns:a16="http://schemas.microsoft.com/office/drawing/2014/main" id="{E3A21213-E7FB-406A-B8CD-735AAC7AD0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a:p>
        </p:txBody>
      </p:sp>
      <p:sp>
        <p:nvSpPr>
          <p:cNvPr id="4" name="Text Placeholder 3">
            <a:extLst>
              <a:ext uri="{FF2B5EF4-FFF2-40B4-BE49-F238E27FC236}">
                <a16:creationId xmlns:a16="http://schemas.microsoft.com/office/drawing/2014/main" id="{F4F41A03-500E-49F7-8D99-A1EAFE4D34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a:extLst>
              <a:ext uri="{FF2B5EF4-FFF2-40B4-BE49-F238E27FC236}">
                <a16:creationId xmlns:a16="http://schemas.microsoft.com/office/drawing/2014/main" id="{5391523D-69E9-4EAE-A610-B3A237B75842}"/>
              </a:ext>
            </a:extLst>
          </p:cNvPr>
          <p:cNvSpPr>
            <a:spLocks noGrp="1"/>
          </p:cNvSpPr>
          <p:nvPr>
            <p:ph type="dt" sz="half" idx="10"/>
          </p:nvPr>
        </p:nvSpPr>
        <p:spPr/>
        <p:txBody>
          <a:bodyPr/>
          <a:lstStyle/>
          <a:p>
            <a:r>
              <a:rPr lang="it-IT"/>
              <a:t>01/12/2022</a:t>
            </a:r>
            <a:endParaRPr lang="en-US"/>
          </a:p>
        </p:txBody>
      </p:sp>
      <p:sp>
        <p:nvSpPr>
          <p:cNvPr id="6" name="Footer Placeholder 5">
            <a:extLst>
              <a:ext uri="{FF2B5EF4-FFF2-40B4-BE49-F238E27FC236}">
                <a16:creationId xmlns:a16="http://schemas.microsoft.com/office/drawing/2014/main" id="{4EDB852F-4134-4AB5-BA87-483B1E1ADD2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34C5CB-918E-4A09-8222-D36E37B63C02}"/>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052726853"/>
      </p:ext>
    </p:extLst>
  </p:cSld>
  <p:clrMapOvr>
    <a:masterClrMapping/>
  </p:clrMapOvr>
  <p:hf hdr="0" ftr="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2744C-12E6-455B-B646-2EA92DE0E9A2}"/>
              </a:ext>
            </a:extLst>
          </p:cNvPr>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a:extLst>
              <a:ext uri="{FF2B5EF4-FFF2-40B4-BE49-F238E27FC236}">
                <a16:creationId xmlns:a16="http://schemas.microsoft.com/office/drawing/2014/main" id="{B7D71C4D-C062-4EEE-9A9A-31ADCC5C8767}"/>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a:extLst>
              <a:ext uri="{FF2B5EF4-FFF2-40B4-BE49-F238E27FC236}">
                <a16:creationId xmlns:a16="http://schemas.microsoft.com/office/drawing/2014/main" id="{1944DC97-C26E-407A-9E29-68C52D547BDA}"/>
              </a:ext>
            </a:extLst>
          </p:cNvPr>
          <p:cNvSpPr>
            <a:spLocks noGrp="1"/>
          </p:cNvSpPr>
          <p:nvPr>
            <p:ph type="dt" sz="half" idx="10"/>
          </p:nvPr>
        </p:nvSpPr>
        <p:spPr/>
        <p:txBody>
          <a:bodyPr/>
          <a:lstStyle/>
          <a:p>
            <a:r>
              <a:rPr lang="it-IT"/>
              <a:t>01/12/2022</a:t>
            </a:r>
            <a:endParaRPr lang="en-US"/>
          </a:p>
        </p:txBody>
      </p:sp>
      <p:sp>
        <p:nvSpPr>
          <p:cNvPr id="5" name="Footer Placeholder 4">
            <a:extLst>
              <a:ext uri="{FF2B5EF4-FFF2-40B4-BE49-F238E27FC236}">
                <a16:creationId xmlns:a16="http://schemas.microsoft.com/office/drawing/2014/main" id="{E72E9353-B771-47FF-975E-72337414E0E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A5A858-B8B2-4364-A7D0-B2E8FAE0ADD4}"/>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816650419"/>
      </p:ext>
    </p:extLst>
  </p:cSld>
  <p:clrMapOvr>
    <a:masterClrMapping/>
  </p:clrMapOvr>
  <p:hf hdr="0" ftr="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A6BABE-D80C-4F54-A03C-E1F9EBCA8323}"/>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a:p>
        </p:txBody>
      </p:sp>
      <p:sp>
        <p:nvSpPr>
          <p:cNvPr id="3" name="Vertical Text Placeholder 2">
            <a:extLst>
              <a:ext uri="{FF2B5EF4-FFF2-40B4-BE49-F238E27FC236}">
                <a16:creationId xmlns:a16="http://schemas.microsoft.com/office/drawing/2014/main" id="{69285191-EF5B-48BE-AB5D-B7BA4C3D093D}"/>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a:extLst>
              <a:ext uri="{FF2B5EF4-FFF2-40B4-BE49-F238E27FC236}">
                <a16:creationId xmlns:a16="http://schemas.microsoft.com/office/drawing/2014/main" id="{19FA387A-1231-4FE3-8574-D4331A3432D2}"/>
              </a:ext>
            </a:extLst>
          </p:cNvPr>
          <p:cNvSpPr>
            <a:spLocks noGrp="1"/>
          </p:cNvSpPr>
          <p:nvPr>
            <p:ph type="dt" sz="half" idx="10"/>
          </p:nvPr>
        </p:nvSpPr>
        <p:spPr/>
        <p:txBody>
          <a:bodyPr/>
          <a:lstStyle/>
          <a:p>
            <a:r>
              <a:rPr lang="it-IT"/>
              <a:t>01/12/2022</a:t>
            </a:r>
            <a:endParaRPr lang="en-US"/>
          </a:p>
        </p:txBody>
      </p:sp>
      <p:sp>
        <p:nvSpPr>
          <p:cNvPr id="5" name="Footer Placeholder 4">
            <a:extLst>
              <a:ext uri="{FF2B5EF4-FFF2-40B4-BE49-F238E27FC236}">
                <a16:creationId xmlns:a16="http://schemas.microsoft.com/office/drawing/2014/main" id="{02F21559-4901-4AD3-ABE7-DF023545731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F6C18E-B751-4E7B-9CD8-1BF44DAB80F4}"/>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1523654569"/>
      </p:ext>
    </p:extLst>
  </p:cSld>
  <p:clrMapOvr>
    <a:masterClrMapping/>
  </p:clrMapOvr>
  <p:hf hdr="0" ftr="0"/>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_Titolo e contenuto">
    <p:bg>
      <p:bgPr>
        <a:blipFill dpi="0" rotWithShape="1">
          <a:blip r:embed="rId2">
            <a:alphaModFix amt="2000"/>
            <a:lum/>
            <a:extLst>
              <a:ext uri="{BEBA8EAE-BF5A-486C-A8C5-ECC9F3942E4B}">
                <a14:imgProps xmlns:a14="http://schemas.microsoft.com/office/drawing/2010/main">
                  <a14:imgLayer r:embed="rId3">
                    <a14:imgEffect>
                      <a14:sharpenSoften amount="10000"/>
                    </a14:imgEffect>
                  </a14:imgLayer>
                </a14:imgProps>
              </a:ext>
            </a:extLst>
          </a:blip>
          <a:srcRect/>
          <a:stretch>
            <a:fillRect t="-13000" b="-13000"/>
          </a:stretch>
        </a:blipFill>
        <a:effectLst/>
      </p:bgPr>
    </p:bg>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9EAC9521-F6E2-6485-9C60-5145DF8162D7}"/>
              </a:ext>
            </a:extLst>
          </p:cNvPr>
          <p:cNvPicPr>
            <a:picLocks noChangeAspect="1"/>
          </p:cNvPicPr>
          <p:nvPr/>
        </p:nvPicPr>
        <p:blipFill>
          <a:blip r:embed="rId4">
            <a:alphaModFix amt="1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3569" y="5711731"/>
            <a:ext cx="2215435" cy="1567030"/>
          </a:xfrm>
          <a:prstGeom prst="ellipse">
            <a:avLst/>
          </a:prstGeom>
          <a:ln>
            <a:noFill/>
          </a:ln>
          <a:effectLst>
            <a:softEdge rad="112500"/>
          </a:effectLst>
        </p:spPr>
      </p:pic>
      <p:pic>
        <p:nvPicPr>
          <p:cNvPr id="23" name="Immagine 22">
            <a:extLst>
              <a:ext uri="{FF2B5EF4-FFF2-40B4-BE49-F238E27FC236}">
                <a16:creationId xmlns:a16="http://schemas.microsoft.com/office/drawing/2014/main" id="{1C14E791-D352-6150-6A49-8FB47A1423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1292761" cy="914401"/>
          </a:xfrm>
          <a:prstGeom prst="rect">
            <a:avLst/>
          </a:prstGeom>
        </p:spPr>
      </p:pic>
      <p:sp>
        <p:nvSpPr>
          <p:cNvPr id="24" name="Titolo 23">
            <a:extLst>
              <a:ext uri="{FF2B5EF4-FFF2-40B4-BE49-F238E27FC236}">
                <a16:creationId xmlns:a16="http://schemas.microsoft.com/office/drawing/2014/main" id="{7F155630-716C-4D97-5D91-BAE5146251E6}"/>
              </a:ext>
            </a:extLst>
          </p:cNvPr>
          <p:cNvSpPr>
            <a:spLocks noGrp="1"/>
          </p:cNvSpPr>
          <p:nvPr>
            <p:ph type="title"/>
          </p:nvPr>
        </p:nvSpPr>
        <p:spPr>
          <a:xfrm>
            <a:off x="2381251" y="1"/>
            <a:ext cx="9810748" cy="723900"/>
          </a:xfrm>
          <a:solidFill>
            <a:schemeClr val="bg2">
              <a:lumMod val="25000"/>
            </a:schemeClr>
          </a:solidFill>
        </p:spPr>
        <p:txBody>
          <a:bodyPr>
            <a:normAutofit/>
          </a:bodyPr>
          <a:lstStyle>
            <a:lvl1pPr>
              <a:defRPr sz="3200">
                <a:solidFill>
                  <a:schemeClr val="bg1"/>
                </a:solidFill>
                <a:latin typeface="Arial" panose="020B0604020202020204" pitchFamily="34" charset="0"/>
                <a:cs typeface="Arial" panose="020B0604020202020204" pitchFamily="34" charset="0"/>
              </a:defRPr>
            </a:lvl1pPr>
          </a:lstStyle>
          <a:p>
            <a:r>
              <a:rPr lang="it-IT"/>
              <a:t>Fare clic per modificare lo stile del titolo dello schema</a:t>
            </a:r>
            <a:endParaRPr lang="it-IT" dirty="0"/>
          </a:p>
        </p:txBody>
      </p:sp>
      <p:cxnSp>
        <p:nvCxnSpPr>
          <p:cNvPr id="29" name="Connettore diritto 28">
            <a:extLst>
              <a:ext uri="{FF2B5EF4-FFF2-40B4-BE49-F238E27FC236}">
                <a16:creationId xmlns:a16="http://schemas.microsoft.com/office/drawing/2014/main" id="{55B2C5AC-9C01-8105-7E0D-51FF7D03514E}"/>
              </a:ext>
            </a:extLst>
          </p:cNvPr>
          <p:cNvCxnSpPr>
            <a:cxnSpLocks/>
          </p:cNvCxnSpPr>
          <p:nvPr/>
        </p:nvCxnSpPr>
        <p:spPr>
          <a:xfrm>
            <a:off x="1219227" y="109728"/>
            <a:ext cx="0" cy="614172"/>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pic>
        <p:nvPicPr>
          <p:cNvPr id="32" name="Immagine 31">
            <a:extLst>
              <a:ext uri="{FF2B5EF4-FFF2-40B4-BE49-F238E27FC236}">
                <a16:creationId xmlns:a16="http://schemas.microsoft.com/office/drawing/2014/main" id="{2C241D16-149B-7DA3-D67A-E2BA8446D4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2760" y="190500"/>
            <a:ext cx="1004047" cy="533400"/>
          </a:xfrm>
          <a:prstGeom prst="rect">
            <a:avLst/>
          </a:prstGeom>
        </p:spPr>
      </p:pic>
      <p:sp>
        <p:nvSpPr>
          <p:cNvPr id="35" name="Segnaposto numero diapositiva 34">
            <a:extLst>
              <a:ext uri="{FF2B5EF4-FFF2-40B4-BE49-F238E27FC236}">
                <a16:creationId xmlns:a16="http://schemas.microsoft.com/office/drawing/2014/main" id="{334FF494-BCA5-C34C-072E-F3D454D19F4B}"/>
              </a:ext>
            </a:extLst>
          </p:cNvPr>
          <p:cNvSpPr>
            <a:spLocks noGrp="1"/>
          </p:cNvSpPr>
          <p:nvPr>
            <p:ph type="sldNum" sz="quarter" idx="12"/>
          </p:nvPr>
        </p:nvSpPr>
        <p:spPr/>
        <p:txBody>
          <a:bodyPr/>
          <a:lstStyle/>
          <a:p>
            <a:fld id="{F8E28480-1C08-4458-AD97-0283E6FFD09D}" type="slidenum">
              <a:rPr lang="en-US" smtClean="0"/>
              <a:pPr/>
              <a:t>‹N›</a:t>
            </a:fld>
            <a:endParaRPr lang="en-US"/>
          </a:p>
        </p:txBody>
      </p:sp>
      <p:cxnSp>
        <p:nvCxnSpPr>
          <p:cNvPr id="37" name="Connettore diritto 36">
            <a:extLst>
              <a:ext uri="{FF2B5EF4-FFF2-40B4-BE49-F238E27FC236}">
                <a16:creationId xmlns:a16="http://schemas.microsoft.com/office/drawing/2014/main" id="{C0E911D1-1A5A-88A6-F9E9-5A92BD2BCB3C}"/>
              </a:ext>
            </a:extLst>
          </p:cNvPr>
          <p:cNvCxnSpPr/>
          <p:nvPr/>
        </p:nvCxnSpPr>
        <p:spPr>
          <a:xfrm>
            <a:off x="-1" y="6495246"/>
            <a:ext cx="10972773"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sp>
        <p:nvSpPr>
          <p:cNvPr id="38" name="CasellaDiTesto 37">
            <a:extLst>
              <a:ext uri="{FF2B5EF4-FFF2-40B4-BE49-F238E27FC236}">
                <a16:creationId xmlns:a16="http://schemas.microsoft.com/office/drawing/2014/main" id="{7285B58E-49BB-25B5-8A6E-EC98CBA53FEF}"/>
              </a:ext>
            </a:extLst>
          </p:cNvPr>
          <p:cNvSpPr txBox="1"/>
          <p:nvPr/>
        </p:nvSpPr>
        <p:spPr>
          <a:xfrm>
            <a:off x="0" y="6495246"/>
            <a:ext cx="5720080"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Analisi strutturale di archi soggetti a danneggiamento</a:t>
            </a:r>
          </a:p>
        </p:txBody>
      </p:sp>
      <p:sp>
        <p:nvSpPr>
          <p:cNvPr id="42" name="CasellaDiTesto 41">
            <a:extLst>
              <a:ext uri="{FF2B5EF4-FFF2-40B4-BE49-F238E27FC236}">
                <a16:creationId xmlns:a16="http://schemas.microsoft.com/office/drawing/2014/main" id="{9FDC8254-9969-F585-B0AC-8781C826CFF9}"/>
              </a:ext>
            </a:extLst>
          </p:cNvPr>
          <p:cNvSpPr txBox="1"/>
          <p:nvPr/>
        </p:nvSpPr>
        <p:spPr>
          <a:xfrm>
            <a:off x="8240368" y="6515393"/>
            <a:ext cx="2732404"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Candidato: Vittorio Leprotto</a:t>
            </a:r>
          </a:p>
        </p:txBody>
      </p:sp>
      <p:sp>
        <p:nvSpPr>
          <p:cNvPr id="43" name="Segnaposto data 42">
            <a:extLst>
              <a:ext uri="{FF2B5EF4-FFF2-40B4-BE49-F238E27FC236}">
                <a16:creationId xmlns:a16="http://schemas.microsoft.com/office/drawing/2014/main" id="{1115D754-B706-9634-C5AA-6660365F0898}"/>
              </a:ext>
            </a:extLst>
          </p:cNvPr>
          <p:cNvSpPr>
            <a:spLocks noGrp="1"/>
          </p:cNvSpPr>
          <p:nvPr>
            <p:ph type="dt" sz="half" idx="13"/>
          </p:nvPr>
        </p:nvSpPr>
        <p:spPr>
          <a:xfrm rot="5400000">
            <a:off x="9975742" y="3270143"/>
            <a:ext cx="4114801" cy="317713"/>
          </a:xfrm>
          <a:ln w="3175">
            <a:solidFill>
              <a:schemeClr val="bg1"/>
            </a:solidFill>
          </a:ln>
        </p:spPr>
        <p:txBody>
          <a:bodyPr/>
          <a:lstStyle>
            <a:lvl1pPr>
              <a:defRPr>
                <a:latin typeface="Garamond" panose="02020404030301010803" pitchFamily="18" charset="0"/>
              </a:defRPr>
            </a:lvl1pPr>
          </a:lstStyle>
          <a:p>
            <a:r>
              <a:rPr lang="it-IT"/>
              <a:t>01/12/2022</a:t>
            </a:r>
            <a:endParaRPr lang="en-US"/>
          </a:p>
        </p:txBody>
      </p:sp>
    </p:spTree>
    <p:extLst>
      <p:ext uri="{BB962C8B-B14F-4D97-AF65-F5344CB8AC3E}">
        <p14:creationId xmlns:p14="http://schemas.microsoft.com/office/powerpoint/2010/main" val="121643612"/>
      </p:ext>
    </p:extLst>
  </p:cSld>
  <p:clrMapOvr>
    <a:masterClrMapping/>
  </p:clrMapOvr>
  <p:hf hdr="0" ftr="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Layout tesi">
    <p:bg>
      <p:bgPr>
        <a:blipFill dpi="0" rotWithShape="1">
          <a:blip r:embed="rId2">
            <a:alphaModFix amt="2000"/>
            <a:lum/>
            <a:extLst>
              <a:ext uri="{BEBA8EAE-BF5A-486C-A8C5-ECC9F3942E4B}">
                <a14:imgProps xmlns:a14="http://schemas.microsoft.com/office/drawing/2010/main">
                  <a14:imgLayer r:embed="rId3">
                    <a14:imgEffect>
                      <a14:sharpenSoften amount="10000"/>
                    </a14:imgEffect>
                  </a14:imgLayer>
                </a14:imgProps>
              </a:ext>
            </a:extLst>
          </a:blip>
          <a:srcRect/>
          <a:stretch>
            <a:fillRect t="-13000" b="-13000"/>
          </a:stretch>
        </a:blipFill>
        <a:effectLst/>
      </p:bgPr>
    </p:bg>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9EAC9521-F6E2-6485-9C60-5145DF8162D7}"/>
              </a:ext>
            </a:extLst>
          </p:cNvPr>
          <p:cNvPicPr>
            <a:picLocks noChangeAspect="1"/>
          </p:cNvPicPr>
          <p:nvPr/>
        </p:nvPicPr>
        <p:blipFill>
          <a:blip r:embed="rId4">
            <a:alphaModFix amt="1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3569" y="5711731"/>
            <a:ext cx="2215435" cy="1567030"/>
          </a:xfrm>
          <a:prstGeom prst="ellipse">
            <a:avLst/>
          </a:prstGeom>
          <a:ln>
            <a:noFill/>
          </a:ln>
          <a:effectLst>
            <a:softEdge rad="112500"/>
          </a:effectLst>
        </p:spPr>
      </p:pic>
      <p:sp>
        <p:nvSpPr>
          <p:cNvPr id="24" name="Titolo 23">
            <a:extLst>
              <a:ext uri="{FF2B5EF4-FFF2-40B4-BE49-F238E27FC236}">
                <a16:creationId xmlns:a16="http://schemas.microsoft.com/office/drawing/2014/main" id="{7F155630-716C-4D97-5D91-BAE5146251E6}"/>
              </a:ext>
            </a:extLst>
          </p:cNvPr>
          <p:cNvSpPr>
            <a:spLocks noGrp="1"/>
          </p:cNvSpPr>
          <p:nvPr>
            <p:ph type="title"/>
          </p:nvPr>
        </p:nvSpPr>
        <p:spPr>
          <a:xfrm>
            <a:off x="-1" y="1"/>
            <a:ext cx="12192000" cy="723900"/>
          </a:xfrm>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lvl1pPr>
              <a:defRPr lang="it-IT" sz="3200" dirty="0">
                <a:solidFill>
                  <a:schemeClr val="bg1"/>
                </a:solidFill>
                <a:latin typeface="Garamond" panose="02020404030301010803" pitchFamily="18" charset="0"/>
                <a:cs typeface="Arial" panose="020B0604020202020204" pitchFamily="34" charset="0"/>
              </a:defRPr>
            </a:lvl1pPr>
          </a:lstStyle>
          <a:p>
            <a:pPr lvl="0" algn="ctr"/>
            <a:r>
              <a:rPr lang="it-IT"/>
              <a:t>Fare clic per modificare lo stile del titolo dello schema</a:t>
            </a:r>
            <a:endParaRPr lang="it-IT" dirty="0"/>
          </a:p>
        </p:txBody>
      </p:sp>
      <p:cxnSp>
        <p:nvCxnSpPr>
          <p:cNvPr id="29" name="Connettore diritto 28">
            <a:extLst>
              <a:ext uri="{FF2B5EF4-FFF2-40B4-BE49-F238E27FC236}">
                <a16:creationId xmlns:a16="http://schemas.microsoft.com/office/drawing/2014/main" id="{55B2C5AC-9C01-8105-7E0D-51FF7D03514E}"/>
              </a:ext>
            </a:extLst>
          </p:cNvPr>
          <p:cNvCxnSpPr>
            <a:cxnSpLocks/>
          </p:cNvCxnSpPr>
          <p:nvPr/>
        </p:nvCxnSpPr>
        <p:spPr>
          <a:xfrm>
            <a:off x="1383125" y="54865"/>
            <a:ext cx="0" cy="61417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Segnaposto numero diapositiva 34">
            <a:extLst>
              <a:ext uri="{FF2B5EF4-FFF2-40B4-BE49-F238E27FC236}">
                <a16:creationId xmlns:a16="http://schemas.microsoft.com/office/drawing/2014/main" id="{334FF494-BCA5-C34C-072E-F3D454D19F4B}"/>
              </a:ext>
            </a:extLst>
          </p:cNvPr>
          <p:cNvSpPr>
            <a:spLocks noGrp="1"/>
          </p:cNvSpPr>
          <p:nvPr>
            <p:ph type="sldNum" sz="quarter" idx="12"/>
          </p:nvPr>
        </p:nvSpPr>
        <p:spPr/>
        <p:txBody>
          <a:bodyPr/>
          <a:lstStyle/>
          <a:p>
            <a:fld id="{F8E28480-1C08-4458-AD97-0283E6FFD09D}" type="slidenum">
              <a:rPr lang="en-US" smtClean="0"/>
              <a:pPr/>
              <a:t>‹N›</a:t>
            </a:fld>
            <a:endParaRPr lang="en-US" dirty="0"/>
          </a:p>
        </p:txBody>
      </p:sp>
      <p:cxnSp>
        <p:nvCxnSpPr>
          <p:cNvPr id="37" name="Connettore diritto 36">
            <a:extLst>
              <a:ext uri="{FF2B5EF4-FFF2-40B4-BE49-F238E27FC236}">
                <a16:creationId xmlns:a16="http://schemas.microsoft.com/office/drawing/2014/main" id="{C0E911D1-1A5A-88A6-F9E9-5A92BD2BCB3C}"/>
              </a:ext>
            </a:extLst>
          </p:cNvPr>
          <p:cNvCxnSpPr/>
          <p:nvPr/>
        </p:nvCxnSpPr>
        <p:spPr>
          <a:xfrm>
            <a:off x="-1" y="6495246"/>
            <a:ext cx="10972773"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sp>
        <p:nvSpPr>
          <p:cNvPr id="38" name="CasellaDiTesto 37">
            <a:extLst>
              <a:ext uri="{FF2B5EF4-FFF2-40B4-BE49-F238E27FC236}">
                <a16:creationId xmlns:a16="http://schemas.microsoft.com/office/drawing/2014/main" id="{7285B58E-49BB-25B5-8A6E-EC98CBA53FEF}"/>
              </a:ext>
            </a:extLst>
          </p:cNvPr>
          <p:cNvSpPr txBox="1"/>
          <p:nvPr/>
        </p:nvSpPr>
        <p:spPr>
          <a:xfrm>
            <a:off x="0" y="6495246"/>
            <a:ext cx="5720080"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Analisi strutturale di archi soggetti a danneggiamento</a:t>
            </a:r>
          </a:p>
        </p:txBody>
      </p:sp>
      <p:sp>
        <p:nvSpPr>
          <p:cNvPr id="42" name="CasellaDiTesto 41">
            <a:extLst>
              <a:ext uri="{FF2B5EF4-FFF2-40B4-BE49-F238E27FC236}">
                <a16:creationId xmlns:a16="http://schemas.microsoft.com/office/drawing/2014/main" id="{9FDC8254-9969-F585-B0AC-8781C826CFF9}"/>
              </a:ext>
            </a:extLst>
          </p:cNvPr>
          <p:cNvSpPr txBox="1"/>
          <p:nvPr/>
        </p:nvSpPr>
        <p:spPr>
          <a:xfrm>
            <a:off x="8240368" y="6515393"/>
            <a:ext cx="2732404"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Candidato: Vittorio Leprotto</a:t>
            </a:r>
          </a:p>
        </p:txBody>
      </p:sp>
      <p:sp>
        <p:nvSpPr>
          <p:cNvPr id="43" name="Segnaposto data 42">
            <a:extLst>
              <a:ext uri="{FF2B5EF4-FFF2-40B4-BE49-F238E27FC236}">
                <a16:creationId xmlns:a16="http://schemas.microsoft.com/office/drawing/2014/main" id="{1115D754-B706-9634-C5AA-6660365F0898}"/>
              </a:ext>
            </a:extLst>
          </p:cNvPr>
          <p:cNvSpPr>
            <a:spLocks noGrp="1"/>
          </p:cNvSpPr>
          <p:nvPr>
            <p:ph type="dt" sz="half" idx="13"/>
          </p:nvPr>
        </p:nvSpPr>
        <p:spPr>
          <a:xfrm rot="5400000">
            <a:off x="9975742" y="3270143"/>
            <a:ext cx="4114801" cy="317713"/>
          </a:xfrm>
          <a:ln w="3175">
            <a:solidFill>
              <a:schemeClr val="bg1"/>
            </a:solidFill>
          </a:ln>
        </p:spPr>
        <p:txBody>
          <a:bodyPr/>
          <a:lstStyle>
            <a:lvl1pPr>
              <a:defRPr>
                <a:latin typeface="Garamond" panose="02020404030301010803" pitchFamily="18" charset="0"/>
              </a:defRPr>
            </a:lvl1pPr>
          </a:lstStyle>
          <a:p>
            <a:r>
              <a:rPr lang="it-IT"/>
              <a:t>01/12/2022</a:t>
            </a:r>
            <a:endParaRPr lang="en-US" dirty="0"/>
          </a:p>
        </p:txBody>
      </p:sp>
      <p:pic>
        <p:nvPicPr>
          <p:cNvPr id="5" name="Immagine 4">
            <a:extLst>
              <a:ext uri="{FF2B5EF4-FFF2-40B4-BE49-F238E27FC236}">
                <a16:creationId xmlns:a16="http://schemas.microsoft.com/office/drawing/2014/main" id="{06C34459-6ED2-F4DD-E8FC-D190CC8E5AD3}"/>
              </a:ext>
            </a:extLst>
          </p:cNvPr>
          <p:cNvPicPr>
            <a:picLocks noChangeAspect="1"/>
          </p:cNvPicPr>
          <p:nvPr/>
        </p:nvPicPr>
        <p:blipFill rotWithShape="1">
          <a:blip r:embed="rId6">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746" t="15749" r="5906" b="18732"/>
          <a:stretch/>
        </p:blipFill>
        <p:spPr>
          <a:xfrm>
            <a:off x="66722" y="54865"/>
            <a:ext cx="1249680" cy="655293"/>
          </a:xfrm>
          <a:prstGeom prst="rect">
            <a:avLst/>
          </a:prstGeom>
        </p:spPr>
      </p:pic>
      <p:pic>
        <p:nvPicPr>
          <p:cNvPr id="7" name="Immagine 6">
            <a:extLst>
              <a:ext uri="{FF2B5EF4-FFF2-40B4-BE49-F238E27FC236}">
                <a16:creationId xmlns:a16="http://schemas.microsoft.com/office/drawing/2014/main" id="{4C7031E2-05E5-E43A-72E1-20F1059C9D4C}"/>
              </a:ext>
            </a:extLst>
          </p:cNvPr>
          <p:cNvPicPr>
            <a:picLocks noChangeAspect="1"/>
          </p:cNvPicPr>
          <p:nvPr/>
        </p:nvPicPr>
        <p:blipFill>
          <a:blip r:embed="rId8">
            <a:lum bright="70000" contrast="-70000"/>
            <a:extLst>
              <a:ext uri="{28A0092B-C50C-407E-A947-70E740481C1C}">
                <a14:useLocalDpi xmlns:a14="http://schemas.microsoft.com/office/drawing/2010/main" val="0"/>
              </a:ext>
            </a:extLst>
          </a:blip>
          <a:stretch>
            <a:fillRect/>
          </a:stretch>
        </p:blipFill>
        <p:spPr>
          <a:xfrm>
            <a:off x="1553398" y="166391"/>
            <a:ext cx="813625" cy="432239"/>
          </a:xfrm>
          <a:prstGeom prst="rect">
            <a:avLst/>
          </a:prstGeom>
        </p:spPr>
      </p:pic>
      <p:pic>
        <p:nvPicPr>
          <p:cNvPr id="2" name="Immagine 1">
            <a:extLst>
              <a:ext uri="{FF2B5EF4-FFF2-40B4-BE49-F238E27FC236}">
                <a16:creationId xmlns:a16="http://schemas.microsoft.com/office/drawing/2014/main" id="{1ED13C49-2878-C813-5CE5-F14C0EEFD698}"/>
              </a:ext>
            </a:extLst>
          </p:cNvPr>
          <p:cNvPicPr>
            <a:picLocks noChangeAspect="1"/>
          </p:cNvPicPr>
          <p:nvPr userDrawn="1"/>
        </p:nvPicPr>
        <p:blipFill>
          <a:blip r:embed="rId4">
            <a:alphaModFix amt="1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3569" y="5711731"/>
            <a:ext cx="2215435" cy="1567030"/>
          </a:xfrm>
          <a:prstGeom prst="ellipse">
            <a:avLst/>
          </a:prstGeom>
          <a:ln>
            <a:noFill/>
          </a:ln>
          <a:effectLst>
            <a:softEdge rad="112500"/>
          </a:effectLst>
        </p:spPr>
      </p:pic>
      <p:cxnSp>
        <p:nvCxnSpPr>
          <p:cNvPr id="3" name="Connettore diritto 2">
            <a:extLst>
              <a:ext uri="{FF2B5EF4-FFF2-40B4-BE49-F238E27FC236}">
                <a16:creationId xmlns:a16="http://schemas.microsoft.com/office/drawing/2014/main" id="{B88AA94A-FBEC-58AC-7BA0-32CC7781AF59}"/>
              </a:ext>
            </a:extLst>
          </p:cNvPr>
          <p:cNvCxnSpPr>
            <a:cxnSpLocks/>
          </p:cNvCxnSpPr>
          <p:nvPr userDrawn="1"/>
        </p:nvCxnSpPr>
        <p:spPr>
          <a:xfrm>
            <a:off x="1383125" y="54865"/>
            <a:ext cx="0" cy="61417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Connettore diritto 3">
            <a:extLst>
              <a:ext uri="{FF2B5EF4-FFF2-40B4-BE49-F238E27FC236}">
                <a16:creationId xmlns:a16="http://schemas.microsoft.com/office/drawing/2014/main" id="{2D5E8D7F-EFAD-8560-8990-1819A3079CA8}"/>
              </a:ext>
            </a:extLst>
          </p:cNvPr>
          <p:cNvCxnSpPr/>
          <p:nvPr userDrawn="1"/>
        </p:nvCxnSpPr>
        <p:spPr>
          <a:xfrm>
            <a:off x="-1" y="6495246"/>
            <a:ext cx="10972773"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sp>
        <p:nvSpPr>
          <p:cNvPr id="6" name="CasellaDiTesto 5">
            <a:extLst>
              <a:ext uri="{FF2B5EF4-FFF2-40B4-BE49-F238E27FC236}">
                <a16:creationId xmlns:a16="http://schemas.microsoft.com/office/drawing/2014/main" id="{FABE45D3-2059-9229-F641-5997F019F66B}"/>
              </a:ext>
            </a:extLst>
          </p:cNvPr>
          <p:cNvSpPr txBox="1"/>
          <p:nvPr userDrawn="1"/>
        </p:nvSpPr>
        <p:spPr>
          <a:xfrm>
            <a:off x="0" y="6495246"/>
            <a:ext cx="5720080"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Analisi strutturale di archi soggetti a danneggiamento</a:t>
            </a:r>
          </a:p>
        </p:txBody>
      </p:sp>
      <p:sp>
        <p:nvSpPr>
          <p:cNvPr id="8" name="CasellaDiTesto 7">
            <a:extLst>
              <a:ext uri="{FF2B5EF4-FFF2-40B4-BE49-F238E27FC236}">
                <a16:creationId xmlns:a16="http://schemas.microsoft.com/office/drawing/2014/main" id="{F08A7AA9-98B1-6157-3B37-B94A9430C10C}"/>
              </a:ext>
            </a:extLst>
          </p:cNvPr>
          <p:cNvSpPr txBox="1"/>
          <p:nvPr userDrawn="1"/>
        </p:nvSpPr>
        <p:spPr>
          <a:xfrm>
            <a:off x="8240368" y="6515393"/>
            <a:ext cx="2732404"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Candidato: Vittorio Leprotto</a:t>
            </a:r>
          </a:p>
        </p:txBody>
      </p:sp>
      <p:pic>
        <p:nvPicPr>
          <p:cNvPr id="9" name="Immagine 8">
            <a:extLst>
              <a:ext uri="{FF2B5EF4-FFF2-40B4-BE49-F238E27FC236}">
                <a16:creationId xmlns:a16="http://schemas.microsoft.com/office/drawing/2014/main" id="{7EB00E2C-9477-9E17-D9B0-4BACC95FED01}"/>
              </a:ext>
            </a:extLst>
          </p:cNvPr>
          <p:cNvPicPr>
            <a:picLocks noChangeAspect="1"/>
          </p:cNvPicPr>
          <p:nvPr userDrawn="1"/>
        </p:nvPicPr>
        <p:blipFill rotWithShape="1">
          <a:blip r:embed="rId6">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746" t="15749" r="5906" b="18732"/>
          <a:stretch/>
        </p:blipFill>
        <p:spPr>
          <a:xfrm>
            <a:off x="66722" y="54865"/>
            <a:ext cx="1249680" cy="655293"/>
          </a:xfrm>
          <a:prstGeom prst="rect">
            <a:avLst/>
          </a:prstGeom>
        </p:spPr>
      </p:pic>
      <p:pic>
        <p:nvPicPr>
          <p:cNvPr id="10" name="Immagine 9">
            <a:extLst>
              <a:ext uri="{FF2B5EF4-FFF2-40B4-BE49-F238E27FC236}">
                <a16:creationId xmlns:a16="http://schemas.microsoft.com/office/drawing/2014/main" id="{D32357E9-7F6F-E596-F00F-F6F47651D3AC}"/>
              </a:ext>
            </a:extLst>
          </p:cNvPr>
          <p:cNvPicPr>
            <a:picLocks noChangeAspect="1"/>
          </p:cNvPicPr>
          <p:nvPr userDrawn="1"/>
        </p:nvPicPr>
        <p:blipFill>
          <a:blip r:embed="rId8">
            <a:lum bright="70000" contrast="-70000"/>
            <a:extLst>
              <a:ext uri="{28A0092B-C50C-407E-A947-70E740481C1C}">
                <a14:useLocalDpi xmlns:a14="http://schemas.microsoft.com/office/drawing/2010/main" val="0"/>
              </a:ext>
            </a:extLst>
          </a:blip>
          <a:stretch>
            <a:fillRect/>
          </a:stretch>
        </p:blipFill>
        <p:spPr>
          <a:xfrm>
            <a:off x="1553398" y="166391"/>
            <a:ext cx="813625" cy="432239"/>
          </a:xfrm>
          <a:prstGeom prst="rect">
            <a:avLst/>
          </a:prstGeom>
        </p:spPr>
      </p:pic>
    </p:spTree>
    <p:extLst>
      <p:ext uri="{BB962C8B-B14F-4D97-AF65-F5344CB8AC3E}">
        <p14:creationId xmlns:p14="http://schemas.microsoft.com/office/powerpoint/2010/main" val="12008576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22B065-A167-AE86-BE37-B14EA63896A0}"/>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B057EF64-7D2A-9D0B-516C-B1F1B836A7ED}"/>
              </a:ext>
            </a:extLst>
          </p:cNvPr>
          <p:cNvSpPr>
            <a:spLocks noGrp="1"/>
          </p:cNvSpPr>
          <p:nvPr>
            <p:ph type="dt" sz="half" idx="10"/>
          </p:nvPr>
        </p:nvSpPr>
        <p:spPr/>
        <p:txBody>
          <a:bodyPr/>
          <a:lstStyle/>
          <a:p>
            <a:r>
              <a:rPr lang="it-IT"/>
              <a:t>01/12/2022</a:t>
            </a:r>
            <a:endParaRPr lang="en-US"/>
          </a:p>
        </p:txBody>
      </p:sp>
      <p:sp>
        <p:nvSpPr>
          <p:cNvPr id="4" name="Segnaposto piè di pagina 3">
            <a:extLst>
              <a:ext uri="{FF2B5EF4-FFF2-40B4-BE49-F238E27FC236}">
                <a16:creationId xmlns:a16="http://schemas.microsoft.com/office/drawing/2014/main" id="{E828D873-CE3C-BF57-DF54-586622D83DD1}"/>
              </a:ext>
            </a:extLst>
          </p:cNvPr>
          <p:cNvSpPr>
            <a:spLocks noGrp="1"/>
          </p:cNvSpPr>
          <p:nvPr>
            <p:ph type="ftr" sz="quarter" idx="11"/>
          </p:nvPr>
        </p:nvSpPr>
        <p:spPr/>
        <p:txBody>
          <a:bodyPr/>
          <a:lstStyle/>
          <a:p>
            <a:endParaRPr lang="en-US" dirty="0"/>
          </a:p>
        </p:txBody>
      </p:sp>
      <p:sp>
        <p:nvSpPr>
          <p:cNvPr id="5" name="Segnaposto numero diapositiva 4">
            <a:extLst>
              <a:ext uri="{FF2B5EF4-FFF2-40B4-BE49-F238E27FC236}">
                <a16:creationId xmlns:a16="http://schemas.microsoft.com/office/drawing/2014/main" id="{D8B2488C-9237-B3B4-0F28-413AA4EDB544}"/>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1638482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A6CACB-1047-D138-DC33-40CEBFE4060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0AE91288-C342-62D5-F5D9-2978768F4392}"/>
              </a:ext>
            </a:extLst>
          </p:cNvPr>
          <p:cNvSpPr>
            <a:spLocks noGrp="1"/>
          </p:cNvSpPr>
          <p:nvPr>
            <p:ph type="dt" sz="half" idx="10"/>
          </p:nvPr>
        </p:nvSpPr>
        <p:spPr/>
        <p:txBody>
          <a:bodyPr/>
          <a:lstStyle/>
          <a:p>
            <a:r>
              <a:rPr lang="it-IT"/>
              <a:t>01/12/2022</a:t>
            </a:r>
            <a:endParaRPr lang="en-US"/>
          </a:p>
        </p:txBody>
      </p:sp>
      <p:sp>
        <p:nvSpPr>
          <p:cNvPr id="4" name="Segnaposto piè di pagina 3">
            <a:extLst>
              <a:ext uri="{FF2B5EF4-FFF2-40B4-BE49-F238E27FC236}">
                <a16:creationId xmlns:a16="http://schemas.microsoft.com/office/drawing/2014/main" id="{77EE60A3-D940-F8BF-7FC2-41D090D6A1D4}"/>
              </a:ext>
            </a:extLst>
          </p:cNvPr>
          <p:cNvSpPr>
            <a:spLocks noGrp="1"/>
          </p:cNvSpPr>
          <p:nvPr>
            <p:ph type="ftr" sz="quarter" idx="11"/>
          </p:nvPr>
        </p:nvSpPr>
        <p:spPr/>
        <p:txBody>
          <a:bodyPr/>
          <a:lstStyle/>
          <a:p>
            <a:endParaRPr lang="en-US" dirty="0"/>
          </a:p>
        </p:txBody>
      </p:sp>
      <p:sp>
        <p:nvSpPr>
          <p:cNvPr id="5" name="Segnaposto numero diapositiva 4">
            <a:extLst>
              <a:ext uri="{FF2B5EF4-FFF2-40B4-BE49-F238E27FC236}">
                <a16:creationId xmlns:a16="http://schemas.microsoft.com/office/drawing/2014/main" id="{A2BD08C1-7009-FF56-940D-D5B62A1B9ADB}"/>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10709053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and Content">
    <p:bg>
      <p:bgPr>
        <a:blipFill dpi="0" rotWithShape="1">
          <a:blip r:embed="rId2">
            <a:alphaModFix amt="2000"/>
            <a:lum/>
            <a:extLst>
              <a:ext uri="{BEBA8EAE-BF5A-486C-A8C5-ECC9F3942E4B}">
                <a14:imgProps xmlns:a14="http://schemas.microsoft.com/office/drawing/2010/main">
                  <a14:imgLayer r:embed="rId3">
                    <a14:imgEffect>
                      <a14:sharpenSoften amount="10000"/>
                    </a14:imgEffect>
                  </a14:imgLayer>
                </a14:imgProps>
              </a:ext>
            </a:extLst>
          </a:blip>
          <a:srcRect/>
          <a:stretch>
            <a:fillRect t="-13000" b="-13000"/>
          </a:stretch>
        </a:blipFill>
        <a:effectLst/>
      </p:bgPr>
    </p:bg>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9EAC9521-F6E2-6485-9C60-5145DF8162D7}"/>
              </a:ext>
            </a:extLst>
          </p:cNvPr>
          <p:cNvPicPr>
            <a:picLocks noChangeAspect="1"/>
          </p:cNvPicPr>
          <p:nvPr userDrawn="1"/>
        </p:nvPicPr>
        <p:blipFill>
          <a:blip r:embed="rId4">
            <a:alphaModFix amt="1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3569" y="5711731"/>
            <a:ext cx="2215435" cy="1567030"/>
          </a:xfrm>
          <a:prstGeom prst="ellipse">
            <a:avLst/>
          </a:prstGeom>
          <a:ln>
            <a:noFill/>
          </a:ln>
          <a:effectLst>
            <a:softEdge rad="112500"/>
          </a:effectLst>
        </p:spPr>
      </p:pic>
      <p:pic>
        <p:nvPicPr>
          <p:cNvPr id="23" name="Immagine 22">
            <a:extLst>
              <a:ext uri="{FF2B5EF4-FFF2-40B4-BE49-F238E27FC236}">
                <a16:creationId xmlns:a16="http://schemas.microsoft.com/office/drawing/2014/main" id="{1C14E791-D352-6150-6A49-8FB47A1423C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92761" cy="914401"/>
          </a:xfrm>
          <a:prstGeom prst="rect">
            <a:avLst/>
          </a:prstGeom>
        </p:spPr>
      </p:pic>
      <p:sp>
        <p:nvSpPr>
          <p:cNvPr id="24" name="Titolo 23">
            <a:extLst>
              <a:ext uri="{FF2B5EF4-FFF2-40B4-BE49-F238E27FC236}">
                <a16:creationId xmlns:a16="http://schemas.microsoft.com/office/drawing/2014/main" id="{7F155630-716C-4D97-5D91-BAE5146251E6}"/>
              </a:ext>
            </a:extLst>
          </p:cNvPr>
          <p:cNvSpPr>
            <a:spLocks noGrp="1"/>
          </p:cNvSpPr>
          <p:nvPr>
            <p:ph type="title"/>
          </p:nvPr>
        </p:nvSpPr>
        <p:spPr>
          <a:xfrm>
            <a:off x="2381251" y="1"/>
            <a:ext cx="9810748" cy="723900"/>
          </a:xfrm>
          <a:solidFill>
            <a:schemeClr val="bg2">
              <a:lumMod val="25000"/>
            </a:schemeClr>
          </a:solidFill>
        </p:spPr>
        <p:txBody>
          <a:bodyPr>
            <a:normAutofit/>
          </a:bodyPr>
          <a:lstStyle>
            <a:lvl1pPr>
              <a:defRPr sz="3200">
                <a:solidFill>
                  <a:schemeClr val="bg1"/>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cxnSp>
        <p:nvCxnSpPr>
          <p:cNvPr id="29" name="Connettore diritto 28">
            <a:extLst>
              <a:ext uri="{FF2B5EF4-FFF2-40B4-BE49-F238E27FC236}">
                <a16:creationId xmlns:a16="http://schemas.microsoft.com/office/drawing/2014/main" id="{55B2C5AC-9C01-8105-7E0D-51FF7D03514E}"/>
              </a:ext>
            </a:extLst>
          </p:cNvPr>
          <p:cNvCxnSpPr>
            <a:cxnSpLocks/>
          </p:cNvCxnSpPr>
          <p:nvPr userDrawn="1"/>
        </p:nvCxnSpPr>
        <p:spPr>
          <a:xfrm>
            <a:off x="1219227" y="109728"/>
            <a:ext cx="0" cy="614172"/>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pic>
        <p:nvPicPr>
          <p:cNvPr id="32" name="Immagine 31">
            <a:extLst>
              <a:ext uri="{FF2B5EF4-FFF2-40B4-BE49-F238E27FC236}">
                <a16:creationId xmlns:a16="http://schemas.microsoft.com/office/drawing/2014/main" id="{2C241D16-149B-7DA3-D67A-E2BA8446D4E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292760" y="190500"/>
            <a:ext cx="1004047" cy="533400"/>
          </a:xfrm>
          <a:prstGeom prst="rect">
            <a:avLst/>
          </a:prstGeom>
        </p:spPr>
      </p:pic>
      <p:sp>
        <p:nvSpPr>
          <p:cNvPr id="35" name="Segnaposto numero diapositiva 34">
            <a:extLst>
              <a:ext uri="{FF2B5EF4-FFF2-40B4-BE49-F238E27FC236}">
                <a16:creationId xmlns:a16="http://schemas.microsoft.com/office/drawing/2014/main" id="{334FF494-BCA5-C34C-072E-F3D454D19F4B}"/>
              </a:ext>
            </a:extLst>
          </p:cNvPr>
          <p:cNvSpPr>
            <a:spLocks noGrp="1"/>
          </p:cNvSpPr>
          <p:nvPr>
            <p:ph type="sldNum" sz="quarter" idx="12"/>
          </p:nvPr>
        </p:nvSpPr>
        <p:spPr/>
        <p:txBody>
          <a:bodyPr/>
          <a:lstStyle/>
          <a:p>
            <a:fld id="{F8E28480-1C08-4458-AD97-0283E6FFD09D}" type="slidenum">
              <a:rPr lang="en-US" smtClean="0"/>
              <a:pPr/>
              <a:t>‹N›</a:t>
            </a:fld>
            <a:endParaRPr lang="en-US" dirty="0"/>
          </a:p>
        </p:txBody>
      </p:sp>
      <p:cxnSp>
        <p:nvCxnSpPr>
          <p:cNvPr id="37" name="Connettore diritto 36">
            <a:extLst>
              <a:ext uri="{FF2B5EF4-FFF2-40B4-BE49-F238E27FC236}">
                <a16:creationId xmlns:a16="http://schemas.microsoft.com/office/drawing/2014/main" id="{C0E911D1-1A5A-88A6-F9E9-5A92BD2BCB3C}"/>
              </a:ext>
            </a:extLst>
          </p:cNvPr>
          <p:cNvCxnSpPr/>
          <p:nvPr userDrawn="1"/>
        </p:nvCxnSpPr>
        <p:spPr>
          <a:xfrm>
            <a:off x="-1" y="6495246"/>
            <a:ext cx="10972773"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sp>
        <p:nvSpPr>
          <p:cNvPr id="38" name="CasellaDiTesto 37">
            <a:extLst>
              <a:ext uri="{FF2B5EF4-FFF2-40B4-BE49-F238E27FC236}">
                <a16:creationId xmlns:a16="http://schemas.microsoft.com/office/drawing/2014/main" id="{7285B58E-49BB-25B5-8A6E-EC98CBA53FEF}"/>
              </a:ext>
            </a:extLst>
          </p:cNvPr>
          <p:cNvSpPr txBox="1"/>
          <p:nvPr userDrawn="1"/>
        </p:nvSpPr>
        <p:spPr>
          <a:xfrm>
            <a:off x="0" y="6495246"/>
            <a:ext cx="5720080"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Analisi strutturale di archi soggetti a danneggiamento</a:t>
            </a:r>
          </a:p>
        </p:txBody>
      </p:sp>
      <p:sp>
        <p:nvSpPr>
          <p:cNvPr id="42" name="CasellaDiTesto 41">
            <a:extLst>
              <a:ext uri="{FF2B5EF4-FFF2-40B4-BE49-F238E27FC236}">
                <a16:creationId xmlns:a16="http://schemas.microsoft.com/office/drawing/2014/main" id="{9FDC8254-9969-F585-B0AC-8781C826CFF9}"/>
              </a:ext>
            </a:extLst>
          </p:cNvPr>
          <p:cNvSpPr txBox="1"/>
          <p:nvPr userDrawn="1"/>
        </p:nvSpPr>
        <p:spPr>
          <a:xfrm>
            <a:off x="8240368" y="6515393"/>
            <a:ext cx="2732404"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Candidato: Vittorio Leprotto</a:t>
            </a:r>
          </a:p>
        </p:txBody>
      </p:sp>
      <p:sp>
        <p:nvSpPr>
          <p:cNvPr id="43" name="Segnaposto data 42">
            <a:extLst>
              <a:ext uri="{FF2B5EF4-FFF2-40B4-BE49-F238E27FC236}">
                <a16:creationId xmlns:a16="http://schemas.microsoft.com/office/drawing/2014/main" id="{1115D754-B706-9634-C5AA-6660365F0898}"/>
              </a:ext>
            </a:extLst>
          </p:cNvPr>
          <p:cNvSpPr>
            <a:spLocks noGrp="1"/>
          </p:cNvSpPr>
          <p:nvPr>
            <p:ph type="dt" sz="half" idx="13"/>
          </p:nvPr>
        </p:nvSpPr>
        <p:spPr>
          <a:xfrm rot="5400000">
            <a:off x="9975742" y="3270143"/>
            <a:ext cx="4114801" cy="317713"/>
          </a:xfrm>
          <a:ln w="3175">
            <a:solidFill>
              <a:schemeClr val="bg1"/>
            </a:solidFill>
          </a:ln>
        </p:spPr>
        <p:txBody>
          <a:bodyPr/>
          <a:lstStyle>
            <a:lvl1pPr>
              <a:defRPr>
                <a:latin typeface="Garamond" panose="02020404030301010803" pitchFamily="18" charset="0"/>
              </a:defRPr>
            </a:lvl1pPr>
          </a:lstStyle>
          <a:p>
            <a:r>
              <a:rPr lang="it-IT" dirty="0"/>
              <a:t>01/12/2022</a:t>
            </a:r>
            <a:endParaRPr lang="en-US" dirty="0"/>
          </a:p>
        </p:txBody>
      </p:sp>
    </p:spTree>
    <p:extLst>
      <p:ext uri="{BB962C8B-B14F-4D97-AF65-F5344CB8AC3E}">
        <p14:creationId xmlns:p14="http://schemas.microsoft.com/office/powerpoint/2010/main" val="41858620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Layout tesi">
    <p:bg>
      <p:bgPr>
        <a:blipFill dpi="0" rotWithShape="1">
          <a:blip r:embed="rId2">
            <a:alphaModFix amt="2000"/>
            <a:lum/>
            <a:extLst>
              <a:ext uri="{BEBA8EAE-BF5A-486C-A8C5-ECC9F3942E4B}">
                <a14:imgProps xmlns:a14="http://schemas.microsoft.com/office/drawing/2010/main">
                  <a14:imgLayer r:embed="rId3">
                    <a14:imgEffect>
                      <a14:sharpenSoften amount="10000"/>
                    </a14:imgEffect>
                  </a14:imgLayer>
                </a14:imgProps>
              </a:ext>
            </a:extLst>
          </a:blip>
          <a:srcRect/>
          <a:stretch>
            <a:fillRect t="-13000" b="-13000"/>
          </a:stretch>
        </a:blipFill>
        <a:effectLst/>
      </p:bgPr>
    </p:bg>
    <p:spTree>
      <p:nvGrpSpPr>
        <p:cNvPr id="1" name=""/>
        <p:cNvGrpSpPr/>
        <p:nvPr/>
      </p:nvGrpSpPr>
      <p:grpSpPr>
        <a:xfrm>
          <a:off x="0" y="0"/>
          <a:ext cx="0" cy="0"/>
          <a:chOff x="0" y="0"/>
          <a:chExt cx="0" cy="0"/>
        </a:xfrm>
      </p:grpSpPr>
      <p:pic>
        <p:nvPicPr>
          <p:cNvPr id="20" name="Immagine 19">
            <a:extLst>
              <a:ext uri="{FF2B5EF4-FFF2-40B4-BE49-F238E27FC236}">
                <a16:creationId xmlns:a16="http://schemas.microsoft.com/office/drawing/2014/main" id="{9EAC9521-F6E2-6485-9C60-5145DF8162D7}"/>
              </a:ext>
            </a:extLst>
          </p:cNvPr>
          <p:cNvPicPr>
            <a:picLocks noChangeAspect="1"/>
          </p:cNvPicPr>
          <p:nvPr userDrawn="1"/>
        </p:nvPicPr>
        <p:blipFill>
          <a:blip r:embed="rId4">
            <a:alphaModFix amt="10000"/>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3569" y="5711731"/>
            <a:ext cx="2215435" cy="1567030"/>
          </a:xfrm>
          <a:prstGeom prst="ellipse">
            <a:avLst/>
          </a:prstGeom>
          <a:ln>
            <a:noFill/>
          </a:ln>
          <a:effectLst>
            <a:softEdge rad="112500"/>
          </a:effectLst>
        </p:spPr>
      </p:pic>
      <p:sp>
        <p:nvSpPr>
          <p:cNvPr id="24" name="Titolo 23">
            <a:extLst>
              <a:ext uri="{FF2B5EF4-FFF2-40B4-BE49-F238E27FC236}">
                <a16:creationId xmlns:a16="http://schemas.microsoft.com/office/drawing/2014/main" id="{7F155630-716C-4D97-5D91-BAE5146251E6}"/>
              </a:ext>
            </a:extLst>
          </p:cNvPr>
          <p:cNvSpPr>
            <a:spLocks noGrp="1"/>
          </p:cNvSpPr>
          <p:nvPr>
            <p:ph type="title"/>
          </p:nvPr>
        </p:nvSpPr>
        <p:spPr>
          <a:xfrm>
            <a:off x="-1" y="1"/>
            <a:ext cx="12192000" cy="723900"/>
          </a:xfrm>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lvl1pPr>
              <a:defRPr lang="it-IT" sz="3200" dirty="0">
                <a:solidFill>
                  <a:schemeClr val="bg1"/>
                </a:solidFill>
                <a:latin typeface="Garamond" panose="02020404030301010803" pitchFamily="18" charset="0"/>
                <a:cs typeface="Arial" panose="020B0604020202020204" pitchFamily="34" charset="0"/>
              </a:defRPr>
            </a:lvl1pPr>
          </a:lstStyle>
          <a:p>
            <a:pPr lvl="0" algn="ctr"/>
            <a:endParaRPr lang="it-IT" dirty="0"/>
          </a:p>
        </p:txBody>
      </p:sp>
      <p:cxnSp>
        <p:nvCxnSpPr>
          <p:cNvPr id="29" name="Connettore diritto 28">
            <a:extLst>
              <a:ext uri="{FF2B5EF4-FFF2-40B4-BE49-F238E27FC236}">
                <a16:creationId xmlns:a16="http://schemas.microsoft.com/office/drawing/2014/main" id="{55B2C5AC-9C01-8105-7E0D-51FF7D03514E}"/>
              </a:ext>
            </a:extLst>
          </p:cNvPr>
          <p:cNvCxnSpPr>
            <a:cxnSpLocks/>
          </p:cNvCxnSpPr>
          <p:nvPr userDrawn="1"/>
        </p:nvCxnSpPr>
        <p:spPr>
          <a:xfrm>
            <a:off x="1383125" y="54865"/>
            <a:ext cx="0" cy="61417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Segnaposto numero diapositiva 34">
            <a:extLst>
              <a:ext uri="{FF2B5EF4-FFF2-40B4-BE49-F238E27FC236}">
                <a16:creationId xmlns:a16="http://schemas.microsoft.com/office/drawing/2014/main" id="{334FF494-BCA5-C34C-072E-F3D454D19F4B}"/>
              </a:ext>
            </a:extLst>
          </p:cNvPr>
          <p:cNvSpPr>
            <a:spLocks noGrp="1"/>
          </p:cNvSpPr>
          <p:nvPr>
            <p:ph type="sldNum" sz="quarter" idx="12"/>
          </p:nvPr>
        </p:nvSpPr>
        <p:spPr/>
        <p:txBody>
          <a:bodyPr/>
          <a:lstStyle/>
          <a:p>
            <a:fld id="{F8E28480-1C08-4458-AD97-0283E6FFD09D}" type="slidenum">
              <a:rPr lang="en-US" smtClean="0"/>
              <a:pPr/>
              <a:t>‹N›</a:t>
            </a:fld>
            <a:endParaRPr lang="en-US" dirty="0"/>
          </a:p>
        </p:txBody>
      </p:sp>
      <p:cxnSp>
        <p:nvCxnSpPr>
          <p:cNvPr id="37" name="Connettore diritto 36">
            <a:extLst>
              <a:ext uri="{FF2B5EF4-FFF2-40B4-BE49-F238E27FC236}">
                <a16:creationId xmlns:a16="http://schemas.microsoft.com/office/drawing/2014/main" id="{C0E911D1-1A5A-88A6-F9E9-5A92BD2BCB3C}"/>
              </a:ext>
            </a:extLst>
          </p:cNvPr>
          <p:cNvCxnSpPr/>
          <p:nvPr userDrawn="1"/>
        </p:nvCxnSpPr>
        <p:spPr>
          <a:xfrm>
            <a:off x="-1" y="6495246"/>
            <a:ext cx="10972773"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sp>
        <p:nvSpPr>
          <p:cNvPr id="38" name="CasellaDiTesto 37">
            <a:extLst>
              <a:ext uri="{FF2B5EF4-FFF2-40B4-BE49-F238E27FC236}">
                <a16:creationId xmlns:a16="http://schemas.microsoft.com/office/drawing/2014/main" id="{7285B58E-49BB-25B5-8A6E-EC98CBA53FEF}"/>
              </a:ext>
            </a:extLst>
          </p:cNvPr>
          <p:cNvSpPr txBox="1"/>
          <p:nvPr userDrawn="1"/>
        </p:nvSpPr>
        <p:spPr>
          <a:xfrm>
            <a:off x="0" y="6495246"/>
            <a:ext cx="5720080"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Analisi strutturale di archi soggetti a danneggiamento</a:t>
            </a:r>
          </a:p>
        </p:txBody>
      </p:sp>
      <p:sp>
        <p:nvSpPr>
          <p:cNvPr id="42" name="CasellaDiTesto 41">
            <a:extLst>
              <a:ext uri="{FF2B5EF4-FFF2-40B4-BE49-F238E27FC236}">
                <a16:creationId xmlns:a16="http://schemas.microsoft.com/office/drawing/2014/main" id="{9FDC8254-9969-F585-B0AC-8781C826CFF9}"/>
              </a:ext>
            </a:extLst>
          </p:cNvPr>
          <p:cNvSpPr txBox="1"/>
          <p:nvPr userDrawn="1"/>
        </p:nvSpPr>
        <p:spPr>
          <a:xfrm>
            <a:off x="8240368" y="6515393"/>
            <a:ext cx="2732404" cy="338554"/>
          </a:xfrm>
          <a:prstGeom prst="rect">
            <a:avLst/>
          </a:prstGeom>
          <a:noFill/>
        </p:spPr>
        <p:txBody>
          <a:bodyPr wrap="square" rtlCol="0">
            <a:spAutoFit/>
          </a:bodyPr>
          <a:lstStyle/>
          <a:p>
            <a:r>
              <a:rPr lang="it-IT" sz="1600" dirty="0">
                <a:solidFill>
                  <a:srgbClr val="003366"/>
                </a:solidFill>
                <a:latin typeface="Garamond" panose="02020404030301010803" pitchFamily="18" charset="0"/>
                <a:cs typeface="Arial" panose="020B0604020202020204" pitchFamily="34" charset="0"/>
              </a:rPr>
              <a:t>Candidato: Vittorio Leprotto</a:t>
            </a:r>
          </a:p>
        </p:txBody>
      </p:sp>
      <p:sp>
        <p:nvSpPr>
          <p:cNvPr id="43" name="Segnaposto data 42">
            <a:extLst>
              <a:ext uri="{FF2B5EF4-FFF2-40B4-BE49-F238E27FC236}">
                <a16:creationId xmlns:a16="http://schemas.microsoft.com/office/drawing/2014/main" id="{1115D754-B706-9634-C5AA-6660365F0898}"/>
              </a:ext>
            </a:extLst>
          </p:cNvPr>
          <p:cNvSpPr>
            <a:spLocks noGrp="1"/>
          </p:cNvSpPr>
          <p:nvPr>
            <p:ph type="dt" sz="half" idx="13"/>
          </p:nvPr>
        </p:nvSpPr>
        <p:spPr>
          <a:xfrm rot="5400000">
            <a:off x="9975742" y="3270143"/>
            <a:ext cx="4114801" cy="317713"/>
          </a:xfrm>
          <a:ln w="3175">
            <a:solidFill>
              <a:schemeClr val="bg1"/>
            </a:solidFill>
          </a:ln>
        </p:spPr>
        <p:txBody>
          <a:bodyPr/>
          <a:lstStyle>
            <a:lvl1pPr>
              <a:defRPr>
                <a:latin typeface="Garamond" panose="02020404030301010803" pitchFamily="18" charset="0"/>
              </a:defRPr>
            </a:lvl1pPr>
          </a:lstStyle>
          <a:p>
            <a:r>
              <a:rPr lang="it-IT" dirty="0"/>
              <a:t>01/12/2022</a:t>
            </a:r>
            <a:endParaRPr lang="en-US" dirty="0"/>
          </a:p>
        </p:txBody>
      </p:sp>
      <p:pic>
        <p:nvPicPr>
          <p:cNvPr id="5" name="Immagine 4">
            <a:extLst>
              <a:ext uri="{FF2B5EF4-FFF2-40B4-BE49-F238E27FC236}">
                <a16:creationId xmlns:a16="http://schemas.microsoft.com/office/drawing/2014/main" id="{06C34459-6ED2-F4DD-E8FC-D190CC8E5AD3}"/>
              </a:ext>
            </a:extLst>
          </p:cNvPr>
          <p:cNvPicPr>
            <a:picLocks noChangeAspect="1"/>
          </p:cNvPicPr>
          <p:nvPr userDrawn="1"/>
        </p:nvPicPr>
        <p:blipFill rotWithShape="1">
          <a:blip r:embed="rId6">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746" t="15749" r="5906" b="18732"/>
          <a:stretch/>
        </p:blipFill>
        <p:spPr>
          <a:xfrm>
            <a:off x="66722" y="54865"/>
            <a:ext cx="1249680" cy="655293"/>
          </a:xfrm>
          <a:prstGeom prst="rect">
            <a:avLst/>
          </a:prstGeom>
        </p:spPr>
      </p:pic>
      <p:pic>
        <p:nvPicPr>
          <p:cNvPr id="7" name="Immagine 6">
            <a:extLst>
              <a:ext uri="{FF2B5EF4-FFF2-40B4-BE49-F238E27FC236}">
                <a16:creationId xmlns:a16="http://schemas.microsoft.com/office/drawing/2014/main" id="{4C7031E2-05E5-E43A-72E1-20F1059C9D4C}"/>
              </a:ext>
            </a:extLst>
          </p:cNvPr>
          <p:cNvPicPr>
            <a:picLocks noChangeAspect="1"/>
          </p:cNvPicPr>
          <p:nvPr userDrawn="1"/>
        </p:nvPicPr>
        <p:blipFill>
          <a:blip r:embed="rId8">
            <a:lum bright="70000" contrast="-70000"/>
            <a:extLst>
              <a:ext uri="{28A0092B-C50C-407E-A947-70E740481C1C}">
                <a14:useLocalDpi xmlns:a14="http://schemas.microsoft.com/office/drawing/2010/main" val="0"/>
              </a:ext>
            </a:extLst>
          </a:blip>
          <a:stretch>
            <a:fillRect/>
          </a:stretch>
        </p:blipFill>
        <p:spPr>
          <a:xfrm>
            <a:off x="1553398" y="166391"/>
            <a:ext cx="813625" cy="432239"/>
          </a:xfrm>
          <a:prstGeom prst="rect">
            <a:avLst/>
          </a:prstGeom>
        </p:spPr>
      </p:pic>
    </p:spTree>
    <p:extLst>
      <p:ext uri="{BB962C8B-B14F-4D97-AF65-F5344CB8AC3E}">
        <p14:creationId xmlns:p14="http://schemas.microsoft.com/office/powerpoint/2010/main" val="1623590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7B776C-C5B3-90BD-8DA4-39C744E653B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3B1B3E51-0DA9-243E-EBA8-09E568E40F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A4FBE03-3062-B732-D3C1-9A6E60155D84}"/>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48211174-7D89-D0D2-9DF1-78E5F8E0702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4684C47-2402-77D6-E950-9775752E1869}"/>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425287700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22B065-A167-AE86-BE37-B14EA63896A0}"/>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B057EF64-7D2A-9D0B-516C-B1F1B836A7ED}"/>
              </a:ext>
            </a:extLst>
          </p:cNvPr>
          <p:cNvSpPr>
            <a:spLocks noGrp="1"/>
          </p:cNvSpPr>
          <p:nvPr>
            <p:ph type="dt" sz="half" idx="10"/>
          </p:nvPr>
        </p:nvSpPr>
        <p:spPr/>
        <p:txBody>
          <a:bodyPr/>
          <a:lstStyle/>
          <a:p>
            <a:r>
              <a:rPr lang="it-IT"/>
              <a:t>01/12/2022</a:t>
            </a:r>
            <a:endParaRPr lang="en-US"/>
          </a:p>
        </p:txBody>
      </p:sp>
      <p:sp>
        <p:nvSpPr>
          <p:cNvPr id="4" name="Segnaposto piè di pagina 3">
            <a:extLst>
              <a:ext uri="{FF2B5EF4-FFF2-40B4-BE49-F238E27FC236}">
                <a16:creationId xmlns:a16="http://schemas.microsoft.com/office/drawing/2014/main" id="{E828D873-CE3C-BF57-DF54-586622D83DD1}"/>
              </a:ext>
            </a:extLst>
          </p:cNvPr>
          <p:cNvSpPr>
            <a:spLocks noGrp="1"/>
          </p:cNvSpPr>
          <p:nvPr>
            <p:ph type="ftr" sz="quarter" idx="11"/>
          </p:nvPr>
        </p:nvSpPr>
        <p:spPr/>
        <p:txBody>
          <a:bodyPr/>
          <a:lstStyle/>
          <a:p>
            <a:endParaRPr lang="en-US" dirty="0"/>
          </a:p>
        </p:txBody>
      </p:sp>
      <p:sp>
        <p:nvSpPr>
          <p:cNvPr id="5" name="Segnaposto numero diapositiva 4">
            <a:extLst>
              <a:ext uri="{FF2B5EF4-FFF2-40B4-BE49-F238E27FC236}">
                <a16:creationId xmlns:a16="http://schemas.microsoft.com/office/drawing/2014/main" id="{D8B2488C-9237-B3B4-0F28-413AA4EDB544}"/>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19430602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CA6CACB-1047-D138-DC33-40CEBFE4060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0AE91288-C342-62D5-F5D9-2978768F4392}"/>
              </a:ext>
            </a:extLst>
          </p:cNvPr>
          <p:cNvSpPr>
            <a:spLocks noGrp="1"/>
          </p:cNvSpPr>
          <p:nvPr>
            <p:ph type="dt" sz="half" idx="10"/>
          </p:nvPr>
        </p:nvSpPr>
        <p:spPr/>
        <p:txBody>
          <a:bodyPr/>
          <a:lstStyle/>
          <a:p>
            <a:r>
              <a:rPr lang="it-IT"/>
              <a:t>01/12/2022</a:t>
            </a:r>
            <a:endParaRPr lang="en-US"/>
          </a:p>
        </p:txBody>
      </p:sp>
      <p:sp>
        <p:nvSpPr>
          <p:cNvPr id="4" name="Segnaposto piè di pagina 3">
            <a:extLst>
              <a:ext uri="{FF2B5EF4-FFF2-40B4-BE49-F238E27FC236}">
                <a16:creationId xmlns:a16="http://schemas.microsoft.com/office/drawing/2014/main" id="{77EE60A3-D940-F8BF-7FC2-41D090D6A1D4}"/>
              </a:ext>
            </a:extLst>
          </p:cNvPr>
          <p:cNvSpPr>
            <a:spLocks noGrp="1"/>
          </p:cNvSpPr>
          <p:nvPr>
            <p:ph type="ftr" sz="quarter" idx="11"/>
          </p:nvPr>
        </p:nvSpPr>
        <p:spPr/>
        <p:txBody>
          <a:bodyPr/>
          <a:lstStyle/>
          <a:p>
            <a:endParaRPr lang="en-US" dirty="0"/>
          </a:p>
        </p:txBody>
      </p:sp>
      <p:sp>
        <p:nvSpPr>
          <p:cNvPr id="5" name="Segnaposto numero diapositiva 4">
            <a:extLst>
              <a:ext uri="{FF2B5EF4-FFF2-40B4-BE49-F238E27FC236}">
                <a16:creationId xmlns:a16="http://schemas.microsoft.com/office/drawing/2014/main" id="{A2BD08C1-7009-FF56-940D-D5B62A1B9ADB}"/>
              </a:ext>
            </a:extLst>
          </p:cNvPr>
          <p:cNvSpPr>
            <a:spLocks noGrp="1"/>
          </p:cNvSpPr>
          <p:nvPr>
            <p:ph type="sldNum" sz="quarter" idx="12"/>
          </p:nvPr>
        </p:nvSpPr>
        <p:spPr/>
        <p:txBody>
          <a:bodyPr/>
          <a:lstStyle/>
          <a:p>
            <a:fld id="{F8E28480-1C08-4458-AD97-0283E6FFD09D}" type="slidenum">
              <a:rPr lang="en-US" smtClean="0"/>
              <a:pPr/>
              <a:t>‹N›</a:t>
            </a:fld>
            <a:endParaRPr lang="en-US"/>
          </a:p>
        </p:txBody>
      </p:sp>
    </p:spTree>
    <p:extLst>
      <p:ext uri="{BB962C8B-B14F-4D97-AF65-F5344CB8AC3E}">
        <p14:creationId xmlns:p14="http://schemas.microsoft.com/office/powerpoint/2010/main" val="32764724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91446E5-0D2D-4491-D3CB-9777FE0B907D}"/>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7C610771-4D29-D56B-8C84-CE2DEB4FD1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A0CFD8A0-E32B-2A77-7D0E-4D073BF83BC2}"/>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A9642FCD-ABB4-EAEF-D01F-2EB46C85AF4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C683068-49A6-E89A-07C1-E9B04DD9B371}"/>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7364637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D770293-9E93-74FC-D04F-AA3466996AC0}"/>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DD13774-9497-02BB-E228-665E241E602F}"/>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597B4E4-3F5A-373B-02D2-E5D4DF818E6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14683D80-C76E-E186-F8B6-B6BEB207620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AE29551-9439-9EBF-6E60-4D6D52F08B98}"/>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2545569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7B776C-C5B3-90BD-8DA4-39C744E653B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3B1B3E51-0DA9-243E-EBA8-09E568E40F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A4FBE03-3062-B732-D3C1-9A6E60155D84}"/>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48211174-7D89-D0D2-9DF1-78E5F8E0702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4684C47-2402-77D6-E950-9775752E1869}"/>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35588758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5D85C5E-E999-21F1-F541-76843F3904B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008D367-DFBD-5E32-1521-4B1994312FF4}"/>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60C29FD-0181-0AA8-E556-AB65EDD2D07C}"/>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411EA51E-A49D-C598-5250-1BAB27B3F21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F80EAC2C-2E63-3BA2-02A5-6465D08F5AC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EEC99F5-6704-D380-936B-EF7C9ABEAB67}"/>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2258479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E1544C-3425-9F87-B8DB-3FB3E0D8DE5C}"/>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7F69EEC-2A29-FD89-9FCB-04B29F2168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BF19D65-E17C-A466-2A96-567045A8A73A}"/>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6D139F0-C6E7-F2C3-46B5-6AC14B92E6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7B87126F-8A44-22D2-3CD0-146C361F0E94}"/>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8463D033-1CB2-1E59-92D4-3C5EB0EE480C}"/>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8" name="Segnaposto piè di pagina 7">
            <a:extLst>
              <a:ext uri="{FF2B5EF4-FFF2-40B4-BE49-F238E27FC236}">
                <a16:creationId xmlns:a16="http://schemas.microsoft.com/office/drawing/2014/main" id="{A1B135CB-74AC-DDD6-3B1C-7003BE84C00C}"/>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43027723-6B11-2E91-5666-B62C32FA23B0}"/>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8800602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4ED811-77A2-EEA0-C6F8-AEB1D785DB66}"/>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86871636-54B2-690B-4F2D-B6E165270F01}"/>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4" name="Segnaposto piè di pagina 3">
            <a:extLst>
              <a:ext uri="{FF2B5EF4-FFF2-40B4-BE49-F238E27FC236}">
                <a16:creationId xmlns:a16="http://schemas.microsoft.com/office/drawing/2014/main" id="{E01E5D75-DE7B-33C7-D711-00C51921C9F6}"/>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A45766D-5F66-4D56-B47D-B846690A514D}"/>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3918330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A8105666-5A05-4F53-C3B6-238333E22FE1}"/>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3" name="Segnaposto piè di pagina 2">
            <a:extLst>
              <a:ext uri="{FF2B5EF4-FFF2-40B4-BE49-F238E27FC236}">
                <a16:creationId xmlns:a16="http://schemas.microsoft.com/office/drawing/2014/main" id="{C323F6E4-30DB-1826-840E-5C7B4176C87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BDCFB745-5197-52F6-23C8-4E01FBAB0CB4}"/>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3658940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1559D3B-C75A-1062-4621-BF0DF4DF8A7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D95F05B-B8A6-9C61-A9F4-1B45D9F9C6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606023B9-2C9B-76BC-450B-03ED295734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CC41651-0D00-E7BB-EC3D-A394642B8170}"/>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0B584275-8D66-A337-59A8-72B7113658A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C59F611-CA5E-E69E-588F-0575319C14F1}"/>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390909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5D85C5E-E999-21F1-F541-76843F3904B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008D367-DFBD-5E32-1521-4B1994312FF4}"/>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60C29FD-0181-0AA8-E556-AB65EDD2D07C}"/>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411EA51E-A49D-C598-5250-1BAB27B3F21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F80EAC2C-2E63-3BA2-02A5-6465D08F5AC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EEC99F5-6704-D380-936B-EF7C9ABEAB67}"/>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333989486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3163F9-E08F-E8FC-8853-0E245E1E5B1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CD56C825-5058-29D0-89D4-FF92057EB1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p>
        </p:txBody>
      </p:sp>
      <p:sp>
        <p:nvSpPr>
          <p:cNvPr id="4" name="Segnaposto testo 3">
            <a:extLst>
              <a:ext uri="{FF2B5EF4-FFF2-40B4-BE49-F238E27FC236}">
                <a16:creationId xmlns:a16="http://schemas.microsoft.com/office/drawing/2014/main" id="{D9B220B4-69EB-5143-2B8C-4FC054097D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823E6E7-F0A0-1341-FEC8-38597B276DE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D5AA96F1-CC39-1CEE-676A-149D0C6840B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FC3C870-D43C-4F6B-A741-2EEFE0588E6C}"/>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42795139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41A28C-637A-2DAF-7218-C02B20BB7947}"/>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C5AB10C-AC60-1D96-CCE5-94B10EA33BA2}"/>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1470DA8-D97B-D4F3-2FB3-8EBD25C5C89D}"/>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2886DE40-BF28-6166-A9F8-E30F53618B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6A7889C-84A5-FC9A-4362-90E7DCF8D79C}"/>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17978157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62200C9-C234-D850-4DFC-CD932B799942}"/>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2F47DB0-AC92-975C-8D94-F3964D0D70FA}"/>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FAC9853-8B8D-6AAF-DBEE-BD9E83395B4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DE9B6901-759C-48A3-5BD7-78FCB61C77E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E9BF27D-0E27-3CE8-3473-0B5084E85766}"/>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7982999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91446E5-0D2D-4491-D3CB-9777FE0B907D}"/>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7C610771-4D29-D56B-8C84-CE2DEB4FD19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A0CFD8A0-E32B-2A77-7D0E-4D073BF83BC2}"/>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A9642FCD-ABB4-EAEF-D01F-2EB46C85AF4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C683068-49A6-E89A-07C1-E9B04DD9B371}"/>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1402447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D770293-9E93-74FC-D04F-AA3466996AC0}"/>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6DD13774-9497-02BB-E228-665E241E602F}"/>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597B4E4-3F5A-373B-02D2-E5D4DF818E6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14683D80-C76E-E186-F8B6-B6BEB207620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AE29551-9439-9EBF-6E60-4D6D52F08B98}"/>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37268123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7B776C-C5B3-90BD-8DA4-39C744E653B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3B1B3E51-0DA9-243E-EBA8-09E568E40F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4A4FBE03-3062-B732-D3C1-9A6E60155D84}"/>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48211174-7D89-D0D2-9DF1-78E5F8E0702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4684C47-2402-77D6-E950-9775752E1869}"/>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8618724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5D85C5E-E999-21F1-F541-76843F3904B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008D367-DFBD-5E32-1521-4B1994312FF4}"/>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60C29FD-0181-0AA8-E556-AB65EDD2D07C}"/>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411EA51E-A49D-C598-5250-1BAB27B3F21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F80EAC2C-2E63-3BA2-02A5-6465D08F5AC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EEC99F5-6704-D380-936B-EF7C9ABEAB67}"/>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42324814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E1544C-3425-9F87-B8DB-3FB3E0D8DE5C}"/>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7F69EEC-2A29-FD89-9FCB-04B29F2168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BF19D65-E17C-A466-2A96-567045A8A73A}"/>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6D139F0-C6E7-F2C3-46B5-6AC14B92E6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7B87126F-8A44-22D2-3CD0-146C361F0E94}"/>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8463D033-1CB2-1E59-92D4-3C5EB0EE480C}"/>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8" name="Segnaposto piè di pagina 7">
            <a:extLst>
              <a:ext uri="{FF2B5EF4-FFF2-40B4-BE49-F238E27FC236}">
                <a16:creationId xmlns:a16="http://schemas.microsoft.com/office/drawing/2014/main" id="{A1B135CB-74AC-DDD6-3B1C-7003BE84C00C}"/>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43027723-6B11-2E91-5666-B62C32FA23B0}"/>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2276485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4ED811-77A2-EEA0-C6F8-AEB1D785DB66}"/>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86871636-54B2-690B-4F2D-B6E165270F01}"/>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4" name="Segnaposto piè di pagina 3">
            <a:extLst>
              <a:ext uri="{FF2B5EF4-FFF2-40B4-BE49-F238E27FC236}">
                <a16:creationId xmlns:a16="http://schemas.microsoft.com/office/drawing/2014/main" id="{E01E5D75-DE7B-33C7-D711-00C51921C9F6}"/>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A45766D-5F66-4D56-B47D-B846690A514D}"/>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5011422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A8105666-5A05-4F53-C3B6-238333E22FE1}"/>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3" name="Segnaposto piè di pagina 2">
            <a:extLst>
              <a:ext uri="{FF2B5EF4-FFF2-40B4-BE49-F238E27FC236}">
                <a16:creationId xmlns:a16="http://schemas.microsoft.com/office/drawing/2014/main" id="{C323F6E4-30DB-1826-840E-5C7B4176C87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BDCFB745-5197-52F6-23C8-4E01FBAB0CB4}"/>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024404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E1544C-3425-9F87-B8DB-3FB3E0D8DE5C}"/>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7F69EEC-2A29-FD89-9FCB-04B29F2168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DBF19D65-E17C-A466-2A96-567045A8A73A}"/>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6D139F0-C6E7-F2C3-46B5-6AC14B92E6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7B87126F-8A44-22D2-3CD0-146C361F0E94}"/>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8463D033-1CB2-1E59-92D4-3C5EB0EE480C}"/>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8" name="Segnaposto piè di pagina 7">
            <a:extLst>
              <a:ext uri="{FF2B5EF4-FFF2-40B4-BE49-F238E27FC236}">
                <a16:creationId xmlns:a16="http://schemas.microsoft.com/office/drawing/2014/main" id="{A1B135CB-74AC-DDD6-3B1C-7003BE84C00C}"/>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43027723-6B11-2E91-5666-B62C32FA23B0}"/>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34081838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1559D3B-C75A-1062-4621-BF0DF4DF8A7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D95F05B-B8A6-9C61-A9F4-1B45D9F9C6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606023B9-2C9B-76BC-450B-03ED295734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CC41651-0D00-E7BB-EC3D-A394642B8170}"/>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0B584275-8D66-A337-59A8-72B7113658A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C59F611-CA5E-E69E-588F-0575319C14F1}"/>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33531749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3163F9-E08F-E8FC-8853-0E245E1E5B1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CD56C825-5058-29D0-89D4-FF92057EB1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p>
        </p:txBody>
      </p:sp>
      <p:sp>
        <p:nvSpPr>
          <p:cNvPr id="4" name="Segnaposto testo 3">
            <a:extLst>
              <a:ext uri="{FF2B5EF4-FFF2-40B4-BE49-F238E27FC236}">
                <a16:creationId xmlns:a16="http://schemas.microsoft.com/office/drawing/2014/main" id="{D9B220B4-69EB-5143-2B8C-4FC054097D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823E6E7-F0A0-1341-FEC8-38597B276DE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D5AA96F1-CC39-1CEE-676A-149D0C6840B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FC3C870-D43C-4F6B-A741-2EEFE0588E6C}"/>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38092767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41A28C-637A-2DAF-7218-C02B20BB7947}"/>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C5AB10C-AC60-1D96-CCE5-94B10EA33BA2}"/>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1470DA8-D97B-D4F3-2FB3-8EBD25C5C89D}"/>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2886DE40-BF28-6166-A9F8-E30F53618B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6A7889C-84A5-FC9A-4362-90E7DCF8D79C}"/>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1469570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62200C9-C234-D850-4DFC-CD932B799942}"/>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42F47DB0-AC92-975C-8D94-F3964D0D70FA}"/>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FAC9853-8B8D-6AAF-DBEE-BD9E83395B4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DE9B6901-759C-48A3-5BD7-78FCB61C77E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E9BF27D-0E27-3CE8-3473-0B5084E85766}"/>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2666234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4ED811-77A2-EEA0-C6F8-AEB1D785DB66}"/>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86871636-54B2-690B-4F2D-B6E165270F01}"/>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4" name="Segnaposto piè di pagina 3">
            <a:extLst>
              <a:ext uri="{FF2B5EF4-FFF2-40B4-BE49-F238E27FC236}">
                <a16:creationId xmlns:a16="http://schemas.microsoft.com/office/drawing/2014/main" id="{E01E5D75-DE7B-33C7-D711-00C51921C9F6}"/>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A45766D-5F66-4D56-B47D-B846690A514D}"/>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1355059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A8105666-5A05-4F53-C3B6-238333E22FE1}"/>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3" name="Segnaposto piè di pagina 2">
            <a:extLst>
              <a:ext uri="{FF2B5EF4-FFF2-40B4-BE49-F238E27FC236}">
                <a16:creationId xmlns:a16="http://schemas.microsoft.com/office/drawing/2014/main" id="{C323F6E4-30DB-1826-840E-5C7B4176C874}"/>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BDCFB745-5197-52F6-23C8-4E01FBAB0CB4}"/>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816372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1559D3B-C75A-1062-4621-BF0DF4DF8A72}"/>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1D95F05B-B8A6-9C61-A9F4-1B45D9F9C6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606023B9-2C9B-76BC-450B-03ED295734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2CC41651-0D00-E7BB-EC3D-A394642B8170}"/>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0B584275-8D66-A337-59A8-72B7113658A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CC59F611-CA5E-E69E-588F-0575319C14F1}"/>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1797401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3163F9-E08F-E8FC-8853-0E245E1E5B1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CD56C825-5058-29D0-89D4-FF92057EB1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9B220B4-69EB-5143-2B8C-4FC054097D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823E6E7-F0A0-1341-FEC8-38597B276DE9}"/>
              </a:ext>
            </a:extLst>
          </p:cNvPr>
          <p:cNvSpPr>
            <a:spLocks noGrp="1"/>
          </p:cNvSpPr>
          <p:nvPr>
            <p:ph type="dt" sz="half" idx="10"/>
          </p:nvPr>
        </p:nvSpPr>
        <p:spPr/>
        <p:txBody>
          <a:bodyPr/>
          <a:lstStyle/>
          <a:p>
            <a:fld id="{2D814544-DBFB-4461-86FF-8597A800DB6E}" type="datetimeFigureOut">
              <a:rPr lang="it-IT" smtClean="0"/>
              <a:t>22/11/2022</a:t>
            </a:fld>
            <a:endParaRPr lang="it-IT"/>
          </a:p>
        </p:txBody>
      </p:sp>
      <p:sp>
        <p:nvSpPr>
          <p:cNvPr id="6" name="Segnaposto piè di pagina 5">
            <a:extLst>
              <a:ext uri="{FF2B5EF4-FFF2-40B4-BE49-F238E27FC236}">
                <a16:creationId xmlns:a16="http://schemas.microsoft.com/office/drawing/2014/main" id="{D5AA96F1-CC39-1CEE-676A-149D0C6840B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AFC3C870-D43C-4F6B-A741-2EEFE0588E6C}"/>
              </a:ext>
            </a:extLst>
          </p:cNvPr>
          <p:cNvSpPr>
            <a:spLocks noGrp="1"/>
          </p:cNvSpPr>
          <p:nvPr>
            <p:ph type="sldNum" sz="quarter" idx="12"/>
          </p:nvPr>
        </p:nvSpPr>
        <p:spPr/>
        <p:txBody>
          <a:bodyPr/>
          <a:lstStyle/>
          <a:p>
            <a:fld id="{8EEA00E5-0EAB-4B4B-BE25-FDBFFC65B18D}" type="slidenum">
              <a:rPr lang="it-IT" smtClean="0"/>
              <a:t>‹N›</a:t>
            </a:fld>
            <a:endParaRPr lang="it-IT"/>
          </a:p>
        </p:txBody>
      </p:sp>
    </p:spTree>
    <p:extLst>
      <p:ext uri="{BB962C8B-B14F-4D97-AF65-F5344CB8AC3E}">
        <p14:creationId xmlns:p14="http://schemas.microsoft.com/office/powerpoint/2010/main" val="687038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D3B3818-44BA-8DFF-7200-A529733C61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4C7F40F7-6DC4-B400-201B-FE726EAA1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165E168-1563-C2CF-0668-9F8A719213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080445C5-6C4E-1C5E-1C57-4EE1046043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D0B51FCE-ADE8-2A81-BEE8-8DB9A2B046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EA00E5-0EAB-4B4B-BE25-FDBFFC65B18D}" type="slidenum">
              <a:rPr lang="it-IT" smtClean="0"/>
              <a:t>‹N›</a:t>
            </a:fld>
            <a:endParaRPr lang="it-IT"/>
          </a:p>
        </p:txBody>
      </p:sp>
    </p:spTree>
    <p:extLst>
      <p:ext uri="{BB962C8B-B14F-4D97-AF65-F5344CB8AC3E}">
        <p14:creationId xmlns:p14="http://schemas.microsoft.com/office/powerpoint/2010/main" val="3323249678"/>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AA0686-7BAC-45C0-BA30-0D0CBCE5CE63}"/>
              </a:ext>
            </a:extLst>
          </p:cNvPr>
          <p:cNvSpPr>
            <a:spLocks noGrp="1"/>
          </p:cNvSpPr>
          <p:nvPr>
            <p:ph type="title"/>
          </p:nvPr>
        </p:nvSpPr>
        <p:spPr>
          <a:xfrm>
            <a:off x="1371600" y="685800"/>
            <a:ext cx="9486900" cy="1371600"/>
          </a:xfrm>
          <a:prstGeom prst="rect">
            <a:avLst/>
          </a:prstGeom>
        </p:spPr>
        <p:txBody>
          <a:bodyPr vert="horz" lIns="91440" tIns="45720" rIns="91440" bIns="45720" rtlCol="0" anchor="b">
            <a:normAutofit/>
          </a:bodyPr>
          <a:lstStyle/>
          <a:p>
            <a:r>
              <a:rPr lang="it-IT"/>
              <a:t>Fare clic per modificare lo stile del titolo dello schema</a:t>
            </a:r>
            <a:endParaRPr lang="en-US" dirty="0"/>
          </a:p>
        </p:txBody>
      </p:sp>
      <p:sp>
        <p:nvSpPr>
          <p:cNvPr id="3" name="Text Placeholder 2">
            <a:extLst>
              <a:ext uri="{FF2B5EF4-FFF2-40B4-BE49-F238E27FC236}">
                <a16:creationId xmlns:a16="http://schemas.microsoft.com/office/drawing/2014/main" id="{334202DE-82CD-407D-8C68-174B0CBB57F7}"/>
              </a:ext>
            </a:extLst>
          </p:cNvPr>
          <p:cNvSpPr>
            <a:spLocks noGrp="1"/>
          </p:cNvSpPr>
          <p:nvPr>
            <p:ph type="body" idx="1"/>
          </p:nvPr>
        </p:nvSpPr>
        <p:spPr>
          <a:xfrm>
            <a:off x="1371599" y="2254103"/>
            <a:ext cx="9486901" cy="391809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a:extLst>
              <a:ext uri="{FF2B5EF4-FFF2-40B4-BE49-F238E27FC236}">
                <a16:creationId xmlns:a16="http://schemas.microsoft.com/office/drawing/2014/main" id="{2554AC9D-6E1B-46D3-959F-A068A1EDBDBA}"/>
              </a:ext>
            </a:extLst>
          </p:cNvPr>
          <p:cNvSpPr>
            <a:spLocks noGrp="1"/>
          </p:cNvSpPr>
          <p:nvPr>
            <p:ph type="dt" sz="half" idx="2"/>
          </p:nvPr>
        </p:nvSpPr>
        <p:spPr>
          <a:xfrm rot="5400000">
            <a:off x="9800022" y="3223751"/>
            <a:ext cx="4114801" cy="410501"/>
          </a:xfrm>
          <a:prstGeom prst="rect">
            <a:avLst/>
          </a:prstGeom>
        </p:spPr>
        <p:txBody>
          <a:bodyPr vert="horz" lIns="91440" tIns="45720" rIns="91440" bIns="45720" rtlCol="0" anchor="ctr"/>
          <a:lstStyle>
            <a:lvl1pPr algn="ctr">
              <a:defRPr sz="900" cap="all" spc="300" baseline="0">
                <a:solidFill>
                  <a:schemeClr val="tx2">
                    <a:lumMod val="75000"/>
                    <a:lumOff val="25000"/>
                  </a:schemeClr>
                </a:solidFill>
                <a:latin typeface="+mn-lt"/>
              </a:defRPr>
            </a:lvl1pPr>
          </a:lstStyle>
          <a:p>
            <a:r>
              <a:rPr lang="it-IT"/>
              <a:t>01/12/2022</a:t>
            </a:r>
            <a:endParaRPr lang="en-US"/>
          </a:p>
        </p:txBody>
      </p:sp>
      <p:sp>
        <p:nvSpPr>
          <p:cNvPr id="5" name="Footer Placeholder 4">
            <a:extLst>
              <a:ext uri="{FF2B5EF4-FFF2-40B4-BE49-F238E27FC236}">
                <a16:creationId xmlns:a16="http://schemas.microsoft.com/office/drawing/2014/main" id="{A5FC0015-9EFB-40F8-BC00-AC2483D60905}"/>
              </a:ext>
            </a:extLst>
          </p:cNvPr>
          <p:cNvSpPr>
            <a:spLocks noGrp="1"/>
          </p:cNvSpPr>
          <p:nvPr>
            <p:ph type="ftr" sz="quarter" idx="3"/>
          </p:nvPr>
        </p:nvSpPr>
        <p:spPr>
          <a:xfrm rot="5400000">
            <a:off x="-1708136" y="3223750"/>
            <a:ext cx="4114800" cy="410501"/>
          </a:xfrm>
          <a:prstGeom prst="rect">
            <a:avLst/>
          </a:prstGeom>
        </p:spPr>
        <p:txBody>
          <a:bodyPr vert="horz" lIns="91440" tIns="45720" rIns="91440" bIns="45720" rtlCol="0" anchor="ctr"/>
          <a:lstStyle>
            <a:lvl1pPr algn="ctr">
              <a:defRPr sz="900" cap="all" spc="300" baseline="0">
                <a:solidFill>
                  <a:schemeClr val="tx2">
                    <a:lumMod val="75000"/>
                    <a:lumOff val="2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E572C732-0E3E-49E0-A72E-D4C08CB4455A}"/>
              </a:ext>
            </a:extLst>
          </p:cNvPr>
          <p:cNvSpPr>
            <a:spLocks noGrp="1"/>
          </p:cNvSpPr>
          <p:nvPr>
            <p:ph type="sldNum" sz="quarter" idx="4"/>
          </p:nvPr>
        </p:nvSpPr>
        <p:spPr>
          <a:xfrm>
            <a:off x="11116340" y="6356350"/>
            <a:ext cx="871868" cy="365125"/>
          </a:xfrm>
          <a:prstGeom prst="rect">
            <a:avLst/>
          </a:prstGeom>
        </p:spPr>
        <p:txBody>
          <a:bodyPr vert="horz" lIns="91440" tIns="45720" rIns="91440" bIns="45720" rtlCol="0" anchor="ctr"/>
          <a:lstStyle>
            <a:lvl1pPr algn="r">
              <a:defRPr sz="900" spc="300">
                <a:solidFill>
                  <a:schemeClr val="tx2">
                    <a:lumMod val="75000"/>
                    <a:lumOff val="25000"/>
                  </a:schemeClr>
                </a:solidFill>
                <a:latin typeface="+mn-lt"/>
              </a:defRPr>
            </a:lvl1pPr>
          </a:lstStyle>
          <a:p>
            <a:fld id="{F8E28480-1C08-4458-AD97-0283E6FFD09D}" type="slidenum">
              <a:rPr lang="en-US" smtClean="0"/>
              <a:pPr/>
              <a:t>‹N›</a:t>
            </a:fld>
            <a:endParaRPr lang="en-US"/>
          </a:p>
        </p:txBody>
      </p:sp>
    </p:spTree>
    <p:extLst>
      <p:ext uri="{BB962C8B-B14F-4D97-AF65-F5344CB8AC3E}">
        <p14:creationId xmlns:p14="http://schemas.microsoft.com/office/powerpoint/2010/main" val="2428740995"/>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 id="2147483856" r:id="rId14"/>
    <p:sldLayoutId id="2147483857" r:id="rId15"/>
    <p:sldLayoutId id="2147483858" r:id="rId16"/>
    <p:sldLayoutId id="2147483859" r:id="rId17"/>
    <p:sldLayoutId id="2147483814" r:id="rId18"/>
    <p:sldLayoutId id="2147483829" r:id="rId19"/>
    <p:sldLayoutId id="2147483752" r:id="rId20"/>
  </p:sldLayoutIdLst>
  <p:hf hdr="0" ftr="0"/>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70000"/>
        <a:buFont typeface="Arial" panose="020B0604020202020204" pitchFamily="34" charset="0"/>
        <a:buChar char="•"/>
        <a:defRPr sz="2400" kern="1200">
          <a:solidFill>
            <a:schemeClr val="tx2"/>
          </a:solidFill>
          <a:latin typeface="+mj-lt"/>
          <a:ea typeface="+mn-ea"/>
          <a:cs typeface="+mn-cs"/>
        </a:defRPr>
      </a:lvl1pPr>
      <a:lvl2pPr marL="685800" indent="-228600" algn="l" defTabSz="914400" rtl="0" eaLnBrk="1" latinLnBrk="0" hangingPunct="1">
        <a:lnSpc>
          <a:spcPct val="100000"/>
        </a:lnSpc>
        <a:spcBef>
          <a:spcPts val="500"/>
        </a:spcBef>
        <a:buSzPct val="70000"/>
        <a:buFont typeface="Arial" panose="020B0604020202020204" pitchFamily="34" charset="0"/>
        <a:buChar char="•"/>
        <a:defRPr sz="2000" kern="1200">
          <a:solidFill>
            <a:schemeClr val="tx2"/>
          </a:solidFill>
          <a:latin typeface="+mj-lt"/>
          <a:ea typeface="+mn-ea"/>
          <a:cs typeface="+mn-cs"/>
        </a:defRPr>
      </a:lvl2pPr>
      <a:lvl3pPr marL="1143000" indent="-228600" algn="l" defTabSz="914400" rtl="0" eaLnBrk="1" latinLnBrk="0" hangingPunct="1">
        <a:lnSpc>
          <a:spcPct val="100000"/>
        </a:lnSpc>
        <a:spcBef>
          <a:spcPts val="500"/>
        </a:spcBef>
        <a:buSzPct val="70000"/>
        <a:buFont typeface="Arial" panose="020B0604020202020204" pitchFamily="34" charset="0"/>
        <a:buChar char="•"/>
        <a:defRPr sz="1800" kern="1200">
          <a:solidFill>
            <a:schemeClr val="tx2"/>
          </a:solidFill>
          <a:latin typeface="+mj-lt"/>
          <a:ea typeface="+mn-ea"/>
          <a:cs typeface="+mn-cs"/>
        </a:defRPr>
      </a:lvl3pPr>
      <a:lvl4pPr marL="1600200" indent="-228600" algn="l" defTabSz="914400" rtl="0" eaLnBrk="1" latinLnBrk="0" hangingPunct="1">
        <a:lnSpc>
          <a:spcPct val="100000"/>
        </a:lnSpc>
        <a:spcBef>
          <a:spcPts val="500"/>
        </a:spcBef>
        <a:buSzPct val="70000"/>
        <a:buFont typeface="Arial" panose="020B0604020202020204" pitchFamily="34" charset="0"/>
        <a:buChar char="•"/>
        <a:defRPr sz="1600" kern="1200">
          <a:solidFill>
            <a:schemeClr val="tx2"/>
          </a:solidFill>
          <a:latin typeface="+mj-lt"/>
          <a:ea typeface="+mn-ea"/>
          <a:cs typeface="+mn-cs"/>
        </a:defRPr>
      </a:lvl4pPr>
      <a:lvl5pPr marL="2057400" indent="-228600" algn="l" defTabSz="914400" rtl="0" eaLnBrk="1" latinLnBrk="0" hangingPunct="1">
        <a:lnSpc>
          <a:spcPct val="100000"/>
        </a:lnSpc>
        <a:spcBef>
          <a:spcPts val="500"/>
        </a:spcBef>
        <a:buSzPct val="70000"/>
        <a:buFont typeface="Arial" panose="020B0604020202020204" pitchFamily="34" charset="0"/>
        <a:buChar char="•"/>
        <a:defRPr sz="16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D3B3818-44BA-8DFF-7200-A529733C61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4C7F40F7-6DC4-B400-201B-FE726EAA1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165E168-1563-C2CF-0668-9F8A719213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080445C5-6C4E-1C5E-1C57-4EE1046043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D0B51FCE-ADE8-2A81-BEE8-8DB9A2B046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EA00E5-0EAB-4B4B-BE25-FDBFFC65B18D}" type="slidenum">
              <a:rPr lang="it-IT" smtClean="0"/>
              <a:t>‹N›</a:t>
            </a:fld>
            <a:endParaRPr lang="it-IT"/>
          </a:p>
        </p:txBody>
      </p:sp>
    </p:spTree>
    <p:extLst>
      <p:ext uri="{BB962C8B-B14F-4D97-AF65-F5344CB8AC3E}">
        <p14:creationId xmlns:p14="http://schemas.microsoft.com/office/powerpoint/2010/main" val="3665474353"/>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D3B3818-44BA-8DFF-7200-A529733C61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4C7F40F7-6DC4-B400-201B-FE726EAA1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165E168-1563-C2CF-0668-9F8A719213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814544-DBFB-4461-86FF-8597A800DB6E}" type="datetimeFigureOut">
              <a:rPr lang="it-IT" smtClean="0"/>
              <a:t>22/11/2022</a:t>
            </a:fld>
            <a:endParaRPr lang="it-IT"/>
          </a:p>
        </p:txBody>
      </p:sp>
      <p:sp>
        <p:nvSpPr>
          <p:cNvPr id="5" name="Segnaposto piè di pagina 4">
            <a:extLst>
              <a:ext uri="{FF2B5EF4-FFF2-40B4-BE49-F238E27FC236}">
                <a16:creationId xmlns:a16="http://schemas.microsoft.com/office/drawing/2014/main" id="{080445C5-6C4E-1C5E-1C57-4EE1046043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D0B51FCE-ADE8-2A81-BEE8-8DB9A2B046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EA00E5-0EAB-4B4B-BE25-FDBFFC65B18D}" type="slidenum">
              <a:rPr lang="it-IT" smtClean="0"/>
              <a:t>‹N›</a:t>
            </a:fld>
            <a:endParaRPr lang="it-IT"/>
          </a:p>
        </p:txBody>
      </p:sp>
    </p:spTree>
    <p:extLst>
      <p:ext uri="{BB962C8B-B14F-4D97-AF65-F5344CB8AC3E}">
        <p14:creationId xmlns:p14="http://schemas.microsoft.com/office/powerpoint/2010/main" val="494722990"/>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8.xml"/><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5.png"/><Relationship Id="rId7"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28.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1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40.jpg"/></Relationships>
</file>

<file path=ppt/slides/_rels/slide1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3.xml"/><Relationship Id="rId1" Type="http://schemas.openxmlformats.org/officeDocument/2006/relationships/slideLayout" Target="../slideLayouts/slideLayout28.xml"/><Relationship Id="rId6" Type="http://schemas.openxmlformats.org/officeDocument/2006/relationships/image" Target="../media/image481.png"/><Relationship Id="rId5" Type="http://schemas.openxmlformats.org/officeDocument/2006/relationships/image" Target="../media/image43.png"/><Relationship Id="rId4" Type="http://schemas.openxmlformats.org/officeDocument/2006/relationships/image" Target="../media/image42.jpg"/></Relationships>
</file>

<file path=ppt/slides/_rels/slide14.xml.rels><?xml version="1.0" encoding="UTF-8" standalone="yes"?>
<Relationships xmlns="http://schemas.openxmlformats.org/package/2006/relationships"><Relationship Id="rId3" Type="http://schemas.openxmlformats.org/officeDocument/2006/relationships/image" Target="../media/image490.png"/><Relationship Id="rId2" Type="http://schemas.openxmlformats.org/officeDocument/2006/relationships/notesSlide" Target="../notesSlides/notesSlide14.xml"/><Relationship Id="rId1" Type="http://schemas.openxmlformats.org/officeDocument/2006/relationships/slideLayout" Target="../slideLayouts/slideLayout28.xml"/><Relationship Id="rId5" Type="http://schemas.openxmlformats.org/officeDocument/2006/relationships/image" Target="../media/image500.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5.xml"/><Relationship Id="rId1" Type="http://schemas.openxmlformats.org/officeDocument/2006/relationships/slideLayout" Target="../slideLayouts/slideLayout28.xml"/><Relationship Id="rId5" Type="http://schemas.openxmlformats.org/officeDocument/2006/relationships/image" Target="../media/image46.jpg"/><Relationship Id="rId4" Type="http://schemas.openxmlformats.org/officeDocument/2006/relationships/image" Target="../media/image45.jpg"/></Relationships>
</file>

<file path=ppt/slides/_rels/slide1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6.xml"/><Relationship Id="rId1" Type="http://schemas.openxmlformats.org/officeDocument/2006/relationships/slideLayout" Target="../slideLayouts/slideLayout28.xml"/><Relationship Id="rId5" Type="http://schemas.openxmlformats.org/officeDocument/2006/relationships/image" Target="../media/image49.jpg"/><Relationship Id="rId4" Type="http://schemas.openxmlformats.org/officeDocument/2006/relationships/image" Target="../media/image48.jp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image" Target="../media/image8.png"/><Relationship Id="rId5" Type="http://schemas.openxmlformats.org/officeDocument/2006/relationships/image" Target="../media/image70.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8.xml"/><Relationship Id="rId5" Type="http://schemas.microsoft.com/office/2007/relationships/hdphoto" Target="../media/hdphoto4.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xml"/><Relationship Id="rId1" Type="http://schemas.openxmlformats.org/officeDocument/2006/relationships/slideLayout" Target="../slideLayouts/slideLayout28.xml"/><Relationship Id="rId6" Type="http://schemas.microsoft.com/office/2007/relationships/hdphoto" Target="../media/hdphoto5.wdp"/><Relationship Id="rId5" Type="http://schemas.openxmlformats.org/officeDocument/2006/relationships/image" Target="../media/image11.png"/><Relationship Id="rId4" Type="http://schemas.openxmlformats.org/officeDocument/2006/relationships/image" Target="../media/image1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 Id="rId6" Type="http://schemas.openxmlformats.org/officeDocument/2006/relationships/image" Target="../media/image12.jpg"/><Relationship Id="rId5" Type="http://schemas.openxmlformats.org/officeDocument/2006/relationships/image" Target="../media/image14.png"/><Relationship Id="rId4" Type="http://schemas.openxmlformats.org/officeDocument/2006/relationships/image" Target="../media/image14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8.xml"/><Relationship Id="rId4" Type="http://schemas.microsoft.com/office/2007/relationships/hdphoto" Target="../media/hdphoto6.wdp"/></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8.xml"/><Relationship Id="rId5" Type="http://schemas.openxmlformats.org/officeDocument/2006/relationships/image" Target="../media/image18.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6.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17.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8.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jpg"/><Relationship Id="rId4" Type="http://schemas.openxmlformats.org/officeDocument/2006/relationships/image" Target="../media/image26.png"/><Relationship Id="rId9" Type="http://schemas.openxmlformats.org/officeDocument/2006/relationships/image" Target="../media/image31.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A587260F-0A02-726F-3FF2-77AA28FBCF1F}"/>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1</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asellaDiTesto 5">
            <a:extLst>
              <a:ext uri="{FF2B5EF4-FFF2-40B4-BE49-F238E27FC236}">
                <a16:creationId xmlns:a16="http://schemas.microsoft.com/office/drawing/2014/main" id="{E9AA99C4-D11F-C16A-B54A-A8AC4840F9DC}"/>
              </a:ext>
            </a:extLst>
          </p:cNvPr>
          <p:cNvSpPr txBox="1"/>
          <p:nvPr/>
        </p:nvSpPr>
        <p:spPr>
          <a:xfrm>
            <a:off x="8477250" y="4286250"/>
            <a:ext cx="3390900" cy="830997"/>
          </a:xfrm>
          <a:prstGeom prst="rect">
            <a:avLst/>
          </a:prstGeom>
          <a:noFill/>
        </p:spPr>
        <p:txBody>
          <a:bodyPr wrap="square" rtlCol="0">
            <a:spAutoFit/>
          </a:bodyPr>
          <a:lstStyle/>
          <a:p>
            <a:r>
              <a:rPr lang="it-IT" sz="2400" b="1" dirty="0">
                <a:solidFill>
                  <a:srgbClr val="003366"/>
                </a:solidFill>
                <a:latin typeface="Garamond" panose="02020404030301010803" pitchFamily="18" charset="0"/>
              </a:rPr>
              <a:t>Candidato:  </a:t>
            </a:r>
          </a:p>
          <a:p>
            <a:r>
              <a:rPr lang="it-IT" sz="2400" b="1" dirty="0">
                <a:solidFill>
                  <a:srgbClr val="003366"/>
                </a:solidFill>
                <a:latin typeface="Garamond" panose="02020404030301010803" pitchFamily="18" charset="0"/>
              </a:rPr>
              <a:t>Vittorio Leprotto</a:t>
            </a:r>
          </a:p>
        </p:txBody>
      </p:sp>
      <p:sp>
        <p:nvSpPr>
          <p:cNvPr id="7" name="CasellaDiTesto 6">
            <a:extLst>
              <a:ext uri="{FF2B5EF4-FFF2-40B4-BE49-F238E27FC236}">
                <a16:creationId xmlns:a16="http://schemas.microsoft.com/office/drawing/2014/main" id="{88395817-F5AC-CD4F-14E6-D66A15B9D0F1}"/>
              </a:ext>
            </a:extLst>
          </p:cNvPr>
          <p:cNvSpPr txBox="1"/>
          <p:nvPr/>
        </p:nvSpPr>
        <p:spPr>
          <a:xfrm>
            <a:off x="5105400" y="4286250"/>
            <a:ext cx="3390900" cy="1446550"/>
          </a:xfrm>
          <a:prstGeom prst="rect">
            <a:avLst/>
          </a:prstGeom>
          <a:noFill/>
        </p:spPr>
        <p:txBody>
          <a:bodyPr wrap="square" rtlCol="0">
            <a:spAutoFit/>
          </a:bodyPr>
          <a:lstStyle/>
          <a:p>
            <a:r>
              <a:rPr lang="it-IT" sz="2200" b="1" dirty="0">
                <a:solidFill>
                  <a:srgbClr val="003366"/>
                </a:solidFill>
                <a:latin typeface="Garamond" panose="02020404030301010803" pitchFamily="18" charset="0"/>
              </a:rPr>
              <a:t>Relatori:  </a:t>
            </a:r>
          </a:p>
          <a:p>
            <a:r>
              <a:rPr lang="it-IT" sz="2200" b="1" dirty="0">
                <a:solidFill>
                  <a:srgbClr val="003366"/>
                </a:solidFill>
                <a:latin typeface="Garamond" panose="02020404030301010803" pitchFamily="18" charset="0"/>
              </a:rPr>
              <a:t>Prof.  A. Manuello</a:t>
            </a:r>
          </a:p>
          <a:p>
            <a:r>
              <a:rPr lang="it-IT" sz="2200" b="1" dirty="0">
                <a:solidFill>
                  <a:srgbClr val="003366"/>
                </a:solidFill>
                <a:latin typeface="Garamond" panose="02020404030301010803" pitchFamily="18" charset="0"/>
              </a:rPr>
              <a:t>Prof. G.C. Marano</a:t>
            </a:r>
          </a:p>
          <a:p>
            <a:r>
              <a:rPr lang="it-IT" sz="2200" b="1" dirty="0">
                <a:solidFill>
                  <a:srgbClr val="003366"/>
                </a:solidFill>
                <a:latin typeface="Garamond" panose="02020404030301010803" pitchFamily="18" charset="0"/>
              </a:rPr>
              <a:t>Ing. J. Melchiorre</a:t>
            </a:r>
          </a:p>
        </p:txBody>
      </p:sp>
      <p:pic>
        <p:nvPicPr>
          <p:cNvPr id="5" name="Immagine 4">
            <a:extLst>
              <a:ext uri="{FF2B5EF4-FFF2-40B4-BE49-F238E27FC236}">
                <a16:creationId xmlns:a16="http://schemas.microsoft.com/office/drawing/2014/main" id="{16834DB9-F3F8-3C3E-020C-C752C38024D3}"/>
              </a:ext>
            </a:extLst>
          </p:cNvPr>
          <p:cNvPicPr>
            <a:picLocks noChangeAspect="1"/>
          </p:cNvPicPr>
          <p:nvPr/>
        </p:nvPicPr>
        <p:blipFill>
          <a:blip r:embed="rId3">
            <a:alphaModFix amt="85000"/>
            <a:extLst>
              <a:ext uri="{28A0092B-C50C-407E-A947-70E740481C1C}">
                <a14:useLocalDpi xmlns:a14="http://schemas.microsoft.com/office/drawing/2010/main" val="0"/>
              </a:ext>
            </a:extLst>
          </a:blip>
          <a:stretch>
            <a:fillRect/>
          </a:stretch>
        </p:blipFill>
        <p:spPr>
          <a:xfrm>
            <a:off x="5456274" y="52456"/>
            <a:ext cx="6096000" cy="4312917"/>
          </a:xfrm>
          <a:prstGeom prst="rect">
            <a:avLst/>
          </a:prstGeom>
        </p:spPr>
      </p:pic>
      <p:sp>
        <p:nvSpPr>
          <p:cNvPr id="11" name="CasellaDiTesto 10">
            <a:extLst>
              <a:ext uri="{FF2B5EF4-FFF2-40B4-BE49-F238E27FC236}">
                <a16:creationId xmlns:a16="http://schemas.microsoft.com/office/drawing/2014/main" id="{CC525AA2-6F08-7A5F-E1D1-811070069BA6}"/>
              </a:ext>
            </a:extLst>
          </p:cNvPr>
          <p:cNvSpPr txBox="1"/>
          <p:nvPr/>
        </p:nvSpPr>
        <p:spPr>
          <a:xfrm>
            <a:off x="9879484" y="6352143"/>
            <a:ext cx="1333500" cy="369332"/>
          </a:xfrm>
          <a:prstGeom prst="rect">
            <a:avLst/>
          </a:prstGeom>
          <a:noFill/>
        </p:spPr>
        <p:txBody>
          <a:bodyPr wrap="square" rtlCol="0">
            <a:spAutoFit/>
          </a:bodyPr>
          <a:lstStyle/>
          <a:p>
            <a:r>
              <a:rPr lang="it-IT" b="1" dirty="0">
                <a:solidFill>
                  <a:srgbClr val="003366"/>
                </a:solidFill>
                <a:latin typeface="Garamond" panose="02020404030301010803" pitchFamily="18" charset="0"/>
              </a:rPr>
              <a:t>01/12/2022</a:t>
            </a:r>
          </a:p>
        </p:txBody>
      </p:sp>
      <p:sp>
        <p:nvSpPr>
          <p:cNvPr id="15" name="CasellaDiTesto 14">
            <a:extLst>
              <a:ext uri="{FF2B5EF4-FFF2-40B4-BE49-F238E27FC236}">
                <a16:creationId xmlns:a16="http://schemas.microsoft.com/office/drawing/2014/main" id="{6EAA1C75-E2F8-C7F9-0249-7DFE8A453E28}"/>
              </a:ext>
            </a:extLst>
          </p:cNvPr>
          <p:cNvSpPr txBox="1"/>
          <p:nvPr/>
        </p:nvSpPr>
        <p:spPr>
          <a:xfrm>
            <a:off x="0" y="0"/>
            <a:ext cx="4553339" cy="6858000"/>
          </a:xfrm>
          <a:prstGeom prst="rect">
            <a:avLst/>
          </a:prstGeom>
          <a:gradFill flip="none" rotWithShape="1">
            <a:gsLst>
              <a:gs pos="0">
                <a:schemeClr val="accent3">
                  <a:lumMod val="40000"/>
                  <a:lumOff val="60000"/>
                </a:schemeClr>
              </a:gs>
              <a:gs pos="15000">
                <a:schemeClr val="accent3">
                  <a:lumMod val="95000"/>
                  <a:lumOff val="5000"/>
                </a:schemeClr>
              </a:gs>
              <a:gs pos="59000">
                <a:schemeClr val="accent3">
                  <a:lumMod val="60000"/>
                </a:schemeClr>
              </a:gs>
            </a:gsLst>
            <a:path path="rect">
              <a:fillToRect l="100000" t="100000"/>
            </a:path>
            <a:tileRect r="-100000" b="-100000"/>
          </a:gradFill>
        </p:spPr>
        <p:style>
          <a:lnRef idx="1">
            <a:schemeClr val="accent3"/>
          </a:lnRef>
          <a:fillRef idx="3">
            <a:schemeClr val="accent3"/>
          </a:fillRef>
          <a:effectRef idx="2">
            <a:schemeClr val="accent3"/>
          </a:effectRef>
          <a:fontRef idx="minor">
            <a:schemeClr val="lt1"/>
          </a:fontRef>
        </p:style>
        <p:txBody>
          <a:bodyPr wrap="square" rtlCol="0">
            <a:spAutoFit/>
          </a:bodyPr>
          <a:lstStyle/>
          <a:p>
            <a:endParaRPr lang="it-IT" dirty="0"/>
          </a:p>
        </p:txBody>
      </p:sp>
      <p:sp>
        <p:nvSpPr>
          <p:cNvPr id="16" name="CasellaDiTesto 15">
            <a:extLst>
              <a:ext uri="{FF2B5EF4-FFF2-40B4-BE49-F238E27FC236}">
                <a16:creationId xmlns:a16="http://schemas.microsoft.com/office/drawing/2014/main" id="{DB2C99E1-634A-B142-5573-36FE2C445347}"/>
              </a:ext>
            </a:extLst>
          </p:cNvPr>
          <p:cNvSpPr txBox="1"/>
          <p:nvPr/>
        </p:nvSpPr>
        <p:spPr>
          <a:xfrm>
            <a:off x="755780" y="793102"/>
            <a:ext cx="3209730" cy="1292662"/>
          </a:xfrm>
          <a:prstGeom prst="rect">
            <a:avLst/>
          </a:prstGeom>
          <a:noFill/>
        </p:spPr>
        <p:txBody>
          <a:bodyPr wrap="square" rtlCol="0">
            <a:spAutoFit/>
          </a:bodyPr>
          <a:lstStyle/>
          <a:p>
            <a:pPr algn="ctr"/>
            <a:r>
              <a:rPr lang="it-IT" sz="2600" dirty="0">
                <a:solidFill>
                  <a:schemeClr val="bg1"/>
                </a:solidFill>
                <a:latin typeface="Garamond" panose="02020404030301010803" pitchFamily="18" charset="0"/>
              </a:rPr>
              <a:t>Tesi di laurea magistrale in ingegneria civile</a:t>
            </a:r>
          </a:p>
        </p:txBody>
      </p:sp>
      <p:sp>
        <p:nvSpPr>
          <p:cNvPr id="17" name="CasellaDiTesto 16">
            <a:extLst>
              <a:ext uri="{FF2B5EF4-FFF2-40B4-BE49-F238E27FC236}">
                <a16:creationId xmlns:a16="http://schemas.microsoft.com/office/drawing/2014/main" id="{28A9445E-B789-84FB-A1FA-2DD83FE5539D}"/>
              </a:ext>
            </a:extLst>
          </p:cNvPr>
          <p:cNvSpPr txBox="1"/>
          <p:nvPr/>
        </p:nvSpPr>
        <p:spPr>
          <a:xfrm>
            <a:off x="755780" y="2795713"/>
            <a:ext cx="3209730" cy="1569660"/>
          </a:xfrm>
          <a:prstGeom prst="rect">
            <a:avLst/>
          </a:prstGeom>
          <a:noFill/>
        </p:spPr>
        <p:txBody>
          <a:bodyPr wrap="square" rtlCol="0">
            <a:spAutoFit/>
          </a:bodyPr>
          <a:lstStyle/>
          <a:p>
            <a:pPr algn="ctr"/>
            <a:r>
              <a:rPr lang="it-IT" sz="3200" dirty="0">
                <a:solidFill>
                  <a:schemeClr val="bg1"/>
                </a:solidFill>
                <a:latin typeface="Garamond" panose="02020404030301010803" pitchFamily="18" charset="0"/>
                <a:cs typeface="Arial" panose="020B0604020202020204" pitchFamily="34" charset="0"/>
              </a:rPr>
              <a:t>Analisi strutturale di archi soggetti a danneggiamento</a:t>
            </a:r>
          </a:p>
        </p:txBody>
      </p:sp>
    </p:spTree>
    <p:extLst>
      <p:ext uri="{BB962C8B-B14F-4D97-AF65-F5344CB8AC3E}">
        <p14:creationId xmlns:p14="http://schemas.microsoft.com/office/powerpoint/2010/main" val="3754857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768B62A-827F-DB40-00C7-11C62FA1C1E4}"/>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a:latin typeface="Garamond" panose="02020404030301010803" pitchFamily="18" charset="0"/>
              </a:rPr>
              <a:t>Evoluzione danneggiamento di </a:t>
            </a:r>
            <a:r>
              <a:rPr lang="it-IT" dirty="0">
                <a:latin typeface="Garamond" panose="02020404030301010803" pitchFamily="18" charset="0"/>
              </a:rPr>
              <a:t>archi in acciaio</a:t>
            </a:r>
          </a:p>
        </p:txBody>
      </p:sp>
      <p:sp>
        <p:nvSpPr>
          <p:cNvPr id="3" name="Segnaposto numero diapositiva 2">
            <a:extLst>
              <a:ext uri="{FF2B5EF4-FFF2-40B4-BE49-F238E27FC236}">
                <a16:creationId xmlns:a16="http://schemas.microsoft.com/office/drawing/2014/main" id="{DEE71F0D-5F32-E8C6-6551-09FD37338518}"/>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10</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EC1AD0BC-801B-1190-90D3-94F6EC2C4A28}"/>
              </a:ext>
            </a:extLst>
          </p:cNvPr>
          <p:cNvSpPr>
            <a:spLocks noGrp="1"/>
          </p:cNvSpPr>
          <p:nvPr>
            <p:ph type="dt" sz="half" idx="13"/>
          </p:nvPr>
        </p:nvSpPr>
        <p:spPr/>
        <p:txBody>
          <a:bodyPr/>
          <a:lstStyle/>
          <a:p>
            <a:r>
              <a:rPr lang="it-IT"/>
              <a:t>01/12/2022</a:t>
            </a:r>
            <a:endParaRPr lang="en-US" dirty="0"/>
          </a:p>
        </p:txBody>
      </p:sp>
      <p:sp>
        <p:nvSpPr>
          <p:cNvPr id="5" name="CasellaDiTesto 4">
            <a:extLst>
              <a:ext uri="{FF2B5EF4-FFF2-40B4-BE49-F238E27FC236}">
                <a16:creationId xmlns:a16="http://schemas.microsoft.com/office/drawing/2014/main" id="{56F759D2-99C3-53EF-453E-9C142976F275}"/>
              </a:ext>
            </a:extLst>
          </p:cNvPr>
          <p:cNvSpPr txBox="1"/>
          <p:nvPr/>
        </p:nvSpPr>
        <p:spPr>
          <a:xfrm>
            <a:off x="6650750" y="1009308"/>
            <a:ext cx="4188542" cy="1657570"/>
          </a:xfrm>
          <a:prstGeom prst="rect">
            <a:avLst/>
          </a:prstGeom>
          <a:noFill/>
        </p:spPr>
        <p:txBody>
          <a:bodyPr wrap="square" rtlCol="0">
            <a:spAutoFit/>
          </a:bodyPr>
          <a:lstStyle/>
          <a:p>
            <a:r>
              <a:rPr lang="it-IT" sz="2000" dirty="0">
                <a:solidFill>
                  <a:srgbClr val="003366"/>
                </a:solidFill>
                <a:latin typeface="Garamond" panose="02020404030301010803" pitchFamily="18" charset="0"/>
              </a:rPr>
              <a:t>Arco parabolico in acciaio S355</a:t>
            </a:r>
          </a:p>
          <a:p>
            <a:endParaRPr lang="it-IT" sz="2000" dirty="0">
              <a:solidFill>
                <a:srgbClr val="003366"/>
              </a:solidFill>
              <a:latin typeface="Garamond" panose="02020404030301010803" pitchFamily="18" charset="0"/>
            </a:endParaRPr>
          </a:p>
          <a:p>
            <a:r>
              <a:rPr lang="it-IT" sz="2000" dirty="0">
                <a:solidFill>
                  <a:srgbClr val="003366"/>
                </a:solidFill>
                <a:latin typeface="Garamond" panose="02020404030301010803" pitchFamily="18" charset="0"/>
              </a:rPr>
              <a:t>L = 100 m</a:t>
            </a:r>
          </a:p>
          <a:p>
            <a:r>
              <a:rPr lang="it-IT" sz="2000" dirty="0">
                <a:solidFill>
                  <a:srgbClr val="003366"/>
                </a:solidFill>
                <a:latin typeface="Garamond" panose="02020404030301010803" pitchFamily="18" charset="0"/>
              </a:rPr>
              <a:t>f = 30 m</a:t>
            </a:r>
          </a:p>
          <a:p>
            <a:r>
              <a:rPr lang="el-GR" sz="2000" dirty="0">
                <a:solidFill>
                  <a:srgbClr val="003366"/>
                </a:solidFill>
                <a:latin typeface="Garamond" panose="02020404030301010803" pitchFamily="18" charset="0"/>
                <a:ea typeface="Cambria Math" panose="02040503050406030204" pitchFamily="18" charset="0"/>
              </a:rPr>
              <a:t>γ</a:t>
            </a:r>
            <a:r>
              <a:rPr lang="it-IT" sz="2000" dirty="0">
                <a:solidFill>
                  <a:srgbClr val="003366"/>
                </a:solidFill>
                <a:latin typeface="Cambria Math" panose="02040503050406030204" pitchFamily="18" charset="0"/>
                <a:ea typeface="Cambria Math" panose="02040503050406030204" pitchFamily="18" charset="0"/>
              </a:rPr>
              <a:t> </a:t>
            </a:r>
            <a:r>
              <a:rPr lang="it-IT" sz="2000" dirty="0">
                <a:solidFill>
                  <a:srgbClr val="003366"/>
                </a:solidFill>
                <a:latin typeface="Garamond" panose="02020404030301010803" pitchFamily="18" charset="0"/>
                <a:ea typeface="Cambria Math" panose="02040503050406030204" pitchFamily="18" charset="0"/>
              </a:rPr>
              <a:t>= 78,5 kN/m</a:t>
            </a:r>
            <a:r>
              <a:rPr lang="it-IT" sz="2000" baseline="30000" dirty="0">
                <a:solidFill>
                  <a:srgbClr val="003366"/>
                </a:solidFill>
                <a:latin typeface="Garamond" panose="02020404030301010803" pitchFamily="18" charset="0"/>
                <a:ea typeface="Cambria Math" panose="02040503050406030204" pitchFamily="18" charset="0"/>
              </a:rPr>
              <a:t>3</a:t>
            </a:r>
            <a:endParaRPr lang="it-IT" sz="2000" dirty="0">
              <a:solidFill>
                <a:srgbClr val="003366"/>
              </a:solidFill>
              <a:latin typeface="Garamond" panose="02020404030301010803" pitchFamily="18" charset="0"/>
            </a:endParaRPr>
          </a:p>
        </p:txBody>
      </p:sp>
      <p:pic>
        <p:nvPicPr>
          <p:cNvPr id="7" name="Immagine 6">
            <a:extLst>
              <a:ext uri="{FF2B5EF4-FFF2-40B4-BE49-F238E27FC236}">
                <a16:creationId xmlns:a16="http://schemas.microsoft.com/office/drawing/2014/main" id="{00C71884-F001-705B-D045-3DCE8BEA5494}"/>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98249" y="843830"/>
            <a:ext cx="5151090" cy="2558143"/>
          </a:xfrm>
          <a:prstGeom prst="rect">
            <a:avLst/>
          </a:prstGeom>
        </p:spPr>
      </p:pic>
      <p:pic>
        <p:nvPicPr>
          <p:cNvPr id="9" name="Immagine 8">
            <a:extLst>
              <a:ext uri="{FF2B5EF4-FFF2-40B4-BE49-F238E27FC236}">
                <a16:creationId xmlns:a16="http://schemas.microsoft.com/office/drawing/2014/main" id="{45DB1F32-AFB2-4EF2-DD1C-BF58A358D8B5}"/>
              </a:ext>
            </a:extLst>
          </p:cNvPr>
          <p:cNvPicPr>
            <a:picLocks noChangeAspect="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t="6831" b="8030"/>
          <a:stretch/>
        </p:blipFill>
        <p:spPr>
          <a:xfrm>
            <a:off x="3580481" y="3687380"/>
            <a:ext cx="5031037" cy="2786450"/>
          </a:xfrm>
          <a:prstGeom prst="rect">
            <a:avLst/>
          </a:prstGeom>
        </p:spPr>
      </p:pic>
    </p:spTree>
    <p:extLst>
      <p:ext uri="{BB962C8B-B14F-4D97-AF65-F5344CB8AC3E}">
        <p14:creationId xmlns:p14="http://schemas.microsoft.com/office/powerpoint/2010/main" val="3911808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7CD6F79-F953-7326-DE99-FAFCF955E999}"/>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Evoluzione del danneggiamento</a:t>
            </a:r>
          </a:p>
        </p:txBody>
      </p:sp>
      <p:sp>
        <p:nvSpPr>
          <p:cNvPr id="3" name="Segnaposto numero diapositiva 2">
            <a:extLst>
              <a:ext uri="{FF2B5EF4-FFF2-40B4-BE49-F238E27FC236}">
                <a16:creationId xmlns:a16="http://schemas.microsoft.com/office/drawing/2014/main" id="{968FFCBA-9CFF-4DA8-72FC-BA42B1B5AE4B}"/>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11</a:t>
            </a:fld>
            <a:endParaRPr lang="en-US" sz="1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BA38991C-0BAF-DE25-FA3B-C35286850833}"/>
              </a:ext>
            </a:extLst>
          </p:cNvPr>
          <p:cNvSpPr>
            <a:spLocks noGrp="1"/>
          </p:cNvSpPr>
          <p:nvPr>
            <p:ph type="dt" sz="half" idx="13"/>
          </p:nvPr>
        </p:nvSpPr>
        <p:spPr/>
        <p:txBody>
          <a:bodyPr/>
          <a:lstStyle/>
          <a:p>
            <a:r>
              <a:rPr lang="it-IT" dirty="0"/>
              <a:t>01/12/2022</a:t>
            </a:r>
            <a:endParaRPr lang="en-US" dirty="0"/>
          </a:p>
        </p:txBody>
      </p:sp>
      <p:pic>
        <p:nvPicPr>
          <p:cNvPr id="12" name="Immagine 11">
            <a:extLst>
              <a:ext uri="{FF2B5EF4-FFF2-40B4-BE49-F238E27FC236}">
                <a16:creationId xmlns:a16="http://schemas.microsoft.com/office/drawing/2014/main" id="{556DD9C0-A9EC-ADAA-2BE7-86A8EB13E1A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423012" y="908517"/>
            <a:ext cx="6241878" cy="3510248"/>
          </a:xfrm>
          <a:prstGeom prst="rect">
            <a:avLst/>
          </a:prstGeom>
          <a:ln>
            <a:solidFill>
              <a:schemeClr val="bg1"/>
            </a:solidFill>
          </a:ln>
        </p:spPr>
      </p:pic>
      <p:pic>
        <p:nvPicPr>
          <p:cNvPr id="14" name="Immagine 13">
            <a:extLst>
              <a:ext uri="{FF2B5EF4-FFF2-40B4-BE49-F238E27FC236}">
                <a16:creationId xmlns:a16="http://schemas.microsoft.com/office/drawing/2014/main" id="{C4E76921-ACD2-9ED9-005E-8895DB6034F6}"/>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113345" y="1016570"/>
            <a:ext cx="3839668" cy="1837028"/>
          </a:xfrm>
          <a:prstGeom prst="rect">
            <a:avLst/>
          </a:prstGeom>
          <a:ln>
            <a:noFill/>
          </a:ln>
        </p:spPr>
      </p:pic>
      <p:pic>
        <p:nvPicPr>
          <p:cNvPr id="16" name="Immagine 15">
            <a:extLst>
              <a:ext uri="{FF2B5EF4-FFF2-40B4-BE49-F238E27FC236}">
                <a16:creationId xmlns:a16="http://schemas.microsoft.com/office/drawing/2014/main" id="{D9C54E77-9CAF-A741-DDD8-44FB3856BF6B}"/>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152867" y="2755214"/>
            <a:ext cx="3760625" cy="1773323"/>
          </a:xfrm>
          <a:prstGeom prst="rect">
            <a:avLst/>
          </a:prstGeom>
          <a:ln>
            <a:noFill/>
          </a:ln>
        </p:spPr>
      </p:pic>
      <p:pic>
        <p:nvPicPr>
          <p:cNvPr id="18" name="Immagine 17">
            <a:extLst>
              <a:ext uri="{FF2B5EF4-FFF2-40B4-BE49-F238E27FC236}">
                <a16:creationId xmlns:a16="http://schemas.microsoft.com/office/drawing/2014/main" id="{666CF63D-5F11-2379-831B-DC68A09D0114}"/>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150407" y="4505209"/>
            <a:ext cx="3765544" cy="1761972"/>
          </a:xfrm>
          <a:prstGeom prst="rect">
            <a:avLst/>
          </a:prstGeom>
          <a:ln>
            <a:noFill/>
          </a:ln>
        </p:spPr>
      </p:pic>
      <mc:AlternateContent xmlns:mc="http://schemas.openxmlformats.org/markup-compatibility/2006" xmlns:a14="http://schemas.microsoft.com/office/drawing/2010/main">
        <mc:Choice Requires="a14">
          <p:sp>
            <p:nvSpPr>
              <p:cNvPr id="20" name="CasellaDiTesto 19">
                <a:extLst>
                  <a:ext uri="{FF2B5EF4-FFF2-40B4-BE49-F238E27FC236}">
                    <a16:creationId xmlns:a16="http://schemas.microsoft.com/office/drawing/2014/main" id="{5292C113-D3A3-D1BB-F439-EFF6A5DDB8F8}"/>
                  </a:ext>
                </a:extLst>
              </p:cNvPr>
              <p:cNvSpPr txBox="1"/>
              <p:nvPr/>
            </p:nvSpPr>
            <p:spPr>
              <a:xfrm>
                <a:off x="4423012" y="4710264"/>
                <a:ext cx="7535551" cy="1023165"/>
              </a:xfrm>
              <a:prstGeom prst="rect">
                <a:avLst/>
              </a:prstGeom>
              <a:noFill/>
            </p:spPr>
            <p:txBody>
              <a:bodyPr wrap="square" rtlCol="0">
                <a:spAutoFit/>
              </a:bodyPr>
              <a:lstStyle/>
              <a:p>
                <a:r>
                  <a:rPr lang="it-IT" sz="1400" dirty="0">
                    <a:solidFill>
                      <a:srgbClr val="003366"/>
                    </a:solidFill>
                    <a:latin typeface="Garamond" panose="02020404030301010803" pitchFamily="18" charset="0"/>
                  </a:rPr>
                  <a:t>Schema 1:</a:t>
                </a:r>
                <a:r>
                  <a:rPr lang="it-IT" sz="1400" dirty="0">
                    <a:solidFill>
                      <a:srgbClr val="003366"/>
                    </a:solidFill>
                  </a:rPr>
                  <a:t> </a:t>
                </a:r>
                <a14:m>
                  <m:oMath xmlns:m="http://schemas.openxmlformats.org/officeDocument/2006/math">
                    <m:sSub>
                      <m:sSubPr>
                        <m:ctrlPr>
                          <a:rPr lang="it-IT" sz="1400" b="0" i="1" smtClean="0">
                            <a:solidFill>
                              <a:srgbClr val="003366"/>
                            </a:solidFill>
                            <a:latin typeface="Cambria Math" panose="02040503050406030204" pitchFamily="18" charset="0"/>
                          </a:rPr>
                        </m:ctrlPr>
                      </m:sSubPr>
                      <m:e>
                        <m:r>
                          <a:rPr lang="it-IT" sz="1400" b="0" i="1" smtClean="0">
                            <a:solidFill>
                              <a:srgbClr val="003366"/>
                            </a:solidFill>
                            <a:latin typeface="Cambria Math" panose="02040503050406030204" pitchFamily="18" charset="0"/>
                          </a:rPr>
                          <m:t>𝑞</m:t>
                        </m:r>
                      </m:e>
                      <m:sub>
                        <m:r>
                          <a:rPr lang="it-IT" sz="1400" b="0" i="1" smtClean="0">
                            <a:solidFill>
                              <a:srgbClr val="003366"/>
                            </a:solidFill>
                            <a:latin typeface="Cambria Math" panose="02040503050406030204" pitchFamily="18" charset="0"/>
                          </a:rPr>
                          <m:t>0</m:t>
                        </m:r>
                      </m:sub>
                    </m:sSub>
                    <m:r>
                      <a:rPr lang="it-IT" sz="1400" b="0" i="1" smtClean="0">
                        <a:solidFill>
                          <a:srgbClr val="003366"/>
                        </a:solidFill>
                        <a:latin typeface="Cambria Math" panose="02040503050406030204" pitchFamily="18" charset="0"/>
                      </a:rPr>
                      <m:t>=</m:t>
                    </m:r>
                    <m:sSub>
                      <m:sSubPr>
                        <m:ctrlPr>
                          <a:rPr lang="it-IT" sz="1400" b="0" i="1" smtClean="0">
                            <a:solidFill>
                              <a:srgbClr val="003366"/>
                            </a:solidFill>
                            <a:latin typeface="Cambria Math" panose="02040503050406030204" pitchFamily="18" charset="0"/>
                          </a:rPr>
                        </m:ctrlPr>
                      </m:sSubPr>
                      <m:e>
                        <m:r>
                          <a:rPr lang="it-IT" sz="1400" b="0" i="1" smtClean="0">
                            <a:solidFill>
                              <a:srgbClr val="003366"/>
                            </a:solidFill>
                            <a:latin typeface="Cambria Math" panose="02040503050406030204" pitchFamily="18" charset="0"/>
                          </a:rPr>
                          <m:t>𝑞</m:t>
                        </m:r>
                      </m:e>
                      <m:sub>
                        <m:r>
                          <a:rPr lang="it-IT" sz="1400" b="0" i="1" smtClean="0">
                            <a:solidFill>
                              <a:srgbClr val="003366"/>
                            </a:solidFill>
                            <a:latin typeface="Cambria Math" panose="02040503050406030204" pitchFamily="18" charset="0"/>
                          </a:rPr>
                          <m:t>1</m:t>
                        </m:r>
                      </m:sub>
                    </m:sSub>
                    <m:r>
                      <a:rPr lang="it-IT" sz="1400" b="0" i="1" smtClean="0">
                        <a:solidFill>
                          <a:srgbClr val="003366"/>
                        </a:solidFill>
                        <a:latin typeface="Cambria Math" panose="02040503050406030204" pitchFamily="18" charset="0"/>
                      </a:rPr>
                      <m:t>=195</m:t>
                    </m:r>
                    <m:f>
                      <m:fPr>
                        <m:ctrlPr>
                          <a:rPr lang="it-IT" sz="1400" b="0" i="1" smtClean="0">
                            <a:solidFill>
                              <a:srgbClr val="003366"/>
                            </a:solidFill>
                            <a:latin typeface="Cambria Math" panose="02040503050406030204" pitchFamily="18" charset="0"/>
                          </a:rPr>
                        </m:ctrlPr>
                      </m:fPr>
                      <m:num>
                        <m:r>
                          <a:rPr lang="it-IT" sz="1400" b="0" i="1" smtClean="0">
                            <a:solidFill>
                              <a:srgbClr val="003366"/>
                            </a:solidFill>
                            <a:latin typeface="Cambria Math" panose="02040503050406030204" pitchFamily="18" charset="0"/>
                          </a:rPr>
                          <m:t>𝑘𝑁</m:t>
                        </m:r>
                      </m:num>
                      <m:den>
                        <m:r>
                          <a:rPr lang="it-IT" sz="1400" b="0" i="1" smtClean="0">
                            <a:solidFill>
                              <a:srgbClr val="003366"/>
                            </a:solidFill>
                            <a:latin typeface="Cambria Math" panose="02040503050406030204" pitchFamily="18" charset="0"/>
                          </a:rPr>
                          <m:t>𝑚</m:t>
                        </m:r>
                      </m:den>
                    </m:f>
                    <m:r>
                      <a:rPr lang="it-IT" sz="1400" b="0" i="1" smtClean="0">
                        <a:solidFill>
                          <a:srgbClr val="003366"/>
                        </a:solidFill>
                        <a:latin typeface="Cambria Math" panose="02040503050406030204" pitchFamily="18" charset="0"/>
                      </a:rPr>
                      <m:t>  </m:t>
                    </m:r>
                  </m:oMath>
                </a14:m>
                <a:endParaRPr lang="it-IT" sz="1400" dirty="0">
                  <a:solidFill>
                    <a:srgbClr val="003366"/>
                  </a:solidFill>
                </a:endParaRPr>
              </a:p>
              <a:p>
                <a:r>
                  <a:rPr lang="it-IT" sz="1400" dirty="0">
                    <a:solidFill>
                      <a:srgbClr val="003366"/>
                    </a:solidFill>
                    <a:latin typeface="Garamond" panose="02020404030301010803" pitchFamily="18" charset="0"/>
                  </a:rPr>
                  <a:t>Schema 2:</a:t>
                </a:r>
                <a:r>
                  <a:rPr lang="it-IT" sz="1400" b="0" dirty="0">
                    <a:solidFill>
                      <a:srgbClr val="003366"/>
                    </a:solidFill>
                    <a:latin typeface="Garamond" panose="02020404030301010803" pitchFamily="18" charset="0"/>
                  </a:rPr>
                  <a:t> </a:t>
                </a:r>
                <a14:m>
                  <m:oMath xmlns:m="http://schemas.openxmlformats.org/officeDocument/2006/math">
                    <m:sSub>
                      <m:sSubPr>
                        <m:ctrlPr>
                          <a:rPr lang="it-IT" sz="1400" b="0" i="1" smtClean="0">
                            <a:solidFill>
                              <a:srgbClr val="003366"/>
                            </a:solidFill>
                            <a:latin typeface="Cambria Math" panose="02040503050406030204" pitchFamily="18" charset="0"/>
                          </a:rPr>
                        </m:ctrlPr>
                      </m:sSubPr>
                      <m:e>
                        <m:r>
                          <a:rPr lang="it-IT" sz="1400" b="0" i="1" smtClean="0">
                            <a:solidFill>
                              <a:srgbClr val="003366"/>
                            </a:solidFill>
                            <a:latin typeface="Cambria Math" panose="02040503050406030204" pitchFamily="18" charset="0"/>
                          </a:rPr>
                          <m:t>𝑞</m:t>
                        </m:r>
                      </m:e>
                      <m:sub>
                        <m:r>
                          <a:rPr lang="it-IT" sz="1400" b="0" i="1" smtClean="0">
                            <a:solidFill>
                              <a:srgbClr val="003366"/>
                            </a:solidFill>
                            <a:latin typeface="Cambria Math" panose="02040503050406030204" pitchFamily="18" charset="0"/>
                          </a:rPr>
                          <m:t>0</m:t>
                        </m:r>
                      </m:sub>
                    </m:sSub>
                    <m:r>
                      <a:rPr lang="it-IT" sz="1400" b="0" i="1" smtClean="0">
                        <a:solidFill>
                          <a:srgbClr val="003366"/>
                        </a:solidFill>
                        <a:latin typeface="Cambria Math" panose="02040503050406030204" pitchFamily="18" charset="0"/>
                      </a:rPr>
                      <m:t>=</m:t>
                    </m:r>
                    <m:sSub>
                      <m:sSubPr>
                        <m:ctrlPr>
                          <a:rPr lang="it-IT" sz="1400" b="0" i="1" smtClean="0">
                            <a:solidFill>
                              <a:srgbClr val="003366"/>
                            </a:solidFill>
                            <a:latin typeface="Cambria Math" panose="02040503050406030204" pitchFamily="18" charset="0"/>
                          </a:rPr>
                        </m:ctrlPr>
                      </m:sSubPr>
                      <m:e>
                        <m:r>
                          <a:rPr lang="it-IT" sz="1400" b="0" i="1" smtClean="0">
                            <a:solidFill>
                              <a:srgbClr val="003366"/>
                            </a:solidFill>
                            <a:latin typeface="Cambria Math" panose="02040503050406030204" pitchFamily="18" charset="0"/>
                          </a:rPr>
                          <m:t>𝑞</m:t>
                        </m:r>
                      </m:e>
                      <m:sub>
                        <m:r>
                          <a:rPr lang="it-IT" sz="1400" b="0" i="1" smtClean="0">
                            <a:solidFill>
                              <a:srgbClr val="003366"/>
                            </a:solidFill>
                            <a:latin typeface="Cambria Math" panose="02040503050406030204" pitchFamily="18" charset="0"/>
                          </a:rPr>
                          <m:t>2</m:t>
                        </m:r>
                      </m:sub>
                    </m:sSub>
                    <m:r>
                      <a:rPr lang="it-IT" sz="1400" b="0" i="1" smtClean="0">
                        <a:solidFill>
                          <a:srgbClr val="003366"/>
                        </a:solidFill>
                        <a:latin typeface="Cambria Math" panose="02040503050406030204" pitchFamily="18" charset="0"/>
                      </a:rPr>
                      <m:t>=185</m:t>
                    </m:r>
                    <m:f>
                      <m:fPr>
                        <m:ctrlPr>
                          <a:rPr lang="it-IT" sz="1400" b="0" i="1" smtClean="0">
                            <a:solidFill>
                              <a:srgbClr val="003366"/>
                            </a:solidFill>
                            <a:latin typeface="Cambria Math" panose="02040503050406030204" pitchFamily="18" charset="0"/>
                          </a:rPr>
                        </m:ctrlPr>
                      </m:fPr>
                      <m:num>
                        <m:r>
                          <a:rPr lang="it-IT" sz="1400" b="0" i="1" smtClean="0">
                            <a:solidFill>
                              <a:srgbClr val="003366"/>
                            </a:solidFill>
                            <a:latin typeface="Cambria Math" panose="02040503050406030204" pitchFamily="18" charset="0"/>
                          </a:rPr>
                          <m:t>𝑘𝑁</m:t>
                        </m:r>
                      </m:num>
                      <m:den>
                        <m:r>
                          <a:rPr lang="it-IT" sz="1400" b="0" i="1" smtClean="0">
                            <a:solidFill>
                              <a:srgbClr val="003366"/>
                            </a:solidFill>
                            <a:latin typeface="Cambria Math" panose="02040503050406030204" pitchFamily="18" charset="0"/>
                          </a:rPr>
                          <m:t>𝑚</m:t>
                        </m:r>
                      </m:den>
                    </m:f>
                    <m:r>
                      <a:rPr lang="it-IT" sz="1400" b="0" i="1" smtClean="0">
                        <a:solidFill>
                          <a:srgbClr val="003366"/>
                        </a:solidFill>
                        <a:latin typeface="Cambria Math" panose="02040503050406030204" pitchFamily="18" charset="0"/>
                      </a:rPr>
                      <m:t>       </m:t>
                    </m:r>
                    <m:sSub>
                      <m:sSubPr>
                        <m:ctrlPr>
                          <a:rPr lang="it-IT" sz="1400" b="0" i="1" smtClean="0">
                            <a:solidFill>
                              <a:srgbClr val="003366"/>
                            </a:solidFill>
                            <a:latin typeface="Cambria Math" panose="02040503050406030204" pitchFamily="18" charset="0"/>
                          </a:rPr>
                        </m:ctrlPr>
                      </m:sSubPr>
                      <m:e>
                        <m:r>
                          <a:rPr lang="it-IT" sz="1400" b="0" i="1" smtClean="0">
                            <a:solidFill>
                              <a:srgbClr val="003366"/>
                            </a:solidFill>
                            <a:latin typeface="Cambria Math" panose="02040503050406030204" pitchFamily="18" charset="0"/>
                          </a:rPr>
                          <m:t>𝑘</m:t>
                        </m:r>
                      </m:e>
                      <m:sub>
                        <m:r>
                          <a:rPr lang="it-IT" sz="1400" b="0" i="1" smtClean="0">
                            <a:solidFill>
                              <a:srgbClr val="003366"/>
                            </a:solidFill>
                            <a:latin typeface="Cambria Math" panose="02040503050406030204" pitchFamily="18" charset="0"/>
                          </a:rPr>
                          <m:t>𝑐h𝑖𝑎𝑣𝑒</m:t>
                        </m:r>
                      </m:sub>
                    </m:sSub>
                    <m:r>
                      <a:rPr lang="it-IT" sz="1400" b="0" i="1" smtClean="0">
                        <a:solidFill>
                          <a:srgbClr val="003366"/>
                        </a:solidFill>
                        <a:latin typeface="Cambria Math" panose="02040503050406030204" pitchFamily="18" charset="0"/>
                      </a:rPr>
                      <m:t>=7,61∗</m:t>
                    </m:r>
                    <m:sSup>
                      <m:sSupPr>
                        <m:ctrlPr>
                          <a:rPr lang="it-IT" sz="1400" b="0" i="1" smtClean="0">
                            <a:solidFill>
                              <a:srgbClr val="003366"/>
                            </a:solidFill>
                            <a:latin typeface="Cambria Math" panose="02040503050406030204" pitchFamily="18" charset="0"/>
                          </a:rPr>
                        </m:ctrlPr>
                      </m:sSupPr>
                      <m:e>
                        <m:r>
                          <a:rPr lang="it-IT" sz="1400" b="0" i="1" smtClean="0">
                            <a:solidFill>
                              <a:srgbClr val="003366"/>
                            </a:solidFill>
                            <a:latin typeface="Cambria Math" panose="02040503050406030204" pitchFamily="18" charset="0"/>
                          </a:rPr>
                          <m:t>10</m:t>
                        </m:r>
                      </m:e>
                      <m:sup>
                        <m:r>
                          <a:rPr lang="it-IT" sz="1400" b="0" i="1" smtClean="0">
                            <a:solidFill>
                              <a:srgbClr val="003366"/>
                            </a:solidFill>
                            <a:latin typeface="Cambria Math" panose="02040503050406030204" pitchFamily="18" charset="0"/>
                          </a:rPr>
                          <m:t>3</m:t>
                        </m:r>
                      </m:sup>
                    </m:sSup>
                    <m:r>
                      <a:rPr lang="it-IT" sz="1400" b="0" i="1" smtClean="0">
                        <a:solidFill>
                          <a:srgbClr val="003366"/>
                        </a:solidFill>
                        <a:latin typeface="Cambria Math" panose="02040503050406030204" pitchFamily="18" charset="0"/>
                      </a:rPr>
                      <m:t> </m:t>
                    </m:r>
                    <m:r>
                      <a:rPr lang="it-IT" sz="1400" b="0" i="1" smtClean="0">
                        <a:solidFill>
                          <a:srgbClr val="003366"/>
                        </a:solidFill>
                        <a:latin typeface="Cambria Math" panose="02040503050406030204" pitchFamily="18" charset="0"/>
                      </a:rPr>
                      <m:t>𝑘𝑁𝑚</m:t>
                    </m:r>
                    <m:r>
                      <a:rPr lang="it-IT" sz="1400" b="0" i="1" smtClean="0">
                        <a:solidFill>
                          <a:srgbClr val="003366"/>
                        </a:solidFill>
                        <a:latin typeface="Cambria Math" panose="02040503050406030204" pitchFamily="18" charset="0"/>
                      </a:rPr>
                      <m:t>/</m:t>
                    </m:r>
                    <m:r>
                      <a:rPr lang="it-IT" sz="1400" b="0" i="1" smtClean="0">
                        <a:solidFill>
                          <a:srgbClr val="003366"/>
                        </a:solidFill>
                        <a:latin typeface="Cambria Math" panose="02040503050406030204" pitchFamily="18" charset="0"/>
                      </a:rPr>
                      <m:t>𝑟𝑎𝑑</m:t>
                    </m:r>
                  </m:oMath>
                </a14:m>
                <a:endParaRPr lang="it-IT" sz="1400" dirty="0">
                  <a:solidFill>
                    <a:srgbClr val="003366"/>
                  </a:solidFill>
                </a:endParaRPr>
              </a:p>
              <a:p>
                <a:r>
                  <a:rPr lang="it-IT" sz="1400" dirty="0">
                    <a:solidFill>
                      <a:srgbClr val="003366"/>
                    </a:solidFill>
                    <a:latin typeface="Garamond" panose="02020404030301010803" pitchFamily="18" charset="0"/>
                  </a:rPr>
                  <a:t>Schema 3:</a:t>
                </a:r>
                <a:r>
                  <a:rPr lang="it-IT" sz="1400" b="0" dirty="0">
                    <a:solidFill>
                      <a:srgbClr val="003366"/>
                    </a:solidFill>
                    <a:latin typeface="Garamond" panose="02020404030301010803" pitchFamily="18" charset="0"/>
                  </a:rPr>
                  <a:t> </a:t>
                </a:r>
                <a14:m>
                  <m:oMath xmlns:m="http://schemas.openxmlformats.org/officeDocument/2006/math">
                    <m:sSub>
                      <m:sSubPr>
                        <m:ctrlPr>
                          <a:rPr lang="it-IT" sz="1400" b="0" i="1" smtClean="0">
                            <a:solidFill>
                              <a:srgbClr val="003366"/>
                            </a:solidFill>
                            <a:latin typeface="Cambria Math" panose="02040503050406030204" pitchFamily="18" charset="0"/>
                          </a:rPr>
                        </m:ctrlPr>
                      </m:sSubPr>
                      <m:e>
                        <m:r>
                          <a:rPr lang="it-IT" sz="1400" b="0" i="1" smtClean="0">
                            <a:solidFill>
                              <a:srgbClr val="003366"/>
                            </a:solidFill>
                            <a:latin typeface="Cambria Math" panose="02040503050406030204" pitchFamily="18" charset="0"/>
                          </a:rPr>
                          <m:t>𝑞</m:t>
                        </m:r>
                      </m:e>
                      <m:sub>
                        <m:r>
                          <a:rPr lang="it-IT" sz="1400" b="0" i="1" smtClean="0">
                            <a:solidFill>
                              <a:srgbClr val="003366"/>
                            </a:solidFill>
                            <a:latin typeface="Cambria Math" panose="02040503050406030204" pitchFamily="18" charset="0"/>
                          </a:rPr>
                          <m:t>0</m:t>
                        </m:r>
                      </m:sub>
                    </m:sSub>
                    <m:r>
                      <a:rPr lang="it-IT" sz="1400" b="0" i="1" smtClean="0">
                        <a:solidFill>
                          <a:srgbClr val="003366"/>
                        </a:solidFill>
                        <a:latin typeface="Cambria Math" panose="02040503050406030204" pitchFamily="18" charset="0"/>
                      </a:rPr>
                      <m:t>=</m:t>
                    </m:r>
                    <m:sSub>
                      <m:sSubPr>
                        <m:ctrlPr>
                          <a:rPr lang="it-IT" sz="1400" b="0" i="1" smtClean="0">
                            <a:solidFill>
                              <a:srgbClr val="003366"/>
                            </a:solidFill>
                            <a:latin typeface="Cambria Math" panose="02040503050406030204" pitchFamily="18" charset="0"/>
                          </a:rPr>
                        </m:ctrlPr>
                      </m:sSubPr>
                      <m:e>
                        <m:r>
                          <a:rPr lang="it-IT" sz="1400" b="0" i="1" smtClean="0">
                            <a:solidFill>
                              <a:srgbClr val="003366"/>
                            </a:solidFill>
                            <a:latin typeface="Cambria Math" panose="02040503050406030204" pitchFamily="18" charset="0"/>
                          </a:rPr>
                          <m:t>𝑞</m:t>
                        </m:r>
                      </m:e>
                      <m:sub>
                        <m:r>
                          <a:rPr lang="it-IT" sz="1400" b="0" i="1" smtClean="0">
                            <a:solidFill>
                              <a:srgbClr val="003366"/>
                            </a:solidFill>
                            <a:latin typeface="Cambria Math" panose="02040503050406030204" pitchFamily="18" charset="0"/>
                          </a:rPr>
                          <m:t>3</m:t>
                        </m:r>
                      </m:sub>
                    </m:sSub>
                    <m:r>
                      <a:rPr lang="it-IT" sz="1400" b="0" i="1" smtClean="0">
                        <a:solidFill>
                          <a:srgbClr val="003366"/>
                        </a:solidFill>
                        <a:latin typeface="Cambria Math" panose="02040503050406030204" pitchFamily="18" charset="0"/>
                      </a:rPr>
                      <m:t>=152</m:t>
                    </m:r>
                    <m:f>
                      <m:fPr>
                        <m:ctrlPr>
                          <a:rPr lang="it-IT" sz="1400" b="0" i="1" smtClean="0">
                            <a:solidFill>
                              <a:srgbClr val="003366"/>
                            </a:solidFill>
                            <a:latin typeface="Cambria Math" panose="02040503050406030204" pitchFamily="18" charset="0"/>
                          </a:rPr>
                        </m:ctrlPr>
                      </m:fPr>
                      <m:num>
                        <m:r>
                          <a:rPr lang="it-IT" sz="1400" b="0" i="1" smtClean="0">
                            <a:solidFill>
                              <a:srgbClr val="003366"/>
                            </a:solidFill>
                            <a:latin typeface="Cambria Math" panose="02040503050406030204" pitchFamily="18" charset="0"/>
                          </a:rPr>
                          <m:t>𝑘𝑁</m:t>
                        </m:r>
                      </m:num>
                      <m:den>
                        <m:r>
                          <a:rPr lang="it-IT" sz="1400" b="0" i="1" smtClean="0">
                            <a:solidFill>
                              <a:srgbClr val="003366"/>
                            </a:solidFill>
                            <a:latin typeface="Cambria Math" panose="02040503050406030204" pitchFamily="18" charset="0"/>
                          </a:rPr>
                          <m:t>𝑚</m:t>
                        </m:r>
                      </m:den>
                    </m:f>
                    <m:r>
                      <a:rPr lang="it-IT" sz="1400" b="0" i="1" smtClean="0">
                        <a:solidFill>
                          <a:srgbClr val="003366"/>
                        </a:solidFill>
                        <a:latin typeface="Cambria Math" panose="02040503050406030204" pitchFamily="18" charset="0"/>
                      </a:rPr>
                      <m:t>       </m:t>
                    </m:r>
                    <m:sSub>
                      <m:sSubPr>
                        <m:ctrlPr>
                          <a:rPr lang="it-IT" sz="1400" b="0" i="1" smtClean="0">
                            <a:solidFill>
                              <a:srgbClr val="003366"/>
                            </a:solidFill>
                            <a:latin typeface="Cambria Math" panose="02040503050406030204" pitchFamily="18" charset="0"/>
                          </a:rPr>
                        </m:ctrlPr>
                      </m:sSubPr>
                      <m:e>
                        <m:sSub>
                          <m:sSubPr>
                            <m:ctrlPr>
                              <a:rPr lang="it-IT" sz="1400" i="1">
                                <a:solidFill>
                                  <a:srgbClr val="003366"/>
                                </a:solidFill>
                                <a:latin typeface="Cambria Math" panose="02040503050406030204" pitchFamily="18" charset="0"/>
                              </a:rPr>
                            </m:ctrlPr>
                          </m:sSubPr>
                          <m:e>
                            <m:r>
                              <a:rPr lang="it-IT" sz="1400" i="1">
                                <a:solidFill>
                                  <a:srgbClr val="003366"/>
                                </a:solidFill>
                                <a:latin typeface="Cambria Math" panose="02040503050406030204" pitchFamily="18" charset="0"/>
                              </a:rPr>
                              <m:t>𝑘</m:t>
                            </m:r>
                          </m:e>
                          <m:sub>
                            <m:r>
                              <a:rPr lang="it-IT" sz="1400" b="0" i="1" smtClean="0">
                                <a:solidFill>
                                  <a:srgbClr val="003366"/>
                                </a:solidFill>
                                <a:latin typeface="Cambria Math" panose="02040503050406030204" pitchFamily="18" charset="0"/>
                              </a:rPr>
                              <m:t>𝑐h𝑖𝑎𝑣</m:t>
                            </m:r>
                            <m:r>
                              <a:rPr lang="it-IT" sz="1400" i="1">
                                <a:solidFill>
                                  <a:srgbClr val="003366"/>
                                </a:solidFill>
                                <a:latin typeface="Cambria Math" panose="02040503050406030204" pitchFamily="18" charset="0"/>
                              </a:rPr>
                              <m:t>𝑒</m:t>
                            </m:r>
                          </m:sub>
                        </m:sSub>
                        <m:r>
                          <a:rPr lang="it-IT" sz="1400" i="1">
                            <a:solidFill>
                              <a:srgbClr val="003366"/>
                            </a:solidFill>
                            <a:latin typeface="Cambria Math" panose="02040503050406030204" pitchFamily="18" charset="0"/>
                          </a:rPr>
                          <m:t>=7,</m:t>
                        </m:r>
                        <m:r>
                          <a:rPr lang="it-IT" sz="1400" b="0" i="1" smtClean="0">
                            <a:solidFill>
                              <a:srgbClr val="003366"/>
                            </a:solidFill>
                            <a:latin typeface="Cambria Math" panose="02040503050406030204" pitchFamily="18" charset="0"/>
                          </a:rPr>
                          <m:t>6</m:t>
                        </m:r>
                        <m:r>
                          <a:rPr lang="it-IT" sz="1400" i="1">
                            <a:solidFill>
                              <a:srgbClr val="003366"/>
                            </a:solidFill>
                            <a:latin typeface="Cambria Math" panose="02040503050406030204" pitchFamily="18" charset="0"/>
                          </a:rPr>
                          <m:t>1∗</m:t>
                        </m:r>
                        <m:sSup>
                          <m:sSupPr>
                            <m:ctrlPr>
                              <a:rPr lang="it-IT" sz="1400" i="1">
                                <a:solidFill>
                                  <a:srgbClr val="003366"/>
                                </a:solidFill>
                                <a:latin typeface="Cambria Math" panose="02040503050406030204" pitchFamily="18" charset="0"/>
                              </a:rPr>
                            </m:ctrlPr>
                          </m:sSupPr>
                          <m:e>
                            <m:r>
                              <a:rPr lang="it-IT" sz="1400" i="1">
                                <a:solidFill>
                                  <a:srgbClr val="003366"/>
                                </a:solidFill>
                                <a:latin typeface="Cambria Math" panose="02040503050406030204" pitchFamily="18" charset="0"/>
                              </a:rPr>
                              <m:t>10</m:t>
                            </m:r>
                          </m:e>
                          <m:sup>
                            <m:r>
                              <a:rPr lang="it-IT" sz="1400" b="0" i="1" smtClean="0">
                                <a:solidFill>
                                  <a:srgbClr val="003366"/>
                                </a:solidFill>
                                <a:latin typeface="Cambria Math" panose="02040503050406030204" pitchFamily="18" charset="0"/>
                              </a:rPr>
                              <m:t>3</m:t>
                            </m:r>
                          </m:sup>
                        </m:sSup>
                        <m:r>
                          <a:rPr lang="it-IT" sz="1400" b="0" i="1" smtClean="0">
                            <a:solidFill>
                              <a:srgbClr val="003366"/>
                            </a:solidFill>
                            <a:latin typeface="Cambria Math" panose="02040503050406030204" pitchFamily="18" charset="0"/>
                          </a:rPr>
                          <m:t> </m:t>
                        </m:r>
                        <m:r>
                          <a:rPr lang="it-IT" sz="1400" b="0" i="1" smtClean="0">
                            <a:solidFill>
                              <a:srgbClr val="003366"/>
                            </a:solidFill>
                            <a:latin typeface="Cambria Math" panose="02040503050406030204" pitchFamily="18" charset="0"/>
                          </a:rPr>
                          <m:t>𝑘𝑁𝑚</m:t>
                        </m:r>
                        <m:r>
                          <a:rPr lang="it-IT" sz="1400" b="0" i="1" smtClean="0">
                            <a:solidFill>
                              <a:srgbClr val="003366"/>
                            </a:solidFill>
                            <a:latin typeface="Cambria Math" panose="02040503050406030204" pitchFamily="18" charset="0"/>
                          </a:rPr>
                          <m:t>/</m:t>
                        </m:r>
                        <m:r>
                          <a:rPr lang="it-IT" sz="1400" b="0" i="1" smtClean="0">
                            <a:solidFill>
                              <a:srgbClr val="003366"/>
                            </a:solidFill>
                            <a:latin typeface="Cambria Math" panose="02040503050406030204" pitchFamily="18" charset="0"/>
                          </a:rPr>
                          <m:t>𝑟𝑎𝑑</m:t>
                        </m:r>
                        <m:r>
                          <a:rPr lang="it-IT" sz="1400" b="0" i="1" smtClean="0">
                            <a:solidFill>
                              <a:srgbClr val="003366"/>
                            </a:solidFill>
                            <a:latin typeface="Cambria Math" panose="02040503050406030204" pitchFamily="18" charset="0"/>
                          </a:rPr>
                          <m:t>            </m:t>
                        </m:r>
                        <m:r>
                          <a:rPr lang="it-IT" sz="1400" b="0" i="1" smtClean="0">
                            <a:solidFill>
                              <a:srgbClr val="003366"/>
                            </a:solidFill>
                            <a:latin typeface="Cambria Math" panose="02040503050406030204" pitchFamily="18" charset="0"/>
                          </a:rPr>
                          <m:t>𝑘</m:t>
                        </m:r>
                      </m:e>
                      <m:sub>
                        <m:r>
                          <a:rPr lang="it-IT" sz="1400" b="0" i="1" smtClean="0">
                            <a:solidFill>
                              <a:srgbClr val="003366"/>
                            </a:solidFill>
                            <a:latin typeface="Cambria Math" panose="02040503050406030204" pitchFamily="18" charset="0"/>
                          </a:rPr>
                          <m:t>𝑏𝑎𝑠𝑒</m:t>
                        </m:r>
                      </m:sub>
                    </m:sSub>
                    <m:r>
                      <a:rPr lang="it-IT" sz="1400" b="0" i="1" smtClean="0">
                        <a:solidFill>
                          <a:srgbClr val="003366"/>
                        </a:solidFill>
                        <a:latin typeface="Cambria Math" panose="02040503050406030204" pitchFamily="18" charset="0"/>
                      </a:rPr>
                      <m:t>=7,1∗</m:t>
                    </m:r>
                    <m:sSup>
                      <m:sSupPr>
                        <m:ctrlPr>
                          <a:rPr lang="it-IT" sz="1400" b="0" i="1" smtClean="0">
                            <a:solidFill>
                              <a:srgbClr val="003366"/>
                            </a:solidFill>
                            <a:latin typeface="Cambria Math" panose="02040503050406030204" pitchFamily="18" charset="0"/>
                          </a:rPr>
                        </m:ctrlPr>
                      </m:sSupPr>
                      <m:e>
                        <m:r>
                          <a:rPr lang="it-IT" sz="1400" b="0" i="1" smtClean="0">
                            <a:solidFill>
                              <a:srgbClr val="003366"/>
                            </a:solidFill>
                            <a:latin typeface="Cambria Math" panose="02040503050406030204" pitchFamily="18" charset="0"/>
                          </a:rPr>
                          <m:t>10</m:t>
                        </m:r>
                      </m:e>
                      <m:sup>
                        <m:r>
                          <a:rPr lang="it-IT" sz="1400" b="0" i="1" smtClean="0">
                            <a:solidFill>
                              <a:srgbClr val="003366"/>
                            </a:solidFill>
                            <a:latin typeface="Cambria Math" panose="02040503050406030204" pitchFamily="18" charset="0"/>
                          </a:rPr>
                          <m:t>4</m:t>
                        </m:r>
                      </m:sup>
                    </m:sSup>
                    <m:r>
                      <a:rPr lang="it-IT" sz="1400" b="0" i="1" smtClean="0">
                        <a:solidFill>
                          <a:srgbClr val="003366"/>
                        </a:solidFill>
                        <a:latin typeface="Cambria Math" panose="02040503050406030204" pitchFamily="18" charset="0"/>
                      </a:rPr>
                      <m:t> </m:t>
                    </m:r>
                    <m:r>
                      <a:rPr lang="it-IT" sz="1400" b="0" i="1" smtClean="0">
                        <a:solidFill>
                          <a:srgbClr val="003366"/>
                        </a:solidFill>
                        <a:latin typeface="Cambria Math" panose="02040503050406030204" pitchFamily="18" charset="0"/>
                      </a:rPr>
                      <m:t>𝑘𝑁𝑚</m:t>
                    </m:r>
                    <m:r>
                      <a:rPr lang="it-IT" sz="1400" b="0" i="1" smtClean="0">
                        <a:solidFill>
                          <a:srgbClr val="003366"/>
                        </a:solidFill>
                        <a:latin typeface="Cambria Math" panose="02040503050406030204" pitchFamily="18" charset="0"/>
                      </a:rPr>
                      <m:t>/</m:t>
                    </m:r>
                    <m:r>
                      <a:rPr lang="it-IT" sz="1400" b="0" i="1" smtClean="0">
                        <a:solidFill>
                          <a:srgbClr val="003366"/>
                        </a:solidFill>
                        <a:latin typeface="Cambria Math" panose="02040503050406030204" pitchFamily="18" charset="0"/>
                      </a:rPr>
                      <m:t>𝑟𝑎𝑑</m:t>
                    </m:r>
                  </m:oMath>
                </a14:m>
                <a:endParaRPr lang="it-IT" sz="1400" dirty="0">
                  <a:solidFill>
                    <a:srgbClr val="003366"/>
                  </a:solidFill>
                </a:endParaRPr>
              </a:p>
            </p:txBody>
          </p:sp>
        </mc:Choice>
        <mc:Fallback xmlns="">
          <p:sp>
            <p:nvSpPr>
              <p:cNvPr id="20" name="CasellaDiTesto 19">
                <a:extLst>
                  <a:ext uri="{FF2B5EF4-FFF2-40B4-BE49-F238E27FC236}">
                    <a16:creationId xmlns:a16="http://schemas.microsoft.com/office/drawing/2014/main" id="{5292C113-D3A3-D1BB-F439-EFF6A5DDB8F8}"/>
                  </a:ext>
                </a:extLst>
              </p:cNvPr>
              <p:cNvSpPr txBox="1">
                <a:spLocks noRot="1" noChangeAspect="1" noMove="1" noResize="1" noEditPoints="1" noAdjustHandles="1" noChangeArrowheads="1" noChangeShapeType="1" noTextEdit="1"/>
              </p:cNvSpPr>
              <p:nvPr/>
            </p:nvSpPr>
            <p:spPr>
              <a:xfrm>
                <a:off x="4423012" y="4710264"/>
                <a:ext cx="7535551" cy="1023165"/>
              </a:xfrm>
              <a:prstGeom prst="rect">
                <a:avLst/>
              </a:prstGeom>
              <a:blipFill>
                <a:blip r:embed="rId7"/>
                <a:stretch>
                  <a:fillRect l="-243" b="-595"/>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5" name="CasellaDiTesto 4">
                <a:extLst>
                  <a:ext uri="{FF2B5EF4-FFF2-40B4-BE49-F238E27FC236}">
                    <a16:creationId xmlns:a16="http://schemas.microsoft.com/office/drawing/2014/main" id="{EC5437FE-F5FD-5FCB-3348-1B08033BCE09}"/>
                  </a:ext>
                </a:extLst>
              </p:cNvPr>
              <p:cNvSpPr txBox="1"/>
              <p:nvPr/>
            </p:nvSpPr>
            <p:spPr>
              <a:xfrm>
                <a:off x="9051403" y="1371599"/>
                <a:ext cx="1096431"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b="0" i="1" smtClean="0">
                          <a:solidFill>
                            <a:srgbClr val="003366"/>
                          </a:solidFill>
                          <a:latin typeface="Cambria Math" panose="02040503050406030204" pitchFamily="18" charset="0"/>
                        </a:rPr>
                        <m:t>𝜎</m:t>
                      </m:r>
                      <m:r>
                        <a:rPr lang="it-IT" b="0" i="1" smtClean="0">
                          <a:solidFill>
                            <a:srgbClr val="003366"/>
                          </a:solidFill>
                          <a:latin typeface="Cambria Math" panose="02040503050406030204" pitchFamily="18" charset="0"/>
                        </a:rPr>
                        <m:t>=</m:t>
                      </m:r>
                      <m:sSup>
                        <m:sSupPr>
                          <m:ctrlPr>
                            <a:rPr lang="it-IT" b="0" i="1" smtClean="0">
                              <a:solidFill>
                                <a:srgbClr val="003366"/>
                              </a:solidFill>
                              <a:latin typeface="Cambria Math" panose="02040503050406030204" pitchFamily="18" charset="0"/>
                            </a:rPr>
                          </m:ctrlPr>
                        </m:sSupPr>
                        <m:e>
                          <m:r>
                            <a:rPr lang="it-IT" b="0" i="1" smtClean="0">
                              <a:solidFill>
                                <a:srgbClr val="003366"/>
                              </a:solidFill>
                              <a:latin typeface="Cambria Math" panose="02040503050406030204" pitchFamily="18" charset="0"/>
                            </a:rPr>
                            <m:t>𝜎</m:t>
                          </m:r>
                        </m:e>
                        <m:sup>
                          <m:r>
                            <a:rPr lang="it-IT" b="0" i="1" smtClean="0">
                              <a:solidFill>
                                <a:srgbClr val="003366"/>
                              </a:solidFill>
                              <a:latin typeface="Cambria Math" panose="02040503050406030204" pitchFamily="18" charset="0"/>
                            </a:rPr>
                            <m:t>𝑉𝑀</m:t>
                          </m:r>
                        </m:sup>
                      </m:sSup>
                    </m:oMath>
                  </m:oMathPara>
                </a14:m>
                <a:endParaRPr lang="it-IT" dirty="0">
                  <a:solidFill>
                    <a:srgbClr val="003366"/>
                  </a:solidFill>
                </a:endParaRPr>
              </a:p>
            </p:txBody>
          </p:sp>
        </mc:Choice>
        <mc:Fallback xmlns="">
          <p:sp>
            <p:nvSpPr>
              <p:cNvPr id="5" name="CasellaDiTesto 4">
                <a:extLst>
                  <a:ext uri="{FF2B5EF4-FFF2-40B4-BE49-F238E27FC236}">
                    <a16:creationId xmlns:a16="http://schemas.microsoft.com/office/drawing/2014/main" id="{EC5437FE-F5FD-5FCB-3348-1B08033BCE09}"/>
                  </a:ext>
                </a:extLst>
              </p:cNvPr>
              <p:cNvSpPr txBox="1">
                <a:spLocks noRot="1" noChangeAspect="1" noMove="1" noResize="1" noEditPoints="1" noAdjustHandles="1" noChangeArrowheads="1" noChangeShapeType="1" noTextEdit="1"/>
              </p:cNvSpPr>
              <p:nvPr/>
            </p:nvSpPr>
            <p:spPr>
              <a:xfrm>
                <a:off x="9051403" y="1371599"/>
                <a:ext cx="1096431" cy="369332"/>
              </a:xfrm>
              <a:prstGeom prst="rect">
                <a:avLst/>
              </a:prstGeom>
              <a:blipFill>
                <a:blip r:embed="rId8"/>
                <a:stretch>
                  <a:fillRect/>
                </a:stretch>
              </a:blipFill>
            </p:spPr>
            <p:txBody>
              <a:bodyPr/>
              <a:lstStyle/>
              <a:p>
                <a:r>
                  <a:rPr lang="it-IT">
                    <a:noFill/>
                  </a:rPr>
                  <a:t> </a:t>
                </a:r>
              </a:p>
            </p:txBody>
          </p:sp>
        </mc:Fallback>
      </mc:AlternateContent>
    </p:spTree>
    <p:extLst>
      <p:ext uri="{BB962C8B-B14F-4D97-AF65-F5344CB8AC3E}">
        <p14:creationId xmlns:p14="http://schemas.microsoft.com/office/powerpoint/2010/main" val="1236145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D082889-41C0-7CC4-01A3-185A062B39CE}"/>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Arco in legno lamellare</a:t>
            </a:r>
          </a:p>
        </p:txBody>
      </p:sp>
      <p:sp>
        <p:nvSpPr>
          <p:cNvPr id="3" name="Segnaposto numero diapositiva 2">
            <a:extLst>
              <a:ext uri="{FF2B5EF4-FFF2-40B4-BE49-F238E27FC236}">
                <a16:creationId xmlns:a16="http://schemas.microsoft.com/office/drawing/2014/main" id="{D869090F-03F2-D7B0-2D32-5A023D035C4D}"/>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12</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11C3F118-02D6-ED40-E208-32B84F84BB88}"/>
              </a:ext>
            </a:extLst>
          </p:cNvPr>
          <p:cNvSpPr>
            <a:spLocks noGrp="1"/>
          </p:cNvSpPr>
          <p:nvPr>
            <p:ph type="dt" sz="half" idx="13"/>
          </p:nvPr>
        </p:nvSpPr>
        <p:spPr/>
        <p:txBody>
          <a:bodyPr/>
          <a:lstStyle/>
          <a:p>
            <a:r>
              <a:rPr lang="it-IT"/>
              <a:t>01/12/2022</a:t>
            </a:r>
            <a:endParaRPr lang="en-US" dirty="0"/>
          </a:p>
        </p:txBody>
      </p:sp>
      <p:pic>
        <p:nvPicPr>
          <p:cNvPr id="6" name="Immagine 5" descr="Immagine che contiene edificio, soffitto, arco&#10;&#10;Descrizione generata automaticamente">
            <a:extLst>
              <a:ext uri="{FF2B5EF4-FFF2-40B4-BE49-F238E27FC236}">
                <a16:creationId xmlns:a16="http://schemas.microsoft.com/office/drawing/2014/main" id="{D2522FF0-86F3-59FD-DBC6-177441DFB7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5460" y="1371599"/>
            <a:ext cx="4656560" cy="3492420"/>
          </a:xfrm>
          <a:prstGeom prst="rect">
            <a:avLst/>
          </a:prstGeom>
        </p:spPr>
      </p:pic>
      <p:pic>
        <p:nvPicPr>
          <p:cNvPr id="8" name="Immagine 7" descr="Immagine che contiene edificio, arco, soffitto&#10;&#10;Descrizione generata automaticamente">
            <a:extLst>
              <a:ext uri="{FF2B5EF4-FFF2-40B4-BE49-F238E27FC236}">
                <a16:creationId xmlns:a16="http://schemas.microsoft.com/office/drawing/2014/main" id="{3F1325D5-F6C3-381F-F1B2-D69CA8DB5C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9981" y="2033367"/>
            <a:ext cx="5049807" cy="2274386"/>
          </a:xfrm>
          <a:prstGeom prst="rect">
            <a:avLst/>
          </a:prstGeom>
        </p:spPr>
      </p:pic>
    </p:spTree>
    <p:extLst>
      <p:ext uri="{BB962C8B-B14F-4D97-AF65-F5344CB8AC3E}">
        <p14:creationId xmlns:p14="http://schemas.microsoft.com/office/powerpoint/2010/main" val="3006066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1B40E7-DC6F-BDAE-C4FF-49645E8EBC6C}"/>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Arco in legno lamellare</a:t>
            </a:r>
          </a:p>
        </p:txBody>
      </p:sp>
      <p:sp>
        <p:nvSpPr>
          <p:cNvPr id="3" name="Segnaposto numero diapositiva 2">
            <a:extLst>
              <a:ext uri="{FF2B5EF4-FFF2-40B4-BE49-F238E27FC236}">
                <a16:creationId xmlns:a16="http://schemas.microsoft.com/office/drawing/2014/main" id="{D3B1FDB8-6E21-65F8-FB28-2834C376DB4F}"/>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13</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BAAAEBF6-6437-294D-5F47-3FE68C4AC8BE}"/>
              </a:ext>
            </a:extLst>
          </p:cNvPr>
          <p:cNvSpPr>
            <a:spLocks noGrp="1"/>
          </p:cNvSpPr>
          <p:nvPr>
            <p:ph type="dt" sz="half" idx="13"/>
          </p:nvPr>
        </p:nvSpPr>
        <p:spPr/>
        <p:txBody>
          <a:bodyPr/>
          <a:lstStyle/>
          <a:p>
            <a:r>
              <a:rPr lang="it-IT" dirty="0"/>
              <a:t>01/12/2022</a:t>
            </a:r>
            <a:endParaRPr lang="en-US" dirty="0"/>
          </a:p>
        </p:txBody>
      </p:sp>
      <p:pic>
        <p:nvPicPr>
          <p:cNvPr id="6" name="Immagine 5">
            <a:extLst>
              <a:ext uri="{FF2B5EF4-FFF2-40B4-BE49-F238E27FC236}">
                <a16:creationId xmlns:a16="http://schemas.microsoft.com/office/drawing/2014/main" id="{A7589E73-15D2-DF5A-2E62-8A764E1055C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92820" y="3494378"/>
            <a:ext cx="6923727" cy="1943736"/>
          </a:xfrm>
          <a:prstGeom prst="rect">
            <a:avLst/>
          </a:prstGeom>
        </p:spPr>
      </p:pic>
      <p:graphicFrame>
        <p:nvGraphicFramePr>
          <p:cNvPr id="7" name="Tabella 7">
            <a:extLst>
              <a:ext uri="{FF2B5EF4-FFF2-40B4-BE49-F238E27FC236}">
                <a16:creationId xmlns:a16="http://schemas.microsoft.com/office/drawing/2014/main" id="{29AF00C3-F228-1A52-02BC-C9C0C25C315C}"/>
              </a:ext>
            </a:extLst>
          </p:cNvPr>
          <p:cNvGraphicFramePr>
            <a:graphicFrameLocks noGrp="1"/>
          </p:cNvGraphicFramePr>
          <p:nvPr>
            <p:extLst>
              <p:ext uri="{D42A27DB-BD31-4B8C-83A1-F6EECF244321}">
                <p14:modId xmlns:p14="http://schemas.microsoft.com/office/powerpoint/2010/main" val="1678085620"/>
              </p:ext>
            </p:extLst>
          </p:nvPr>
        </p:nvGraphicFramePr>
        <p:xfrm>
          <a:off x="4481944" y="5576110"/>
          <a:ext cx="5745480" cy="731520"/>
        </p:xfrm>
        <a:graphic>
          <a:graphicData uri="http://schemas.openxmlformats.org/drawingml/2006/table">
            <a:tbl>
              <a:tblPr firstRow="1" bandRow="1">
                <a:tableStyleId>{5C22544A-7EE6-4342-B048-85BDC9FD1C3A}</a:tableStyleId>
              </a:tblPr>
              <a:tblGrid>
                <a:gridCol w="957580">
                  <a:extLst>
                    <a:ext uri="{9D8B030D-6E8A-4147-A177-3AD203B41FA5}">
                      <a16:colId xmlns:a16="http://schemas.microsoft.com/office/drawing/2014/main" val="1806521509"/>
                    </a:ext>
                  </a:extLst>
                </a:gridCol>
                <a:gridCol w="957580">
                  <a:extLst>
                    <a:ext uri="{9D8B030D-6E8A-4147-A177-3AD203B41FA5}">
                      <a16:colId xmlns:a16="http://schemas.microsoft.com/office/drawing/2014/main" val="1623367180"/>
                    </a:ext>
                  </a:extLst>
                </a:gridCol>
                <a:gridCol w="957580">
                  <a:extLst>
                    <a:ext uri="{9D8B030D-6E8A-4147-A177-3AD203B41FA5}">
                      <a16:colId xmlns:a16="http://schemas.microsoft.com/office/drawing/2014/main" val="3768720024"/>
                    </a:ext>
                  </a:extLst>
                </a:gridCol>
                <a:gridCol w="957580">
                  <a:extLst>
                    <a:ext uri="{9D8B030D-6E8A-4147-A177-3AD203B41FA5}">
                      <a16:colId xmlns:a16="http://schemas.microsoft.com/office/drawing/2014/main" val="438686593"/>
                    </a:ext>
                  </a:extLst>
                </a:gridCol>
                <a:gridCol w="957580">
                  <a:extLst>
                    <a:ext uri="{9D8B030D-6E8A-4147-A177-3AD203B41FA5}">
                      <a16:colId xmlns:a16="http://schemas.microsoft.com/office/drawing/2014/main" val="590345691"/>
                    </a:ext>
                  </a:extLst>
                </a:gridCol>
                <a:gridCol w="957580">
                  <a:extLst>
                    <a:ext uri="{9D8B030D-6E8A-4147-A177-3AD203B41FA5}">
                      <a16:colId xmlns:a16="http://schemas.microsoft.com/office/drawing/2014/main" val="122474176"/>
                    </a:ext>
                  </a:extLst>
                </a:gridCol>
              </a:tblGrid>
              <a:tr h="182563">
                <a:tc>
                  <a:txBody>
                    <a:bodyPr/>
                    <a:lstStyle/>
                    <a:p>
                      <a:pPr algn="ctr"/>
                      <a:r>
                        <a:rPr lang="it-IT" dirty="0">
                          <a:latin typeface="Garamond" panose="02020404030301010803" pitchFamily="18" charset="0"/>
                        </a:rPr>
                        <a:t>Molla</a:t>
                      </a:r>
                    </a:p>
                  </a:txBody>
                  <a:tcPr>
                    <a:solidFill>
                      <a:srgbClr val="003366"/>
                    </a:solidFill>
                  </a:tcPr>
                </a:tc>
                <a:tc>
                  <a:txBody>
                    <a:bodyPr/>
                    <a:lstStyle/>
                    <a:p>
                      <a:pPr algn="ctr"/>
                      <a:r>
                        <a:rPr lang="it-IT" dirty="0">
                          <a:latin typeface="Garamond" panose="02020404030301010803" pitchFamily="18" charset="0"/>
                        </a:rPr>
                        <a:t> 1</a:t>
                      </a:r>
                    </a:p>
                  </a:txBody>
                  <a:tcPr>
                    <a:solidFill>
                      <a:srgbClr val="003366"/>
                    </a:solidFill>
                  </a:tcPr>
                </a:tc>
                <a:tc>
                  <a:txBody>
                    <a:bodyPr/>
                    <a:lstStyle/>
                    <a:p>
                      <a:pPr algn="ctr"/>
                      <a:r>
                        <a:rPr lang="it-IT" dirty="0">
                          <a:latin typeface="Garamond" panose="02020404030301010803" pitchFamily="18" charset="0"/>
                        </a:rPr>
                        <a:t>II</a:t>
                      </a:r>
                    </a:p>
                  </a:txBody>
                  <a:tcPr>
                    <a:solidFill>
                      <a:srgbClr val="003366"/>
                    </a:solidFill>
                  </a:tcPr>
                </a:tc>
                <a:tc>
                  <a:txBody>
                    <a:bodyPr/>
                    <a:lstStyle/>
                    <a:p>
                      <a:pPr algn="ctr"/>
                      <a:r>
                        <a:rPr lang="it-IT" dirty="0">
                          <a:latin typeface="Garamond" panose="02020404030301010803" pitchFamily="18" charset="0"/>
                        </a:rPr>
                        <a:t>III</a:t>
                      </a:r>
                    </a:p>
                  </a:txBody>
                  <a:tcPr>
                    <a:solidFill>
                      <a:srgbClr val="003366"/>
                    </a:solidFill>
                  </a:tcPr>
                </a:tc>
                <a:tc>
                  <a:txBody>
                    <a:bodyPr/>
                    <a:lstStyle/>
                    <a:p>
                      <a:pPr algn="ctr"/>
                      <a:r>
                        <a:rPr lang="it-IT" dirty="0">
                          <a:latin typeface="Garamond" panose="02020404030301010803" pitchFamily="18" charset="0"/>
                        </a:rPr>
                        <a:t>IV</a:t>
                      </a:r>
                    </a:p>
                  </a:txBody>
                  <a:tcPr>
                    <a:solidFill>
                      <a:srgbClr val="003366"/>
                    </a:solidFill>
                  </a:tcPr>
                </a:tc>
                <a:tc>
                  <a:txBody>
                    <a:bodyPr/>
                    <a:lstStyle/>
                    <a:p>
                      <a:pPr algn="ctr"/>
                      <a:r>
                        <a:rPr lang="it-IT" dirty="0">
                          <a:latin typeface="Garamond" panose="02020404030301010803" pitchFamily="18" charset="0"/>
                        </a:rPr>
                        <a:t>V</a:t>
                      </a:r>
                    </a:p>
                  </a:txBody>
                  <a:tcPr>
                    <a:solidFill>
                      <a:srgbClr val="003366"/>
                    </a:solidFill>
                  </a:tcPr>
                </a:tc>
                <a:extLst>
                  <a:ext uri="{0D108BD9-81ED-4DB2-BD59-A6C34878D82A}">
                    <a16:rowId xmlns:a16="http://schemas.microsoft.com/office/drawing/2014/main" val="2955430140"/>
                  </a:ext>
                </a:extLst>
              </a:tr>
              <a:tr h="182563">
                <a:tc>
                  <a:txBody>
                    <a:bodyPr/>
                    <a:lstStyle/>
                    <a:p>
                      <a:pPr algn="ctr"/>
                      <a:r>
                        <a:rPr lang="it-IT" dirty="0">
                          <a:solidFill>
                            <a:srgbClr val="003366"/>
                          </a:solidFill>
                          <a:latin typeface="Garamond" panose="02020404030301010803" pitchFamily="18" charset="0"/>
                        </a:rPr>
                        <a:t>x[m]</a:t>
                      </a:r>
                    </a:p>
                  </a:txBody>
                  <a:tcPr/>
                </a:tc>
                <a:tc>
                  <a:txBody>
                    <a:bodyPr/>
                    <a:lstStyle/>
                    <a:p>
                      <a:pPr algn="ctr"/>
                      <a:r>
                        <a:rPr lang="it-IT" dirty="0">
                          <a:solidFill>
                            <a:srgbClr val="003366"/>
                          </a:solidFill>
                          <a:latin typeface="Garamond" panose="02020404030301010803" pitchFamily="18" charset="0"/>
                        </a:rPr>
                        <a:t>0</a:t>
                      </a:r>
                    </a:p>
                  </a:txBody>
                  <a:tcPr/>
                </a:tc>
                <a:tc>
                  <a:txBody>
                    <a:bodyPr/>
                    <a:lstStyle/>
                    <a:p>
                      <a:pPr algn="ctr"/>
                      <a:r>
                        <a:rPr lang="it-IT" dirty="0">
                          <a:solidFill>
                            <a:srgbClr val="003366"/>
                          </a:solidFill>
                          <a:latin typeface="Garamond" panose="02020404030301010803" pitchFamily="18" charset="0"/>
                        </a:rPr>
                        <a:t>11,54</a:t>
                      </a:r>
                    </a:p>
                  </a:txBody>
                  <a:tcPr/>
                </a:tc>
                <a:tc>
                  <a:txBody>
                    <a:bodyPr/>
                    <a:lstStyle/>
                    <a:p>
                      <a:pPr algn="ctr"/>
                      <a:r>
                        <a:rPr lang="it-IT" dirty="0">
                          <a:solidFill>
                            <a:srgbClr val="003366"/>
                          </a:solidFill>
                          <a:latin typeface="Garamond" panose="02020404030301010803" pitchFamily="18" charset="0"/>
                        </a:rPr>
                        <a:t>25</a:t>
                      </a:r>
                    </a:p>
                  </a:txBody>
                  <a:tcPr/>
                </a:tc>
                <a:tc>
                  <a:txBody>
                    <a:bodyPr/>
                    <a:lstStyle/>
                    <a:p>
                      <a:pPr algn="ctr"/>
                      <a:r>
                        <a:rPr lang="it-IT" dirty="0">
                          <a:solidFill>
                            <a:srgbClr val="003366"/>
                          </a:solidFill>
                          <a:latin typeface="Garamond" panose="02020404030301010803" pitchFamily="18" charset="0"/>
                        </a:rPr>
                        <a:t>38,46</a:t>
                      </a:r>
                    </a:p>
                  </a:txBody>
                  <a:tcPr/>
                </a:tc>
                <a:tc>
                  <a:txBody>
                    <a:bodyPr/>
                    <a:lstStyle/>
                    <a:p>
                      <a:pPr algn="ctr"/>
                      <a:r>
                        <a:rPr lang="it-IT" dirty="0">
                          <a:solidFill>
                            <a:srgbClr val="003366"/>
                          </a:solidFill>
                          <a:latin typeface="Garamond" panose="02020404030301010803" pitchFamily="18" charset="0"/>
                        </a:rPr>
                        <a:t>50</a:t>
                      </a:r>
                    </a:p>
                  </a:txBody>
                  <a:tcPr/>
                </a:tc>
                <a:extLst>
                  <a:ext uri="{0D108BD9-81ED-4DB2-BD59-A6C34878D82A}">
                    <a16:rowId xmlns:a16="http://schemas.microsoft.com/office/drawing/2014/main" val="653011699"/>
                  </a:ext>
                </a:extLst>
              </a:tr>
            </a:tbl>
          </a:graphicData>
        </a:graphic>
      </p:graphicFrame>
      <p:pic>
        <p:nvPicPr>
          <p:cNvPr id="9" name="Immagine 8" descr="Immagine che contiene tavolo&#10;&#10;Descrizione generata automaticamente">
            <a:extLst>
              <a:ext uri="{FF2B5EF4-FFF2-40B4-BE49-F238E27FC236}">
                <a16:creationId xmlns:a16="http://schemas.microsoft.com/office/drawing/2014/main" id="{DDB8B216-CFC5-896E-ED0A-03DFA2E6D6D8}"/>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68475" y="2920383"/>
            <a:ext cx="2096752" cy="3021487"/>
          </a:xfrm>
          <a:prstGeom prst="rect">
            <a:avLst/>
          </a:prstGeom>
        </p:spPr>
      </p:pic>
      <p:pic>
        <p:nvPicPr>
          <p:cNvPr id="11" name="Immagine 10" descr="Immagine che contiene antenna&#10;&#10;Descrizione generata automaticamente">
            <a:extLst>
              <a:ext uri="{FF2B5EF4-FFF2-40B4-BE49-F238E27FC236}">
                <a16:creationId xmlns:a16="http://schemas.microsoft.com/office/drawing/2014/main" id="{54633929-BCEF-864B-F15A-A22496D5EFD6}"/>
              </a:ext>
            </a:extLst>
          </p:cNvPr>
          <p:cNvPicPr>
            <a:picLocks noChangeAspect="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l="962" t="5903" r="1420" b="8984"/>
          <a:stretch/>
        </p:blipFill>
        <p:spPr>
          <a:xfrm>
            <a:off x="3773342" y="916130"/>
            <a:ext cx="7532620" cy="2634618"/>
          </a:xfrm>
          <a:prstGeom prst="rect">
            <a:avLst/>
          </a:prstGeom>
        </p:spPr>
      </p:pic>
      <mc:AlternateContent xmlns:mc="http://schemas.openxmlformats.org/markup-compatibility/2006" xmlns:a14="http://schemas.microsoft.com/office/drawing/2010/main">
        <mc:Choice Requires="a14">
          <p:sp>
            <p:nvSpPr>
              <p:cNvPr id="16" name="CasellaDiTesto 15">
                <a:extLst>
                  <a:ext uri="{FF2B5EF4-FFF2-40B4-BE49-F238E27FC236}">
                    <a16:creationId xmlns:a16="http://schemas.microsoft.com/office/drawing/2014/main" id="{5DDD456F-5F02-32CE-864A-227E512A5129}"/>
                  </a:ext>
                </a:extLst>
              </p:cNvPr>
              <p:cNvSpPr txBox="1"/>
              <p:nvPr/>
            </p:nvSpPr>
            <p:spPr>
              <a:xfrm>
                <a:off x="289249" y="1221977"/>
                <a:ext cx="3107093" cy="1200329"/>
              </a:xfrm>
              <a:prstGeom prst="rect">
                <a:avLst/>
              </a:prstGeom>
              <a:noFill/>
            </p:spPr>
            <p:txBody>
              <a:bodyPr wrap="square" rtlCol="0">
                <a:spAutoFit/>
              </a:bodyPr>
              <a:lstStyle/>
              <a:p>
                <a:pPr algn="just"/>
                <a:r>
                  <a:rPr lang="it-IT" i="1" dirty="0">
                    <a:solidFill>
                      <a:srgbClr val="003366"/>
                    </a:solidFill>
                    <a:latin typeface="Garamond" panose="02020404030301010803" pitchFamily="18" charset="0"/>
                  </a:rPr>
                  <a:t>       </a:t>
                </a:r>
                <a14:m>
                  <m:oMath xmlns:m="http://schemas.openxmlformats.org/officeDocument/2006/math">
                    <m:r>
                      <a:rPr lang="it-IT" b="0" i="1" smtClean="0">
                        <a:solidFill>
                          <a:srgbClr val="003366"/>
                        </a:solidFill>
                        <a:latin typeface="Cambria Math" panose="02040503050406030204" pitchFamily="18" charset="0"/>
                      </a:rPr>
                      <m:t>       </m:t>
                    </m:r>
                    <m:r>
                      <a:rPr lang="it-IT" b="0" i="1" smtClean="0">
                        <a:solidFill>
                          <a:srgbClr val="003366"/>
                        </a:solidFill>
                        <a:latin typeface="Cambria Math" panose="02040503050406030204" pitchFamily="18" charset="0"/>
                      </a:rPr>
                      <m:t>𝛾</m:t>
                    </m:r>
                    <m:r>
                      <a:rPr lang="it-IT" b="0" i="1" smtClean="0">
                        <a:solidFill>
                          <a:srgbClr val="003366"/>
                        </a:solidFill>
                        <a:latin typeface="Cambria Math" panose="02040503050406030204" pitchFamily="18" charset="0"/>
                      </a:rPr>
                      <m:t>=4,2 </m:t>
                    </m:r>
                    <m:r>
                      <a:rPr lang="it-IT" b="0" i="1" smtClean="0">
                        <a:solidFill>
                          <a:srgbClr val="003366"/>
                        </a:solidFill>
                        <a:latin typeface="Cambria Math" panose="02040503050406030204" pitchFamily="18" charset="0"/>
                      </a:rPr>
                      <m:t>𝑘𝑁</m:t>
                    </m:r>
                    <m:r>
                      <a:rPr lang="it-IT" b="0" i="1" smtClean="0">
                        <a:solidFill>
                          <a:srgbClr val="003366"/>
                        </a:solidFill>
                        <a:latin typeface="Cambria Math" panose="02040503050406030204" pitchFamily="18" charset="0"/>
                      </a:rPr>
                      <m:t>/</m:t>
                    </m:r>
                    <m:sSup>
                      <m:sSupPr>
                        <m:ctrlPr>
                          <a:rPr lang="it-IT" b="0" i="1" smtClean="0">
                            <a:solidFill>
                              <a:srgbClr val="003366"/>
                            </a:solidFill>
                            <a:latin typeface="Cambria Math" panose="02040503050406030204" pitchFamily="18" charset="0"/>
                          </a:rPr>
                        </m:ctrlPr>
                      </m:sSupPr>
                      <m:e>
                        <m:r>
                          <a:rPr lang="it-IT" b="0" i="1" smtClean="0">
                            <a:solidFill>
                              <a:srgbClr val="003366"/>
                            </a:solidFill>
                            <a:latin typeface="Cambria Math" panose="02040503050406030204" pitchFamily="18" charset="0"/>
                          </a:rPr>
                          <m:t>𝑚</m:t>
                        </m:r>
                      </m:e>
                      <m:sup>
                        <m:r>
                          <a:rPr lang="it-IT" b="0" i="1" smtClean="0">
                            <a:solidFill>
                              <a:srgbClr val="003366"/>
                            </a:solidFill>
                            <a:latin typeface="Cambria Math" panose="02040503050406030204" pitchFamily="18" charset="0"/>
                          </a:rPr>
                          <m:t>3</m:t>
                        </m:r>
                      </m:sup>
                    </m:sSup>
                  </m:oMath>
                </a14:m>
                <a:endParaRPr lang="it-IT" b="0" i="1" dirty="0">
                  <a:solidFill>
                    <a:srgbClr val="003366"/>
                  </a:solidFill>
                  <a:latin typeface="Garamond" panose="02020404030301010803" pitchFamily="18" charset="0"/>
                </a:endParaRPr>
              </a:p>
              <a:p>
                <a:pPr algn="just"/>
                <a14:m>
                  <m:oMathPara xmlns:m="http://schemas.openxmlformats.org/officeDocument/2006/math">
                    <m:oMathParaPr>
                      <m:jc m:val="center"/>
                    </m:oMathParaPr>
                    <m:oMath xmlns:m="http://schemas.openxmlformats.org/officeDocument/2006/math">
                      <m:sSub>
                        <m:sSubPr>
                          <m:ctrlPr>
                            <a:rPr lang="it-IT" b="0" i="1" smtClean="0">
                              <a:solidFill>
                                <a:srgbClr val="003366"/>
                              </a:solidFill>
                              <a:latin typeface="Cambria Math" panose="02040503050406030204" pitchFamily="18" charset="0"/>
                            </a:rPr>
                          </m:ctrlPr>
                        </m:sSubPr>
                        <m:e>
                          <m:r>
                            <a:rPr lang="it-IT" b="0" i="1" smtClean="0">
                              <a:solidFill>
                                <a:srgbClr val="003366"/>
                              </a:solidFill>
                              <a:latin typeface="Cambria Math" panose="02040503050406030204" pitchFamily="18" charset="0"/>
                            </a:rPr>
                            <m:t>𝑞</m:t>
                          </m:r>
                        </m:e>
                        <m:sub>
                          <m:r>
                            <a:rPr lang="it-IT" b="0" i="1" smtClean="0">
                              <a:solidFill>
                                <a:srgbClr val="003366"/>
                              </a:solidFill>
                              <a:latin typeface="Cambria Math" panose="02040503050406030204" pitchFamily="18" charset="0"/>
                            </a:rPr>
                            <m:t>𝑠𝑤</m:t>
                          </m:r>
                        </m:sub>
                      </m:sSub>
                      <m:r>
                        <a:rPr lang="it-IT" b="0" i="1" smtClean="0">
                          <a:solidFill>
                            <a:srgbClr val="003366"/>
                          </a:solidFill>
                          <a:latin typeface="Cambria Math" panose="02040503050406030204" pitchFamily="18" charset="0"/>
                        </a:rPr>
                        <m:t>=0,315 </m:t>
                      </m:r>
                      <m:r>
                        <a:rPr lang="it-IT" b="0" i="1" smtClean="0">
                          <a:solidFill>
                            <a:srgbClr val="003366"/>
                          </a:solidFill>
                          <a:latin typeface="Cambria Math" panose="02040503050406030204" pitchFamily="18" charset="0"/>
                        </a:rPr>
                        <m:t>𝑘𝑁</m:t>
                      </m:r>
                      <m:r>
                        <a:rPr lang="it-IT" b="0" i="1" smtClean="0">
                          <a:solidFill>
                            <a:srgbClr val="003366"/>
                          </a:solidFill>
                          <a:latin typeface="Cambria Math" panose="02040503050406030204" pitchFamily="18" charset="0"/>
                        </a:rPr>
                        <m:t>/</m:t>
                      </m:r>
                      <m:r>
                        <a:rPr lang="it-IT" b="0" i="1" smtClean="0">
                          <a:solidFill>
                            <a:srgbClr val="003366"/>
                          </a:solidFill>
                          <a:latin typeface="Cambria Math" panose="02040503050406030204" pitchFamily="18" charset="0"/>
                        </a:rPr>
                        <m:t>𝑚</m:t>
                      </m:r>
                    </m:oMath>
                  </m:oMathPara>
                </a14:m>
                <a:endParaRPr lang="it-IT" b="0" dirty="0">
                  <a:solidFill>
                    <a:srgbClr val="003366"/>
                  </a:solidFill>
                  <a:latin typeface="Garamond" panose="02020404030301010803" pitchFamily="18" charset="0"/>
                </a:endParaRPr>
              </a:p>
              <a:p>
                <a:pPr algn="just"/>
                <a14:m>
                  <m:oMathPara xmlns:m="http://schemas.openxmlformats.org/officeDocument/2006/math">
                    <m:oMathParaPr>
                      <m:jc m:val="center"/>
                    </m:oMathParaPr>
                    <m:oMath xmlns:m="http://schemas.openxmlformats.org/officeDocument/2006/math">
                      <m:r>
                        <a:rPr lang="it-IT" b="0" i="1" smtClean="0">
                          <a:solidFill>
                            <a:srgbClr val="003366"/>
                          </a:solidFill>
                          <a:latin typeface="Cambria Math" panose="02040503050406030204" pitchFamily="18" charset="0"/>
                        </a:rPr>
                        <m:t>𝐿</m:t>
                      </m:r>
                      <m:r>
                        <a:rPr lang="it-IT" b="0" i="1" smtClean="0">
                          <a:solidFill>
                            <a:srgbClr val="003366"/>
                          </a:solidFill>
                          <a:latin typeface="Cambria Math" panose="02040503050406030204" pitchFamily="18" charset="0"/>
                        </a:rPr>
                        <m:t>=50</m:t>
                      </m:r>
                      <m:r>
                        <a:rPr lang="it-IT" b="0" i="1" smtClean="0">
                          <a:solidFill>
                            <a:srgbClr val="003366"/>
                          </a:solidFill>
                          <a:latin typeface="Cambria Math" panose="02040503050406030204" pitchFamily="18" charset="0"/>
                        </a:rPr>
                        <m:t>𝑚</m:t>
                      </m:r>
                    </m:oMath>
                  </m:oMathPara>
                </a14:m>
                <a:endParaRPr lang="it-IT" b="0" dirty="0">
                  <a:solidFill>
                    <a:srgbClr val="003366"/>
                  </a:solidFill>
                  <a:latin typeface="Garamond" panose="02020404030301010803" pitchFamily="18" charset="0"/>
                </a:endParaRPr>
              </a:p>
              <a:p>
                <a:pPr algn="just"/>
                <a14:m>
                  <m:oMathPara xmlns:m="http://schemas.openxmlformats.org/officeDocument/2006/math">
                    <m:oMathParaPr>
                      <m:jc m:val="center"/>
                    </m:oMathParaPr>
                    <m:oMath xmlns:m="http://schemas.openxmlformats.org/officeDocument/2006/math">
                      <m:r>
                        <a:rPr lang="it-IT" b="0" i="1" smtClean="0">
                          <a:solidFill>
                            <a:srgbClr val="003366"/>
                          </a:solidFill>
                          <a:latin typeface="Cambria Math" panose="02040503050406030204" pitchFamily="18" charset="0"/>
                        </a:rPr>
                        <m:t>𝑓</m:t>
                      </m:r>
                      <m:r>
                        <a:rPr lang="it-IT" b="0" i="1" smtClean="0">
                          <a:solidFill>
                            <a:srgbClr val="003366"/>
                          </a:solidFill>
                          <a:latin typeface="Cambria Math" panose="02040503050406030204" pitchFamily="18" charset="0"/>
                        </a:rPr>
                        <m:t>=10 </m:t>
                      </m:r>
                      <m:r>
                        <a:rPr lang="it-IT" b="0" i="1" smtClean="0">
                          <a:solidFill>
                            <a:srgbClr val="003366"/>
                          </a:solidFill>
                          <a:latin typeface="Cambria Math" panose="02040503050406030204" pitchFamily="18" charset="0"/>
                        </a:rPr>
                        <m:t>𝑚</m:t>
                      </m:r>
                    </m:oMath>
                  </m:oMathPara>
                </a14:m>
                <a:endParaRPr lang="it-IT" dirty="0">
                  <a:solidFill>
                    <a:srgbClr val="003366"/>
                  </a:solidFill>
                  <a:latin typeface="Garamond" panose="02020404030301010803" pitchFamily="18" charset="0"/>
                </a:endParaRPr>
              </a:p>
            </p:txBody>
          </p:sp>
        </mc:Choice>
        <mc:Fallback xmlns="">
          <p:sp>
            <p:nvSpPr>
              <p:cNvPr id="16" name="CasellaDiTesto 15">
                <a:extLst>
                  <a:ext uri="{FF2B5EF4-FFF2-40B4-BE49-F238E27FC236}">
                    <a16:creationId xmlns:a16="http://schemas.microsoft.com/office/drawing/2014/main" id="{5DDD456F-5F02-32CE-864A-227E512A5129}"/>
                  </a:ext>
                </a:extLst>
              </p:cNvPr>
              <p:cNvSpPr txBox="1">
                <a:spLocks noRot="1" noChangeAspect="1" noMove="1" noResize="1" noEditPoints="1" noAdjustHandles="1" noChangeArrowheads="1" noChangeShapeType="1" noTextEdit="1"/>
              </p:cNvSpPr>
              <p:nvPr/>
            </p:nvSpPr>
            <p:spPr>
              <a:xfrm>
                <a:off x="289249" y="1221977"/>
                <a:ext cx="3107093" cy="1200329"/>
              </a:xfrm>
              <a:prstGeom prst="rect">
                <a:avLst/>
              </a:prstGeom>
              <a:blipFill>
                <a:blip r:embed="rId6"/>
                <a:stretch>
                  <a:fillRect b="-3553"/>
                </a:stretch>
              </a:blipFill>
            </p:spPr>
            <p:txBody>
              <a:bodyPr/>
              <a:lstStyle/>
              <a:p>
                <a:r>
                  <a:rPr lang="it-IT">
                    <a:noFill/>
                  </a:rPr>
                  <a:t> </a:t>
                </a:r>
              </a:p>
            </p:txBody>
          </p:sp>
        </mc:Fallback>
      </mc:AlternateContent>
    </p:spTree>
    <p:extLst>
      <p:ext uri="{BB962C8B-B14F-4D97-AF65-F5344CB8AC3E}">
        <p14:creationId xmlns:p14="http://schemas.microsoft.com/office/powerpoint/2010/main" val="963189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1336D5-9B8E-BC48-FC98-44D35FCF9622}"/>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b">
            <a:normAutofit/>
          </a:bodyPr>
          <a:lstStyle/>
          <a:p>
            <a:pPr algn="ctr"/>
            <a:r>
              <a:rPr lang="it-IT" dirty="0">
                <a:latin typeface="Garamond" panose="02020404030301010803" pitchFamily="18" charset="0"/>
              </a:rPr>
              <a:t>Analisi statistica</a:t>
            </a:r>
          </a:p>
        </p:txBody>
      </p:sp>
      <p:sp>
        <p:nvSpPr>
          <p:cNvPr id="3" name="Segnaposto numero diapositiva 2">
            <a:extLst>
              <a:ext uri="{FF2B5EF4-FFF2-40B4-BE49-F238E27FC236}">
                <a16:creationId xmlns:a16="http://schemas.microsoft.com/office/drawing/2014/main" id="{CFDEE446-3BA5-B45F-FD2B-2F6995B6320C}"/>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14</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CF698D86-B201-4AB1-3119-2ED8458FD83E}"/>
              </a:ext>
            </a:extLst>
          </p:cNvPr>
          <p:cNvSpPr>
            <a:spLocks noGrp="1"/>
          </p:cNvSpPr>
          <p:nvPr>
            <p:ph type="dt" sz="half" idx="13"/>
          </p:nvPr>
        </p:nvSpPr>
        <p:spPr/>
        <p:txBody>
          <a:bodyPr/>
          <a:lstStyle/>
          <a:p>
            <a:r>
              <a:rPr lang="it-IT"/>
              <a:t>01/12/2022</a:t>
            </a:r>
            <a:endParaRPr lang="en-US" dirty="0"/>
          </a:p>
        </p:txBody>
      </p:sp>
      <mc:AlternateContent xmlns:mc="http://schemas.openxmlformats.org/markup-compatibility/2006" xmlns:a14="http://schemas.microsoft.com/office/drawing/2010/main">
        <mc:Choice Requires="a14">
          <p:sp>
            <p:nvSpPr>
              <p:cNvPr id="5" name="CasellaDiTesto 4">
                <a:extLst>
                  <a:ext uri="{FF2B5EF4-FFF2-40B4-BE49-F238E27FC236}">
                    <a16:creationId xmlns:a16="http://schemas.microsoft.com/office/drawing/2014/main" id="{08C6F029-F317-40CB-4452-D5DBB1AA0E9F}"/>
                  </a:ext>
                </a:extLst>
              </p:cNvPr>
              <p:cNvSpPr txBox="1"/>
              <p:nvPr/>
            </p:nvSpPr>
            <p:spPr>
              <a:xfrm>
                <a:off x="5018326" y="1007526"/>
                <a:ext cx="2155348" cy="84420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2400" b="0" i="1" smtClean="0">
                          <a:solidFill>
                            <a:srgbClr val="003366"/>
                          </a:solidFill>
                          <a:latin typeface="Cambria Math" panose="02040503050406030204" pitchFamily="18" charset="0"/>
                        </a:rPr>
                        <m:t>𝑘</m:t>
                      </m:r>
                      <m:r>
                        <a:rPr lang="it-IT" sz="2400" b="0" i="1" smtClean="0">
                          <a:solidFill>
                            <a:srgbClr val="003366"/>
                          </a:solidFill>
                          <a:latin typeface="Cambria Math" panose="02040503050406030204" pitchFamily="18" charset="0"/>
                        </a:rPr>
                        <m:t>=</m:t>
                      </m:r>
                      <m:f>
                        <m:fPr>
                          <m:ctrlPr>
                            <a:rPr lang="it-IT" sz="2400" b="0" i="1" smtClean="0">
                              <a:solidFill>
                                <a:srgbClr val="003366"/>
                              </a:solidFill>
                              <a:latin typeface="Cambria Math" panose="02040503050406030204" pitchFamily="18" charset="0"/>
                            </a:rPr>
                          </m:ctrlPr>
                        </m:fPr>
                        <m:num>
                          <m:r>
                            <a:rPr lang="it-IT" sz="2400" b="0" i="1" smtClean="0">
                              <a:solidFill>
                                <a:srgbClr val="003366"/>
                              </a:solidFill>
                              <a:latin typeface="Cambria Math" panose="02040503050406030204" pitchFamily="18" charset="0"/>
                            </a:rPr>
                            <m:t>𝐸𝐽</m:t>
                          </m:r>
                        </m:num>
                        <m:den>
                          <m:sSub>
                            <m:sSubPr>
                              <m:ctrlPr>
                                <a:rPr lang="it-IT" sz="2400" b="0" i="1" smtClean="0">
                                  <a:solidFill>
                                    <a:srgbClr val="003366"/>
                                  </a:solidFill>
                                  <a:latin typeface="Cambria Math" panose="02040503050406030204" pitchFamily="18" charset="0"/>
                                </a:rPr>
                              </m:ctrlPr>
                            </m:sSubPr>
                            <m:e>
                              <m:r>
                                <a:rPr lang="it-IT" sz="2400" b="0" i="1" smtClean="0">
                                  <a:solidFill>
                                    <a:srgbClr val="003366"/>
                                  </a:solidFill>
                                  <a:latin typeface="Cambria Math" panose="02040503050406030204" pitchFamily="18" charset="0"/>
                                </a:rPr>
                                <m:t>𝐿</m:t>
                              </m:r>
                            </m:e>
                            <m:sub>
                              <m:r>
                                <a:rPr lang="it-IT" sz="2400" b="0" i="1" smtClean="0">
                                  <a:solidFill>
                                    <a:srgbClr val="003366"/>
                                  </a:solidFill>
                                  <a:latin typeface="Cambria Math" panose="02040503050406030204" pitchFamily="18" charset="0"/>
                                </a:rPr>
                                <m:t>𝐷</m:t>
                              </m:r>
                            </m:sub>
                          </m:sSub>
                        </m:den>
                      </m:f>
                      <m:r>
                        <a:rPr lang="it-IT" sz="2400" b="0" i="1" smtClean="0">
                          <a:solidFill>
                            <a:srgbClr val="003366"/>
                          </a:solidFill>
                          <a:latin typeface="Cambria Math" panose="02040503050406030204" pitchFamily="18" charset="0"/>
                        </a:rPr>
                        <m:t>·</m:t>
                      </m:r>
                      <m:r>
                        <a:rPr lang="it-IT" sz="2400" b="0" i="1" smtClean="0">
                          <a:solidFill>
                            <a:srgbClr val="003366"/>
                          </a:solidFill>
                          <a:latin typeface="Cambria Math" panose="02040503050406030204" pitchFamily="18" charset="0"/>
                        </a:rPr>
                        <m:t>𝑐</m:t>
                      </m:r>
                    </m:oMath>
                  </m:oMathPara>
                </a14:m>
                <a:endParaRPr lang="it-IT" sz="2400" dirty="0">
                  <a:solidFill>
                    <a:srgbClr val="003366"/>
                  </a:solidFill>
                </a:endParaRPr>
              </a:p>
            </p:txBody>
          </p:sp>
        </mc:Choice>
        <mc:Fallback xmlns="">
          <p:sp>
            <p:nvSpPr>
              <p:cNvPr id="5" name="CasellaDiTesto 4">
                <a:extLst>
                  <a:ext uri="{FF2B5EF4-FFF2-40B4-BE49-F238E27FC236}">
                    <a16:creationId xmlns:a16="http://schemas.microsoft.com/office/drawing/2014/main" id="{08C6F029-F317-40CB-4452-D5DBB1AA0E9F}"/>
                  </a:ext>
                </a:extLst>
              </p:cNvPr>
              <p:cNvSpPr txBox="1">
                <a:spLocks noRot="1" noChangeAspect="1" noMove="1" noResize="1" noEditPoints="1" noAdjustHandles="1" noChangeArrowheads="1" noChangeShapeType="1" noTextEdit="1"/>
              </p:cNvSpPr>
              <p:nvPr/>
            </p:nvSpPr>
            <p:spPr>
              <a:xfrm>
                <a:off x="5018326" y="1007526"/>
                <a:ext cx="2155348" cy="844205"/>
              </a:xfrm>
              <a:prstGeom prst="rect">
                <a:avLst/>
              </a:prstGeom>
              <a:blipFill>
                <a:blip r:embed="rId3"/>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8" name="CasellaDiTesto 7">
                <a:extLst>
                  <a:ext uri="{FF2B5EF4-FFF2-40B4-BE49-F238E27FC236}">
                    <a16:creationId xmlns:a16="http://schemas.microsoft.com/office/drawing/2014/main" id="{8DB6E0E3-7B65-FBBA-1D35-35380D1F87B5}"/>
                  </a:ext>
                </a:extLst>
              </p:cNvPr>
              <p:cNvSpPr txBox="1"/>
              <p:nvPr/>
            </p:nvSpPr>
            <p:spPr>
              <a:xfrm>
                <a:off x="4680154" y="3198166"/>
                <a:ext cx="2831690"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it-IT" sz="2400" i="1" smtClean="0">
                          <a:solidFill>
                            <a:srgbClr val="003366"/>
                          </a:solidFill>
                          <a:latin typeface="Cambria Math" panose="02040503050406030204" pitchFamily="18" charset="0"/>
                        </a:rPr>
                        <m:t>c</m:t>
                      </m:r>
                      <m:r>
                        <a:rPr lang="it-IT" sz="2400" b="0" i="1" smtClean="0">
                          <a:solidFill>
                            <a:srgbClr val="003366"/>
                          </a:solidFill>
                          <a:latin typeface="Cambria Math" panose="02040503050406030204" pitchFamily="18" charset="0"/>
                        </a:rPr>
                        <m:t>=[0,2; 0,9]</m:t>
                      </m:r>
                    </m:oMath>
                  </m:oMathPara>
                </a14:m>
                <a:endParaRPr lang="it-IT" sz="2400" b="0" dirty="0">
                  <a:solidFill>
                    <a:srgbClr val="003366"/>
                  </a:solidFill>
                </a:endParaRPr>
              </a:p>
            </p:txBody>
          </p:sp>
        </mc:Choice>
        <mc:Fallback xmlns="">
          <p:sp>
            <p:nvSpPr>
              <p:cNvPr id="8" name="CasellaDiTesto 7">
                <a:extLst>
                  <a:ext uri="{FF2B5EF4-FFF2-40B4-BE49-F238E27FC236}">
                    <a16:creationId xmlns:a16="http://schemas.microsoft.com/office/drawing/2014/main" id="{8DB6E0E3-7B65-FBBA-1D35-35380D1F87B5}"/>
                  </a:ext>
                </a:extLst>
              </p:cNvPr>
              <p:cNvSpPr txBox="1">
                <a:spLocks noRot="1" noChangeAspect="1" noMove="1" noResize="1" noEditPoints="1" noAdjustHandles="1" noChangeArrowheads="1" noChangeShapeType="1" noTextEdit="1"/>
              </p:cNvSpPr>
              <p:nvPr/>
            </p:nvSpPr>
            <p:spPr>
              <a:xfrm>
                <a:off x="4680154" y="3198166"/>
                <a:ext cx="2831690" cy="461665"/>
              </a:xfrm>
              <a:prstGeom prst="rect">
                <a:avLst/>
              </a:prstGeom>
              <a:blipFill>
                <a:blip r:embed="rId4"/>
                <a:stretch>
                  <a:fillRect b="-20000"/>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9" name="CasellaDiTesto 8">
                <a:extLst>
                  <a:ext uri="{FF2B5EF4-FFF2-40B4-BE49-F238E27FC236}">
                    <a16:creationId xmlns:a16="http://schemas.microsoft.com/office/drawing/2014/main" id="{C631F209-33D1-3AEC-65C8-9AD1E60598E1}"/>
                  </a:ext>
                </a:extLst>
              </p:cNvPr>
              <p:cNvSpPr txBox="1"/>
              <p:nvPr/>
            </p:nvSpPr>
            <p:spPr>
              <a:xfrm>
                <a:off x="5177182" y="2135356"/>
                <a:ext cx="1837635" cy="4616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003366"/>
                              </a:solidFill>
                              <a:latin typeface="Cambria Math" panose="02040503050406030204" pitchFamily="18" charset="0"/>
                            </a:rPr>
                          </m:ctrlPr>
                        </m:sSubPr>
                        <m:e>
                          <m:r>
                            <a:rPr lang="it-IT" sz="2400" b="0" i="1" smtClean="0">
                              <a:solidFill>
                                <a:srgbClr val="003366"/>
                              </a:solidFill>
                              <a:latin typeface="Cambria Math" panose="02040503050406030204" pitchFamily="18" charset="0"/>
                            </a:rPr>
                            <m:t>𝐿</m:t>
                          </m:r>
                        </m:e>
                        <m:sub>
                          <m:r>
                            <a:rPr lang="it-IT" sz="2400" b="0" i="1" smtClean="0">
                              <a:solidFill>
                                <a:srgbClr val="003366"/>
                              </a:solidFill>
                              <a:latin typeface="Cambria Math" panose="02040503050406030204" pitchFamily="18" charset="0"/>
                            </a:rPr>
                            <m:t>𝐷</m:t>
                          </m:r>
                        </m:sub>
                      </m:sSub>
                      <m:r>
                        <a:rPr lang="it-IT" sz="2400" b="0" i="1" smtClean="0">
                          <a:solidFill>
                            <a:srgbClr val="003366"/>
                          </a:solidFill>
                          <a:latin typeface="Cambria Math" panose="02040503050406030204" pitchFamily="18" charset="0"/>
                        </a:rPr>
                        <m:t>=50 </m:t>
                      </m:r>
                      <m:r>
                        <a:rPr lang="it-IT" sz="2400" b="0" i="1" smtClean="0">
                          <a:solidFill>
                            <a:srgbClr val="003366"/>
                          </a:solidFill>
                          <a:latin typeface="Cambria Math" panose="02040503050406030204" pitchFamily="18" charset="0"/>
                        </a:rPr>
                        <m:t>𝑐𝑚</m:t>
                      </m:r>
                    </m:oMath>
                  </m:oMathPara>
                </a14:m>
                <a:endParaRPr lang="it-IT" sz="2400" dirty="0">
                  <a:solidFill>
                    <a:srgbClr val="003366"/>
                  </a:solidFill>
                </a:endParaRPr>
              </a:p>
            </p:txBody>
          </p:sp>
        </mc:Choice>
        <mc:Fallback xmlns="">
          <p:sp>
            <p:nvSpPr>
              <p:cNvPr id="9" name="CasellaDiTesto 8">
                <a:extLst>
                  <a:ext uri="{FF2B5EF4-FFF2-40B4-BE49-F238E27FC236}">
                    <a16:creationId xmlns:a16="http://schemas.microsoft.com/office/drawing/2014/main" id="{C631F209-33D1-3AEC-65C8-9AD1E60598E1}"/>
                  </a:ext>
                </a:extLst>
              </p:cNvPr>
              <p:cNvSpPr txBox="1">
                <a:spLocks noRot="1" noChangeAspect="1" noMove="1" noResize="1" noEditPoints="1" noAdjustHandles="1" noChangeArrowheads="1" noChangeShapeType="1" noTextEdit="1"/>
              </p:cNvSpPr>
              <p:nvPr/>
            </p:nvSpPr>
            <p:spPr>
              <a:xfrm>
                <a:off x="5177182" y="2135356"/>
                <a:ext cx="1837635" cy="461665"/>
              </a:xfrm>
              <a:prstGeom prst="rect">
                <a:avLst/>
              </a:prstGeom>
              <a:blipFill>
                <a:blip r:embed="rId5"/>
                <a:stretch>
                  <a:fillRect b="-2632"/>
                </a:stretch>
              </a:blipFill>
            </p:spPr>
            <p:txBody>
              <a:bodyPr/>
              <a:lstStyle/>
              <a:p>
                <a:r>
                  <a:rPr lang="it-IT">
                    <a:noFill/>
                  </a:rPr>
                  <a:t> </a:t>
                </a:r>
              </a:p>
            </p:txBody>
          </p:sp>
        </mc:Fallback>
      </mc:AlternateContent>
      <p:sp>
        <p:nvSpPr>
          <p:cNvPr id="10" name="CasellaDiTesto 9">
            <a:extLst>
              <a:ext uri="{FF2B5EF4-FFF2-40B4-BE49-F238E27FC236}">
                <a16:creationId xmlns:a16="http://schemas.microsoft.com/office/drawing/2014/main" id="{B5D8030A-FF4C-65DF-08A3-039E155CAD06}"/>
              </a:ext>
            </a:extLst>
          </p:cNvPr>
          <p:cNvSpPr txBox="1"/>
          <p:nvPr/>
        </p:nvSpPr>
        <p:spPr>
          <a:xfrm>
            <a:off x="4583419" y="4260976"/>
            <a:ext cx="3751979" cy="1200329"/>
          </a:xfrm>
          <a:prstGeom prst="rect">
            <a:avLst/>
          </a:prstGeom>
          <a:noFill/>
        </p:spPr>
        <p:txBody>
          <a:bodyPr wrap="square" rtlCol="0">
            <a:spAutoFit/>
          </a:bodyPr>
          <a:lstStyle/>
          <a:p>
            <a:r>
              <a:rPr lang="it-IT" sz="2400" dirty="0">
                <a:solidFill>
                  <a:srgbClr val="003366"/>
                </a:solidFill>
                <a:latin typeface="Garamond" panose="02020404030301010803" pitchFamily="18" charset="0"/>
              </a:rPr>
              <a:t>N° configurazioni = 22</a:t>
            </a:r>
          </a:p>
          <a:p>
            <a:r>
              <a:rPr lang="it-IT" sz="2400" dirty="0">
                <a:solidFill>
                  <a:srgbClr val="003366"/>
                </a:solidFill>
                <a:latin typeface="Garamond" panose="02020404030301010803" pitchFamily="18" charset="0"/>
              </a:rPr>
              <a:t>N° estrazioni randomiche = 5</a:t>
            </a:r>
          </a:p>
          <a:p>
            <a:r>
              <a:rPr lang="it-IT" sz="2400" dirty="0">
                <a:solidFill>
                  <a:srgbClr val="003366"/>
                </a:solidFill>
                <a:latin typeface="Garamond" panose="02020404030301010803" pitchFamily="18" charset="0"/>
              </a:rPr>
              <a:t>N° casi analizzati = 110</a:t>
            </a:r>
          </a:p>
        </p:txBody>
      </p:sp>
    </p:spTree>
    <p:extLst>
      <p:ext uri="{BB962C8B-B14F-4D97-AF65-F5344CB8AC3E}">
        <p14:creationId xmlns:p14="http://schemas.microsoft.com/office/powerpoint/2010/main" val="3225006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67F71F2-DF42-B7F8-65DA-1C0A56A64BD7}"/>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Analisi statistica</a:t>
            </a:r>
          </a:p>
        </p:txBody>
      </p:sp>
      <p:sp>
        <p:nvSpPr>
          <p:cNvPr id="3" name="Segnaposto numero diapositiva 2">
            <a:extLst>
              <a:ext uri="{FF2B5EF4-FFF2-40B4-BE49-F238E27FC236}">
                <a16:creationId xmlns:a16="http://schemas.microsoft.com/office/drawing/2014/main" id="{49357545-8C0D-4F62-6925-7CD74DB117F6}"/>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15</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D26E7E18-B67B-B91A-1432-B1C0DADE2241}"/>
              </a:ext>
            </a:extLst>
          </p:cNvPr>
          <p:cNvSpPr>
            <a:spLocks noGrp="1"/>
          </p:cNvSpPr>
          <p:nvPr>
            <p:ph type="dt" sz="half" idx="13"/>
          </p:nvPr>
        </p:nvSpPr>
        <p:spPr/>
        <p:txBody>
          <a:bodyPr/>
          <a:lstStyle/>
          <a:p>
            <a:r>
              <a:rPr lang="it-IT"/>
              <a:t>01/12/2022</a:t>
            </a:r>
            <a:endParaRPr lang="en-US" dirty="0"/>
          </a:p>
        </p:txBody>
      </p:sp>
      <p:pic>
        <p:nvPicPr>
          <p:cNvPr id="6" name="Immagine 5">
            <a:extLst>
              <a:ext uri="{FF2B5EF4-FFF2-40B4-BE49-F238E27FC236}">
                <a16:creationId xmlns:a16="http://schemas.microsoft.com/office/drawing/2014/main" id="{8C75B5DD-4F24-AA23-A1A7-095847816BC5}"/>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 y="1464545"/>
            <a:ext cx="4200115" cy="3150086"/>
          </a:xfrm>
          <a:prstGeom prst="rect">
            <a:avLst/>
          </a:prstGeom>
        </p:spPr>
      </p:pic>
      <p:pic>
        <p:nvPicPr>
          <p:cNvPr id="8" name="Immagine 7">
            <a:extLst>
              <a:ext uri="{FF2B5EF4-FFF2-40B4-BE49-F238E27FC236}">
                <a16:creationId xmlns:a16="http://schemas.microsoft.com/office/drawing/2014/main" id="{CCC6D4A4-9B4C-2791-1F8B-2A61E605F53B}"/>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837085" y="1464545"/>
            <a:ext cx="4200115" cy="3150087"/>
          </a:xfrm>
          <a:prstGeom prst="rect">
            <a:avLst/>
          </a:prstGeom>
        </p:spPr>
      </p:pic>
      <p:pic>
        <p:nvPicPr>
          <p:cNvPr id="10" name="Immagine 9">
            <a:extLst>
              <a:ext uri="{FF2B5EF4-FFF2-40B4-BE49-F238E27FC236}">
                <a16:creationId xmlns:a16="http://schemas.microsoft.com/office/drawing/2014/main" id="{B94428B0-DB12-1E25-E844-2833EFC8C8BE}"/>
              </a:ext>
            </a:extLst>
          </p:cNvPr>
          <p:cNvPicPr>
            <a:picLocks noChangeAspect="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7674172" y="1432070"/>
            <a:ext cx="4200114" cy="3150086"/>
          </a:xfrm>
          <a:prstGeom prst="rect">
            <a:avLst/>
          </a:prstGeom>
        </p:spPr>
      </p:pic>
      <p:sp>
        <p:nvSpPr>
          <p:cNvPr id="11" name="CasellaDiTesto 10">
            <a:extLst>
              <a:ext uri="{FF2B5EF4-FFF2-40B4-BE49-F238E27FC236}">
                <a16:creationId xmlns:a16="http://schemas.microsoft.com/office/drawing/2014/main" id="{24E50E52-D193-6C03-81D2-0E80E88C12FD}"/>
              </a:ext>
            </a:extLst>
          </p:cNvPr>
          <p:cNvSpPr txBox="1"/>
          <p:nvPr/>
        </p:nvSpPr>
        <p:spPr>
          <a:xfrm>
            <a:off x="3837085" y="828718"/>
            <a:ext cx="4294192" cy="461665"/>
          </a:xfrm>
          <a:prstGeom prst="rect">
            <a:avLst/>
          </a:prstGeom>
          <a:noFill/>
        </p:spPr>
        <p:txBody>
          <a:bodyPr wrap="square" rtlCol="0">
            <a:spAutoFit/>
          </a:bodyPr>
          <a:lstStyle/>
          <a:p>
            <a:pPr algn="ctr"/>
            <a:r>
              <a:rPr lang="it-IT" sz="2400" dirty="0">
                <a:solidFill>
                  <a:srgbClr val="003366"/>
                </a:solidFill>
                <a:latin typeface="Garamond" panose="02020404030301010803" pitchFamily="18" charset="0"/>
              </a:rPr>
              <a:t>Grandezze cinematiche</a:t>
            </a:r>
          </a:p>
        </p:txBody>
      </p:sp>
      <p:sp>
        <p:nvSpPr>
          <p:cNvPr id="5" name="CasellaDiTesto 4">
            <a:extLst>
              <a:ext uri="{FF2B5EF4-FFF2-40B4-BE49-F238E27FC236}">
                <a16:creationId xmlns:a16="http://schemas.microsoft.com/office/drawing/2014/main" id="{0A6C4ECB-A323-58E9-DCE7-A51326EEFFEE}"/>
              </a:ext>
            </a:extLst>
          </p:cNvPr>
          <p:cNvSpPr txBox="1"/>
          <p:nvPr/>
        </p:nvSpPr>
        <p:spPr>
          <a:xfrm>
            <a:off x="466649" y="4680151"/>
            <a:ext cx="3266814" cy="584775"/>
          </a:xfrm>
          <a:prstGeom prst="rect">
            <a:avLst/>
          </a:prstGeom>
          <a:noFill/>
        </p:spPr>
        <p:txBody>
          <a:bodyPr wrap="square" rtlCol="0">
            <a:spAutoFit/>
          </a:bodyPr>
          <a:lstStyle/>
          <a:p>
            <a:pPr algn="ctr"/>
            <a:r>
              <a:rPr lang="it-IT" sz="1600" dirty="0">
                <a:solidFill>
                  <a:srgbClr val="003366"/>
                </a:solidFill>
                <a:latin typeface="Garamond" panose="02020404030301010803" pitchFamily="18" charset="0"/>
              </a:rPr>
              <a:t>x = 11,54 m</a:t>
            </a:r>
          </a:p>
          <a:p>
            <a:pPr algn="ctr"/>
            <a:r>
              <a:rPr lang="it-IT" sz="1600" dirty="0">
                <a:solidFill>
                  <a:srgbClr val="003366"/>
                </a:solidFill>
                <a:latin typeface="Garamond" panose="02020404030301010803" pitchFamily="18" charset="0"/>
              </a:rPr>
              <a:t>x = 38,46 m</a:t>
            </a:r>
          </a:p>
        </p:txBody>
      </p:sp>
      <p:sp>
        <p:nvSpPr>
          <p:cNvPr id="7" name="CasellaDiTesto 6">
            <a:extLst>
              <a:ext uri="{FF2B5EF4-FFF2-40B4-BE49-F238E27FC236}">
                <a16:creationId xmlns:a16="http://schemas.microsoft.com/office/drawing/2014/main" id="{7A84E759-68CA-E4B3-14F9-B3B0E9BCD9B4}"/>
              </a:ext>
            </a:extLst>
          </p:cNvPr>
          <p:cNvSpPr txBox="1"/>
          <p:nvPr/>
        </p:nvSpPr>
        <p:spPr>
          <a:xfrm>
            <a:off x="4303735" y="4655403"/>
            <a:ext cx="3266814" cy="830997"/>
          </a:xfrm>
          <a:prstGeom prst="rect">
            <a:avLst/>
          </a:prstGeom>
          <a:noFill/>
        </p:spPr>
        <p:txBody>
          <a:bodyPr wrap="square" rtlCol="0">
            <a:spAutoFit/>
          </a:bodyPr>
          <a:lstStyle/>
          <a:p>
            <a:pPr algn="ctr"/>
            <a:r>
              <a:rPr lang="it-IT" sz="1600" dirty="0">
                <a:solidFill>
                  <a:srgbClr val="003366"/>
                </a:solidFill>
                <a:latin typeface="Garamond" panose="02020404030301010803" pitchFamily="18" charset="0"/>
              </a:rPr>
              <a:t>        x = 11,54 m	</a:t>
            </a:r>
          </a:p>
          <a:p>
            <a:pPr algn="ctr"/>
            <a:r>
              <a:rPr lang="it-IT" sz="1600" dirty="0">
                <a:solidFill>
                  <a:srgbClr val="003366"/>
                </a:solidFill>
                <a:latin typeface="Garamond" panose="02020404030301010803" pitchFamily="18" charset="0"/>
              </a:rPr>
              <a:t>x = 38,46 m</a:t>
            </a:r>
          </a:p>
          <a:p>
            <a:pPr algn="ctr"/>
            <a:r>
              <a:rPr lang="it-IT" sz="1600" dirty="0">
                <a:solidFill>
                  <a:srgbClr val="003366"/>
                </a:solidFill>
                <a:latin typeface="Garamond" panose="02020404030301010803" pitchFamily="18" charset="0"/>
              </a:rPr>
              <a:t>x = 25 m</a:t>
            </a:r>
          </a:p>
        </p:txBody>
      </p:sp>
      <p:sp>
        <p:nvSpPr>
          <p:cNvPr id="9" name="CasellaDiTesto 8">
            <a:extLst>
              <a:ext uri="{FF2B5EF4-FFF2-40B4-BE49-F238E27FC236}">
                <a16:creationId xmlns:a16="http://schemas.microsoft.com/office/drawing/2014/main" id="{1A6EF42E-B00D-D908-555A-F7AE6D7B10F9}"/>
              </a:ext>
            </a:extLst>
          </p:cNvPr>
          <p:cNvSpPr txBox="1"/>
          <p:nvPr/>
        </p:nvSpPr>
        <p:spPr>
          <a:xfrm>
            <a:off x="8140822" y="4614631"/>
            <a:ext cx="3266814" cy="1077218"/>
          </a:xfrm>
          <a:prstGeom prst="rect">
            <a:avLst/>
          </a:prstGeom>
          <a:noFill/>
        </p:spPr>
        <p:txBody>
          <a:bodyPr wrap="square" rtlCol="0">
            <a:spAutoFit/>
          </a:bodyPr>
          <a:lstStyle/>
          <a:p>
            <a:pPr algn="ctr"/>
            <a:r>
              <a:rPr lang="it-IT" sz="1600" dirty="0">
                <a:solidFill>
                  <a:srgbClr val="003366"/>
                </a:solidFill>
                <a:latin typeface="Garamond" panose="02020404030301010803" pitchFamily="18" charset="0"/>
              </a:rPr>
              <a:t>  x = 13,1 m – 19 m	</a:t>
            </a:r>
          </a:p>
          <a:p>
            <a:pPr algn="ctr"/>
            <a:r>
              <a:rPr lang="it-IT" sz="1600" dirty="0">
                <a:solidFill>
                  <a:srgbClr val="003366"/>
                </a:solidFill>
                <a:latin typeface="Garamond" panose="02020404030301010803" pitchFamily="18" charset="0"/>
              </a:rPr>
              <a:t>x = 32,7 m – 37,4 m</a:t>
            </a:r>
          </a:p>
          <a:p>
            <a:pPr algn="ctr"/>
            <a:r>
              <a:rPr lang="it-IT" sz="1600" dirty="0">
                <a:solidFill>
                  <a:srgbClr val="003366"/>
                </a:solidFill>
                <a:latin typeface="Garamond" panose="02020404030301010803" pitchFamily="18" charset="0"/>
              </a:rPr>
              <a:t>x = 0 m</a:t>
            </a:r>
          </a:p>
          <a:p>
            <a:pPr algn="ctr"/>
            <a:r>
              <a:rPr lang="it-IT" sz="1600" dirty="0">
                <a:solidFill>
                  <a:srgbClr val="003366"/>
                </a:solidFill>
                <a:latin typeface="Garamond" panose="02020404030301010803" pitchFamily="18" charset="0"/>
              </a:rPr>
              <a:t>  x = 50 m</a:t>
            </a:r>
          </a:p>
        </p:txBody>
      </p:sp>
      <p:sp>
        <p:nvSpPr>
          <p:cNvPr id="12" name="CasellaDiTesto 11">
            <a:extLst>
              <a:ext uri="{FF2B5EF4-FFF2-40B4-BE49-F238E27FC236}">
                <a16:creationId xmlns:a16="http://schemas.microsoft.com/office/drawing/2014/main" id="{E9DD9159-128D-1BB3-61CA-EC099EBA4019}"/>
              </a:ext>
            </a:extLst>
          </p:cNvPr>
          <p:cNvSpPr txBox="1"/>
          <p:nvPr/>
        </p:nvSpPr>
        <p:spPr>
          <a:xfrm>
            <a:off x="3539613" y="5710019"/>
            <a:ext cx="4935793" cy="646331"/>
          </a:xfrm>
          <a:prstGeom prst="rect">
            <a:avLst/>
          </a:prstGeom>
          <a:noFill/>
        </p:spPr>
        <p:txBody>
          <a:bodyPr wrap="square" rtlCol="0">
            <a:spAutoFit/>
          </a:bodyPr>
          <a:lstStyle/>
          <a:p>
            <a:r>
              <a:rPr lang="it-IT" dirty="0">
                <a:solidFill>
                  <a:srgbClr val="003366"/>
                </a:solidFill>
                <a:latin typeface="Garamond" panose="02020404030301010803" pitchFamily="18" charset="0"/>
              </a:rPr>
              <a:t>Configurazione 1 : Molla I - Molla II – Molla III</a:t>
            </a:r>
          </a:p>
          <a:p>
            <a:r>
              <a:rPr lang="it-IT" dirty="0">
                <a:solidFill>
                  <a:srgbClr val="003366"/>
                </a:solidFill>
                <a:latin typeface="Garamond" panose="02020404030301010803" pitchFamily="18" charset="0"/>
              </a:rPr>
              <a:t>Configurazione 2 : Molla III – Molla IV – Molla V</a:t>
            </a:r>
          </a:p>
        </p:txBody>
      </p:sp>
    </p:spTree>
    <p:extLst>
      <p:ext uri="{BB962C8B-B14F-4D97-AF65-F5344CB8AC3E}">
        <p14:creationId xmlns:p14="http://schemas.microsoft.com/office/powerpoint/2010/main" val="3105344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67F71F2-DF42-B7F8-65DA-1C0A56A64BD7}"/>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Analisi statistica</a:t>
            </a:r>
          </a:p>
        </p:txBody>
      </p:sp>
      <p:sp>
        <p:nvSpPr>
          <p:cNvPr id="3" name="Segnaposto numero diapositiva 2">
            <a:extLst>
              <a:ext uri="{FF2B5EF4-FFF2-40B4-BE49-F238E27FC236}">
                <a16:creationId xmlns:a16="http://schemas.microsoft.com/office/drawing/2014/main" id="{49357545-8C0D-4F62-6925-7CD74DB117F6}"/>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16</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D26E7E18-B67B-B91A-1432-B1C0DADE2241}"/>
              </a:ext>
            </a:extLst>
          </p:cNvPr>
          <p:cNvSpPr>
            <a:spLocks noGrp="1"/>
          </p:cNvSpPr>
          <p:nvPr>
            <p:ph type="dt" sz="half" idx="13"/>
          </p:nvPr>
        </p:nvSpPr>
        <p:spPr>
          <a:xfrm rot="5400000">
            <a:off x="9975742" y="3446606"/>
            <a:ext cx="4114801" cy="317713"/>
          </a:xfrm>
        </p:spPr>
        <p:txBody>
          <a:bodyPr/>
          <a:lstStyle/>
          <a:p>
            <a:r>
              <a:rPr lang="it-IT"/>
              <a:t>01/12/2022</a:t>
            </a:r>
            <a:endParaRPr lang="en-US" dirty="0"/>
          </a:p>
        </p:txBody>
      </p:sp>
      <p:pic>
        <p:nvPicPr>
          <p:cNvPr id="6" name="Immagine 5">
            <a:extLst>
              <a:ext uri="{FF2B5EF4-FFF2-40B4-BE49-F238E27FC236}">
                <a16:creationId xmlns:a16="http://schemas.microsoft.com/office/drawing/2014/main" id="{8C75B5DD-4F24-AA23-A1A7-095847816BC5}"/>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p:blipFill>
        <p:spPr>
          <a:xfrm>
            <a:off x="-1" y="1393682"/>
            <a:ext cx="4200114" cy="3150086"/>
          </a:xfrm>
          <a:prstGeom prst="rect">
            <a:avLst/>
          </a:prstGeom>
        </p:spPr>
      </p:pic>
      <p:pic>
        <p:nvPicPr>
          <p:cNvPr id="8" name="Immagine 7">
            <a:extLst>
              <a:ext uri="{FF2B5EF4-FFF2-40B4-BE49-F238E27FC236}">
                <a16:creationId xmlns:a16="http://schemas.microsoft.com/office/drawing/2014/main" id="{CCC6D4A4-9B4C-2791-1F8B-2A61E605F53B}"/>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p:blipFill>
        <p:spPr>
          <a:xfrm>
            <a:off x="3837085" y="1371599"/>
            <a:ext cx="4200115" cy="3150086"/>
          </a:xfrm>
          <a:prstGeom prst="rect">
            <a:avLst/>
          </a:prstGeom>
        </p:spPr>
      </p:pic>
      <p:pic>
        <p:nvPicPr>
          <p:cNvPr id="10" name="Immagine 9">
            <a:extLst>
              <a:ext uri="{FF2B5EF4-FFF2-40B4-BE49-F238E27FC236}">
                <a16:creationId xmlns:a16="http://schemas.microsoft.com/office/drawing/2014/main" id="{B94428B0-DB12-1E25-E844-2833EFC8C8BE}"/>
              </a:ext>
            </a:extLst>
          </p:cNvPr>
          <p:cNvPicPr>
            <a:picLocks noChangeAspect="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rcRect/>
          <a:stretch/>
        </p:blipFill>
        <p:spPr>
          <a:xfrm>
            <a:off x="7674172" y="1349516"/>
            <a:ext cx="4200114" cy="3150085"/>
          </a:xfrm>
          <a:prstGeom prst="rect">
            <a:avLst/>
          </a:prstGeom>
        </p:spPr>
      </p:pic>
      <p:sp>
        <p:nvSpPr>
          <p:cNvPr id="11" name="CasellaDiTesto 10">
            <a:extLst>
              <a:ext uri="{FF2B5EF4-FFF2-40B4-BE49-F238E27FC236}">
                <a16:creationId xmlns:a16="http://schemas.microsoft.com/office/drawing/2014/main" id="{24E50E52-D193-6C03-81D2-0E80E88C12FD}"/>
              </a:ext>
            </a:extLst>
          </p:cNvPr>
          <p:cNvSpPr txBox="1"/>
          <p:nvPr/>
        </p:nvSpPr>
        <p:spPr>
          <a:xfrm>
            <a:off x="3837085" y="909934"/>
            <a:ext cx="4294192" cy="461665"/>
          </a:xfrm>
          <a:prstGeom prst="rect">
            <a:avLst/>
          </a:prstGeom>
          <a:noFill/>
        </p:spPr>
        <p:txBody>
          <a:bodyPr wrap="square" rtlCol="0">
            <a:spAutoFit/>
          </a:bodyPr>
          <a:lstStyle/>
          <a:p>
            <a:pPr algn="ctr"/>
            <a:r>
              <a:rPr lang="it-IT" sz="2400" dirty="0">
                <a:solidFill>
                  <a:srgbClr val="003366"/>
                </a:solidFill>
                <a:latin typeface="Garamond" panose="02020404030301010803" pitchFamily="18" charset="0"/>
              </a:rPr>
              <a:t>Tensioni</a:t>
            </a:r>
          </a:p>
        </p:txBody>
      </p:sp>
      <p:sp>
        <p:nvSpPr>
          <p:cNvPr id="5" name="CasellaDiTesto 4">
            <a:extLst>
              <a:ext uri="{FF2B5EF4-FFF2-40B4-BE49-F238E27FC236}">
                <a16:creationId xmlns:a16="http://schemas.microsoft.com/office/drawing/2014/main" id="{E0B7204D-6BDC-D6EA-9735-3DED798A3E7D}"/>
              </a:ext>
            </a:extLst>
          </p:cNvPr>
          <p:cNvSpPr txBox="1"/>
          <p:nvPr/>
        </p:nvSpPr>
        <p:spPr>
          <a:xfrm>
            <a:off x="2006710" y="4327349"/>
            <a:ext cx="93345" cy="215444"/>
          </a:xfrm>
          <a:prstGeom prst="rect">
            <a:avLst/>
          </a:prstGeom>
          <a:noFill/>
        </p:spPr>
        <p:txBody>
          <a:bodyPr wrap="square" rtlCol="0">
            <a:spAutoFit/>
          </a:bodyPr>
          <a:lstStyle/>
          <a:p>
            <a:r>
              <a:rPr lang="it-IT" sz="800" dirty="0">
                <a:solidFill>
                  <a:srgbClr val="0070C0"/>
                </a:solidFill>
              </a:rPr>
              <a:t>x</a:t>
            </a:r>
          </a:p>
        </p:txBody>
      </p:sp>
      <p:sp>
        <p:nvSpPr>
          <p:cNvPr id="7" name="CasellaDiTesto 6">
            <a:extLst>
              <a:ext uri="{FF2B5EF4-FFF2-40B4-BE49-F238E27FC236}">
                <a16:creationId xmlns:a16="http://schemas.microsoft.com/office/drawing/2014/main" id="{B6200F88-C794-3998-30C9-5B6A45AF0EE9}"/>
              </a:ext>
            </a:extLst>
          </p:cNvPr>
          <p:cNvSpPr txBox="1"/>
          <p:nvPr/>
        </p:nvSpPr>
        <p:spPr>
          <a:xfrm>
            <a:off x="540774" y="4467800"/>
            <a:ext cx="3296311" cy="830997"/>
          </a:xfrm>
          <a:prstGeom prst="rect">
            <a:avLst/>
          </a:prstGeom>
          <a:noFill/>
        </p:spPr>
        <p:txBody>
          <a:bodyPr wrap="square" rtlCol="0">
            <a:spAutoFit/>
          </a:bodyPr>
          <a:lstStyle/>
          <a:p>
            <a:pPr algn="ctr"/>
            <a:r>
              <a:rPr lang="it-IT" sz="1600" dirty="0">
                <a:solidFill>
                  <a:srgbClr val="003366"/>
                </a:solidFill>
                <a:latin typeface="Garamond" panose="02020404030301010803" pitchFamily="18" charset="0"/>
              </a:rPr>
              <a:t>x = 0 m; x = 5 m – 6 m</a:t>
            </a:r>
          </a:p>
          <a:p>
            <a:pPr algn="ctr"/>
            <a:r>
              <a:rPr lang="it-IT" sz="1600" dirty="0">
                <a:solidFill>
                  <a:srgbClr val="003366"/>
                </a:solidFill>
                <a:latin typeface="Garamond" panose="02020404030301010803" pitchFamily="18" charset="0"/>
              </a:rPr>
              <a:t>x = 50 m ; x = 44 m – 45 m</a:t>
            </a:r>
          </a:p>
          <a:p>
            <a:pPr algn="ctr"/>
            <a:r>
              <a:rPr lang="it-IT" sz="1600" dirty="0">
                <a:solidFill>
                  <a:srgbClr val="003366"/>
                </a:solidFill>
                <a:latin typeface="Garamond" panose="02020404030301010803" pitchFamily="18" charset="0"/>
              </a:rPr>
              <a:t>x = 25 m</a:t>
            </a:r>
          </a:p>
        </p:txBody>
      </p:sp>
      <p:sp>
        <p:nvSpPr>
          <p:cNvPr id="9" name="CasellaDiTesto 8">
            <a:extLst>
              <a:ext uri="{FF2B5EF4-FFF2-40B4-BE49-F238E27FC236}">
                <a16:creationId xmlns:a16="http://schemas.microsoft.com/office/drawing/2014/main" id="{0D3E8720-3468-9DC3-5A7F-15D73E1DE9A9}"/>
              </a:ext>
            </a:extLst>
          </p:cNvPr>
          <p:cNvSpPr txBox="1"/>
          <p:nvPr/>
        </p:nvSpPr>
        <p:spPr>
          <a:xfrm>
            <a:off x="4559374" y="4461837"/>
            <a:ext cx="3296311" cy="830997"/>
          </a:xfrm>
          <a:prstGeom prst="rect">
            <a:avLst/>
          </a:prstGeom>
          <a:noFill/>
        </p:spPr>
        <p:txBody>
          <a:bodyPr wrap="square" rtlCol="0">
            <a:spAutoFit/>
          </a:bodyPr>
          <a:lstStyle/>
          <a:p>
            <a:pPr algn="ctr"/>
            <a:r>
              <a:rPr lang="it-IT" sz="1600" dirty="0">
                <a:solidFill>
                  <a:srgbClr val="003366"/>
                </a:solidFill>
                <a:latin typeface="Garamond" panose="02020404030301010803" pitchFamily="18" charset="0"/>
              </a:rPr>
              <a:t>x = 0 m</a:t>
            </a:r>
          </a:p>
          <a:p>
            <a:pPr algn="ctr"/>
            <a:r>
              <a:rPr lang="it-IT" sz="1600" dirty="0">
                <a:solidFill>
                  <a:srgbClr val="003366"/>
                </a:solidFill>
                <a:latin typeface="Garamond" panose="02020404030301010803" pitchFamily="18" charset="0"/>
              </a:rPr>
              <a:t>x = 50 m</a:t>
            </a:r>
          </a:p>
          <a:p>
            <a:pPr algn="ctr"/>
            <a:r>
              <a:rPr lang="it-IT" sz="1600" dirty="0">
                <a:solidFill>
                  <a:srgbClr val="003366"/>
                </a:solidFill>
                <a:latin typeface="Garamond" panose="02020404030301010803" pitchFamily="18" charset="0"/>
              </a:rPr>
              <a:t>x = 25 m</a:t>
            </a:r>
          </a:p>
        </p:txBody>
      </p:sp>
      <p:sp>
        <p:nvSpPr>
          <p:cNvPr id="12" name="CasellaDiTesto 11">
            <a:extLst>
              <a:ext uri="{FF2B5EF4-FFF2-40B4-BE49-F238E27FC236}">
                <a16:creationId xmlns:a16="http://schemas.microsoft.com/office/drawing/2014/main" id="{1F330DAB-69AC-195E-A16E-B7A39E82BBAF}"/>
              </a:ext>
            </a:extLst>
          </p:cNvPr>
          <p:cNvSpPr txBox="1"/>
          <p:nvPr/>
        </p:nvSpPr>
        <p:spPr>
          <a:xfrm>
            <a:off x="8214946" y="4435071"/>
            <a:ext cx="3296311" cy="584775"/>
          </a:xfrm>
          <a:prstGeom prst="rect">
            <a:avLst/>
          </a:prstGeom>
          <a:noFill/>
        </p:spPr>
        <p:txBody>
          <a:bodyPr wrap="square" rtlCol="0">
            <a:spAutoFit/>
          </a:bodyPr>
          <a:lstStyle/>
          <a:p>
            <a:pPr algn="ctr"/>
            <a:r>
              <a:rPr lang="it-IT" sz="1600" dirty="0">
                <a:solidFill>
                  <a:srgbClr val="003366"/>
                </a:solidFill>
                <a:latin typeface="Garamond" panose="02020404030301010803" pitchFamily="18" charset="0"/>
              </a:rPr>
              <a:t>x = 0 m</a:t>
            </a:r>
          </a:p>
          <a:p>
            <a:pPr algn="ctr"/>
            <a:r>
              <a:rPr lang="it-IT" sz="1600" dirty="0">
                <a:solidFill>
                  <a:srgbClr val="003366"/>
                </a:solidFill>
                <a:latin typeface="Garamond" panose="02020404030301010803" pitchFamily="18" charset="0"/>
              </a:rPr>
              <a:t>x = 50 m</a:t>
            </a:r>
          </a:p>
        </p:txBody>
      </p:sp>
      <p:sp>
        <p:nvSpPr>
          <p:cNvPr id="13" name="CasellaDiTesto 12">
            <a:extLst>
              <a:ext uri="{FF2B5EF4-FFF2-40B4-BE49-F238E27FC236}">
                <a16:creationId xmlns:a16="http://schemas.microsoft.com/office/drawing/2014/main" id="{632F86DA-B926-284B-8D2C-21CE9FCA7A66}"/>
              </a:ext>
            </a:extLst>
          </p:cNvPr>
          <p:cNvSpPr txBox="1"/>
          <p:nvPr/>
        </p:nvSpPr>
        <p:spPr>
          <a:xfrm>
            <a:off x="1294102" y="5461694"/>
            <a:ext cx="4966833" cy="1077218"/>
          </a:xfrm>
          <a:prstGeom prst="rect">
            <a:avLst/>
          </a:prstGeom>
          <a:noFill/>
        </p:spPr>
        <p:txBody>
          <a:bodyPr wrap="square" rtlCol="0">
            <a:spAutoFit/>
          </a:bodyPr>
          <a:lstStyle/>
          <a:p>
            <a:r>
              <a:rPr lang="it-IT" sz="1600" dirty="0">
                <a:solidFill>
                  <a:srgbClr val="003366"/>
                </a:solidFill>
                <a:latin typeface="Garamond" panose="02020404030301010803" pitchFamily="18" charset="0"/>
              </a:rPr>
              <a:t>Configurazione 1: Molla I – Molla II – Molla IV – Molla V</a:t>
            </a:r>
          </a:p>
          <a:p>
            <a:r>
              <a:rPr lang="it-IT" sz="1600" dirty="0">
                <a:solidFill>
                  <a:srgbClr val="003366"/>
                </a:solidFill>
                <a:latin typeface="Garamond" panose="02020404030301010803" pitchFamily="18" charset="0"/>
              </a:rPr>
              <a:t>Configurazione 2: Molla I – Molla II – Molla IV</a:t>
            </a:r>
          </a:p>
          <a:p>
            <a:r>
              <a:rPr lang="it-IT" sz="1600" dirty="0">
                <a:solidFill>
                  <a:srgbClr val="003366"/>
                </a:solidFill>
                <a:latin typeface="Garamond" panose="02020404030301010803" pitchFamily="18" charset="0"/>
              </a:rPr>
              <a:t>Configurazione 3: Molla II – Molla III – Molla IV</a:t>
            </a:r>
          </a:p>
          <a:p>
            <a:endParaRPr lang="it-IT" sz="1600" dirty="0">
              <a:solidFill>
                <a:srgbClr val="003366"/>
              </a:solidFill>
              <a:latin typeface="Garamond" panose="02020404030301010803" pitchFamily="18" charset="0"/>
            </a:endParaRPr>
          </a:p>
        </p:txBody>
      </p:sp>
      <p:sp>
        <p:nvSpPr>
          <p:cNvPr id="14" name="CasellaDiTesto 13">
            <a:extLst>
              <a:ext uri="{FF2B5EF4-FFF2-40B4-BE49-F238E27FC236}">
                <a16:creationId xmlns:a16="http://schemas.microsoft.com/office/drawing/2014/main" id="{7F12E9F8-28EF-F646-C682-194500EF06D3}"/>
              </a:ext>
            </a:extLst>
          </p:cNvPr>
          <p:cNvSpPr txBox="1"/>
          <p:nvPr/>
        </p:nvSpPr>
        <p:spPr>
          <a:xfrm>
            <a:off x="6903160" y="5677138"/>
            <a:ext cx="4354921" cy="861774"/>
          </a:xfrm>
          <a:prstGeom prst="rect">
            <a:avLst/>
          </a:prstGeom>
          <a:noFill/>
        </p:spPr>
        <p:txBody>
          <a:bodyPr wrap="square" rtlCol="0">
            <a:spAutoFit/>
          </a:bodyPr>
          <a:lstStyle/>
          <a:p>
            <a:r>
              <a:rPr lang="it-IT" sz="1600" dirty="0">
                <a:solidFill>
                  <a:srgbClr val="003366"/>
                </a:solidFill>
                <a:latin typeface="Garamond" panose="02020404030301010803" pitchFamily="18" charset="0"/>
              </a:rPr>
              <a:t>Configurazione 4: Molla II – Molla III</a:t>
            </a:r>
          </a:p>
          <a:p>
            <a:r>
              <a:rPr lang="it-IT" sz="1600" dirty="0">
                <a:solidFill>
                  <a:srgbClr val="003366"/>
                </a:solidFill>
                <a:latin typeface="Garamond" panose="02020404030301010803" pitchFamily="18" charset="0"/>
              </a:rPr>
              <a:t>Configurazione 5: Molla I – Molla III</a:t>
            </a:r>
          </a:p>
          <a:p>
            <a:endParaRPr lang="it-IT" dirty="0"/>
          </a:p>
        </p:txBody>
      </p:sp>
    </p:spTree>
    <p:extLst>
      <p:ext uri="{BB962C8B-B14F-4D97-AF65-F5344CB8AC3E}">
        <p14:creationId xmlns:p14="http://schemas.microsoft.com/office/powerpoint/2010/main" val="550637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13000">
              <a:srgbClr val="003366"/>
            </a:gs>
            <a:gs pos="100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66C865B5-FB51-9EDE-BCA7-BA62FB5DD995}"/>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5333999" y="1677166"/>
            <a:ext cx="1524000" cy="809625"/>
          </a:xfrm>
          <a:prstGeom prst="rect">
            <a:avLst/>
          </a:prstGeom>
        </p:spPr>
      </p:pic>
      <p:pic>
        <p:nvPicPr>
          <p:cNvPr id="8" name="Immagine 7">
            <a:extLst>
              <a:ext uri="{FF2B5EF4-FFF2-40B4-BE49-F238E27FC236}">
                <a16:creationId xmlns:a16="http://schemas.microsoft.com/office/drawing/2014/main" id="{2D12D3BF-567A-2AC0-206E-AC06B66BEC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7408" y="3900381"/>
            <a:ext cx="3517183" cy="2486897"/>
          </a:xfrm>
          <a:prstGeom prst="rect">
            <a:avLst/>
          </a:prstGeom>
        </p:spPr>
      </p:pic>
      <p:sp>
        <p:nvSpPr>
          <p:cNvPr id="9" name="CasellaDiTesto 8">
            <a:extLst>
              <a:ext uri="{FF2B5EF4-FFF2-40B4-BE49-F238E27FC236}">
                <a16:creationId xmlns:a16="http://schemas.microsoft.com/office/drawing/2014/main" id="{1C2BD622-BCC0-241D-F833-9337809444DF}"/>
              </a:ext>
            </a:extLst>
          </p:cNvPr>
          <p:cNvSpPr txBox="1"/>
          <p:nvPr/>
        </p:nvSpPr>
        <p:spPr>
          <a:xfrm>
            <a:off x="1863211" y="3013501"/>
            <a:ext cx="8465575" cy="830997"/>
          </a:xfrm>
          <a:prstGeom prst="rect">
            <a:avLst/>
          </a:prstGeom>
          <a:noFill/>
        </p:spPr>
        <p:txBody>
          <a:bodyPr wrap="square" rtlCol="0">
            <a:spAutoFit/>
          </a:bodyPr>
          <a:lstStyle/>
          <a:p>
            <a:r>
              <a:rPr lang="it-IT" sz="4800" dirty="0">
                <a:solidFill>
                  <a:schemeClr val="bg1"/>
                </a:solidFill>
                <a:latin typeface="Garamond" panose="02020404030301010803" pitchFamily="18" charset="0"/>
              </a:rPr>
              <a:t>GRAZIE PER L’ATTENZIONE</a:t>
            </a:r>
          </a:p>
        </p:txBody>
      </p:sp>
    </p:spTree>
    <p:extLst>
      <p:ext uri="{BB962C8B-B14F-4D97-AF65-F5344CB8AC3E}">
        <p14:creationId xmlns:p14="http://schemas.microsoft.com/office/powerpoint/2010/main" val="3954844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CasellaDiTesto 7">
                <a:extLst>
                  <a:ext uri="{FF2B5EF4-FFF2-40B4-BE49-F238E27FC236}">
                    <a16:creationId xmlns:a16="http://schemas.microsoft.com/office/drawing/2014/main" id="{52BBF999-7F0D-E4C2-710D-F1B2D82D537B}"/>
                  </a:ext>
                </a:extLst>
              </p:cNvPr>
              <p:cNvSpPr txBox="1"/>
              <p:nvPr/>
            </p:nvSpPr>
            <p:spPr>
              <a:xfrm>
                <a:off x="6974285" y="1471957"/>
                <a:ext cx="3359550" cy="1368836"/>
              </a:xfrm>
              <a:prstGeom prst="rect">
                <a:avLst/>
              </a:prstGeom>
              <a:noFill/>
            </p:spPr>
            <p:txBody>
              <a:bodyPr wrap="square" rtlCol="0">
                <a:spAutoFit/>
              </a:bodyPr>
              <a:lstStyle/>
              <a:p>
                <a14:m>
                  <m:oMath xmlns:m="http://schemas.openxmlformats.org/officeDocument/2006/math">
                    <m:d>
                      <m:dPr>
                        <m:begChr m:val="["/>
                        <m:endChr m:val="]"/>
                        <m:ctrlPr>
                          <a:rPr lang="it-IT" i="1" smtClean="0">
                            <a:solidFill>
                              <a:srgbClr val="003366"/>
                            </a:solidFill>
                            <a:latin typeface="Cambria Math" panose="02040503050406030204" pitchFamily="18" charset="0"/>
                          </a:rPr>
                        </m:ctrlPr>
                      </m:dPr>
                      <m:e>
                        <m:m>
                          <m:mPr>
                            <m:mcs>
                              <m:mc>
                                <m:mcPr>
                                  <m:count m:val="3"/>
                                  <m:mcJc m:val="center"/>
                                </m:mcPr>
                              </m:mc>
                            </m:mcs>
                            <m:ctrlPr>
                              <a:rPr lang="it-IT" i="1" smtClean="0">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m:t>
                              </m:r>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𝑑</m:t>
                                  </m:r>
                                </m:num>
                                <m:den>
                                  <m:r>
                                    <a:rPr lang="it-IT" b="0" i="1" smtClean="0">
                                      <a:solidFill>
                                        <a:srgbClr val="003366"/>
                                      </a:solidFill>
                                      <a:latin typeface="Cambria Math" panose="02040503050406030204" pitchFamily="18" charset="0"/>
                                    </a:rPr>
                                    <m:t>𝑑𝑠</m:t>
                                  </m:r>
                                </m:den>
                              </m:f>
                            </m:e>
                            <m:e>
                              <m:r>
                                <a:rPr lang="it-IT" b="0" i="1" smtClean="0">
                                  <a:solidFill>
                                    <a:srgbClr val="003366"/>
                                  </a:solidFill>
                                  <a:latin typeface="Cambria Math" panose="02040503050406030204" pitchFamily="18" charset="0"/>
                                </a:rPr>
                                <m:t>−</m:t>
                              </m:r>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1</m:t>
                                  </m:r>
                                </m:num>
                                <m:den>
                                  <m:r>
                                    <a:rPr lang="it-IT" b="0" i="1" smtClean="0">
                                      <a:solidFill>
                                        <a:srgbClr val="003366"/>
                                      </a:solidFill>
                                      <a:latin typeface="Cambria Math" panose="02040503050406030204" pitchFamily="18" charset="0"/>
                                    </a:rPr>
                                    <m:t>𝑅</m:t>
                                  </m:r>
                                </m:den>
                              </m:f>
                            </m:e>
                            <m:e>
                              <m:r>
                                <a:rPr lang="it-IT" b="0" i="1" smtClean="0">
                                  <a:solidFill>
                                    <a:srgbClr val="003366"/>
                                  </a:solidFill>
                                  <a:latin typeface="Cambria Math" panose="02040503050406030204" pitchFamily="18" charset="0"/>
                                </a:rPr>
                                <m:t>0</m:t>
                              </m:r>
                            </m:e>
                          </m:mr>
                          <m:mr>
                            <m:e>
                              <m:f>
                                <m:fPr>
                                  <m:ctrlPr>
                                    <a:rPr lang="it-IT"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1</m:t>
                                  </m:r>
                                </m:num>
                                <m:den>
                                  <m:r>
                                    <a:rPr lang="it-IT" b="0" i="1" smtClean="0">
                                      <a:solidFill>
                                        <a:srgbClr val="003366"/>
                                      </a:solidFill>
                                      <a:latin typeface="Cambria Math" panose="02040503050406030204" pitchFamily="18" charset="0"/>
                                    </a:rPr>
                                    <m:t>𝑅</m:t>
                                  </m:r>
                                </m:den>
                              </m:f>
                            </m:e>
                            <m:e>
                              <m:r>
                                <a:rPr lang="it-IT" b="0" i="1" smtClean="0">
                                  <a:solidFill>
                                    <a:srgbClr val="003366"/>
                                  </a:solidFill>
                                  <a:latin typeface="Cambria Math" panose="02040503050406030204" pitchFamily="18" charset="0"/>
                                </a:rPr>
                                <m:t>−</m:t>
                              </m:r>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𝑑</m:t>
                                  </m:r>
                                </m:num>
                                <m:den>
                                  <m:r>
                                    <a:rPr lang="it-IT" b="0" i="1" smtClean="0">
                                      <a:solidFill>
                                        <a:srgbClr val="003366"/>
                                      </a:solidFill>
                                      <a:latin typeface="Cambria Math" panose="02040503050406030204" pitchFamily="18" charset="0"/>
                                    </a:rPr>
                                    <m:t>𝑑𝑠</m:t>
                                  </m:r>
                                </m:den>
                              </m:f>
                            </m:e>
                            <m:e>
                              <m: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0</m:t>
                              </m:r>
                            </m:e>
                            <m:e>
                              <m:r>
                                <a:rPr lang="it-IT" b="0" i="1" smtClean="0">
                                  <a:solidFill>
                                    <a:srgbClr val="003366"/>
                                  </a:solidFill>
                                  <a:latin typeface="Cambria Math" panose="02040503050406030204" pitchFamily="18" charset="0"/>
                                </a:rPr>
                                <m:t>−1</m:t>
                              </m:r>
                            </m:e>
                            <m:e>
                              <m:r>
                                <a:rPr lang="it-IT" b="0" i="1" smtClean="0">
                                  <a:solidFill>
                                    <a:srgbClr val="003366"/>
                                  </a:solidFill>
                                  <a:latin typeface="Cambria Math" panose="02040503050406030204" pitchFamily="18" charset="0"/>
                                </a:rPr>
                                <m:t>−</m:t>
                              </m:r>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𝑑</m:t>
                                  </m:r>
                                </m:num>
                                <m:den>
                                  <m:r>
                                    <a:rPr lang="it-IT" b="0" i="1" smtClean="0">
                                      <a:solidFill>
                                        <a:srgbClr val="003366"/>
                                      </a:solidFill>
                                      <a:latin typeface="Cambria Math" panose="02040503050406030204" pitchFamily="18" charset="0"/>
                                    </a:rPr>
                                    <m:t>𝑑𝑠</m:t>
                                  </m:r>
                                </m:den>
                              </m:f>
                            </m:e>
                          </m:mr>
                        </m:m>
                      </m:e>
                    </m:d>
                  </m:oMath>
                </a14:m>
                <a:r>
                  <a:rPr lang="it-IT" dirty="0">
                    <a:solidFill>
                      <a:srgbClr val="003366"/>
                    </a:solidFill>
                  </a:rPr>
                  <a:t> </a:t>
                </a:r>
                <a14:m>
                  <m:oMath xmlns:m="http://schemas.openxmlformats.org/officeDocument/2006/math">
                    <m:d>
                      <m:dPr>
                        <m:begChr m:val="["/>
                        <m:endChr m:val="]"/>
                        <m:ctrlPr>
                          <a:rPr lang="it-IT" i="1" dirty="0" smtClean="0">
                            <a:solidFill>
                              <a:srgbClr val="003366"/>
                            </a:solidFill>
                            <a:latin typeface="Cambria Math" panose="02040503050406030204" pitchFamily="18" charset="0"/>
                          </a:rPr>
                        </m:ctrlPr>
                      </m:dPr>
                      <m:e>
                        <m:eqArr>
                          <m:eqArrPr>
                            <m:ctrlPr>
                              <a:rPr lang="it-IT" b="0" i="1" dirty="0" smtClean="0">
                                <a:solidFill>
                                  <a:srgbClr val="003366"/>
                                </a:solidFill>
                                <a:latin typeface="Cambria Math" panose="02040503050406030204" pitchFamily="18" charset="0"/>
                              </a:rPr>
                            </m:ctrlPr>
                          </m:eqArrPr>
                          <m:e>
                            <m:r>
                              <a:rPr lang="it-IT" b="0" i="1" dirty="0" smtClean="0">
                                <a:solidFill>
                                  <a:srgbClr val="003366"/>
                                </a:solidFill>
                                <a:latin typeface="Cambria Math" panose="02040503050406030204" pitchFamily="18" charset="0"/>
                              </a:rPr>
                              <m:t>𝑁</m:t>
                            </m:r>
                          </m:e>
                          <m:e>
                            <m:r>
                              <a:rPr lang="it-IT" b="0" i="1" dirty="0" smtClean="0">
                                <a:solidFill>
                                  <a:srgbClr val="003366"/>
                                </a:solidFill>
                                <a:latin typeface="Cambria Math" panose="02040503050406030204" pitchFamily="18" charset="0"/>
                              </a:rPr>
                              <m:t>𝑇</m:t>
                            </m:r>
                          </m:e>
                          <m:e>
                            <m:r>
                              <a:rPr lang="it-IT" b="0" i="1" dirty="0" smtClean="0">
                                <a:solidFill>
                                  <a:srgbClr val="003366"/>
                                </a:solidFill>
                                <a:latin typeface="Cambria Math" panose="02040503050406030204" pitchFamily="18" charset="0"/>
                              </a:rPr>
                              <m:t>𝑀</m:t>
                            </m:r>
                          </m:e>
                        </m:eqArr>
                      </m:e>
                    </m:d>
                  </m:oMath>
                </a14:m>
                <a:r>
                  <a:rPr lang="it-IT" dirty="0">
                    <a:solidFill>
                      <a:srgbClr val="003366"/>
                    </a:solidFill>
                  </a:rPr>
                  <a:t> = </a:t>
                </a:r>
                <a14:m>
                  <m:oMath xmlns:m="http://schemas.openxmlformats.org/officeDocument/2006/math">
                    <m:d>
                      <m:dPr>
                        <m:begChr m:val="["/>
                        <m:endChr m:val="]"/>
                        <m:ctrlPr>
                          <a:rPr lang="it-IT" i="1" smtClean="0">
                            <a:solidFill>
                              <a:srgbClr val="003366"/>
                            </a:solidFill>
                            <a:latin typeface="Cambria Math" panose="02040503050406030204" pitchFamily="18" charset="0"/>
                          </a:rPr>
                        </m:ctrlPr>
                      </m:dPr>
                      <m:e>
                        <m:eqArr>
                          <m:eqArrPr>
                            <m:ctrlPr>
                              <a:rPr lang="it-IT" i="1" smtClean="0">
                                <a:solidFill>
                                  <a:srgbClr val="003366"/>
                                </a:solidFill>
                                <a:latin typeface="Cambria Math" panose="02040503050406030204" pitchFamily="18" charset="0"/>
                              </a:rPr>
                            </m:ctrlPr>
                          </m:eqArrPr>
                          <m:e>
                            <m:sSub>
                              <m:sSubPr>
                                <m:ctrlPr>
                                  <a:rPr lang="it-IT" i="1" smtClean="0">
                                    <a:solidFill>
                                      <a:srgbClr val="003366"/>
                                    </a:solidFill>
                                    <a:latin typeface="Cambria Math" panose="02040503050406030204" pitchFamily="18" charset="0"/>
                                  </a:rPr>
                                </m:ctrlPr>
                              </m:sSubPr>
                              <m:e>
                                <m:r>
                                  <a:rPr lang="it-IT" b="0" i="1" smtClean="0">
                                    <a:solidFill>
                                      <a:srgbClr val="003366"/>
                                    </a:solidFill>
                                    <a:latin typeface="Cambria Math" panose="02040503050406030204" pitchFamily="18" charset="0"/>
                                  </a:rPr>
                                  <m:t>𝑃</m:t>
                                </m:r>
                              </m:e>
                              <m:sub>
                                <m:r>
                                  <a:rPr lang="it-IT" b="0" i="1" smtClean="0">
                                    <a:solidFill>
                                      <a:srgbClr val="003366"/>
                                    </a:solidFill>
                                    <a:latin typeface="Cambria Math" panose="02040503050406030204" pitchFamily="18" charset="0"/>
                                  </a:rPr>
                                  <m:t>𝑛</m:t>
                                </m:r>
                              </m:sub>
                            </m:sSub>
                          </m:e>
                          <m:e>
                            <m:sSub>
                              <m:sSubPr>
                                <m:ctrlPr>
                                  <a:rPr lang="it-IT" i="1" smtClean="0">
                                    <a:solidFill>
                                      <a:srgbClr val="003366"/>
                                    </a:solidFill>
                                    <a:latin typeface="Cambria Math" panose="02040503050406030204" pitchFamily="18" charset="0"/>
                                  </a:rPr>
                                </m:ctrlPr>
                              </m:sSubPr>
                              <m:e>
                                <m:r>
                                  <a:rPr lang="it-IT" b="0" i="1" smtClean="0">
                                    <a:solidFill>
                                      <a:srgbClr val="003366"/>
                                    </a:solidFill>
                                    <a:latin typeface="Cambria Math" panose="02040503050406030204" pitchFamily="18" charset="0"/>
                                  </a:rPr>
                                  <m:t>𝑃</m:t>
                                </m:r>
                              </m:e>
                              <m:sub>
                                <m:r>
                                  <a:rPr lang="it-IT" b="0" i="1" smtClean="0">
                                    <a:solidFill>
                                      <a:srgbClr val="003366"/>
                                    </a:solidFill>
                                    <a:latin typeface="Cambria Math" panose="02040503050406030204" pitchFamily="18" charset="0"/>
                                  </a:rPr>
                                  <m:t>𝑡</m:t>
                                </m:r>
                              </m:sub>
                            </m:sSub>
                          </m:e>
                          <m:e>
                            <m:r>
                              <a:rPr lang="it-IT" b="0" i="1" smtClean="0">
                                <a:solidFill>
                                  <a:srgbClr val="003366"/>
                                </a:solidFill>
                                <a:latin typeface="Cambria Math" panose="02040503050406030204" pitchFamily="18" charset="0"/>
                              </a:rPr>
                              <m:t>𝑚</m:t>
                            </m:r>
                          </m:e>
                        </m:eqArr>
                      </m:e>
                    </m:d>
                  </m:oMath>
                </a14:m>
                <a:endParaRPr lang="it-IT" sz="1600" dirty="0"/>
              </a:p>
            </p:txBody>
          </p:sp>
        </mc:Choice>
        <mc:Fallback xmlns="">
          <p:sp>
            <p:nvSpPr>
              <p:cNvPr id="8" name="CasellaDiTesto 7">
                <a:extLst>
                  <a:ext uri="{FF2B5EF4-FFF2-40B4-BE49-F238E27FC236}">
                    <a16:creationId xmlns:a16="http://schemas.microsoft.com/office/drawing/2014/main" id="{52BBF999-7F0D-E4C2-710D-F1B2D82D537B}"/>
                  </a:ext>
                </a:extLst>
              </p:cNvPr>
              <p:cNvSpPr txBox="1">
                <a:spLocks noRot="1" noChangeAspect="1" noMove="1" noResize="1" noEditPoints="1" noAdjustHandles="1" noChangeArrowheads="1" noChangeShapeType="1" noTextEdit="1"/>
              </p:cNvSpPr>
              <p:nvPr/>
            </p:nvSpPr>
            <p:spPr>
              <a:xfrm>
                <a:off x="6974285" y="1471957"/>
                <a:ext cx="3359550" cy="1368836"/>
              </a:xfrm>
              <a:prstGeom prst="rect">
                <a:avLst/>
              </a:prstGeom>
              <a:blipFill>
                <a:blip r:embed="rId3"/>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9" name="CasellaDiTesto 8">
                <a:extLst>
                  <a:ext uri="{FF2B5EF4-FFF2-40B4-BE49-F238E27FC236}">
                    <a16:creationId xmlns:a16="http://schemas.microsoft.com/office/drawing/2014/main" id="{5DEE5227-CE80-F20F-1904-CCF3C991ED3B}"/>
                  </a:ext>
                </a:extLst>
              </p:cNvPr>
              <p:cNvSpPr txBox="1"/>
              <p:nvPr/>
            </p:nvSpPr>
            <p:spPr>
              <a:xfrm>
                <a:off x="6984444" y="3305826"/>
                <a:ext cx="2860595" cy="1368836"/>
              </a:xfrm>
              <a:prstGeom prst="rect">
                <a:avLst/>
              </a:prstGeom>
              <a:noFill/>
            </p:spPr>
            <p:txBody>
              <a:bodyPr wrap="square" rtlCol="0">
                <a:spAutoFit/>
              </a:bodyPr>
              <a:lstStyle/>
              <a:p>
                <a14:m>
                  <m:oMath xmlns:m="http://schemas.openxmlformats.org/officeDocument/2006/math">
                    <m:d>
                      <m:dPr>
                        <m:begChr m:val="["/>
                        <m:endChr m:val="]"/>
                        <m:ctrlPr>
                          <a:rPr lang="it-IT" i="1" smtClean="0">
                            <a:solidFill>
                              <a:srgbClr val="003366"/>
                            </a:solidFill>
                            <a:latin typeface="Cambria Math" panose="02040503050406030204" pitchFamily="18" charset="0"/>
                          </a:rPr>
                        </m:ctrlPr>
                      </m:dPr>
                      <m:e>
                        <m:m>
                          <m:mPr>
                            <m:mcs>
                              <m:mc>
                                <m:mcPr>
                                  <m:count m:val="3"/>
                                  <m:mcJc m:val="center"/>
                                </m:mcPr>
                              </m:mc>
                            </m:mcs>
                            <m:ctrlPr>
                              <a:rPr lang="it-IT" i="1" smtClean="0">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m:t>
                              </m:r>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𝑑</m:t>
                                  </m:r>
                                </m:num>
                                <m:den>
                                  <m:r>
                                    <a:rPr lang="it-IT" b="0" i="1" smtClean="0">
                                      <a:solidFill>
                                        <a:srgbClr val="003366"/>
                                      </a:solidFill>
                                      <a:latin typeface="Cambria Math" panose="02040503050406030204" pitchFamily="18" charset="0"/>
                                    </a:rPr>
                                    <m:t>𝑑𝑠</m:t>
                                  </m:r>
                                </m:den>
                              </m:f>
                            </m:e>
                            <m:e>
                              <m:r>
                                <a:rPr lang="it-IT" b="0" i="1" smtClean="0">
                                  <a:solidFill>
                                    <a:srgbClr val="003366"/>
                                  </a:solidFill>
                                  <a:latin typeface="Cambria Math" panose="02040503050406030204" pitchFamily="18" charset="0"/>
                                </a:rPr>
                                <m:t>−</m:t>
                              </m:r>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1</m:t>
                                  </m:r>
                                </m:num>
                                <m:den>
                                  <m:r>
                                    <a:rPr lang="it-IT" b="0" i="1" smtClean="0">
                                      <a:solidFill>
                                        <a:srgbClr val="003366"/>
                                      </a:solidFill>
                                      <a:latin typeface="Cambria Math" panose="02040503050406030204" pitchFamily="18" charset="0"/>
                                    </a:rPr>
                                    <m:t>𝑅</m:t>
                                  </m:r>
                                </m:den>
                              </m:f>
                            </m:e>
                            <m:e>
                              <m:r>
                                <a:rPr lang="it-IT" b="0" i="1" smtClean="0">
                                  <a:solidFill>
                                    <a:srgbClr val="003366"/>
                                  </a:solidFill>
                                  <a:latin typeface="Cambria Math" panose="02040503050406030204" pitchFamily="18" charset="0"/>
                                </a:rPr>
                                <m:t>−1</m:t>
                              </m:r>
                            </m:e>
                          </m:mr>
                          <m:mr>
                            <m:e>
                              <m:f>
                                <m:fPr>
                                  <m:ctrlPr>
                                    <a:rPr lang="it-IT"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1</m:t>
                                  </m:r>
                                </m:num>
                                <m:den>
                                  <m:r>
                                    <a:rPr lang="it-IT" b="0" i="1" smtClean="0">
                                      <a:solidFill>
                                        <a:srgbClr val="003366"/>
                                      </a:solidFill>
                                      <a:latin typeface="Cambria Math" panose="02040503050406030204" pitchFamily="18" charset="0"/>
                                    </a:rPr>
                                    <m:t>𝑅</m:t>
                                  </m:r>
                                </m:den>
                              </m:f>
                            </m:e>
                            <m:e>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𝑑</m:t>
                                  </m:r>
                                </m:num>
                                <m:den>
                                  <m:r>
                                    <a:rPr lang="it-IT" b="0" i="1" smtClean="0">
                                      <a:solidFill>
                                        <a:srgbClr val="003366"/>
                                      </a:solidFill>
                                      <a:latin typeface="Cambria Math" panose="02040503050406030204" pitchFamily="18" charset="0"/>
                                    </a:rPr>
                                    <m:t>𝑑𝑠</m:t>
                                  </m:r>
                                </m:den>
                              </m:f>
                            </m:e>
                            <m:e>
                              <m: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0</m:t>
                              </m:r>
                            </m:e>
                            <m:e>
                              <m:r>
                                <a:rPr lang="it-IT" b="0" i="1" smtClean="0">
                                  <a:solidFill>
                                    <a:srgbClr val="003366"/>
                                  </a:solidFill>
                                  <a:latin typeface="Cambria Math" panose="02040503050406030204" pitchFamily="18" charset="0"/>
                                </a:rPr>
                                <m:t>0</m:t>
                              </m:r>
                            </m:e>
                            <m:e>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𝑑</m:t>
                                  </m:r>
                                </m:num>
                                <m:den>
                                  <m:r>
                                    <a:rPr lang="it-IT" b="0" i="1" smtClean="0">
                                      <a:solidFill>
                                        <a:srgbClr val="003366"/>
                                      </a:solidFill>
                                      <a:latin typeface="Cambria Math" panose="02040503050406030204" pitchFamily="18" charset="0"/>
                                    </a:rPr>
                                    <m:t>𝑑𝑠</m:t>
                                  </m:r>
                                </m:den>
                              </m:f>
                            </m:e>
                          </m:mr>
                        </m:m>
                      </m:e>
                    </m:d>
                  </m:oMath>
                </a14:m>
                <a:r>
                  <a:rPr lang="it-IT" dirty="0">
                    <a:solidFill>
                      <a:srgbClr val="003366"/>
                    </a:solidFill>
                  </a:rPr>
                  <a:t> </a:t>
                </a:r>
                <a14:m>
                  <m:oMath xmlns:m="http://schemas.openxmlformats.org/officeDocument/2006/math">
                    <m:d>
                      <m:dPr>
                        <m:begChr m:val="["/>
                        <m:endChr m:val="]"/>
                        <m:ctrlPr>
                          <a:rPr lang="it-IT" i="1" dirty="0" smtClean="0">
                            <a:solidFill>
                              <a:srgbClr val="003366"/>
                            </a:solidFill>
                            <a:latin typeface="Cambria Math" panose="02040503050406030204" pitchFamily="18" charset="0"/>
                          </a:rPr>
                        </m:ctrlPr>
                      </m:dPr>
                      <m:e>
                        <m:eqArr>
                          <m:eqArrPr>
                            <m:ctrlPr>
                              <a:rPr lang="it-IT" b="0" i="1" dirty="0" smtClean="0">
                                <a:solidFill>
                                  <a:srgbClr val="003366"/>
                                </a:solidFill>
                                <a:latin typeface="Cambria Math" panose="02040503050406030204" pitchFamily="18" charset="0"/>
                              </a:rPr>
                            </m:ctrlPr>
                          </m:eqArrPr>
                          <m:e>
                            <m:r>
                              <a:rPr lang="it-IT" b="0" i="1" dirty="0" smtClean="0">
                                <a:solidFill>
                                  <a:srgbClr val="003366"/>
                                </a:solidFill>
                                <a:latin typeface="Cambria Math" panose="02040503050406030204" pitchFamily="18" charset="0"/>
                              </a:rPr>
                              <m:t>𝑣</m:t>
                            </m:r>
                          </m:e>
                          <m:e>
                            <m:r>
                              <a:rPr lang="it-IT" b="0" i="1" dirty="0" smtClean="0">
                                <a:solidFill>
                                  <a:srgbClr val="003366"/>
                                </a:solidFill>
                                <a:latin typeface="Cambria Math" panose="02040503050406030204" pitchFamily="18" charset="0"/>
                              </a:rPr>
                              <m:t>𝑢</m:t>
                            </m:r>
                          </m:e>
                          <m:e>
                            <m:r>
                              <a:rPr lang="it-IT" b="0" i="1" dirty="0" smtClean="0">
                                <a:solidFill>
                                  <a:srgbClr val="003366"/>
                                </a:solidFill>
                                <a:latin typeface="Cambria Math" panose="02040503050406030204" pitchFamily="18" charset="0"/>
                              </a:rPr>
                              <m:t>𝜑</m:t>
                            </m:r>
                          </m:e>
                        </m:eqArr>
                      </m:e>
                    </m:d>
                  </m:oMath>
                </a14:m>
                <a:r>
                  <a:rPr lang="it-IT" dirty="0">
                    <a:solidFill>
                      <a:srgbClr val="003366"/>
                    </a:solidFill>
                  </a:rPr>
                  <a:t> = </a:t>
                </a:r>
                <a14:m>
                  <m:oMath xmlns:m="http://schemas.openxmlformats.org/officeDocument/2006/math">
                    <m:d>
                      <m:dPr>
                        <m:begChr m:val="["/>
                        <m:endChr m:val="]"/>
                        <m:ctrlPr>
                          <a:rPr lang="it-IT" i="1" smtClean="0">
                            <a:solidFill>
                              <a:srgbClr val="003366"/>
                            </a:solidFill>
                            <a:latin typeface="Cambria Math" panose="02040503050406030204" pitchFamily="18" charset="0"/>
                          </a:rPr>
                        </m:ctrlPr>
                      </m:dPr>
                      <m:e>
                        <m:eqArr>
                          <m:eqArrPr>
                            <m:ctrlPr>
                              <a:rPr lang="it-IT" i="1" smtClean="0">
                                <a:solidFill>
                                  <a:srgbClr val="003366"/>
                                </a:solidFill>
                                <a:latin typeface="Cambria Math" panose="02040503050406030204" pitchFamily="18" charset="0"/>
                              </a:rPr>
                            </m:ctrlPr>
                          </m:eqArrPr>
                          <m:e>
                            <m:r>
                              <m:rPr>
                                <m:sty m:val="p"/>
                              </m:rPr>
                              <a:rPr lang="el-GR" i="1" smtClean="0">
                                <a:solidFill>
                                  <a:srgbClr val="003366"/>
                                </a:solidFill>
                                <a:latin typeface="Cambria Math" panose="02040503050406030204" pitchFamily="18" charset="0"/>
                              </a:rPr>
                              <m:t>γ</m:t>
                            </m:r>
                          </m:e>
                          <m:e>
                            <m:r>
                              <m:rPr>
                                <m:sty m:val="p"/>
                              </m:rPr>
                              <a:rPr lang="el-GR" i="1" smtClean="0">
                                <a:solidFill>
                                  <a:srgbClr val="003366"/>
                                </a:solidFill>
                                <a:latin typeface="Cambria Math" panose="02040503050406030204" pitchFamily="18" charset="0"/>
                              </a:rPr>
                              <m:t>ε</m:t>
                            </m:r>
                          </m:e>
                          <m:e>
                            <m:r>
                              <m:rPr>
                                <m:sty m:val="p"/>
                              </m:rPr>
                              <a:rPr lang="el-GR" b="0" i="1" smtClean="0">
                                <a:solidFill>
                                  <a:srgbClr val="003366"/>
                                </a:solidFill>
                                <a:latin typeface="Cambria Math" panose="02040503050406030204" pitchFamily="18" charset="0"/>
                              </a:rPr>
                              <m:t>χ</m:t>
                            </m:r>
                          </m:e>
                        </m:eqArr>
                      </m:e>
                    </m:d>
                  </m:oMath>
                </a14:m>
                <a:endParaRPr lang="it-IT" sz="1600" dirty="0"/>
              </a:p>
            </p:txBody>
          </p:sp>
        </mc:Choice>
        <mc:Fallback xmlns="">
          <p:sp>
            <p:nvSpPr>
              <p:cNvPr id="9" name="CasellaDiTesto 8">
                <a:extLst>
                  <a:ext uri="{FF2B5EF4-FFF2-40B4-BE49-F238E27FC236}">
                    <a16:creationId xmlns:a16="http://schemas.microsoft.com/office/drawing/2014/main" id="{5DEE5227-CE80-F20F-1904-CCF3C991ED3B}"/>
                  </a:ext>
                </a:extLst>
              </p:cNvPr>
              <p:cNvSpPr txBox="1">
                <a:spLocks noRot="1" noChangeAspect="1" noMove="1" noResize="1" noEditPoints="1" noAdjustHandles="1" noChangeArrowheads="1" noChangeShapeType="1" noTextEdit="1"/>
              </p:cNvSpPr>
              <p:nvPr/>
            </p:nvSpPr>
            <p:spPr>
              <a:xfrm>
                <a:off x="6984444" y="3305826"/>
                <a:ext cx="2860595" cy="1368836"/>
              </a:xfrm>
              <a:prstGeom prst="rect">
                <a:avLst/>
              </a:prstGeom>
              <a:blipFill>
                <a:blip r:embed="rId4"/>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10" name="CasellaDiTesto 9">
                <a:extLst>
                  <a:ext uri="{FF2B5EF4-FFF2-40B4-BE49-F238E27FC236}">
                    <a16:creationId xmlns:a16="http://schemas.microsoft.com/office/drawing/2014/main" id="{D3D181B5-98AF-298D-CF99-FCC9C14A016A}"/>
                  </a:ext>
                </a:extLst>
              </p:cNvPr>
              <p:cNvSpPr txBox="1"/>
              <p:nvPr/>
            </p:nvSpPr>
            <p:spPr>
              <a:xfrm>
                <a:off x="6974285" y="5287773"/>
                <a:ext cx="2870754" cy="866776"/>
              </a:xfrm>
              <a:prstGeom prst="rect">
                <a:avLst/>
              </a:prstGeom>
              <a:noFill/>
            </p:spPr>
            <p:txBody>
              <a:bodyPr wrap="square" rtlCol="0">
                <a:spAutoFit/>
              </a:bodyPr>
              <a:lstStyle/>
              <a:p>
                <a14:m>
                  <m:oMath xmlns:m="http://schemas.openxmlformats.org/officeDocument/2006/math">
                    <m:d>
                      <m:dPr>
                        <m:begChr m:val="["/>
                        <m:endChr m:val="]"/>
                        <m:ctrlPr>
                          <a:rPr lang="it-IT" i="1" smtClean="0">
                            <a:solidFill>
                              <a:srgbClr val="003366"/>
                            </a:solidFill>
                            <a:latin typeface="Cambria Math" panose="02040503050406030204" pitchFamily="18" charset="0"/>
                          </a:rPr>
                        </m:ctrlPr>
                      </m:dPr>
                      <m:e>
                        <m:m>
                          <m:mPr>
                            <m:mcs>
                              <m:mc>
                                <m:mcPr>
                                  <m:count m:val="3"/>
                                  <m:mcJc m:val="center"/>
                                </m:mcPr>
                              </m:mc>
                            </m:mcs>
                            <m:ctrlPr>
                              <a:rPr lang="it-IT" i="1" smtClean="0">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𝐸</m:t>
                              </m:r>
                              <m:r>
                                <a:rPr lang="it-IT" b="0" i="1" smtClean="0">
                                  <a:solidFill>
                                    <a:srgbClr val="003366"/>
                                  </a:solidFill>
                                  <a:latin typeface="Cambria Math" panose="02040503050406030204" pitchFamily="18" charset="0"/>
                                </a:rPr>
                                <m:t>𝐴</m:t>
                              </m:r>
                            </m:e>
                            <m:e>
                              <m:r>
                                <a:rPr lang="it-IT" b="0" i="1" smtClean="0">
                                  <a:solidFill>
                                    <a:srgbClr val="003366"/>
                                  </a:solidFill>
                                  <a:latin typeface="Cambria Math" panose="02040503050406030204" pitchFamily="18" charset="0"/>
                                </a:rPr>
                                <m:t>0</m:t>
                              </m:r>
                            </m:e>
                            <m:e>
                              <m: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0</m:t>
                              </m:r>
                            </m:e>
                            <m:e>
                              <m:r>
                                <a:rPr lang="it-IT" b="0" i="1" smtClean="0">
                                  <a:solidFill>
                                    <a:srgbClr val="003366"/>
                                  </a:solidFill>
                                  <a:latin typeface="Cambria Math" panose="02040503050406030204" pitchFamily="18" charset="0"/>
                                </a:rPr>
                                <m:t>𝐺𝐴𝑡</m:t>
                              </m:r>
                            </m:e>
                            <m:e>
                              <m: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0</m:t>
                              </m:r>
                            </m:e>
                            <m:e>
                              <m:r>
                                <a:rPr lang="it-IT" b="0" i="1" smtClean="0">
                                  <a:solidFill>
                                    <a:srgbClr val="003366"/>
                                  </a:solidFill>
                                  <a:latin typeface="Cambria Math" panose="02040503050406030204" pitchFamily="18" charset="0"/>
                                </a:rPr>
                                <m:t>0</m:t>
                              </m:r>
                            </m:e>
                            <m:e>
                              <m:r>
                                <a:rPr lang="it-IT" b="0" i="1" smtClean="0">
                                  <a:solidFill>
                                    <a:srgbClr val="003366"/>
                                  </a:solidFill>
                                  <a:latin typeface="Cambria Math" panose="02040503050406030204" pitchFamily="18" charset="0"/>
                                </a:rPr>
                                <m:t>𝐸𝐽</m:t>
                              </m:r>
                            </m:e>
                          </m:mr>
                        </m:m>
                      </m:e>
                    </m:d>
                  </m:oMath>
                </a14:m>
                <a:r>
                  <a:rPr lang="it-IT" dirty="0">
                    <a:solidFill>
                      <a:srgbClr val="003366"/>
                    </a:solidFill>
                  </a:rPr>
                  <a:t> </a:t>
                </a:r>
                <a14:m>
                  <m:oMath xmlns:m="http://schemas.openxmlformats.org/officeDocument/2006/math">
                    <m:d>
                      <m:dPr>
                        <m:begChr m:val="["/>
                        <m:endChr m:val="]"/>
                        <m:ctrlPr>
                          <a:rPr lang="it-IT" i="1" dirty="0" smtClean="0">
                            <a:solidFill>
                              <a:srgbClr val="003366"/>
                            </a:solidFill>
                            <a:latin typeface="Cambria Math" panose="02040503050406030204" pitchFamily="18" charset="0"/>
                          </a:rPr>
                        </m:ctrlPr>
                      </m:dPr>
                      <m:e>
                        <m:eqArr>
                          <m:eqArrPr>
                            <m:ctrlPr>
                              <a:rPr lang="it-IT" i="1" smtClean="0">
                                <a:solidFill>
                                  <a:srgbClr val="003366"/>
                                </a:solidFill>
                                <a:latin typeface="Cambria Math" panose="02040503050406030204" pitchFamily="18" charset="0"/>
                              </a:rPr>
                            </m:ctrlPr>
                          </m:eqArrPr>
                          <m:e>
                            <m:r>
                              <m:rPr>
                                <m:sty m:val="p"/>
                              </m:rPr>
                              <a:rPr lang="el-GR" i="1" smtClean="0">
                                <a:solidFill>
                                  <a:srgbClr val="003366"/>
                                </a:solidFill>
                                <a:latin typeface="Cambria Math" panose="02040503050406030204" pitchFamily="18" charset="0"/>
                              </a:rPr>
                              <m:t>ε</m:t>
                            </m:r>
                          </m:e>
                          <m:e>
                            <m:r>
                              <m:rPr>
                                <m:sty m:val="p"/>
                              </m:rPr>
                              <a:rPr lang="el-GR" i="1" smtClean="0">
                                <a:solidFill>
                                  <a:srgbClr val="003366"/>
                                </a:solidFill>
                                <a:latin typeface="Cambria Math" panose="02040503050406030204" pitchFamily="18" charset="0"/>
                              </a:rPr>
                              <m:t>γ</m:t>
                            </m:r>
                          </m:e>
                          <m:e>
                            <m:r>
                              <m:rPr>
                                <m:sty m:val="p"/>
                              </m:rPr>
                              <a:rPr lang="el-GR" b="0" i="1" smtClean="0">
                                <a:solidFill>
                                  <a:srgbClr val="003366"/>
                                </a:solidFill>
                                <a:latin typeface="Cambria Math" panose="02040503050406030204" pitchFamily="18" charset="0"/>
                              </a:rPr>
                              <m:t>χ</m:t>
                            </m:r>
                          </m:e>
                        </m:eqArr>
                      </m:e>
                    </m:d>
                  </m:oMath>
                </a14:m>
                <a:r>
                  <a:rPr lang="it-IT" dirty="0">
                    <a:solidFill>
                      <a:srgbClr val="003366"/>
                    </a:solidFill>
                  </a:rPr>
                  <a:t> = </a:t>
                </a:r>
                <a14:m>
                  <m:oMath xmlns:m="http://schemas.openxmlformats.org/officeDocument/2006/math">
                    <m:d>
                      <m:dPr>
                        <m:begChr m:val="["/>
                        <m:endChr m:val="]"/>
                        <m:ctrlPr>
                          <a:rPr lang="it-IT" i="1" smtClean="0">
                            <a:solidFill>
                              <a:srgbClr val="003366"/>
                            </a:solidFill>
                            <a:latin typeface="Cambria Math" panose="02040503050406030204" pitchFamily="18" charset="0"/>
                          </a:rPr>
                        </m:ctrlPr>
                      </m:dPr>
                      <m:e>
                        <m:eqArr>
                          <m:eqArrPr>
                            <m:ctrlPr>
                              <a:rPr lang="it-IT" b="0" i="1" smtClean="0">
                                <a:solidFill>
                                  <a:srgbClr val="003366"/>
                                </a:solidFill>
                                <a:latin typeface="Cambria Math" panose="02040503050406030204" pitchFamily="18" charset="0"/>
                              </a:rPr>
                            </m:ctrlPr>
                          </m:eqArrPr>
                          <m:e>
                            <m:r>
                              <a:rPr lang="it-IT" b="0" i="1" smtClean="0">
                                <a:solidFill>
                                  <a:srgbClr val="003366"/>
                                </a:solidFill>
                                <a:latin typeface="Cambria Math" panose="02040503050406030204" pitchFamily="18" charset="0"/>
                              </a:rPr>
                              <m:t>𝑁</m:t>
                            </m:r>
                          </m:e>
                          <m:e>
                            <m:r>
                              <a:rPr lang="it-IT" b="0" i="1" smtClean="0">
                                <a:solidFill>
                                  <a:srgbClr val="003366"/>
                                </a:solidFill>
                                <a:latin typeface="Cambria Math" panose="02040503050406030204" pitchFamily="18" charset="0"/>
                              </a:rPr>
                              <m:t>𝑇</m:t>
                            </m:r>
                          </m:e>
                          <m:e>
                            <m:r>
                              <a:rPr lang="it-IT" b="0" i="1" smtClean="0">
                                <a:solidFill>
                                  <a:srgbClr val="003366"/>
                                </a:solidFill>
                                <a:latin typeface="Cambria Math" panose="02040503050406030204" pitchFamily="18" charset="0"/>
                              </a:rPr>
                              <m:t>𝑀</m:t>
                            </m:r>
                          </m:e>
                        </m:eqArr>
                      </m:e>
                    </m:d>
                  </m:oMath>
                </a14:m>
                <a:endParaRPr lang="it-IT" sz="1600" dirty="0"/>
              </a:p>
            </p:txBody>
          </p:sp>
        </mc:Choice>
        <mc:Fallback xmlns="">
          <p:sp>
            <p:nvSpPr>
              <p:cNvPr id="10" name="CasellaDiTesto 9">
                <a:extLst>
                  <a:ext uri="{FF2B5EF4-FFF2-40B4-BE49-F238E27FC236}">
                    <a16:creationId xmlns:a16="http://schemas.microsoft.com/office/drawing/2014/main" id="{D3D181B5-98AF-298D-CF99-FCC9C14A016A}"/>
                  </a:ext>
                </a:extLst>
              </p:cNvPr>
              <p:cNvSpPr txBox="1">
                <a:spLocks noRot="1" noChangeAspect="1" noMove="1" noResize="1" noEditPoints="1" noAdjustHandles="1" noChangeArrowheads="1" noChangeShapeType="1" noTextEdit="1"/>
              </p:cNvSpPr>
              <p:nvPr/>
            </p:nvSpPr>
            <p:spPr>
              <a:xfrm>
                <a:off x="6974285" y="5287773"/>
                <a:ext cx="2870754" cy="866776"/>
              </a:xfrm>
              <a:prstGeom prst="rect">
                <a:avLst/>
              </a:prstGeom>
              <a:blipFill>
                <a:blip r:embed="rId5"/>
                <a:stretch>
                  <a:fillRect/>
                </a:stretch>
              </a:blipFill>
            </p:spPr>
            <p:txBody>
              <a:bodyPr/>
              <a:lstStyle/>
              <a:p>
                <a:r>
                  <a:rPr lang="it-IT">
                    <a:noFill/>
                  </a:rPr>
                  <a:t> </a:t>
                </a:r>
              </a:p>
            </p:txBody>
          </p:sp>
        </mc:Fallback>
      </mc:AlternateContent>
      <p:sp>
        <p:nvSpPr>
          <p:cNvPr id="11" name="CasellaDiTesto 10">
            <a:extLst>
              <a:ext uri="{FF2B5EF4-FFF2-40B4-BE49-F238E27FC236}">
                <a16:creationId xmlns:a16="http://schemas.microsoft.com/office/drawing/2014/main" id="{9EDE1280-513C-5782-5DFC-F8C16A0459E2}"/>
              </a:ext>
            </a:extLst>
          </p:cNvPr>
          <p:cNvSpPr txBox="1"/>
          <p:nvPr/>
        </p:nvSpPr>
        <p:spPr>
          <a:xfrm>
            <a:off x="6810426" y="979514"/>
            <a:ext cx="4305914" cy="461665"/>
          </a:xfrm>
          <a:prstGeom prst="rect">
            <a:avLst/>
          </a:prstGeom>
          <a:noFill/>
        </p:spPr>
        <p:txBody>
          <a:bodyPr wrap="square" rtlCol="0">
            <a:spAutoFit/>
          </a:bodyPr>
          <a:lstStyle/>
          <a:p>
            <a:pPr algn="ctr"/>
            <a:r>
              <a:rPr lang="it-IT" sz="2400" dirty="0">
                <a:solidFill>
                  <a:srgbClr val="003366"/>
                </a:solidFill>
                <a:latin typeface="Garamond" panose="02020404030301010803" pitchFamily="18" charset="0"/>
              </a:rPr>
              <a:t>Equazioni indefinite di equilibrio</a:t>
            </a:r>
          </a:p>
        </p:txBody>
      </p:sp>
      <p:sp>
        <p:nvSpPr>
          <p:cNvPr id="12" name="CasellaDiTesto 11">
            <a:extLst>
              <a:ext uri="{FF2B5EF4-FFF2-40B4-BE49-F238E27FC236}">
                <a16:creationId xmlns:a16="http://schemas.microsoft.com/office/drawing/2014/main" id="{5A17C8A4-5C4E-EAC7-CFAD-EB68F480C3EF}"/>
              </a:ext>
            </a:extLst>
          </p:cNvPr>
          <p:cNvSpPr txBox="1"/>
          <p:nvPr/>
        </p:nvSpPr>
        <p:spPr>
          <a:xfrm>
            <a:off x="6905062" y="2806299"/>
            <a:ext cx="2939977" cy="461665"/>
          </a:xfrm>
          <a:prstGeom prst="rect">
            <a:avLst/>
          </a:prstGeom>
          <a:noFill/>
        </p:spPr>
        <p:txBody>
          <a:bodyPr wrap="square" rtlCol="0">
            <a:spAutoFit/>
          </a:bodyPr>
          <a:lstStyle/>
          <a:p>
            <a:pPr algn="ctr"/>
            <a:r>
              <a:rPr lang="it-IT" sz="2400" dirty="0">
                <a:solidFill>
                  <a:srgbClr val="003366"/>
                </a:solidFill>
                <a:latin typeface="Garamond" panose="02020404030301010803" pitchFamily="18" charset="0"/>
              </a:rPr>
              <a:t>Equazioni cinematiche</a:t>
            </a:r>
          </a:p>
        </p:txBody>
      </p:sp>
      <p:sp>
        <p:nvSpPr>
          <p:cNvPr id="13" name="CasellaDiTesto 12">
            <a:extLst>
              <a:ext uri="{FF2B5EF4-FFF2-40B4-BE49-F238E27FC236}">
                <a16:creationId xmlns:a16="http://schemas.microsoft.com/office/drawing/2014/main" id="{73B9F9D7-9A6F-13C9-EA26-998066C1977B}"/>
              </a:ext>
            </a:extLst>
          </p:cNvPr>
          <p:cNvSpPr txBox="1"/>
          <p:nvPr/>
        </p:nvSpPr>
        <p:spPr>
          <a:xfrm>
            <a:off x="6962127" y="4755150"/>
            <a:ext cx="2307203" cy="461665"/>
          </a:xfrm>
          <a:prstGeom prst="rect">
            <a:avLst/>
          </a:prstGeom>
          <a:noFill/>
        </p:spPr>
        <p:txBody>
          <a:bodyPr wrap="square" rtlCol="0">
            <a:spAutoFit/>
          </a:bodyPr>
          <a:lstStyle/>
          <a:p>
            <a:pPr algn="ctr"/>
            <a:r>
              <a:rPr lang="it-IT" sz="2400" dirty="0">
                <a:solidFill>
                  <a:srgbClr val="003366"/>
                </a:solidFill>
                <a:latin typeface="Garamond" panose="02020404030301010803" pitchFamily="18" charset="0"/>
              </a:rPr>
              <a:t>Legami costitutivi</a:t>
            </a:r>
          </a:p>
        </p:txBody>
      </p:sp>
      <p:pic>
        <p:nvPicPr>
          <p:cNvPr id="15" name="Immagine 14">
            <a:extLst>
              <a:ext uri="{FF2B5EF4-FFF2-40B4-BE49-F238E27FC236}">
                <a16:creationId xmlns:a16="http://schemas.microsoft.com/office/drawing/2014/main" id="{BEFC6D59-C781-BA68-2FC6-0513D9E196B7}"/>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22012" y="839044"/>
            <a:ext cx="5927710" cy="4667676"/>
          </a:xfrm>
          <a:prstGeom prst="rect">
            <a:avLst/>
          </a:prstGeom>
        </p:spPr>
      </p:pic>
      <p:sp>
        <p:nvSpPr>
          <p:cNvPr id="3" name="Titolo 1">
            <a:extLst>
              <a:ext uri="{FF2B5EF4-FFF2-40B4-BE49-F238E27FC236}">
                <a16:creationId xmlns:a16="http://schemas.microsoft.com/office/drawing/2014/main" id="{F022BDE3-6D45-65F5-15ED-482D289FA215}"/>
              </a:ext>
            </a:extLst>
          </p:cNvPr>
          <p:cNvSpPr>
            <a:spLocks noGrp="1"/>
          </p:cNvSpPr>
          <p:nvPr>
            <p:ph type="title"/>
          </p:nvPr>
        </p:nvSpPr>
        <p:spPr>
          <a:xfrm>
            <a:off x="2438400" y="0"/>
            <a:ext cx="9753599" cy="723900"/>
          </a:xfrm>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anchor="ctr">
            <a:normAutofit/>
          </a:bodyPr>
          <a:lstStyle/>
          <a:p>
            <a:pPr algn="ctr"/>
            <a:r>
              <a:rPr lang="it-IT" dirty="0">
                <a:latin typeface="Garamond" panose="02020404030301010803" pitchFamily="18" charset="0"/>
              </a:rPr>
              <a:t>Problema della trave piana curva</a:t>
            </a:r>
          </a:p>
        </p:txBody>
      </p:sp>
      <p:sp>
        <p:nvSpPr>
          <p:cNvPr id="2" name="Segnaposto numero diapositiva 1">
            <a:extLst>
              <a:ext uri="{FF2B5EF4-FFF2-40B4-BE49-F238E27FC236}">
                <a16:creationId xmlns:a16="http://schemas.microsoft.com/office/drawing/2014/main" id="{A88EAC3A-8125-8ADB-3B40-7389EEE52EEF}"/>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2</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Segnaposto data 4">
            <a:extLst>
              <a:ext uri="{FF2B5EF4-FFF2-40B4-BE49-F238E27FC236}">
                <a16:creationId xmlns:a16="http://schemas.microsoft.com/office/drawing/2014/main" id="{595B7285-378B-FECF-8775-9543B686A277}"/>
              </a:ext>
            </a:extLst>
          </p:cNvPr>
          <p:cNvSpPr>
            <a:spLocks noGrp="1"/>
          </p:cNvSpPr>
          <p:nvPr>
            <p:ph type="dt" sz="half" idx="13"/>
          </p:nvPr>
        </p:nvSpPr>
        <p:spPr/>
        <p:txBody>
          <a:bodyPr/>
          <a:lstStyle/>
          <a:p>
            <a:r>
              <a:rPr lang="it-IT"/>
              <a:t>01/12/2022</a:t>
            </a:r>
            <a:endParaRPr lang="en-US" dirty="0"/>
          </a:p>
        </p:txBody>
      </p:sp>
    </p:spTree>
    <p:extLst>
      <p:ext uri="{BB962C8B-B14F-4D97-AF65-F5344CB8AC3E}">
        <p14:creationId xmlns:p14="http://schemas.microsoft.com/office/powerpoint/2010/main" val="1732822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E78A173A-9D68-051E-EC45-75BDFF451DFD}"/>
              </a:ext>
            </a:extLst>
          </p:cNvPr>
          <p:cNvSpPr txBox="1"/>
          <p:nvPr/>
        </p:nvSpPr>
        <p:spPr>
          <a:xfrm>
            <a:off x="4497699" y="1150813"/>
            <a:ext cx="3244196" cy="523220"/>
          </a:xfrm>
          <a:prstGeom prst="rect">
            <a:avLst/>
          </a:prstGeom>
          <a:noFill/>
        </p:spPr>
        <p:txBody>
          <a:bodyPr wrap="square" rtlCol="0">
            <a:spAutoFit/>
          </a:bodyPr>
          <a:lstStyle/>
          <a:p>
            <a:r>
              <a:rPr lang="it-IT" sz="2800" dirty="0">
                <a:solidFill>
                  <a:srgbClr val="003366"/>
                </a:solidFill>
                <a:latin typeface="Garamond" panose="02020404030301010803" pitchFamily="18" charset="0"/>
              </a:rPr>
              <a:t>Equazione risolvente</a:t>
            </a:r>
          </a:p>
        </p:txBody>
      </p:sp>
      <mc:AlternateContent xmlns:mc="http://schemas.openxmlformats.org/markup-compatibility/2006" xmlns:a14="http://schemas.microsoft.com/office/drawing/2010/main">
        <mc:Choice Requires="a14">
          <p:sp>
            <p:nvSpPr>
              <p:cNvPr id="6" name="CasellaDiTesto 5">
                <a:extLst>
                  <a:ext uri="{FF2B5EF4-FFF2-40B4-BE49-F238E27FC236}">
                    <a16:creationId xmlns:a16="http://schemas.microsoft.com/office/drawing/2014/main" id="{3AFB2124-2215-CBF3-123C-5C3535849C41}"/>
                  </a:ext>
                </a:extLst>
              </p:cNvPr>
              <p:cNvSpPr txBox="1"/>
              <p:nvPr/>
            </p:nvSpPr>
            <p:spPr>
              <a:xfrm>
                <a:off x="1123254" y="1841916"/>
                <a:ext cx="9993086" cy="83888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2400" b="0" i="1" smtClean="0">
                          <a:solidFill>
                            <a:srgbClr val="003366"/>
                          </a:solidFill>
                          <a:latin typeface="Cambria Math" panose="02040503050406030204" pitchFamily="18" charset="0"/>
                        </a:rPr>
                        <m:t>𝑎</m:t>
                      </m:r>
                      <m:f>
                        <m:fPr>
                          <m:ctrlPr>
                            <a:rPr lang="it-IT" sz="2400" i="1" smtClean="0">
                              <a:solidFill>
                                <a:srgbClr val="003366"/>
                              </a:solidFill>
                              <a:latin typeface="Cambria Math" panose="02040503050406030204" pitchFamily="18" charset="0"/>
                            </a:rPr>
                          </m:ctrlPr>
                        </m:fPr>
                        <m:num>
                          <m:sSup>
                            <m:sSupPr>
                              <m:ctrlPr>
                                <a:rPr lang="it-IT" sz="2400" i="1" smtClean="0">
                                  <a:solidFill>
                                    <a:srgbClr val="003366"/>
                                  </a:solidFill>
                                  <a:latin typeface="Cambria Math" panose="02040503050406030204" pitchFamily="18" charset="0"/>
                                </a:rPr>
                              </m:ctrlPr>
                            </m:sSupPr>
                            <m:e>
                              <m:r>
                                <a:rPr lang="it-IT" sz="2400" b="0" i="1" smtClean="0">
                                  <a:solidFill>
                                    <a:srgbClr val="003366"/>
                                  </a:solidFill>
                                  <a:latin typeface="Cambria Math" panose="02040503050406030204" pitchFamily="18" charset="0"/>
                                </a:rPr>
                                <m:t>𝑑</m:t>
                              </m:r>
                            </m:e>
                            <m:sup>
                              <m:r>
                                <a:rPr lang="it-IT" sz="2400" b="0" i="1" smtClean="0">
                                  <a:solidFill>
                                    <a:srgbClr val="003366"/>
                                  </a:solidFill>
                                  <a:latin typeface="Cambria Math" panose="02040503050406030204" pitchFamily="18" charset="0"/>
                                </a:rPr>
                                <m:t>6</m:t>
                              </m:r>
                            </m:sup>
                          </m:sSup>
                          <m:r>
                            <a:rPr lang="it-IT" sz="2400" b="0" i="1" smtClean="0">
                              <a:solidFill>
                                <a:srgbClr val="003366"/>
                              </a:solidFill>
                              <a:latin typeface="Cambria Math" panose="02040503050406030204" pitchFamily="18" charset="0"/>
                            </a:rPr>
                            <m:t>𝑢</m:t>
                          </m:r>
                        </m:num>
                        <m:den>
                          <m:sSup>
                            <m:sSupPr>
                              <m:ctrlPr>
                                <a:rPr lang="it-IT" sz="2400" i="1" smtClean="0">
                                  <a:solidFill>
                                    <a:srgbClr val="003366"/>
                                  </a:solidFill>
                                  <a:latin typeface="Cambria Math" panose="02040503050406030204" pitchFamily="18" charset="0"/>
                                </a:rPr>
                              </m:ctrlPr>
                            </m:sSupPr>
                            <m:e>
                              <m:r>
                                <a:rPr lang="it-IT" sz="2400" b="0" i="1" smtClean="0">
                                  <a:solidFill>
                                    <a:srgbClr val="003366"/>
                                  </a:solidFill>
                                  <a:latin typeface="Cambria Math" panose="02040503050406030204" pitchFamily="18" charset="0"/>
                                </a:rPr>
                                <m:t>𝑑𝑠</m:t>
                              </m:r>
                            </m:e>
                            <m:sup>
                              <m:r>
                                <a:rPr lang="it-IT" sz="2400" b="0" i="1" smtClean="0">
                                  <a:solidFill>
                                    <a:srgbClr val="003366"/>
                                  </a:solidFill>
                                  <a:latin typeface="Cambria Math" panose="02040503050406030204" pitchFamily="18" charset="0"/>
                                </a:rPr>
                                <m:t>6</m:t>
                              </m:r>
                            </m:sup>
                          </m:sSup>
                        </m:den>
                      </m:f>
                      <m:r>
                        <a:rPr lang="it-IT" sz="2400" b="0" i="1" smtClean="0">
                          <a:solidFill>
                            <a:srgbClr val="003366"/>
                          </a:solidFill>
                          <a:latin typeface="Cambria Math" panose="02040503050406030204" pitchFamily="18" charset="0"/>
                        </a:rPr>
                        <m:t>+</m:t>
                      </m:r>
                      <m:r>
                        <a:rPr lang="it-IT" sz="2400" b="0" i="1" smtClean="0">
                          <a:solidFill>
                            <a:srgbClr val="003366"/>
                          </a:solidFill>
                          <a:latin typeface="Cambria Math" panose="02040503050406030204" pitchFamily="18" charset="0"/>
                        </a:rPr>
                        <m:t>𝑏</m:t>
                      </m:r>
                      <m:f>
                        <m:fPr>
                          <m:ctrlPr>
                            <a:rPr lang="it-IT" sz="2400" i="1">
                              <a:solidFill>
                                <a:srgbClr val="003366"/>
                              </a:solidFill>
                              <a:latin typeface="Cambria Math" panose="02040503050406030204" pitchFamily="18" charset="0"/>
                            </a:rPr>
                          </m:ctrlPr>
                        </m:fPr>
                        <m:num>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m:t>
                              </m:r>
                            </m:e>
                            <m:sup>
                              <m:r>
                                <a:rPr lang="it-IT" sz="2400" b="0" i="1" smtClean="0">
                                  <a:solidFill>
                                    <a:srgbClr val="003366"/>
                                  </a:solidFill>
                                  <a:latin typeface="Cambria Math" panose="02040503050406030204" pitchFamily="18" charset="0"/>
                                </a:rPr>
                                <m:t>5</m:t>
                              </m:r>
                            </m:sup>
                          </m:sSup>
                          <m:r>
                            <a:rPr lang="it-IT" sz="2400" i="1">
                              <a:solidFill>
                                <a:srgbClr val="003366"/>
                              </a:solidFill>
                              <a:latin typeface="Cambria Math" panose="02040503050406030204" pitchFamily="18" charset="0"/>
                            </a:rPr>
                            <m:t>𝑢</m:t>
                          </m:r>
                        </m:num>
                        <m:den>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𝑑𝑠</m:t>
                              </m:r>
                            </m:e>
                            <m:sup>
                              <m:r>
                                <a:rPr lang="it-IT" sz="2400" b="0" i="1" smtClean="0">
                                  <a:solidFill>
                                    <a:srgbClr val="003366"/>
                                  </a:solidFill>
                                  <a:latin typeface="Cambria Math" panose="02040503050406030204" pitchFamily="18" charset="0"/>
                                </a:rPr>
                                <m:t>5</m:t>
                              </m:r>
                            </m:sup>
                          </m:sSup>
                        </m:den>
                      </m:f>
                      <m:r>
                        <a:rPr lang="it-IT" sz="2400" b="0" i="0" smtClean="0">
                          <a:solidFill>
                            <a:srgbClr val="003366"/>
                          </a:solidFill>
                          <a:latin typeface="Cambria Math" panose="02040503050406030204" pitchFamily="18" charset="0"/>
                        </a:rPr>
                        <m:t>+</m:t>
                      </m:r>
                      <m:r>
                        <m:rPr>
                          <m:sty m:val="p"/>
                        </m:rPr>
                        <a:rPr lang="it-IT" sz="2400" b="0" i="0" smtClean="0">
                          <a:solidFill>
                            <a:srgbClr val="003366"/>
                          </a:solidFill>
                          <a:latin typeface="Cambria Math" panose="02040503050406030204" pitchFamily="18" charset="0"/>
                        </a:rPr>
                        <m:t>c</m:t>
                      </m:r>
                      <m:f>
                        <m:fPr>
                          <m:ctrlPr>
                            <a:rPr lang="it-IT" sz="2400" i="1">
                              <a:solidFill>
                                <a:srgbClr val="003366"/>
                              </a:solidFill>
                              <a:latin typeface="Cambria Math" panose="02040503050406030204" pitchFamily="18" charset="0"/>
                            </a:rPr>
                          </m:ctrlPr>
                        </m:fPr>
                        <m:num>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m:t>
                              </m:r>
                            </m:e>
                            <m:sup>
                              <m:r>
                                <a:rPr lang="it-IT" sz="2400" b="0" i="1" smtClean="0">
                                  <a:solidFill>
                                    <a:srgbClr val="003366"/>
                                  </a:solidFill>
                                  <a:latin typeface="Cambria Math" panose="02040503050406030204" pitchFamily="18" charset="0"/>
                                </a:rPr>
                                <m:t>4</m:t>
                              </m:r>
                            </m:sup>
                          </m:sSup>
                          <m:r>
                            <a:rPr lang="it-IT" sz="2400" i="1">
                              <a:solidFill>
                                <a:srgbClr val="003366"/>
                              </a:solidFill>
                              <a:latin typeface="Cambria Math" panose="02040503050406030204" pitchFamily="18" charset="0"/>
                            </a:rPr>
                            <m:t>𝑢</m:t>
                          </m:r>
                        </m:num>
                        <m:den>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𝑑𝑠</m:t>
                              </m:r>
                            </m:e>
                            <m:sup>
                              <m:r>
                                <a:rPr lang="it-IT" sz="2400" b="0" i="1" smtClean="0">
                                  <a:solidFill>
                                    <a:srgbClr val="003366"/>
                                  </a:solidFill>
                                  <a:latin typeface="Cambria Math" panose="02040503050406030204" pitchFamily="18" charset="0"/>
                                </a:rPr>
                                <m:t>4</m:t>
                              </m:r>
                            </m:sup>
                          </m:sSup>
                        </m:den>
                      </m:f>
                      <m:r>
                        <a:rPr lang="it-IT" sz="2400" b="0" i="0" smtClean="0">
                          <a:solidFill>
                            <a:srgbClr val="003366"/>
                          </a:solidFill>
                          <a:latin typeface="Cambria Math" panose="02040503050406030204" pitchFamily="18" charset="0"/>
                        </a:rPr>
                        <m:t>+</m:t>
                      </m:r>
                      <m:r>
                        <m:rPr>
                          <m:sty m:val="p"/>
                        </m:rPr>
                        <a:rPr lang="it-IT" sz="2400" b="0" i="0" smtClean="0">
                          <a:solidFill>
                            <a:srgbClr val="003366"/>
                          </a:solidFill>
                          <a:latin typeface="Cambria Math" panose="02040503050406030204" pitchFamily="18" charset="0"/>
                        </a:rPr>
                        <m:t>d</m:t>
                      </m:r>
                      <m:f>
                        <m:fPr>
                          <m:ctrlPr>
                            <a:rPr lang="it-IT" sz="2400" i="1">
                              <a:solidFill>
                                <a:srgbClr val="003366"/>
                              </a:solidFill>
                              <a:latin typeface="Cambria Math" panose="02040503050406030204" pitchFamily="18" charset="0"/>
                            </a:rPr>
                          </m:ctrlPr>
                        </m:fPr>
                        <m:num>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m:t>
                              </m:r>
                            </m:e>
                            <m:sup>
                              <m:r>
                                <a:rPr lang="it-IT" sz="2400" b="0" i="1" smtClean="0">
                                  <a:solidFill>
                                    <a:srgbClr val="003366"/>
                                  </a:solidFill>
                                  <a:latin typeface="Cambria Math" panose="02040503050406030204" pitchFamily="18" charset="0"/>
                                </a:rPr>
                                <m:t>3</m:t>
                              </m:r>
                            </m:sup>
                          </m:sSup>
                          <m:r>
                            <a:rPr lang="it-IT" sz="2400" i="1">
                              <a:solidFill>
                                <a:srgbClr val="003366"/>
                              </a:solidFill>
                              <a:latin typeface="Cambria Math" panose="02040503050406030204" pitchFamily="18" charset="0"/>
                            </a:rPr>
                            <m:t>𝑢</m:t>
                          </m:r>
                        </m:num>
                        <m:den>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𝑑𝑠</m:t>
                              </m:r>
                            </m:e>
                            <m:sup>
                              <m:r>
                                <a:rPr lang="it-IT" sz="2400" b="0" i="1" smtClean="0">
                                  <a:solidFill>
                                    <a:srgbClr val="003366"/>
                                  </a:solidFill>
                                  <a:latin typeface="Cambria Math" panose="02040503050406030204" pitchFamily="18" charset="0"/>
                                </a:rPr>
                                <m:t>3</m:t>
                              </m:r>
                            </m:sup>
                          </m:sSup>
                        </m:den>
                      </m:f>
                      <m:r>
                        <a:rPr lang="it-IT" sz="2400" b="0" i="1" smtClean="0">
                          <a:solidFill>
                            <a:srgbClr val="003366"/>
                          </a:solidFill>
                          <a:latin typeface="Cambria Math" panose="02040503050406030204" pitchFamily="18" charset="0"/>
                        </a:rPr>
                        <m:t>+</m:t>
                      </m:r>
                      <m:r>
                        <a:rPr lang="it-IT" sz="2400" b="0" i="1" smtClean="0">
                          <a:solidFill>
                            <a:srgbClr val="003366"/>
                          </a:solidFill>
                          <a:latin typeface="Cambria Math" panose="02040503050406030204" pitchFamily="18" charset="0"/>
                        </a:rPr>
                        <m:t>𝑒</m:t>
                      </m:r>
                      <m:f>
                        <m:fPr>
                          <m:ctrlPr>
                            <a:rPr lang="it-IT" sz="2400" i="1">
                              <a:solidFill>
                                <a:srgbClr val="003366"/>
                              </a:solidFill>
                              <a:latin typeface="Cambria Math" panose="02040503050406030204" pitchFamily="18" charset="0"/>
                            </a:rPr>
                          </m:ctrlPr>
                        </m:fPr>
                        <m:num>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m:t>
                              </m:r>
                            </m:e>
                            <m:sup>
                              <m:r>
                                <a:rPr lang="it-IT" sz="2400" b="0" i="1" smtClean="0">
                                  <a:solidFill>
                                    <a:srgbClr val="003366"/>
                                  </a:solidFill>
                                  <a:latin typeface="Cambria Math" panose="02040503050406030204" pitchFamily="18" charset="0"/>
                                </a:rPr>
                                <m:t>2</m:t>
                              </m:r>
                            </m:sup>
                          </m:sSup>
                          <m:r>
                            <a:rPr lang="it-IT" sz="2400" i="1">
                              <a:solidFill>
                                <a:srgbClr val="003366"/>
                              </a:solidFill>
                              <a:latin typeface="Cambria Math" panose="02040503050406030204" pitchFamily="18" charset="0"/>
                            </a:rPr>
                            <m:t>𝑢</m:t>
                          </m:r>
                        </m:num>
                        <m:den>
                          <m:sSup>
                            <m:sSupPr>
                              <m:ctrlPr>
                                <a:rPr lang="it-IT" sz="2400" i="1">
                                  <a:solidFill>
                                    <a:srgbClr val="003366"/>
                                  </a:solidFill>
                                  <a:latin typeface="Cambria Math" panose="02040503050406030204" pitchFamily="18" charset="0"/>
                                </a:rPr>
                              </m:ctrlPr>
                            </m:sSupPr>
                            <m:e>
                              <m:r>
                                <a:rPr lang="it-IT" sz="2400" i="1">
                                  <a:solidFill>
                                    <a:srgbClr val="003366"/>
                                  </a:solidFill>
                                  <a:latin typeface="Cambria Math" panose="02040503050406030204" pitchFamily="18" charset="0"/>
                                </a:rPr>
                                <m:t>𝑑𝑠</m:t>
                              </m:r>
                            </m:e>
                            <m:sup>
                              <m:r>
                                <a:rPr lang="it-IT" sz="2400" b="0" i="1" smtClean="0">
                                  <a:solidFill>
                                    <a:srgbClr val="003366"/>
                                  </a:solidFill>
                                  <a:latin typeface="Cambria Math" panose="02040503050406030204" pitchFamily="18" charset="0"/>
                                </a:rPr>
                                <m:t>2</m:t>
                              </m:r>
                            </m:sup>
                          </m:sSup>
                        </m:den>
                      </m:f>
                      <m:r>
                        <a:rPr lang="it-IT" sz="2400" b="0" i="1" smtClean="0">
                          <a:solidFill>
                            <a:srgbClr val="003366"/>
                          </a:solidFill>
                          <a:latin typeface="Cambria Math" panose="02040503050406030204" pitchFamily="18" charset="0"/>
                        </a:rPr>
                        <m:t>+</m:t>
                      </m:r>
                      <m:r>
                        <a:rPr lang="it-IT" sz="2400" b="0" i="1" smtClean="0">
                          <a:solidFill>
                            <a:srgbClr val="003366"/>
                          </a:solidFill>
                          <a:latin typeface="Cambria Math" panose="02040503050406030204" pitchFamily="18" charset="0"/>
                        </a:rPr>
                        <m:t>𝑓</m:t>
                      </m:r>
                      <m:f>
                        <m:fPr>
                          <m:ctrlPr>
                            <a:rPr lang="it-IT" sz="2400" i="1">
                              <a:solidFill>
                                <a:srgbClr val="003366"/>
                              </a:solidFill>
                              <a:latin typeface="Cambria Math" panose="02040503050406030204" pitchFamily="18" charset="0"/>
                            </a:rPr>
                          </m:ctrlPr>
                        </m:fPr>
                        <m:num>
                          <m:r>
                            <a:rPr lang="it-IT" sz="2400" b="0" i="1" smtClean="0">
                              <a:solidFill>
                                <a:srgbClr val="003366"/>
                              </a:solidFill>
                              <a:latin typeface="Cambria Math" panose="02040503050406030204" pitchFamily="18" charset="0"/>
                            </a:rPr>
                            <m:t>𝑑</m:t>
                          </m:r>
                          <m:r>
                            <a:rPr lang="it-IT" sz="2400" i="1">
                              <a:solidFill>
                                <a:srgbClr val="003366"/>
                              </a:solidFill>
                              <a:latin typeface="Cambria Math" panose="02040503050406030204" pitchFamily="18" charset="0"/>
                            </a:rPr>
                            <m:t>𝑢</m:t>
                          </m:r>
                        </m:num>
                        <m:den>
                          <m:r>
                            <a:rPr lang="it-IT" sz="2400" b="0" i="1" smtClean="0">
                              <a:solidFill>
                                <a:srgbClr val="003366"/>
                              </a:solidFill>
                              <a:latin typeface="Cambria Math" panose="02040503050406030204" pitchFamily="18" charset="0"/>
                            </a:rPr>
                            <m:t>𝑑𝑠</m:t>
                          </m:r>
                        </m:den>
                      </m:f>
                      <m:r>
                        <a:rPr lang="it-IT" sz="2400" b="0" i="1" smtClean="0">
                          <a:solidFill>
                            <a:srgbClr val="003366"/>
                          </a:solidFill>
                          <a:latin typeface="Cambria Math" panose="02040503050406030204" pitchFamily="18" charset="0"/>
                        </a:rPr>
                        <m:t>+</m:t>
                      </m:r>
                      <m:r>
                        <a:rPr lang="it-IT" sz="2400" b="0" i="1" smtClean="0">
                          <a:solidFill>
                            <a:srgbClr val="003366"/>
                          </a:solidFill>
                          <a:latin typeface="Cambria Math" panose="02040503050406030204" pitchFamily="18" charset="0"/>
                        </a:rPr>
                        <m:t>𝑔</m:t>
                      </m:r>
                      <m:r>
                        <m:rPr>
                          <m:sty m:val="p"/>
                        </m:rPr>
                        <a:rPr lang="it-IT" sz="2400" b="0" i="0" smtClean="0">
                          <a:solidFill>
                            <a:srgbClr val="003366"/>
                          </a:solidFill>
                          <a:latin typeface="Cambria Math" panose="02040503050406030204" pitchFamily="18" charset="0"/>
                        </a:rPr>
                        <m:t>u</m:t>
                      </m:r>
                      <m:r>
                        <a:rPr lang="it-IT" sz="2400" b="0" i="0" smtClean="0">
                          <a:solidFill>
                            <a:srgbClr val="003366"/>
                          </a:solidFill>
                          <a:latin typeface="Cambria Math" panose="02040503050406030204" pitchFamily="18" charset="0"/>
                        </a:rPr>
                        <m:t>+</m:t>
                      </m:r>
                      <m:r>
                        <m:rPr>
                          <m:sty m:val="p"/>
                        </m:rPr>
                        <a:rPr lang="it-IT" sz="2400" b="0" i="0" smtClean="0">
                          <a:solidFill>
                            <a:srgbClr val="003366"/>
                          </a:solidFill>
                          <a:latin typeface="Cambria Math" panose="02040503050406030204" pitchFamily="18" charset="0"/>
                        </a:rPr>
                        <m:t>h</m:t>
                      </m:r>
                      <m:r>
                        <a:rPr lang="it-IT" sz="2400" b="0" i="0" smtClean="0">
                          <a:solidFill>
                            <a:srgbClr val="003366"/>
                          </a:solidFill>
                          <a:latin typeface="Cambria Math" panose="02040503050406030204" pitchFamily="18" charset="0"/>
                        </a:rPr>
                        <m:t>=0</m:t>
                      </m:r>
                    </m:oMath>
                  </m:oMathPara>
                </a14:m>
                <a:endParaRPr lang="it-IT" sz="2400" dirty="0">
                  <a:solidFill>
                    <a:srgbClr val="003366"/>
                  </a:solidFill>
                  <a:latin typeface="Arial" panose="020B0604020202020204" pitchFamily="34" charset="0"/>
                </a:endParaRPr>
              </a:p>
            </p:txBody>
          </p:sp>
        </mc:Choice>
        <mc:Fallback xmlns="">
          <p:sp>
            <p:nvSpPr>
              <p:cNvPr id="6" name="CasellaDiTesto 5">
                <a:extLst>
                  <a:ext uri="{FF2B5EF4-FFF2-40B4-BE49-F238E27FC236}">
                    <a16:creationId xmlns:a16="http://schemas.microsoft.com/office/drawing/2014/main" id="{3AFB2124-2215-CBF3-123C-5C3535849C41}"/>
                  </a:ext>
                </a:extLst>
              </p:cNvPr>
              <p:cNvSpPr txBox="1">
                <a:spLocks noRot="1" noChangeAspect="1" noMove="1" noResize="1" noEditPoints="1" noAdjustHandles="1" noChangeArrowheads="1" noChangeShapeType="1" noTextEdit="1"/>
              </p:cNvSpPr>
              <p:nvPr/>
            </p:nvSpPr>
            <p:spPr>
              <a:xfrm>
                <a:off x="1123254" y="1841916"/>
                <a:ext cx="9993086" cy="838884"/>
              </a:xfrm>
              <a:prstGeom prst="rect">
                <a:avLst/>
              </a:prstGeom>
              <a:blipFill>
                <a:blip r:embed="rId3"/>
                <a:stretch>
                  <a:fillRect/>
                </a:stretch>
              </a:blipFill>
            </p:spPr>
            <p:txBody>
              <a:bodyPr/>
              <a:lstStyle/>
              <a:p>
                <a:r>
                  <a:rPr lang="it-IT">
                    <a:noFill/>
                  </a:rPr>
                  <a:t> </a:t>
                </a:r>
              </a:p>
            </p:txBody>
          </p:sp>
        </mc:Fallback>
      </mc:AlternateContent>
      <p:sp>
        <p:nvSpPr>
          <p:cNvPr id="10" name="Titolo 1">
            <a:extLst>
              <a:ext uri="{FF2B5EF4-FFF2-40B4-BE49-F238E27FC236}">
                <a16:creationId xmlns:a16="http://schemas.microsoft.com/office/drawing/2014/main" id="{2E116037-E289-47DE-66DC-75D9BBCD6560}"/>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Metodo di risoluzione</a:t>
            </a:r>
          </a:p>
        </p:txBody>
      </p:sp>
      <p:sp>
        <p:nvSpPr>
          <p:cNvPr id="9" name="Segnaposto numero diapositiva 8">
            <a:extLst>
              <a:ext uri="{FF2B5EF4-FFF2-40B4-BE49-F238E27FC236}">
                <a16:creationId xmlns:a16="http://schemas.microsoft.com/office/drawing/2014/main" id="{540E7B6B-8C86-064C-3B98-2CBE8C43541A}"/>
              </a:ext>
            </a:extLst>
          </p:cNvPr>
          <p:cNvSpPr>
            <a:spLocks noGrp="1"/>
          </p:cNvSpPr>
          <p:nvPr>
            <p:ph type="sldNum" sz="quarter" idx="12"/>
          </p:nvPr>
        </p:nvSpPr>
        <p:spPr/>
        <p:txBody>
          <a:bodyPr/>
          <a:lstStyle/>
          <a:p>
            <a:fld id="{F8E28480-1C08-4458-AD97-0283E6FFD09D}" type="slidenum">
              <a:rPr lang="en-US" sz="1400" smtClean="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3</a:t>
            </a:fld>
            <a:endParaRPr lang="en-US" sz="1400" dirty="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 name="Segnaposto data 10">
            <a:extLst>
              <a:ext uri="{FF2B5EF4-FFF2-40B4-BE49-F238E27FC236}">
                <a16:creationId xmlns:a16="http://schemas.microsoft.com/office/drawing/2014/main" id="{6D053A1E-B564-66A1-1E38-237098E1AEED}"/>
              </a:ext>
            </a:extLst>
          </p:cNvPr>
          <p:cNvSpPr>
            <a:spLocks noGrp="1"/>
          </p:cNvSpPr>
          <p:nvPr>
            <p:ph type="dt" sz="half" idx="13"/>
          </p:nvPr>
        </p:nvSpPr>
        <p:spPr/>
        <p:txBody>
          <a:bodyPr/>
          <a:lstStyle/>
          <a:p>
            <a:r>
              <a:rPr lang="it-IT"/>
              <a:t>01/12/2022</a:t>
            </a:r>
            <a:endParaRPr lang="en-US" dirty="0"/>
          </a:p>
        </p:txBody>
      </p:sp>
      <p:pic>
        <p:nvPicPr>
          <p:cNvPr id="3" name="Immagine 2">
            <a:extLst>
              <a:ext uri="{FF2B5EF4-FFF2-40B4-BE49-F238E27FC236}">
                <a16:creationId xmlns:a16="http://schemas.microsoft.com/office/drawing/2014/main" id="{0349E50A-16AA-DD75-A270-4F081688A903}"/>
              </a:ext>
            </a:extLst>
          </p:cNvPr>
          <p:cNvPicPr>
            <a:picLocks noChangeAspect="1"/>
          </p:cNvPicPr>
          <p:nvPr/>
        </p:nvPicPr>
        <p:blipFill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4259" t="50000" r="5363" b="1991"/>
          <a:stretch/>
        </p:blipFill>
        <p:spPr>
          <a:xfrm>
            <a:off x="2245953" y="3016567"/>
            <a:ext cx="7747688" cy="3292475"/>
          </a:xfrm>
          <a:prstGeom prst="rect">
            <a:avLst/>
          </a:prstGeom>
        </p:spPr>
      </p:pic>
    </p:spTree>
    <p:extLst>
      <p:ext uri="{BB962C8B-B14F-4D97-AF65-F5344CB8AC3E}">
        <p14:creationId xmlns:p14="http://schemas.microsoft.com/office/powerpoint/2010/main" val="4062704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77C470-B685-1B6C-52FD-8787E3D1FA54}"/>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Metodo di risoluzione</a:t>
            </a:r>
          </a:p>
        </p:txBody>
      </p:sp>
      <p:sp>
        <p:nvSpPr>
          <p:cNvPr id="3" name="Segnaposto numero diapositiva 2">
            <a:extLst>
              <a:ext uri="{FF2B5EF4-FFF2-40B4-BE49-F238E27FC236}">
                <a16:creationId xmlns:a16="http://schemas.microsoft.com/office/drawing/2014/main" id="{DD948175-0D22-A40C-9B08-9AD64C931AC4}"/>
              </a:ext>
            </a:extLst>
          </p:cNvPr>
          <p:cNvSpPr>
            <a:spLocks noGrp="1"/>
          </p:cNvSpPr>
          <p:nvPr>
            <p:ph type="sldNum" sz="quarter" idx="12"/>
          </p:nvPr>
        </p:nvSpPr>
        <p:spPr/>
        <p:txBody>
          <a:bodyPr/>
          <a:lstStyle/>
          <a:p>
            <a:fld id="{F8E28480-1C08-4458-AD97-0283E6FFD09D}" type="slidenum">
              <a:rPr lang="en-US" sz="1400" smtClean="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4</a:t>
            </a:fld>
            <a:endParaRPr lang="en-US" sz="1400" dirty="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Segnaposto data 11">
            <a:extLst>
              <a:ext uri="{FF2B5EF4-FFF2-40B4-BE49-F238E27FC236}">
                <a16:creationId xmlns:a16="http://schemas.microsoft.com/office/drawing/2014/main" id="{FAFC58B3-F1F4-4200-6059-E69E97C429E8}"/>
              </a:ext>
            </a:extLst>
          </p:cNvPr>
          <p:cNvSpPr>
            <a:spLocks noGrp="1"/>
          </p:cNvSpPr>
          <p:nvPr>
            <p:ph type="dt" sz="half" idx="13"/>
          </p:nvPr>
        </p:nvSpPr>
        <p:spPr/>
        <p:txBody>
          <a:bodyPr/>
          <a:lstStyle/>
          <a:p>
            <a:r>
              <a:rPr lang="it-IT"/>
              <a:t>01/12/2022</a:t>
            </a:r>
            <a:endParaRPr lang="en-US" dirty="0"/>
          </a:p>
        </p:txBody>
      </p:sp>
      <p:sp>
        <p:nvSpPr>
          <p:cNvPr id="4" name="CasellaDiTesto 3">
            <a:extLst>
              <a:ext uri="{FF2B5EF4-FFF2-40B4-BE49-F238E27FC236}">
                <a16:creationId xmlns:a16="http://schemas.microsoft.com/office/drawing/2014/main" id="{21EE1196-2898-9ECE-99FB-6D20CC1C3837}"/>
              </a:ext>
            </a:extLst>
          </p:cNvPr>
          <p:cNvSpPr txBox="1"/>
          <p:nvPr/>
        </p:nvSpPr>
        <p:spPr>
          <a:xfrm>
            <a:off x="0" y="2162317"/>
            <a:ext cx="4928869" cy="492443"/>
          </a:xfrm>
          <a:prstGeom prst="rect">
            <a:avLst/>
          </a:prstGeom>
          <a:noFill/>
        </p:spPr>
        <p:txBody>
          <a:bodyPr wrap="square" rtlCol="0">
            <a:spAutoFit/>
          </a:bodyPr>
          <a:lstStyle/>
          <a:p>
            <a:r>
              <a:rPr lang="it-IT" sz="2600" dirty="0">
                <a:solidFill>
                  <a:srgbClr val="003366"/>
                </a:solidFill>
                <a:latin typeface="Garamond" panose="02020404030301010803" pitchFamily="18" charset="0"/>
                <a:cs typeface="Arial" panose="020B0604020202020204" pitchFamily="34" charset="0"/>
              </a:rPr>
              <a:t>Polinomio di Taylor di grado VI</a:t>
            </a:r>
          </a:p>
        </p:txBody>
      </p:sp>
      <mc:AlternateContent xmlns:mc="http://schemas.openxmlformats.org/markup-compatibility/2006" xmlns:a14="http://schemas.microsoft.com/office/drawing/2010/main">
        <mc:Choice Requires="a14">
          <p:sp>
            <p:nvSpPr>
              <p:cNvPr id="5" name="CasellaDiTesto 4">
                <a:extLst>
                  <a:ext uri="{FF2B5EF4-FFF2-40B4-BE49-F238E27FC236}">
                    <a16:creationId xmlns:a16="http://schemas.microsoft.com/office/drawing/2014/main" id="{065DBCD0-95EC-3A90-7C2B-D2F29E892D1E}"/>
                  </a:ext>
                </a:extLst>
              </p:cNvPr>
              <p:cNvSpPr txBox="1"/>
              <p:nvPr/>
            </p:nvSpPr>
            <p:spPr>
              <a:xfrm>
                <a:off x="0" y="2753925"/>
                <a:ext cx="4215131" cy="86959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it-IT" i="1" smtClean="0">
                              <a:solidFill>
                                <a:srgbClr val="003366"/>
                              </a:solidFill>
                              <a:latin typeface="Cambria Math" panose="02040503050406030204" pitchFamily="18" charset="0"/>
                            </a:rPr>
                          </m:ctrlPr>
                        </m:sSubPr>
                        <m:e>
                          <m:r>
                            <a:rPr lang="it-IT" b="0" i="1" smtClean="0">
                              <a:solidFill>
                                <a:srgbClr val="003366"/>
                              </a:solidFill>
                              <a:latin typeface="Cambria Math" panose="02040503050406030204" pitchFamily="18" charset="0"/>
                            </a:rPr>
                            <m:t>𝑃</m:t>
                          </m:r>
                        </m:e>
                        <m:sub>
                          <m:r>
                            <a:rPr lang="it-IT" b="0" i="1" smtClean="0">
                              <a:solidFill>
                                <a:srgbClr val="003366"/>
                              </a:solidFill>
                              <a:latin typeface="Cambria Math" panose="02040503050406030204" pitchFamily="18" charset="0"/>
                            </a:rPr>
                            <m:t>𝑛</m:t>
                          </m:r>
                          <m:r>
                            <a:rPr lang="it-IT" b="0" i="1" smtClean="0">
                              <a:solidFill>
                                <a:srgbClr val="003366"/>
                              </a:solidFill>
                              <a:latin typeface="Cambria Math" panose="02040503050406030204" pitchFamily="18" charset="0"/>
                            </a:rPr>
                            <m:t>=6</m:t>
                          </m:r>
                        </m:sub>
                      </m:sSub>
                      <m:d>
                        <m:dPr>
                          <m:ctrlPr>
                            <a:rPr lang="it-IT" b="0" i="1" smtClean="0">
                              <a:solidFill>
                                <a:srgbClr val="003366"/>
                              </a:solidFill>
                              <a:latin typeface="Cambria Math" panose="02040503050406030204" pitchFamily="18" charset="0"/>
                            </a:rPr>
                          </m:ctrlPr>
                        </m:dPr>
                        <m:e>
                          <m:r>
                            <a:rPr lang="it-IT" b="0" i="1" smtClean="0">
                              <a:solidFill>
                                <a:srgbClr val="003366"/>
                              </a:solidFill>
                              <a:latin typeface="Cambria Math" panose="02040503050406030204" pitchFamily="18" charset="0"/>
                            </a:rPr>
                            <m:t>𝑥</m:t>
                          </m:r>
                        </m:e>
                      </m:d>
                      <m:r>
                        <a:rPr lang="it-IT" b="0" i="1" smtClean="0">
                          <a:solidFill>
                            <a:srgbClr val="003366"/>
                          </a:solidFill>
                          <a:latin typeface="Cambria Math" panose="02040503050406030204" pitchFamily="18" charset="0"/>
                        </a:rPr>
                        <m:t>= </m:t>
                      </m:r>
                      <m:nary>
                        <m:naryPr>
                          <m:chr m:val="∑"/>
                          <m:ctrlPr>
                            <a:rPr lang="it-IT" b="0" i="1" smtClean="0">
                              <a:solidFill>
                                <a:srgbClr val="003366"/>
                              </a:solidFill>
                              <a:latin typeface="Cambria Math" panose="02040503050406030204" pitchFamily="18" charset="0"/>
                            </a:rPr>
                          </m:ctrlPr>
                        </m:naryPr>
                        <m:sub>
                          <m:r>
                            <m:rPr>
                              <m:brk m:alnAt="23"/>
                            </m:rPr>
                            <a:rPr lang="it-IT" b="0" i="1" smtClean="0">
                              <a:solidFill>
                                <a:srgbClr val="003366"/>
                              </a:solidFill>
                              <a:latin typeface="Cambria Math" panose="02040503050406030204" pitchFamily="18" charset="0"/>
                            </a:rPr>
                            <m:t>𝑘</m:t>
                          </m:r>
                          <m:r>
                            <a:rPr lang="it-IT" b="0" i="1" smtClean="0">
                              <a:solidFill>
                                <a:srgbClr val="003366"/>
                              </a:solidFill>
                              <a:latin typeface="Cambria Math" panose="02040503050406030204" pitchFamily="18" charset="0"/>
                            </a:rPr>
                            <m:t>=1</m:t>
                          </m:r>
                        </m:sub>
                        <m:sup>
                          <m:r>
                            <a:rPr lang="it-IT" b="0" i="1" smtClean="0">
                              <a:solidFill>
                                <a:srgbClr val="003366"/>
                              </a:solidFill>
                              <a:latin typeface="Cambria Math" panose="02040503050406030204" pitchFamily="18" charset="0"/>
                            </a:rPr>
                            <m:t>𝑛</m:t>
                          </m:r>
                          <m:r>
                            <a:rPr lang="it-IT" b="0" i="1" smtClean="0">
                              <a:solidFill>
                                <a:srgbClr val="003366"/>
                              </a:solidFill>
                              <a:latin typeface="Cambria Math" panose="02040503050406030204" pitchFamily="18" charset="0"/>
                            </a:rPr>
                            <m:t>=6</m:t>
                          </m:r>
                        </m:sup>
                        <m:e>
                          <m:f>
                            <m:fPr>
                              <m:ctrlPr>
                                <a:rPr lang="it-IT" b="0" i="1" smtClean="0">
                                  <a:solidFill>
                                    <a:srgbClr val="003366"/>
                                  </a:solidFill>
                                  <a:latin typeface="Cambria Math" panose="02040503050406030204" pitchFamily="18" charset="0"/>
                                </a:rPr>
                              </m:ctrlPr>
                            </m:fPr>
                            <m:num>
                              <m:r>
                                <a:rPr lang="it-IT" b="0" i="1" smtClean="0">
                                  <a:solidFill>
                                    <a:srgbClr val="003366"/>
                                  </a:solidFill>
                                  <a:latin typeface="Cambria Math" panose="02040503050406030204" pitchFamily="18" charset="0"/>
                                </a:rPr>
                                <m:t>1</m:t>
                              </m:r>
                            </m:num>
                            <m:den>
                              <m:r>
                                <a:rPr lang="it-IT" b="0" i="1" smtClean="0">
                                  <a:solidFill>
                                    <a:srgbClr val="003366"/>
                                  </a:solidFill>
                                  <a:latin typeface="Cambria Math" panose="02040503050406030204" pitchFamily="18" charset="0"/>
                                </a:rPr>
                                <m:t>𝑘</m:t>
                              </m:r>
                              <m:r>
                                <a:rPr lang="it-IT" b="0" i="1" smtClean="0">
                                  <a:solidFill>
                                    <a:srgbClr val="003366"/>
                                  </a:solidFill>
                                  <a:latin typeface="Cambria Math" panose="02040503050406030204" pitchFamily="18" charset="0"/>
                                </a:rPr>
                                <m:t>!</m:t>
                              </m:r>
                            </m:den>
                          </m:f>
                        </m:e>
                      </m:nary>
                      <m:sSup>
                        <m:sSupPr>
                          <m:ctrlPr>
                            <a:rPr lang="it-IT" b="0" i="1" smtClean="0">
                              <a:solidFill>
                                <a:srgbClr val="003366"/>
                              </a:solidFill>
                              <a:latin typeface="Cambria Math" panose="02040503050406030204" pitchFamily="18" charset="0"/>
                            </a:rPr>
                          </m:ctrlPr>
                        </m:sSupPr>
                        <m:e>
                          <m:r>
                            <a:rPr lang="it-IT" b="0" i="1" smtClean="0">
                              <a:solidFill>
                                <a:srgbClr val="003366"/>
                              </a:solidFill>
                              <a:latin typeface="Cambria Math" panose="02040503050406030204" pitchFamily="18" charset="0"/>
                            </a:rPr>
                            <m:t>𝑓</m:t>
                          </m:r>
                        </m:e>
                        <m:sup>
                          <m:r>
                            <a:rPr lang="it-IT" b="0" i="1" smtClean="0">
                              <a:solidFill>
                                <a:srgbClr val="003366"/>
                              </a:solidFill>
                              <a:latin typeface="Cambria Math" panose="02040503050406030204" pitchFamily="18" charset="0"/>
                            </a:rPr>
                            <m:t>𝑘</m:t>
                          </m:r>
                        </m:sup>
                      </m:sSup>
                      <m:r>
                        <a:rPr lang="it-IT" b="0" i="1" smtClean="0">
                          <a:solidFill>
                            <a:srgbClr val="003366"/>
                          </a:solidFill>
                          <a:latin typeface="Cambria Math" panose="02040503050406030204" pitchFamily="18" charset="0"/>
                        </a:rPr>
                        <m:t>(</m:t>
                      </m:r>
                      <m:sSub>
                        <m:sSubPr>
                          <m:ctrlPr>
                            <a:rPr lang="it-IT" b="0" i="1" smtClean="0">
                              <a:solidFill>
                                <a:srgbClr val="003366"/>
                              </a:solidFill>
                              <a:latin typeface="Cambria Math" panose="02040503050406030204" pitchFamily="18" charset="0"/>
                            </a:rPr>
                          </m:ctrlPr>
                        </m:sSubPr>
                        <m:e>
                          <m:r>
                            <a:rPr lang="it-IT" b="0" i="1" smtClean="0">
                              <a:solidFill>
                                <a:srgbClr val="003366"/>
                              </a:solidFill>
                              <a:latin typeface="Cambria Math" panose="02040503050406030204" pitchFamily="18" charset="0"/>
                            </a:rPr>
                            <m:t>𝑥</m:t>
                          </m:r>
                        </m:e>
                        <m:sub>
                          <m:r>
                            <a:rPr lang="it-IT" b="0" i="1" smtClean="0">
                              <a:solidFill>
                                <a:srgbClr val="003366"/>
                              </a:solidFill>
                              <a:latin typeface="Cambria Math" panose="02040503050406030204" pitchFamily="18" charset="0"/>
                            </a:rPr>
                            <m:t>0</m:t>
                          </m:r>
                        </m:sub>
                      </m:sSub>
                      <m:r>
                        <a:rPr lang="it-IT" b="0" i="1" smtClean="0">
                          <a:solidFill>
                            <a:srgbClr val="003366"/>
                          </a:solidFill>
                          <a:latin typeface="Cambria Math" panose="02040503050406030204" pitchFamily="18" charset="0"/>
                        </a:rPr>
                        <m:t>)</m:t>
                      </m:r>
                      <m:sSup>
                        <m:sSupPr>
                          <m:ctrlPr>
                            <a:rPr lang="it-IT" b="0" i="1" smtClean="0">
                              <a:solidFill>
                                <a:srgbClr val="003366"/>
                              </a:solidFill>
                              <a:latin typeface="Cambria Math" panose="02040503050406030204" pitchFamily="18" charset="0"/>
                            </a:rPr>
                          </m:ctrlPr>
                        </m:sSupPr>
                        <m:e>
                          <m:r>
                            <a:rPr lang="it-IT" b="0" i="1" smtClean="0">
                              <a:solidFill>
                                <a:srgbClr val="003366"/>
                              </a:solidFill>
                              <a:latin typeface="Cambria Math" panose="02040503050406030204" pitchFamily="18" charset="0"/>
                            </a:rPr>
                            <m:t>(</m:t>
                          </m:r>
                          <m:r>
                            <a:rPr lang="it-IT" i="1">
                              <a:solidFill>
                                <a:srgbClr val="003366"/>
                              </a:solidFill>
                              <a:latin typeface="Cambria Math" panose="02040503050406030204" pitchFamily="18" charset="0"/>
                            </a:rPr>
                            <m:t>𝑥</m:t>
                          </m:r>
                          <m:r>
                            <a:rPr lang="it-IT" i="1">
                              <a:solidFill>
                                <a:srgbClr val="003366"/>
                              </a:solidFill>
                              <a:latin typeface="Cambria Math" panose="02040503050406030204" pitchFamily="18" charset="0"/>
                            </a:rPr>
                            <m:t>−</m:t>
                          </m:r>
                          <m:sSub>
                            <m:sSubPr>
                              <m:ctrlPr>
                                <a:rPr lang="it-IT" i="1">
                                  <a:solidFill>
                                    <a:srgbClr val="003366"/>
                                  </a:solidFill>
                                  <a:latin typeface="Cambria Math" panose="02040503050406030204" pitchFamily="18" charset="0"/>
                                </a:rPr>
                              </m:ctrlPr>
                            </m:sSubPr>
                            <m:e>
                              <m:r>
                                <a:rPr lang="it-IT" i="1">
                                  <a:solidFill>
                                    <a:srgbClr val="003366"/>
                                  </a:solidFill>
                                  <a:latin typeface="Cambria Math" panose="02040503050406030204" pitchFamily="18" charset="0"/>
                                </a:rPr>
                                <m:t>𝑥</m:t>
                              </m:r>
                            </m:e>
                            <m:sub>
                              <m:r>
                                <a:rPr lang="it-IT" i="1">
                                  <a:solidFill>
                                    <a:srgbClr val="003366"/>
                                  </a:solidFill>
                                  <a:latin typeface="Cambria Math" panose="02040503050406030204" pitchFamily="18" charset="0"/>
                                </a:rPr>
                                <m:t>0</m:t>
                              </m:r>
                            </m:sub>
                          </m:sSub>
                          <m:r>
                            <a:rPr lang="it-IT" i="1">
                              <a:solidFill>
                                <a:srgbClr val="003366"/>
                              </a:solidFill>
                              <a:latin typeface="Cambria Math" panose="02040503050406030204" pitchFamily="18" charset="0"/>
                            </a:rPr>
                            <m:t>)</m:t>
                          </m:r>
                        </m:e>
                        <m:sup>
                          <m:r>
                            <a:rPr lang="it-IT" b="0" i="1" smtClean="0">
                              <a:solidFill>
                                <a:srgbClr val="003366"/>
                              </a:solidFill>
                              <a:latin typeface="Cambria Math" panose="02040503050406030204" pitchFamily="18" charset="0"/>
                            </a:rPr>
                            <m:t>𝑘</m:t>
                          </m:r>
                        </m:sup>
                      </m:sSup>
                    </m:oMath>
                  </m:oMathPara>
                </a14:m>
                <a:endParaRPr lang="it-IT" dirty="0"/>
              </a:p>
            </p:txBody>
          </p:sp>
        </mc:Choice>
        <mc:Fallback xmlns="">
          <p:sp>
            <p:nvSpPr>
              <p:cNvPr id="5" name="CasellaDiTesto 4">
                <a:extLst>
                  <a:ext uri="{FF2B5EF4-FFF2-40B4-BE49-F238E27FC236}">
                    <a16:creationId xmlns:a16="http://schemas.microsoft.com/office/drawing/2014/main" id="{065DBCD0-95EC-3A90-7C2B-D2F29E892D1E}"/>
                  </a:ext>
                </a:extLst>
              </p:cNvPr>
              <p:cNvSpPr txBox="1">
                <a:spLocks noRot="1" noChangeAspect="1" noMove="1" noResize="1" noEditPoints="1" noAdjustHandles="1" noChangeArrowheads="1" noChangeShapeType="1" noTextEdit="1"/>
              </p:cNvSpPr>
              <p:nvPr/>
            </p:nvSpPr>
            <p:spPr>
              <a:xfrm>
                <a:off x="0" y="2753925"/>
                <a:ext cx="4215131" cy="869597"/>
              </a:xfrm>
              <a:prstGeom prst="rect">
                <a:avLst/>
              </a:prstGeom>
              <a:blipFill>
                <a:blip r:embed="rId3"/>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6" name="CasellaDiTesto 5">
                <a:extLst>
                  <a:ext uri="{FF2B5EF4-FFF2-40B4-BE49-F238E27FC236}">
                    <a16:creationId xmlns:a16="http://schemas.microsoft.com/office/drawing/2014/main" id="{F18A260B-D329-1E51-477B-10407CEA096E}"/>
                  </a:ext>
                </a:extLst>
              </p:cNvPr>
              <p:cNvSpPr txBox="1"/>
              <p:nvPr/>
            </p:nvSpPr>
            <p:spPr>
              <a:xfrm>
                <a:off x="1821" y="4433082"/>
                <a:ext cx="4511042"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b="0" i="1" smtClean="0">
                          <a:solidFill>
                            <a:srgbClr val="003366"/>
                          </a:solidFill>
                          <a:latin typeface="Cambria Math" panose="02040503050406030204" pitchFamily="18" charset="0"/>
                        </a:rPr>
                        <m:t>𝑓</m:t>
                      </m:r>
                      <m:d>
                        <m:dPr>
                          <m:ctrlPr>
                            <a:rPr lang="it-IT" b="0" i="1" smtClean="0">
                              <a:solidFill>
                                <a:srgbClr val="003366"/>
                              </a:solidFill>
                              <a:latin typeface="Cambria Math" panose="02040503050406030204" pitchFamily="18" charset="0"/>
                            </a:rPr>
                          </m:ctrlPr>
                        </m:dPr>
                        <m:e>
                          <m:r>
                            <a:rPr lang="it-IT" b="0" i="1" smtClean="0">
                              <a:solidFill>
                                <a:srgbClr val="003366"/>
                              </a:solidFill>
                              <a:latin typeface="Cambria Math" panose="02040503050406030204" pitchFamily="18" charset="0"/>
                            </a:rPr>
                            <m:t>𝑢</m:t>
                          </m:r>
                        </m:e>
                      </m:d>
                      <m:r>
                        <a:rPr lang="it-IT" b="0" i="1" smtClean="0">
                          <a:solidFill>
                            <a:srgbClr val="003366"/>
                          </a:solidFill>
                          <a:latin typeface="Cambria Math" panose="02040503050406030204" pitchFamily="18" charset="0"/>
                        </a:rPr>
                        <m:t>=</m:t>
                      </m:r>
                      <m:sSub>
                        <m:sSubPr>
                          <m:ctrlPr>
                            <a:rPr lang="it-IT" b="0" i="1" smtClean="0">
                              <a:solidFill>
                                <a:srgbClr val="003366"/>
                              </a:solidFill>
                              <a:latin typeface="Cambria Math" panose="02040503050406030204" pitchFamily="18" charset="0"/>
                            </a:rPr>
                          </m:ctrlPr>
                        </m:sSubPr>
                        <m:e>
                          <m:r>
                            <a:rPr lang="it-IT" b="0" i="1" smtClean="0">
                              <a:solidFill>
                                <a:srgbClr val="003366"/>
                              </a:solidFill>
                              <a:latin typeface="Cambria Math" panose="02040503050406030204" pitchFamily="18" charset="0"/>
                            </a:rPr>
                            <m:t>𝑃</m:t>
                          </m:r>
                        </m:e>
                        <m:sub>
                          <m:r>
                            <a:rPr lang="it-IT" b="0" i="1" smtClean="0">
                              <a:solidFill>
                                <a:srgbClr val="003366"/>
                              </a:solidFill>
                              <a:latin typeface="Cambria Math" panose="02040503050406030204" pitchFamily="18" charset="0"/>
                            </a:rPr>
                            <m:t>𝑛</m:t>
                          </m:r>
                          <m:r>
                            <a:rPr lang="it-IT" b="0" i="1" smtClean="0">
                              <a:solidFill>
                                <a:srgbClr val="003366"/>
                              </a:solidFill>
                              <a:latin typeface="Cambria Math" panose="02040503050406030204" pitchFamily="18" charset="0"/>
                            </a:rPr>
                            <m:t>=6</m:t>
                          </m:r>
                        </m:sub>
                      </m:sSub>
                      <m:d>
                        <m:dPr>
                          <m:ctrlPr>
                            <a:rPr lang="it-IT" b="0" i="1" smtClean="0">
                              <a:solidFill>
                                <a:srgbClr val="003366"/>
                              </a:solidFill>
                              <a:latin typeface="Cambria Math" panose="02040503050406030204" pitchFamily="18" charset="0"/>
                            </a:rPr>
                          </m:ctrlPr>
                        </m:dPr>
                        <m:e>
                          <m:r>
                            <a:rPr lang="it-IT" b="0" i="1" smtClean="0">
                              <a:solidFill>
                                <a:srgbClr val="003366"/>
                              </a:solidFill>
                              <a:latin typeface="Cambria Math" panose="02040503050406030204" pitchFamily="18" charset="0"/>
                            </a:rPr>
                            <m:t>𝑢</m:t>
                          </m:r>
                        </m:e>
                      </m:d>
                      <m:r>
                        <a:rPr lang="it-IT" b="0" i="1" smtClean="0">
                          <a:solidFill>
                            <a:srgbClr val="003366"/>
                          </a:solidFill>
                          <a:latin typeface="Cambria Math" panose="02040503050406030204" pitchFamily="18" charset="0"/>
                        </a:rPr>
                        <m:t>+ </m:t>
                      </m:r>
                      <m:sSup>
                        <m:sSupPr>
                          <m:ctrlPr>
                            <a:rPr lang="it-IT" b="0" i="1" smtClean="0">
                              <a:solidFill>
                                <a:srgbClr val="003366"/>
                              </a:solidFill>
                              <a:latin typeface="Cambria Math" panose="02040503050406030204" pitchFamily="18" charset="0"/>
                            </a:rPr>
                          </m:ctrlPr>
                        </m:sSupPr>
                        <m:e>
                          <m:r>
                            <a:rPr lang="it-IT" i="1">
                              <a:solidFill>
                                <a:srgbClr val="003366"/>
                              </a:solidFill>
                              <a:latin typeface="Cambria Math" panose="02040503050406030204" pitchFamily="18" charset="0"/>
                            </a:rPr>
                            <m:t>𝑜</m:t>
                          </m:r>
                          <m:d>
                            <m:dPr>
                              <m:ctrlPr>
                                <a:rPr lang="it-IT" i="1">
                                  <a:solidFill>
                                    <a:srgbClr val="003366"/>
                                  </a:solidFill>
                                  <a:latin typeface="Cambria Math" panose="02040503050406030204" pitchFamily="18" charset="0"/>
                                </a:rPr>
                              </m:ctrlPr>
                            </m:dPr>
                            <m:e>
                              <m:r>
                                <a:rPr lang="it-IT" b="0" i="1" smtClean="0">
                                  <a:solidFill>
                                    <a:srgbClr val="003366"/>
                                  </a:solidFill>
                                  <a:latin typeface="Cambria Math" panose="02040503050406030204" pitchFamily="18" charset="0"/>
                                </a:rPr>
                                <m:t>𝑢</m:t>
                              </m:r>
                              <m:r>
                                <a:rPr lang="it-IT" i="1">
                                  <a:solidFill>
                                    <a:srgbClr val="003366"/>
                                  </a:solidFill>
                                  <a:latin typeface="Cambria Math" panose="02040503050406030204" pitchFamily="18" charset="0"/>
                                </a:rPr>
                                <m:t>−</m:t>
                              </m:r>
                              <m:sSub>
                                <m:sSubPr>
                                  <m:ctrlPr>
                                    <a:rPr lang="it-IT" i="1">
                                      <a:solidFill>
                                        <a:srgbClr val="003366"/>
                                      </a:solidFill>
                                      <a:latin typeface="Cambria Math" panose="02040503050406030204" pitchFamily="18" charset="0"/>
                                    </a:rPr>
                                  </m:ctrlPr>
                                </m:sSubPr>
                                <m:e>
                                  <m:r>
                                    <a:rPr lang="it-IT" b="0" i="1" smtClean="0">
                                      <a:solidFill>
                                        <a:srgbClr val="003366"/>
                                      </a:solidFill>
                                      <a:latin typeface="Cambria Math" panose="02040503050406030204" pitchFamily="18" charset="0"/>
                                    </a:rPr>
                                    <m:t>𝑢</m:t>
                                  </m:r>
                                </m:e>
                                <m:sub>
                                  <m:r>
                                    <a:rPr lang="it-IT" i="1">
                                      <a:solidFill>
                                        <a:srgbClr val="003366"/>
                                      </a:solidFill>
                                      <a:latin typeface="Cambria Math" panose="02040503050406030204" pitchFamily="18" charset="0"/>
                                    </a:rPr>
                                    <m:t>0</m:t>
                                  </m:r>
                                </m:sub>
                              </m:sSub>
                            </m:e>
                          </m:d>
                        </m:e>
                        <m:sup>
                          <m:r>
                            <a:rPr lang="it-IT" b="0" i="1" smtClean="0">
                              <a:solidFill>
                                <a:srgbClr val="003366"/>
                              </a:solidFill>
                              <a:latin typeface="Cambria Math" panose="02040503050406030204" pitchFamily="18" charset="0"/>
                            </a:rPr>
                            <m:t>𝑛</m:t>
                          </m:r>
                          <m:r>
                            <a:rPr lang="it-IT" b="0" i="1" smtClean="0">
                              <a:solidFill>
                                <a:srgbClr val="003366"/>
                              </a:solidFill>
                              <a:latin typeface="Cambria Math" panose="02040503050406030204" pitchFamily="18" charset="0"/>
                            </a:rPr>
                            <m:t>=6</m:t>
                          </m:r>
                        </m:sup>
                      </m:sSup>
                      <m:r>
                        <a:rPr lang="it-IT" b="0" i="1" smtClean="0">
                          <a:solidFill>
                            <a:srgbClr val="003366"/>
                          </a:solidFill>
                          <a:latin typeface="Cambria Math" panose="02040503050406030204" pitchFamily="18" charset="0"/>
                        </a:rPr>
                        <m:t>     </m:t>
                      </m:r>
                      <m:r>
                        <a:rPr lang="it-IT" b="0" i="1" smtClean="0">
                          <a:solidFill>
                            <a:srgbClr val="003366"/>
                          </a:solidFill>
                          <a:latin typeface="Cambria Math" panose="02040503050406030204" pitchFamily="18" charset="0"/>
                        </a:rPr>
                        <m:t>𝑢</m:t>
                      </m:r>
                      <m:r>
                        <a:rPr lang="it-IT" b="0" i="1" smtClean="0">
                          <a:solidFill>
                            <a:srgbClr val="003366"/>
                          </a:solidFill>
                          <a:latin typeface="Cambria Math" panose="02040503050406030204" pitchFamily="18" charset="0"/>
                          <a:ea typeface="Cambria Math" panose="02040503050406030204" pitchFamily="18" charset="0"/>
                        </a:rPr>
                        <m:t>→</m:t>
                      </m:r>
                      <m:sSub>
                        <m:sSubPr>
                          <m:ctrlPr>
                            <a:rPr lang="it-IT" b="0" i="1" smtClean="0">
                              <a:solidFill>
                                <a:srgbClr val="003366"/>
                              </a:solidFill>
                              <a:latin typeface="Cambria Math" panose="02040503050406030204" pitchFamily="18" charset="0"/>
                              <a:ea typeface="Cambria Math" panose="02040503050406030204" pitchFamily="18" charset="0"/>
                            </a:rPr>
                          </m:ctrlPr>
                        </m:sSubPr>
                        <m:e>
                          <m:r>
                            <a:rPr lang="it-IT" b="0" i="1" smtClean="0">
                              <a:solidFill>
                                <a:srgbClr val="003366"/>
                              </a:solidFill>
                              <a:latin typeface="Cambria Math" panose="02040503050406030204" pitchFamily="18" charset="0"/>
                              <a:ea typeface="Cambria Math" panose="02040503050406030204" pitchFamily="18" charset="0"/>
                            </a:rPr>
                            <m:t>𝑢</m:t>
                          </m:r>
                        </m:e>
                        <m:sub>
                          <m:r>
                            <a:rPr lang="it-IT" b="0" i="1" smtClean="0">
                              <a:solidFill>
                                <a:srgbClr val="003366"/>
                              </a:solidFill>
                              <a:latin typeface="Cambria Math" panose="02040503050406030204" pitchFamily="18" charset="0"/>
                              <a:ea typeface="Cambria Math" panose="02040503050406030204" pitchFamily="18" charset="0"/>
                            </a:rPr>
                            <m:t>0</m:t>
                          </m:r>
                        </m:sub>
                      </m:sSub>
                    </m:oMath>
                  </m:oMathPara>
                </a14:m>
                <a:endParaRPr lang="it-IT" dirty="0">
                  <a:solidFill>
                    <a:srgbClr val="003366"/>
                  </a:solidFill>
                </a:endParaRPr>
              </a:p>
            </p:txBody>
          </p:sp>
        </mc:Choice>
        <mc:Fallback xmlns="">
          <p:sp>
            <p:nvSpPr>
              <p:cNvPr id="6" name="CasellaDiTesto 5">
                <a:extLst>
                  <a:ext uri="{FF2B5EF4-FFF2-40B4-BE49-F238E27FC236}">
                    <a16:creationId xmlns:a16="http://schemas.microsoft.com/office/drawing/2014/main" id="{F18A260B-D329-1E51-477B-10407CEA096E}"/>
                  </a:ext>
                </a:extLst>
              </p:cNvPr>
              <p:cNvSpPr txBox="1">
                <a:spLocks noRot="1" noChangeAspect="1" noMove="1" noResize="1" noEditPoints="1" noAdjustHandles="1" noChangeArrowheads="1" noChangeShapeType="1" noTextEdit="1"/>
              </p:cNvSpPr>
              <p:nvPr/>
            </p:nvSpPr>
            <p:spPr>
              <a:xfrm>
                <a:off x="1821" y="4433082"/>
                <a:ext cx="4511042" cy="369332"/>
              </a:xfrm>
              <a:prstGeom prst="rect">
                <a:avLst/>
              </a:prstGeom>
              <a:blipFill>
                <a:blip r:embed="rId4"/>
                <a:stretch>
                  <a:fillRect b="-14754"/>
                </a:stretch>
              </a:blipFill>
            </p:spPr>
            <p:txBody>
              <a:bodyPr/>
              <a:lstStyle/>
              <a:p>
                <a:r>
                  <a:rPr lang="it-IT">
                    <a:noFill/>
                  </a:rPr>
                  <a:t> </a:t>
                </a:r>
              </a:p>
            </p:txBody>
          </p:sp>
        </mc:Fallback>
      </mc:AlternateContent>
      <p:pic>
        <p:nvPicPr>
          <p:cNvPr id="8" name="Immagine 7">
            <a:extLst>
              <a:ext uri="{FF2B5EF4-FFF2-40B4-BE49-F238E27FC236}">
                <a16:creationId xmlns:a16="http://schemas.microsoft.com/office/drawing/2014/main" id="{B7C79567-138F-E529-6D6C-94E1D235BA3A}"/>
              </a:ext>
            </a:extLst>
          </p:cNvPr>
          <p:cNvPicPr>
            <a:picLocks noChangeAspect="1"/>
          </p:cNvPicPr>
          <p:nvPr/>
        </p:nvPicPr>
        <p:blipFill rotWithShape="1">
          <a:blip r:embed="rId5">
            <a:duotone>
              <a:schemeClr val="accent1">
                <a:shade val="45000"/>
                <a:satMod val="135000"/>
              </a:schemeClr>
              <a:prstClr val="white"/>
            </a:duotone>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t="1330" b="3383"/>
          <a:stretch/>
        </p:blipFill>
        <p:spPr>
          <a:xfrm>
            <a:off x="7528678" y="723901"/>
            <a:ext cx="3939548" cy="5758416"/>
          </a:xfrm>
          <a:prstGeom prst="rect">
            <a:avLst/>
          </a:prstGeom>
        </p:spPr>
      </p:pic>
      <p:sp>
        <p:nvSpPr>
          <p:cNvPr id="11" name="CasellaDiTesto 10">
            <a:extLst>
              <a:ext uri="{FF2B5EF4-FFF2-40B4-BE49-F238E27FC236}">
                <a16:creationId xmlns:a16="http://schemas.microsoft.com/office/drawing/2014/main" id="{79C40525-3921-645A-5850-95868615F77B}"/>
              </a:ext>
            </a:extLst>
          </p:cNvPr>
          <p:cNvSpPr txBox="1"/>
          <p:nvPr/>
        </p:nvSpPr>
        <p:spPr>
          <a:xfrm>
            <a:off x="438067" y="3751463"/>
            <a:ext cx="3638550" cy="492443"/>
          </a:xfrm>
          <a:prstGeom prst="rect">
            <a:avLst/>
          </a:prstGeom>
          <a:noFill/>
        </p:spPr>
        <p:txBody>
          <a:bodyPr wrap="square" rtlCol="0">
            <a:spAutoFit/>
          </a:bodyPr>
          <a:lstStyle/>
          <a:p>
            <a:r>
              <a:rPr lang="it-IT" sz="2600" dirty="0">
                <a:solidFill>
                  <a:srgbClr val="003366"/>
                </a:solidFill>
                <a:latin typeface="Garamond" panose="02020404030301010803" pitchFamily="18" charset="0"/>
                <a:cs typeface="Arial" panose="020B0604020202020204" pitchFamily="34" charset="0"/>
              </a:rPr>
              <a:t>Funzione spostamento</a:t>
            </a:r>
          </a:p>
        </p:txBody>
      </p:sp>
      <p:sp>
        <p:nvSpPr>
          <p:cNvPr id="22" name="Freccia a destra 21">
            <a:extLst>
              <a:ext uri="{FF2B5EF4-FFF2-40B4-BE49-F238E27FC236}">
                <a16:creationId xmlns:a16="http://schemas.microsoft.com/office/drawing/2014/main" id="{E0DB81CD-68FC-CB6B-F6A2-B3DC0BD5E158}"/>
              </a:ext>
            </a:extLst>
          </p:cNvPr>
          <p:cNvSpPr/>
          <p:nvPr/>
        </p:nvSpPr>
        <p:spPr>
          <a:xfrm>
            <a:off x="3942735" y="3202223"/>
            <a:ext cx="3582756" cy="549239"/>
          </a:xfrm>
          <a:prstGeom prst="rightArrow">
            <a:avLst/>
          </a:prstGeom>
          <a:solidFill>
            <a:srgbClr val="003366"/>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B54A4110-5726-1D56-C178-B7474502CD20}"/>
              </a:ext>
            </a:extLst>
          </p:cNvPr>
          <p:cNvSpPr txBox="1"/>
          <p:nvPr/>
        </p:nvSpPr>
        <p:spPr>
          <a:xfrm>
            <a:off x="4076617" y="3307565"/>
            <a:ext cx="3149697" cy="338554"/>
          </a:xfrm>
          <a:prstGeom prst="rect">
            <a:avLst/>
          </a:prstGeom>
          <a:noFill/>
        </p:spPr>
        <p:txBody>
          <a:bodyPr wrap="square" rtlCol="0">
            <a:spAutoFit/>
          </a:bodyPr>
          <a:lstStyle/>
          <a:p>
            <a:pPr algn="ctr"/>
            <a:r>
              <a:rPr lang="it-IT" sz="1600" dirty="0">
                <a:solidFill>
                  <a:schemeClr val="bg1"/>
                </a:solidFill>
                <a:latin typeface="Garamond" panose="02020404030301010803" pitchFamily="18" charset="0"/>
              </a:rPr>
              <a:t>Combinazione lineare </a:t>
            </a:r>
          </a:p>
        </p:txBody>
      </p:sp>
    </p:spTree>
    <p:extLst>
      <p:ext uri="{BB962C8B-B14F-4D97-AF65-F5344CB8AC3E}">
        <p14:creationId xmlns:p14="http://schemas.microsoft.com/office/powerpoint/2010/main" val="3419816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EF42E70-4AC0-B02F-B837-22BDFD70A9C1}"/>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Metodo di risoluzione</a:t>
            </a:r>
          </a:p>
        </p:txBody>
      </p:sp>
      <p:sp>
        <p:nvSpPr>
          <p:cNvPr id="3" name="Segnaposto numero diapositiva 2">
            <a:extLst>
              <a:ext uri="{FF2B5EF4-FFF2-40B4-BE49-F238E27FC236}">
                <a16:creationId xmlns:a16="http://schemas.microsoft.com/office/drawing/2014/main" id="{C0310206-8038-793E-E73E-4CFF27A9AD64}"/>
              </a:ext>
            </a:extLst>
          </p:cNvPr>
          <p:cNvSpPr>
            <a:spLocks noGrp="1"/>
          </p:cNvSpPr>
          <p:nvPr>
            <p:ph type="sldNum" sz="quarter" idx="12"/>
          </p:nvPr>
        </p:nvSpPr>
        <p:spPr/>
        <p:txBody>
          <a:bodyPr/>
          <a:lstStyle/>
          <a:p>
            <a:fld id="{F8E28480-1C08-4458-AD97-0283E6FFD09D}" type="slidenum">
              <a:rPr lang="en-US" sz="1400" smtClean="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5</a:t>
            </a:fld>
            <a:endParaRPr lang="en-US" sz="1400" dirty="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635DCB1F-D440-95A6-C2C3-0D5FB95223A6}"/>
              </a:ext>
            </a:extLst>
          </p:cNvPr>
          <p:cNvSpPr>
            <a:spLocks noGrp="1"/>
          </p:cNvSpPr>
          <p:nvPr>
            <p:ph type="dt" sz="half" idx="13"/>
          </p:nvPr>
        </p:nvSpPr>
        <p:spPr/>
        <p:txBody>
          <a:bodyPr/>
          <a:lstStyle/>
          <a:p>
            <a:r>
              <a:rPr lang="it-IT"/>
              <a:t>01/12/2022</a:t>
            </a:r>
            <a:endParaRPr lang="en-US" dirty="0"/>
          </a:p>
        </p:txBody>
      </p:sp>
      <mc:AlternateContent xmlns:mc="http://schemas.openxmlformats.org/markup-compatibility/2006" xmlns:a14="http://schemas.microsoft.com/office/drawing/2010/main">
        <mc:Choice Requires="a14">
          <p:sp>
            <p:nvSpPr>
              <p:cNvPr id="7" name="CasellaDiTesto 6">
                <a:extLst>
                  <a:ext uri="{FF2B5EF4-FFF2-40B4-BE49-F238E27FC236}">
                    <a16:creationId xmlns:a16="http://schemas.microsoft.com/office/drawing/2014/main" id="{6CF2BA06-BEB3-5B90-B65D-3DC917F82768}"/>
                  </a:ext>
                </a:extLst>
              </p:cNvPr>
              <p:cNvSpPr txBox="1"/>
              <p:nvPr/>
            </p:nvSpPr>
            <p:spPr>
              <a:xfrm>
                <a:off x="6096000" y="1174750"/>
                <a:ext cx="4558224" cy="49244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2600" b="0" i="1" smtClean="0">
                          <a:solidFill>
                            <a:srgbClr val="003366"/>
                          </a:solidFill>
                          <a:latin typeface="Cambria Math" panose="02040503050406030204" pitchFamily="18" charset="0"/>
                        </a:rPr>
                        <m:t>𝐴𝑥</m:t>
                      </m:r>
                      <m:r>
                        <a:rPr lang="it-IT" sz="2600" b="0" i="1" smtClean="0">
                          <a:solidFill>
                            <a:srgbClr val="003366"/>
                          </a:solidFill>
                          <a:latin typeface="Cambria Math" panose="02040503050406030204" pitchFamily="18" charset="0"/>
                        </a:rPr>
                        <m:t>=</m:t>
                      </m:r>
                      <m:r>
                        <a:rPr lang="it-IT" sz="2600" b="0" i="1" smtClean="0">
                          <a:solidFill>
                            <a:srgbClr val="003366"/>
                          </a:solidFill>
                          <a:latin typeface="Cambria Math" panose="02040503050406030204" pitchFamily="18" charset="0"/>
                        </a:rPr>
                        <m:t>𝑏</m:t>
                      </m:r>
                    </m:oMath>
                  </m:oMathPara>
                </a14:m>
                <a:endParaRPr lang="it-IT" sz="2600" dirty="0">
                  <a:solidFill>
                    <a:srgbClr val="003366"/>
                  </a:solidFill>
                </a:endParaRPr>
              </a:p>
            </p:txBody>
          </p:sp>
        </mc:Choice>
        <mc:Fallback xmlns="">
          <p:sp>
            <p:nvSpPr>
              <p:cNvPr id="7" name="CasellaDiTesto 6">
                <a:extLst>
                  <a:ext uri="{FF2B5EF4-FFF2-40B4-BE49-F238E27FC236}">
                    <a16:creationId xmlns:a16="http://schemas.microsoft.com/office/drawing/2014/main" id="{6CF2BA06-BEB3-5B90-B65D-3DC917F82768}"/>
                  </a:ext>
                </a:extLst>
              </p:cNvPr>
              <p:cNvSpPr txBox="1">
                <a:spLocks noRot="1" noChangeAspect="1" noMove="1" noResize="1" noEditPoints="1" noAdjustHandles="1" noChangeArrowheads="1" noChangeShapeType="1" noTextEdit="1"/>
              </p:cNvSpPr>
              <p:nvPr/>
            </p:nvSpPr>
            <p:spPr>
              <a:xfrm>
                <a:off x="6096000" y="1174750"/>
                <a:ext cx="4558224" cy="492443"/>
              </a:xfrm>
              <a:prstGeom prst="rect">
                <a:avLst/>
              </a:prstGeom>
              <a:blipFill>
                <a:blip r:embed="rId4"/>
                <a:stretch>
                  <a:fillRect/>
                </a:stretch>
              </a:blipFill>
            </p:spPr>
            <p:txBody>
              <a:bodyPr/>
              <a:lstStyle/>
              <a:p>
                <a:r>
                  <a:rPr lang="it-IT">
                    <a:noFill/>
                  </a:rPr>
                  <a:t> </a:t>
                </a:r>
              </a:p>
            </p:txBody>
          </p:sp>
        </mc:Fallback>
      </mc:AlternateContent>
      <mc:AlternateContent xmlns:mc="http://schemas.openxmlformats.org/markup-compatibility/2006" xmlns:a14="http://schemas.microsoft.com/office/drawing/2010/main">
        <mc:Choice Requires="a14">
          <p:sp>
            <p:nvSpPr>
              <p:cNvPr id="9" name="CasellaDiTesto 8">
                <a:extLst>
                  <a:ext uri="{FF2B5EF4-FFF2-40B4-BE49-F238E27FC236}">
                    <a16:creationId xmlns:a16="http://schemas.microsoft.com/office/drawing/2014/main" id="{42CE2378-CCEA-15CA-E558-5CA5AA0F3312}"/>
                  </a:ext>
                </a:extLst>
              </p:cNvPr>
              <p:cNvSpPr txBox="1"/>
              <p:nvPr/>
            </p:nvSpPr>
            <p:spPr>
              <a:xfrm>
                <a:off x="7406634" y="2118042"/>
                <a:ext cx="1504336" cy="325133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b="0" i="1" smtClean="0">
                          <a:solidFill>
                            <a:srgbClr val="003366"/>
                          </a:solidFill>
                          <a:latin typeface="Cambria Math" panose="02040503050406030204" pitchFamily="18" charset="0"/>
                        </a:rPr>
                        <m:t>𝑏</m:t>
                      </m:r>
                      <m:r>
                        <a:rPr lang="it-IT" b="0" i="1" smtClean="0">
                          <a:solidFill>
                            <a:srgbClr val="003366"/>
                          </a:solidFill>
                          <a:latin typeface="Cambria Math" panose="02040503050406030204" pitchFamily="18" charset="0"/>
                        </a:rPr>
                        <m:t>=−</m:t>
                      </m:r>
                      <m:d>
                        <m:dPr>
                          <m:begChr m:val="["/>
                          <m:endChr m:val="]"/>
                          <m:ctrlPr>
                            <a:rPr lang="it-IT" i="1" smtClean="0">
                              <a:solidFill>
                                <a:srgbClr val="003366"/>
                              </a:solidFill>
                              <a:latin typeface="Cambria Math" panose="02040503050406030204" pitchFamily="18" charset="0"/>
                            </a:rPr>
                          </m:ctrlPr>
                        </m:dPr>
                        <m:e>
                          <m:m>
                            <m:mPr>
                              <m:mcs>
                                <m:mc>
                                  <m:mcPr>
                                    <m:count m:val="1"/>
                                    <m:mcJc m:val="center"/>
                                  </m:mcPr>
                                </m:mc>
                              </m:mcs>
                              <m:ctrlPr>
                                <a:rPr lang="it-IT" i="1" smtClean="0">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h</m:t>
                                </m:r>
                                <m: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h</m:t>
                                </m:r>
                                <m:r>
                                  <a:rPr lang="it-IT" b="0" i="1" smtClean="0">
                                    <a:solidFill>
                                      <a:srgbClr val="003366"/>
                                    </a:solidFill>
                                    <a:latin typeface="Cambria Math" panose="02040503050406030204" pitchFamily="18" charset="0"/>
                                  </a:rPr>
                                  <m:t>(1)</m:t>
                                </m:r>
                              </m:e>
                            </m:mr>
                            <m:mr>
                              <m:e>
                                <m:m>
                                  <m:mPr>
                                    <m:mcs>
                                      <m:mc>
                                        <m:mcPr>
                                          <m:count m:val="1"/>
                                          <m:mcJc m:val="center"/>
                                        </m:mcPr>
                                      </m:mc>
                                    </m:mcs>
                                    <m:ctrlPr>
                                      <a:rPr lang="it-IT" i="1">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h</m:t>
                                      </m:r>
                                      <m:r>
                                        <a:rPr lang="it-IT" b="0" i="1" smtClean="0">
                                          <a:solidFill>
                                            <a:srgbClr val="003366"/>
                                          </a:solidFill>
                                          <a:latin typeface="Cambria Math" panose="02040503050406030204" pitchFamily="18" charset="0"/>
                                        </a:rPr>
                                        <m:t>(2)</m:t>
                                      </m:r>
                                    </m:e>
                                  </m:mr>
                                  <m:mr>
                                    <m:e>
                                      <m:r>
                                        <a:rPr lang="it-IT" i="1" smtClean="0">
                                          <a:solidFill>
                                            <a:srgbClr val="003366"/>
                                          </a:solidFill>
                                          <a:latin typeface="Cambria Math" panose="02040503050406030204" pitchFamily="18" charset="0"/>
                                        </a:rPr>
                                        <m:t>⋮</m:t>
                                      </m:r>
                                    </m:e>
                                  </m:mr>
                                  <m:mr>
                                    <m:e>
                                      <m:m>
                                        <m:mPr>
                                          <m:mcs>
                                            <m:mc>
                                              <m:mcPr>
                                                <m:count m:val="1"/>
                                                <m:mcJc m:val="center"/>
                                              </m:mcPr>
                                            </m:mc>
                                          </m:mcs>
                                          <m:ctrlPr>
                                            <a:rPr lang="it-IT" i="1">
                                              <a:solidFill>
                                                <a:srgbClr val="003366"/>
                                              </a:solidFill>
                                              <a:latin typeface="Cambria Math" panose="02040503050406030204" pitchFamily="18" charset="0"/>
                                            </a:rPr>
                                          </m:ctrlPr>
                                        </m:mPr>
                                        <m:mr>
                                          <m:e>
                                            <m:r>
                                              <m:rPr>
                                                <m:brk m:alnAt="7"/>
                                              </m:rPr>
                                              <a:rPr lang="it-IT" i="1" smtClean="0">
                                                <a:solidFill>
                                                  <a:srgbClr val="003366"/>
                                                </a:solidFill>
                                                <a:latin typeface="Cambria Math" panose="02040503050406030204" pitchFamily="18" charset="0"/>
                                              </a:rPr>
                                              <m:t>⋮</m:t>
                                            </m:r>
                                          </m:e>
                                        </m:mr>
                                        <m:mr>
                                          <m:e>
                                            <m:r>
                                              <a:rPr lang="it-IT" b="0" i="1" smtClean="0">
                                                <a:solidFill>
                                                  <a:srgbClr val="003366"/>
                                                </a:solidFill>
                                                <a:latin typeface="Cambria Math" panose="02040503050406030204" pitchFamily="18" charset="0"/>
                                              </a:rPr>
                                              <m:t>h</m:t>
                                            </m:r>
                                            <m:r>
                                              <a:rPr lang="it-IT" b="0" i="1" smtClean="0">
                                                <a:solidFill>
                                                  <a:srgbClr val="003366"/>
                                                </a:solidFill>
                                                <a:latin typeface="Cambria Math" panose="02040503050406030204" pitchFamily="18" charset="0"/>
                                              </a:rPr>
                                              <m:t>(</m:t>
                                            </m:r>
                                            <m:r>
                                              <a:rPr lang="it-IT" b="0" i="1" smtClean="0">
                                                <a:solidFill>
                                                  <a:srgbClr val="003366"/>
                                                </a:solidFill>
                                                <a:latin typeface="Cambria Math" panose="02040503050406030204" pitchFamily="18" charset="0"/>
                                              </a:rPr>
                                              <m:t>𝑖</m:t>
                                            </m:r>
                                            <m:r>
                                              <a:rPr lang="it-IT" b="0" i="1" smtClean="0">
                                                <a:solidFill>
                                                  <a:srgbClr val="003366"/>
                                                </a:solidFill>
                                                <a:latin typeface="Cambria Math" panose="02040503050406030204" pitchFamily="18" charset="0"/>
                                              </a:rPr>
                                              <m:t>)</m:t>
                                            </m:r>
                                          </m:e>
                                        </m:mr>
                                        <m:mr>
                                          <m:e>
                                            <m:m>
                                              <m:mPr>
                                                <m:mcs>
                                                  <m:mc>
                                                    <m:mcPr>
                                                      <m:count m:val="1"/>
                                                      <m:mcJc m:val="center"/>
                                                    </m:mcPr>
                                                  </m:mc>
                                                </m:mcs>
                                                <m:ctrlPr>
                                                  <a:rPr lang="it-IT" i="1">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0</m:t>
                                                  </m:r>
                                                </m:e>
                                              </m:mr>
                                              <m:mr>
                                                <m:e>
                                                  <m:m>
                                                    <m:mPr>
                                                      <m:mcs>
                                                        <m:mc>
                                                          <m:mcPr>
                                                            <m:count m:val="1"/>
                                                            <m:mcJc m:val="center"/>
                                                          </m:mcPr>
                                                        </m:mc>
                                                      </m:mcs>
                                                      <m:ctrlPr>
                                                        <a:rPr lang="it-IT" i="1" smtClean="0">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0</m:t>
                                                        </m:r>
                                                      </m:e>
                                                    </m:mr>
                                                    <m:mr>
                                                      <m:e>
                                                        <m:m>
                                                          <m:mPr>
                                                            <m:mcs>
                                                              <m:mc>
                                                                <m:mcPr>
                                                                  <m:count m:val="1"/>
                                                                  <m:mcJc m:val="center"/>
                                                                </m:mcPr>
                                                              </m:mc>
                                                            </m:mcs>
                                                            <m:ctrlPr>
                                                              <a:rPr lang="it-IT" i="1" smtClean="0">
                                                                <a:solidFill>
                                                                  <a:srgbClr val="003366"/>
                                                                </a:solidFill>
                                                                <a:latin typeface="Cambria Math" panose="02040503050406030204" pitchFamily="18" charset="0"/>
                                                              </a:rPr>
                                                            </m:ctrlPr>
                                                          </m:mPr>
                                                          <m:mr>
                                                            <m:e>
                                                              <m:r>
                                                                <m:rPr>
                                                                  <m:brk m:alnAt="7"/>
                                                                </m:rPr>
                                                                <a:rPr lang="it-IT" b="0" i="1" smtClean="0">
                                                                  <a:solidFill>
                                                                    <a:srgbClr val="003366"/>
                                                                  </a:solidFill>
                                                                  <a:latin typeface="Cambria Math" panose="02040503050406030204" pitchFamily="18" charset="0"/>
                                                                </a:rPr>
                                                                <m:t>0</m:t>
                                                              </m:r>
                                                            </m:e>
                                                          </m:mr>
                                                          <m:mr>
                                                            <m:e>
                                                              <m:r>
                                                                <a:rPr lang="it-IT" b="0" i="1" smtClean="0">
                                                                  <a:solidFill>
                                                                    <a:srgbClr val="003366"/>
                                                                  </a:solidFill>
                                                                  <a:latin typeface="Cambria Math" panose="02040503050406030204" pitchFamily="18" charset="0"/>
                                                                </a:rPr>
                                                                <m:t>h</m:t>
                                                              </m:r>
                                                              <m:r>
                                                                <a:rPr lang="it-IT" b="0" i="1" smtClean="0">
                                                                  <a:solidFill>
                                                                    <a:srgbClr val="003366"/>
                                                                  </a:solidFill>
                                                                  <a:latin typeface="Cambria Math" panose="02040503050406030204" pitchFamily="18" charset="0"/>
                                                                </a:rPr>
                                                                <m:t>(</m:t>
                                                              </m:r>
                                                              <m:r>
                                                                <a:rPr lang="it-IT" b="0" i="1" smtClean="0">
                                                                  <a:solidFill>
                                                                    <a:srgbClr val="003366"/>
                                                                  </a:solidFill>
                                                                  <a:latin typeface="Cambria Math" panose="02040503050406030204" pitchFamily="18" charset="0"/>
                                                                </a:rPr>
                                                                <m:t>𝑛</m:t>
                                                              </m:r>
                                                              <m:r>
                                                                <a:rPr lang="it-IT" b="0" i="1" smtClean="0">
                                                                  <a:solidFill>
                                                                    <a:srgbClr val="003366"/>
                                                                  </a:solidFill>
                                                                  <a:latin typeface="Cambria Math" panose="02040503050406030204" pitchFamily="18" charset="0"/>
                                                                </a:rPr>
                                                                <m:t>)</m:t>
                                                              </m:r>
                                                            </m:e>
                                                          </m:mr>
                                                        </m:m>
                                                      </m:e>
                                                    </m:mr>
                                                  </m:m>
                                                </m:e>
                                              </m:mr>
                                            </m:m>
                                          </m:e>
                                        </m:mr>
                                      </m:m>
                                    </m:e>
                                  </m:mr>
                                </m:m>
                              </m:e>
                            </m:mr>
                          </m:m>
                        </m:e>
                      </m:d>
                    </m:oMath>
                  </m:oMathPara>
                </a14:m>
                <a:endParaRPr lang="it-IT" dirty="0"/>
              </a:p>
            </p:txBody>
          </p:sp>
        </mc:Choice>
        <mc:Fallback xmlns="">
          <p:sp>
            <p:nvSpPr>
              <p:cNvPr id="9" name="CasellaDiTesto 8">
                <a:extLst>
                  <a:ext uri="{FF2B5EF4-FFF2-40B4-BE49-F238E27FC236}">
                    <a16:creationId xmlns:a16="http://schemas.microsoft.com/office/drawing/2014/main" id="{42CE2378-CCEA-15CA-E558-5CA5AA0F3312}"/>
                  </a:ext>
                </a:extLst>
              </p:cNvPr>
              <p:cNvSpPr txBox="1">
                <a:spLocks noRot="1" noChangeAspect="1" noMove="1" noResize="1" noEditPoints="1" noAdjustHandles="1" noChangeArrowheads="1" noChangeShapeType="1" noTextEdit="1"/>
              </p:cNvSpPr>
              <p:nvPr/>
            </p:nvSpPr>
            <p:spPr>
              <a:xfrm>
                <a:off x="7406634" y="2118042"/>
                <a:ext cx="1504336" cy="3251339"/>
              </a:xfrm>
              <a:prstGeom prst="rect">
                <a:avLst/>
              </a:prstGeom>
              <a:blipFill>
                <a:blip r:embed="rId5"/>
                <a:stretch>
                  <a:fillRect/>
                </a:stretch>
              </a:blipFill>
            </p:spPr>
            <p:txBody>
              <a:bodyPr/>
              <a:lstStyle/>
              <a:p>
                <a:r>
                  <a:rPr lang="it-IT">
                    <a:noFill/>
                  </a:rPr>
                  <a:t> </a:t>
                </a:r>
              </a:p>
            </p:txBody>
          </p:sp>
        </mc:Fallback>
      </mc:AlternateContent>
      <p:pic>
        <p:nvPicPr>
          <p:cNvPr id="8" name="Immagine 7" descr="Immagine che contiene testo&#10;&#10;Descrizione generata automaticamente">
            <a:extLst>
              <a:ext uri="{FF2B5EF4-FFF2-40B4-BE49-F238E27FC236}">
                <a16:creationId xmlns:a16="http://schemas.microsoft.com/office/drawing/2014/main" id="{92926FB9-0F15-16AA-FBA6-05005D1C33FE}"/>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723900"/>
            <a:ext cx="5266014" cy="5751041"/>
          </a:xfrm>
          <a:prstGeom prst="rect">
            <a:avLst/>
          </a:prstGeom>
        </p:spPr>
      </p:pic>
    </p:spTree>
    <p:extLst>
      <p:ext uri="{BB962C8B-B14F-4D97-AF65-F5344CB8AC3E}">
        <p14:creationId xmlns:p14="http://schemas.microsoft.com/office/powerpoint/2010/main" val="901570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1">
            <a:extLst>
              <a:ext uri="{FF2B5EF4-FFF2-40B4-BE49-F238E27FC236}">
                <a16:creationId xmlns:a16="http://schemas.microsoft.com/office/drawing/2014/main" id="{E4F40911-E8E6-F9A6-7665-C8282B2FEC8C}"/>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Sistema algebrico</a:t>
            </a:r>
          </a:p>
        </p:txBody>
      </p:sp>
      <p:sp>
        <p:nvSpPr>
          <p:cNvPr id="3" name="Segnaposto numero diapositiva 2">
            <a:extLst>
              <a:ext uri="{FF2B5EF4-FFF2-40B4-BE49-F238E27FC236}">
                <a16:creationId xmlns:a16="http://schemas.microsoft.com/office/drawing/2014/main" id="{F459F25E-0A7B-B71A-2A42-7434B8B00A31}"/>
              </a:ext>
            </a:extLst>
          </p:cNvPr>
          <p:cNvSpPr>
            <a:spLocks noGrp="1"/>
          </p:cNvSpPr>
          <p:nvPr>
            <p:ph type="sldNum" sz="quarter" idx="12"/>
          </p:nvPr>
        </p:nvSpPr>
        <p:spPr/>
        <p:txBody>
          <a:bodyPr/>
          <a:lstStyle/>
          <a:p>
            <a:fld id="{F8E28480-1C08-4458-AD97-0283E6FFD09D}" type="slidenum">
              <a:rPr lang="en-US" sz="1400" smtClean="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6</a:t>
            </a:fld>
            <a:endParaRPr lang="en-US" sz="1400" dirty="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4197344F-C229-F85D-D93B-71C951AE011C}"/>
              </a:ext>
            </a:extLst>
          </p:cNvPr>
          <p:cNvSpPr>
            <a:spLocks noGrp="1"/>
          </p:cNvSpPr>
          <p:nvPr>
            <p:ph type="dt" sz="half" idx="13"/>
          </p:nvPr>
        </p:nvSpPr>
        <p:spPr/>
        <p:txBody>
          <a:bodyPr/>
          <a:lstStyle/>
          <a:p>
            <a:r>
              <a:rPr lang="it-IT"/>
              <a:t>01/12/2022</a:t>
            </a:r>
            <a:endParaRPr lang="en-US" dirty="0"/>
          </a:p>
        </p:txBody>
      </p:sp>
      <p:sp>
        <p:nvSpPr>
          <p:cNvPr id="12" name="CasellaDiTesto 11">
            <a:extLst>
              <a:ext uri="{FF2B5EF4-FFF2-40B4-BE49-F238E27FC236}">
                <a16:creationId xmlns:a16="http://schemas.microsoft.com/office/drawing/2014/main" id="{C1CACCF2-5FE9-03B2-FC2F-13AB2743BE65}"/>
              </a:ext>
            </a:extLst>
          </p:cNvPr>
          <p:cNvSpPr txBox="1"/>
          <p:nvPr/>
        </p:nvSpPr>
        <p:spPr>
          <a:xfrm>
            <a:off x="3131573" y="1890122"/>
            <a:ext cx="5928852" cy="461665"/>
          </a:xfrm>
          <a:prstGeom prst="rect">
            <a:avLst/>
          </a:prstGeom>
          <a:noFill/>
        </p:spPr>
        <p:txBody>
          <a:bodyPr wrap="square" rtlCol="0">
            <a:spAutoFit/>
          </a:bodyPr>
          <a:lstStyle/>
          <a:p>
            <a:pPr algn="ctr"/>
            <a:r>
              <a:rPr lang="it-IT" sz="2400" dirty="0">
                <a:solidFill>
                  <a:srgbClr val="003366"/>
                </a:solidFill>
                <a:latin typeface="Garamond" panose="02020404030301010803" pitchFamily="18" charset="0"/>
              </a:rPr>
              <a:t>Matrice dei coefficienti [A]</a:t>
            </a:r>
          </a:p>
        </p:txBody>
      </p:sp>
      <p:pic>
        <p:nvPicPr>
          <p:cNvPr id="5" name="Immagine 4">
            <a:extLst>
              <a:ext uri="{FF2B5EF4-FFF2-40B4-BE49-F238E27FC236}">
                <a16:creationId xmlns:a16="http://schemas.microsoft.com/office/drawing/2014/main" id="{9E268D94-8F24-BE27-07DA-2A505E01485D}"/>
              </a:ext>
            </a:extLst>
          </p:cNvPr>
          <p:cNvPicPr>
            <a:picLocks noChangeAspect="1"/>
          </p:cNvPicPr>
          <p:nvPr/>
        </p:nvPicPr>
        <p:blipFill rotWithShape="1">
          <a:blip r:embed="rId3">
            <a:duotone>
              <a:schemeClr val="accent1">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t="5530"/>
          <a:stretch/>
        </p:blipFill>
        <p:spPr>
          <a:xfrm>
            <a:off x="1103553" y="2555550"/>
            <a:ext cx="9984893" cy="2360577"/>
          </a:xfrm>
          <a:prstGeom prst="rect">
            <a:avLst/>
          </a:prstGeom>
        </p:spPr>
      </p:pic>
    </p:spTree>
    <p:extLst>
      <p:ext uri="{BB962C8B-B14F-4D97-AF65-F5344CB8AC3E}">
        <p14:creationId xmlns:p14="http://schemas.microsoft.com/office/powerpoint/2010/main" val="21351654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222BF7F-121B-862C-4616-E88C25C741B7}"/>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Schema strutturale</a:t>
            </a:r>
          </a:p>
        </p:txBody>
      </p:sp>
      <p:sp>
        <p:nvSpPr>
          <p:cNvPr id="3" name="Segnaposto numero diapositiva 2">
            <a:extLst>
              <a:ext uri="{FF2B5EF4-FFF2-40B4-BE49-F238E27FC236}">
                <a16:creationId xmlns:a16="http://schemas.microsoft.com/office/drawing/2014/main" id="{8C34647C-11AE-3575-DC5B-05A9DB9A3982}"/>
              </a:ext>
            </a:extLst>
          </p:cNvPr>
          <p:cNvSpPr>
            <a:spLocks noGrp="1"/>
          </p:cNvSpPr>
          <p:nvPr>
            <p:ph type="sldNum" sz="quarter" idx="12"/>
          </p:nvPr>
        </p:nvSpPr>
        <p:spPr/>
        <p:txBody>
          <a:bodyPr/>
          <a:lstStyle/>
          <a:p>
            <a:fld id="{F8E28480-1C08-4458-AD97-0283E6FFD09D}" type="slidenum">
              <a:rPr lang="en-US" sz="1400" smtClean="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7</a:t>
            </a:fld>
            <a:endParaRPr lang="en-US" sz="1400" dirty="0">
              <a:solidFill>
                <a:srgbClr val="003366"/>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C9BE54D0-02A1-4E0C-07ED-E70F8215BD83}"/>
              </a:ext>
            </a:extLst>
          </p:cNvPr>
          <p:cNvSpPr>
            <a:spLocks noGrp="1"/>
          </p:cNvSpPr>
          <p:nvPr>
            <p:ph type="dt" sz="half" idx="13"/>
          </p:nvPr>
        </p:nvSpPr>
        <p:spPr/>
        <p:txBody>
          <a:bodyPr/>
          <a:lstStyle/>
          <a:p>
            <a:r>
              <a:rPr lang="it-IT" dirty="0"/>
              <a:t>01/12/2022</a:t>
            </a:r>
            <a:endParaRPr lang="en-US" dirty="0"/>
          </a:p>
        </p:txBody>
      </p:sp>
      <p:pic>
        <p:nvPicPr>
          <p:cNvPr id="6" name="Immagine 5">
            <a:extLst>
              <a:ext uri="{FF2B5EF4-FFF2-40B4-BE49-F238E27FC236}">
                <a16:creationId xmlns:a16="http://schemas.microsoft.com/office/drawing/2014/main" id="{2DA092FE-1B3A-2047-FA74-819BDD584381}"/>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11320" y="898118"/>
            <a:ext cx="7437610" cy="3885772"/>
          </a:xfrm>
          <a:prstGeom prst="rect">
            <a:avLst/>
          </a:prstGeom>
        </p:spPr>
      </p:pic>
      <mc:AlternateContent xmlns:mc="http://schemas.openxmlformats.org/markup-compatibility/2006" xmlns:a14="http://schemas.microsoft.com/office/drawing/2010/main">
        <mc:Choice Requires="a14">
          <p:graphicFrame>
            <p:nvGraphicFramePr>
              <p:cNvPr id="7" name="Tabella 7">
                <a:extLst>
                  <a:ext uri="{FF2B5EF4-FFF2-40B4-BE49-F238E27FC236}">
                    <a16:creationId xmlns:a16="http://schemas.microsoft.com/office/drawing/2014/main" id="{6E92D693-CC8E-EF73-DF96-FB2F9A815CD2}"/>
                  </a:ext>
                </a:extLst>
              </p:cNvPr>
              <p:cNvGraphicFramePr>
                <a:graphicFrameLocks noGrp="1"/>
              </p:cNvGraphicFramePr>
              <p:nvPr>
                <p:extLst>
                  <p:ext uri="{D42A27DB-BD31-4B8C-83A1-F6EECF244321}">
                    <p14:modId xmlns:p14="http://schemas.microsoft.com/office/powerpoint/2010/main" val="3886131301"/>
                  </p:ext>
                </p:extLst>
              </p:nvPr>
            </p:nvGraphicFramePr>
            <p:xfrm>
              <a:off x="811320" y="4783890"/>
              <a:ext cx="10569360" cy="1509141"/>
            </p:xfrm>
            <a:graphic>
              <a:graphicData uri="http://schemas.openxmlformats.org/drawingml/2006/table">
                <a:tbl>
                  <a:tblPr firstRow="1" bandRow="1">
                    <a:tableStyleId>{5C22544A-7EE6-4342-B048-85BDC9FD1C3A}</a:tableStyleId>
                  </a:tblPr>
                  <a:tblGrid>
                    <a:gridCol w="3523120">
                      <a:extLst>
                        <a:ext uri="{9D8B030D-6E8A-4147-A177-3AD203B41FA5}">
                          <a16:colId xmlns:a16="http://schemas.microsoft.com/office/drawing/2014/main" val="1585207566"/>
                        </a:ext>
                      </a:extLst>
                    </a:gridCol>
                    <a:gridCol w="3523120">
                      <a:extLst>
                        <a:ext uri="{9D8B030D-6E8A-4147-A177-3AD203B41FA5}">
                          <a16:colId xmlns:a16="http://schemas.microsoft.com/office/drawing/2014/main" val="3187719034"/>
                        </a:ext>
                      </a:extLst>
                    </a:gridCol>
                    <a:gridCol w="3523120">
                      <a:extLst>
                        <a:ext uri="{9D8B030D-6E8A-4147-A177-3AD203B41FA5}">
                          <a16:colId xmlns:a16="http://schemas.microsoft.com/office/drawing/2014/main" val="2702446636"/>
                        </a:ext>
                      </a:extLst>
                    </a:gridCol>
                  </a:tblGrid>
                  <a:tr h="370840">
                    <a:tc>
                      <a:txBody>
                        <a:bodyPr/>
                        <a:lstStyle/>
                        <a:p>
                          <a:pPr algn="ctr"/>
                          <a:r>
                            <a:rPr lang="it-IT" sz="2000" dirty="0">
                              <a:latin typeface="Garamond" panose="02020404030301010803" pitchFamily="18" charset="0"/>
                            </a:rPr>
                            <a:t>Nodo 1</a:t>
                          </a:r>
                        </a:p>
                      </a:txBody>
                      <a:tcPr>
                        <a:solidFill>
                          <a:srgbClr val="003366"/>
                        </a:solidFill>
                      </a:tcPr>
                    </a:tc>
                    <a:tc>
                      <a:txBody>
                        <a:bodyPr/>
                        <a:lstStyle/>
                        <a:p>
                          <a:pPr algn="ctr"/>
                          <a:r>
                            <a:rPr lang="it-IT" sz="2000" dirty="0">
                              <a:latin typeface="Garamond" panose="02020404030301010803" pitchFamily="18" charset="0"/>
                            </a:rPr>
                            <a:t>Nodo 2</a:t>
                          </a:r>
                        </a:p>
                      </a:txBody>
                      <a:tcPr>
                        <a:solidFill>
                          <a:srgbClr val="003366"/>
                        </a:solidFill>
                      </a:tcPr>
                    </a:tc>
                    <a:tc>
                      <a:txBody>
                        <a:bodyPr/>
                        <a:lstStyle/>
                        <a:p>
                          <a:pPr algn="ctr"/>
                          <a:r>
                            <a:rPr lang="it-IT" sz="2000" dirty="0">
                              <a:latin typeface="Garamond" panose="02020404030301010803" pitchFamily="18" charset="0"/>
                            </a:rPr>
                            <a:t>Nodo 3</a:t>
                          </a:r>
                        </a:p>
                      </a:txBody>
                      <a:tcPr>
                        <a:solidFill>
                          <a:srgbClr val="003366"/>
                        </a:solidFill>
                      </a:tcPr>
                    </a:tc>
                    <a:extLst>
                      <a:ext uri="{0D108BD9-81ED-4DB2-BD59-A6C34878D82A}">
                        <a16:rowId xmlns:a16="http://schemas.microsoft.com/office/drawing/2014/main" val="2683623300"/>
                      </a:ext>
                    </a:extLst>
                  </a:tr>
                  <a:tr h="370840">
                    <a:tc>
                      <a:txBody>
                        <a:bodyPr/>
                        <a:lstStyle/>
                        <a:p>
                          <a:pPr/>
                          <a14:m>
                            <m:oMathPara xmlns:m="http://schemas.openxmlformats.org/officeDocument/2006/math">
                              <m:oMathParaPr>
                                <m:jc m:val="centerGroup"/>
                              </m:oMathParaPr>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𝑢</m:t>
                                    </m:r>
                                  </m:e>
                                  <m:sub>
                                    <m:r>
                                      <a:rPr lang="it-IT" b="0" i="1" smtClean="0">
                                        <a:solidFill>
                                          <a:srgbClr val="003366"/>
                                        </a:solidFill>
                                        <a:latin typeface="Cambria Math" panose="02040503050406030204" pitchFamily="18" charset="0"/>
                                      </a:rPr>
                                      <m:t>1</m:t>
                                    </m:r>
                                  </m:sub>
                                  <m:sup>
                                    <m:r>
                                      <a:rPr lang="it-IT" b="0" i="1" smtClean="0">
                                        <a:solidFill>
                                          <a:srgbClr val="003366"/>
                                        </a:solidFill>
                                        <a:latin typeface="Cambria Math" panose="02040503050406030204" pitchFamily="18" charset="0"/>
                                      </a:rPr>
                                      <m:t>𝐼</m:t>
                                    </m:r>
                                  </m:sup>
                                </m:sSubSup>
                                <m:r>
                                  <a:rPr lang="it-IT" b="0" i="1" smtClean="0">
                                    <a:solidFill>
                                      <a:srgbClr val="003366"/>
                                    </a:solidFill>
                                    <a:latin typeface="Cambria Math" panose="02040503050406030204" pitchFamily="18" charset="0"/>
                                  </a:rPr>
                                  <m:t>=0</m:t>
                                </m:r>
                              </m:oMath>
                            </m:oMathPara>
                          </a14:m>
                          <a:endParaRPr lang="it-IT" dirty="0">
                            <a:solidFill>
                              <a:srgbClr val="003366"/>
                            </a:solidFill>
                          </a:endParaRPr>
                        </a:p>
                      </a:txBody>
                      <a:tcPr/>
                    </a:tc>
                    <a:tc>
                      <a:txBody>
                        <a:bodyPr/>
                        <a:lstStyle/>
                        <a:p>
                          <a14:m>
                            <m:oMath xmlns:m="http://schemas.openxmlformats.org/officeDocument/2006/math">
                              <m:r>
                                <a:rPr lang="it-IT" b="0" i="1" smtClean="0">
                                  <a:solidFill>
                                    <a:srgbClr val="003366"/>
                                  </a:solidFill>
                                  <a:latin typeface="Cambria Math" panose="02040503050406030204" pitchFamily="18" charset="0"/>
                                </a:rPr>
                                <m:t>          </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𝑢</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m:t>
                                  </m:r>
                                </m:sup>
                              </m:sSubSup>
                              <m:r>
                                <a:rPr lang="it-IT" b="0" i="0" smtClean="0">
                                  <a:solidFill>
                                    <a:srgbClr val="003366"/>
                                  </a:solidFill>
                                  <a:latin typeface="Cambria Math" panose="02040503050406030204" pitchFamily="18" charset="0"/>
                                </a:rPr>
                                <m:t>=</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𝑢</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𝐼𝐼</m:t>
                                  </m:r>
                                </m:sup>
                              </m:sSubSup>
                            </m:oMath>
                          </a14:m>
                          <a:r>
                            <a:rPr lang="it-IT" dirty="0">
                              <a:solidFill>
                                <a:srgbClr val="003366"/>
                              </a:solidFill>
                            </a:rPr>
                            <a:t>                </a:t>
                          </a:r>
                          <a14:m>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𝑁</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m:t>
                                  </m:r>
                                </m:sup>
                              </m:sSubSup>
                              <m:r>
                                <a:rPr lang="it-IT" b="0" i="0" smtClean="0">
                                  <a:solidFill>
                                    <a:srgbClr val="003366"/>
                                  </a:solidFill>
                                  <a:latin typeface="Cambria Math" panose="02040503050406030204" pitchFamily="18" charset="0"/>
                                </a:rPr>
                                <m:t>=</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𝑁</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𝐼𝐼</m:t>
                                  </m:r>
                                </m:sup>
                              </m:sSubSup>
                            </m:oMath>
                          </a14:m>
                          <a:endParaRPr lang="it-IT" dirty="0">
                            <a:solidFill>
                              <a:srgbClr val="003366"/>
                            </a:solidFill>
                          </a:endParaRPr>
                        </a:p>
                      </a:txBody>
                      <a:tcPr/>
                    </a:tc>
                    <a:tc>
                      <a:txBody>
                        <a:bodyPr/>
                        <a:lstStyle/>
                        <a:p>
                          <a:pPr/>
                          <a14:m>
                            <m:oMathPara xmlns:m="http://schemas.openxmlformats.org/officeDocument/2006/math">
                              <m:oMathParaPr>
                                <m:jc m:val="centerGroup"/>
                              </m:oMathParaPr>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𝑢</m:t>
                                    </m:r>
                                  </m:e>
                                  <m:sub>
                                    <m:r>
                                      <a:rPr lang="it-IT" b="0" i="1" smtClean="0">
                                        <a:solidFill>
                                          <a:srgbClr val="003366"/>
                                        </a:solidFill>
                                        <a:latin typeface="Cambria Math" panose="02040503050406030204" pitchFamily="18" charset="0"/>
                                      </a:rPr>
                                      <m:t>3</m:t>
                                    </m:r>
                                  </m:sub>
                                  <m:sup>
                                    <m:r>
                                      <a:rPr lang="it-IT" b="0" i="1" smtClean="0">
                                        <a:solidFill>
                                          <a:srgbClr val="003366"/>
                                        </a:solidFill>
                                        <a:latin typeface="Cambria Math" panose="02040503050406030204" pitchFamily="18" charset="0"/>
                                      </a:rPr>
                                      <m:t>𝐼𝐼</m:t>
                                    </m:r>
                                  </m:sup>
                                </m:sSubSup>
                                <m:r>
                                  <a:rPr lang="it-IT" b="0" i="1" smtClean="0">
                                    <a:solidFill>
                                      <a:srgbClr val="003366"/>
                                    </a:solidFill>
                                    <a:latin typeface="Cambria Math" panose="02040503050406030204" pitchFamily="18" charset="0"/>
                                  </a:rPr>
                                  <m:t>=0</m:t>
                                </m:r>
                              </m:oMath>
                            </m:oMathPara>
                          </a14:m>
                          <a:endParaRPr lang="it-IT" dirty="0">
                            <a:solidFill>
                              <a:srgbClr val="003366"/>
                            </a:solidFill>
                          </a:endParaRPr>
                        </a:p>
                      </a:txBody>
                      <a:tcPr/>
                    </a:tc>
                    <a:extLst>
                      <a:ext uri="{0D108BD9-81ED-4DB2-BD59-A6C34878D82A}">
                        <a16:rowId xmlns:a16="http://schemas.microsoft.com/office/drawing/2014/main" val="2041532035"/>
                      </a:ext>
                    </a:extLst>
                  </a:tr>
                  <a:tr h="370840">
                    <a:tc>
                      <a:txBody>
                        <a:bodyPr/>
                        <a:lstStyle/>
                        <a:p>
                          <a:pPr/>
                          <a14:m>
                            <m:oMathPara xmlns:m="http://schemas.openxmlformats.org/officeDocument/2006/math">
                              <m:oMathParaPr>
                                <m:jc m:val="centerGroup"/>
                              </m:oMathParaPr>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𝑣</m:t>
                                    </m:r>
                                  </m:e>
                                  <m:sub>
                                    <m:r>
                                      <a:rPr lang="it-IT" b="0" i="1" smtClean="0">
                                        <a:solidFill>
                                          <a:srgbClr val="003366"/>
                                        </a:solidFill>
                                        <a:latin typeface="Cambria Math" panose="02040503050406030204" pitchFamily="18" charset="0"/>
                                      </a:rPr>
                                      <m:t>1</m:t>
                                    </m:r>
                                  </m:sub>
                                  <m:sup>
                                    <m:r>
                                      <a:rPr lang="it-IT" b="0" i="1" smtClean="0">
                                        <a:solidFill>
                                          <a:srgbClr val="003366"/>
                                        </a:solidFill>
                                        <a:latin typeface="Cambria Math" panose="02040503050406030204" pitchFamily="18" charset="0"/>
                                      </a:rPr>
                                      <m:t>𝐼</m:t>
                                    </m:r>
                                  </m:sup>
                                </m:sSubSup>
                                <m:r>
                                  <a:rPr lang="it-IT" b="0" i="1" smtClean="0">
                                    <a:solidFill>
                                      <a:srgbClr val="003366"/>
                                    </a:solidFill>
                                    <a:latin typeface="Cambria Math" panose="02040503050406030204" pitchFamily="18" charset="0"/>
                                  </a:rPr>
                                  <m:t>=0</m:t>
                                </m:r>
                              </m:oMath>
                            </m:oMathPara>
                          </a14:m>
                          <a:endParaRPr lang="it-IT" dirty="0">
                            <a:solidFill>
                              <a:srgbClr val="003366"/>
                            </a:solidFill>
                          </a:endParaRPr>
                        </a:p>
                      </a:txBody>
                      <a:tcPr/>
                    </a:tc>
                    <a:tc>
                      <a:txBody>
                        <a:bodyPr/>
                        <a:lstStyle/>
                        <a:p>
                          <a14:m>
                            <m:oMath xmlns:m="http://schemas.openxmlformats.org/officeDocument/2006/math">
                              <m:r>
                                <a:rPr lang="it-IT" b="0" i="1" smtClean="0">
                                  <a:solidFill>
                                    <a:srgbClr val="003366"/>
                                  </a:solidFill>
                                  <a:latin typeface="Cambria Math" panose="02040503050406030204" pitchFamily="18" charset="0"/>
                                </a:rPr>
                                <m:t>         </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𝑣</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m:t>
                                  </m:r>
                                </m:sup>
                              </m:sSubSup>
                              <m:r>
                                <a:rPr lang="it-IT" b="0" i="1" smtClean="0">
                                  <a:solidFill>
                                    <a:srgbClr val="003366"/>
                                  </a:solidFill>
                                  <a:latin typeface="Cambria Math" panose="02040503050406030204" pitchFamily="18" charset="0"/>
                                </a:rPr>
                                <m:t>=</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𝑣</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𝐼𝐼</m:t>
                                  </m:r>
                                </m:sup>
                              </m:sSubSup>
                            </m:oMath>
                          </a14:m>
                          <a:r>
                            <a:rPr lang="it-IT" dirty="0">
                              <a:solidFill>
                                <a:srgbClr val="003366"/>
                              </a:solidFill>
                            </a:rPr>
                            <a:t>                 </a:t>
                          </a:r>
                          <a14:m>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𝑇</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m:t>
                                  </m:r>
                                </m:sup>
                              </m:sSubSup>
                              <m:r>
                                <a:rPr lang="it-IT" b="0" i="0" smtClean="0">
                                  <a:solidFill>
                                    <a:srgbClr val="003366"/>
                                  </a:solidFill>
                                  <a:latin typeface="Cambria Math" panose="02040503050406030204" pitchFamily="18" charset="0"/>
                                </a:rPr>
                                <m:t>=</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𝑇</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𝐼𝐼</m:t>
                                  </m:r>
                                </m:sup>
                              </m:sSubSup>
                            </m:oMath>
                          </a14:m>
                          <a:endParaRPr lang="it-IT" dirty="0">
                            <a:solidFill>
                              <a:srgbClr val="003366"/>
                            </a:solidFill>
                          </a:endParaRPr>
                        </a:p>
                      </a:txBody>
                      <a:tcPr/>
                    </a:tc>
                    <a:tc>
                      <a:txBody>
                        <a:bodyPr/>
                        <a:lstStyle/>
                        <a:p>
                          <a:pPr/>
                          <a14:m>
                            <m:oMathPara xmlns:m="http://schemas.openxmlformats.org/officeDocument/2006/math">
                              <m:oMathParaPr>
                                <m:jc m:val="centerGroup"/>
                              </m:oMathParaPr>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𝑣</m:t>
                                    </m:r>
                                  </m:e>
                                  <m:sub>
                                    <m:r>
                                      <a:rPr lang="it-IT" b="0" i="1" smtClean="0">
                                        <a:solidFill>
                                          <a:srgbClr val="003366"/>
                                        </a:solidFill>
                                        <a:latin typeface="Cambria Math" panose="02040503050406030204" pitchFamily="18" charset="0"/>
                                      </a:rPr>
                                      <m:t>3</m:t>
                                    </m:r>
                                  </m:sub>
                                  <m:sup>
                                    <m:r>
                                      <a:rPr lang="it-IT" b="0" i="1" smtClean="0">
                                        <a:solidFill>
                                          <a:srgbClr val="003366"/>
                                        </a:solidFill>
                                        <a:latin typeface="Cambria Math" panose="02040503050406030204" pitchFamily="18" charset="0"/>
                                      </a:rPr>
                                      <m:t>𝐼𝐼</m:t>
                                    </m:r>
                                  </m:sup>
                                </m:sSubSup>
                                <m:r>
                                  <a:rPr lang="it-IT" b="0" i="1" smtClean="0">
                                    <a:solidFill>
                                      <a:srgbClr val="003366"/>
                                    </a:solidFill>
                                    <a:latin typeface="Cambria Math" panose="02040503050406030204" pitchFamily="18" charset="0"/>
                                  </a:rPr>
                                  <m:t>=0</m:t>
                                </m:r>
                              </m:oMath>
                            </m:oMathPara>
                          </a14:m>
                          <a:endParaRPr lang="it-IT" dirty="0">
                            <a:solidFill>
                              <a:srgbClr val="003366"/>
                            </a:solidFill>
                          </a:endParaRPr>
                        </a:p>
                      </a:txBody>
                      <a:tcPr/>
                    </a:tc>
                    <a:extLst>
                      <a:ext uri="{0D108BD9-81ED-4DB2-BD59-A6C34878D82A}">
                        <a16:rowId xmlns:a16="http://schemas.microsoft.com/office/drawing/2014/main" val="3408931437"/>
                      </a:ext>
                    </a:extLst>
                  </a:tr>
                  <a:tr h="370840">
                    <a:tc>
                      <a:txBody>
                        <a:bodyPr/>
                        <a:lstStyle/>
                        <a:p>
                          <a:pPr/>
                          <a14:m>
                            <m:oMathPara xmlns:m="http://schemas.openxmlformats.org/officeDocument/2006/math">
                              <m:oMathParaPr>
                                <m:jc m:val="centerGroup"/>
                              </m:oMathParaPr>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𝜑</m:t>
                                    </m:r>
                                  </m:e>
                                  <m:sub>
                                    <m:r>
                                      <a:rPr lang="it-IT" b="0" i="1" smtClean="0">
                                        <a:solidFill>
                                          <a:srgbClr val="003366"/>
                                        </a:solidFill>
                                        <a:latin typeface="Cambria Math" panose="02040503050406030204" pitchFamily="18" charset="0"/>
                                      </a:rPr>
                                      <m:t>1</m:t>
                                    </m:r>
                                  </m:sub>
                                  <m:sup>
                                    <m:r>
                                      <a:rPr lang="it-IT" b="0" i="1" smtClean="0">
                                        <a:solidFill>
                                          <a:srgbClr val="003366"/>
                                        </a:solidFill>
                                        <a:latin typeface="Cambria Math" panose="02040503050406030204" pitchFamily="18" charset="0"/>
                                      </a:rPr>
                                      <m:t>𝐼</m:t>
                                    </m:r>
                                  </m:sup>
                                </m:sSubSup>
                                <m:r>
                                  <a:rPr lang="it-IT" b="0" i="1" smtClean="0">
                                    <a:solidFill>
                                      <a:srgbClr val="003366"/>
                                    </a:solidFill>
                                    <a:latin typeface="Cambria Math" panose="02040503050406030204" pitchFamily="18" charset="0"/>
                                  </a:rPr>
                                  <m:t>=0</m:t>
                                </m:r>
                              </m:oMath>
                            </m:oMathPara>
                          </a14:m>
                          <a:endParaRPr lang="it-IT" dirty="0">
                            <a:solidFill>
                              <a:srgbClr val="003366"/>
                            </a:solidFill>
                          </a:endParaRPr>
                        </a:p>
                      </a:txBody>
                      <a:tcPr/>
                    </a:tc>
                    <a:tc>
                      <a:txBody>
                        <a:bodyPr/>
                        <a:lstStyle/>
                        <a:p>
                          <a:pPr/>
                          <a14:m>
                            <m:oMathPara xmlns:m="http://schemas.openxmlformats.org/officeDocument/2006/math">
                              <m:oMathParaPr>
                                <m:jc m:val="left"/>
                              </m:oMathParaPr>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𝑀</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m:t>
                                    </m:r>
                                  </m:sup>
                                </m:sSubSup>
                                <m:r>
                                  <a:rPr lang="it-IT" b="0" i="1" smtClean="0">
                                    <a:solidFill>
                                      <a:srgbClr val="003366"/>
                                    </a:solidFill>
                                    <a:latin typeface="Cambria Math" panose="02040503050406030204" pitchFamily="18" charset="0"/>
                                  </a:rPr>
                                  <m:t>=</m:t>
                                </m:r>
                                <m:r>
                                  <a:rPr lang="it-IT" b="0" i="1" smtClean="0">
                                    <a:solidFill>
                                      <a:srgbClr val="003366"/>
                                    </a:solidFill>
                                    <a:latin typeface="Cambria Math" panose="02040503050406030204" pitchFamily="18" charset="0"/>
                                  </a:rPr>
                                  <m:t>𝑘</m:t>
                                </m:r>
                                <m:d>
                                  <m:dPr>
                                    <m:ctrlPr>
                                      <a:rPr lang="it-IT" b="0" i="1" smtClean="0">
                                        <a:solidFill>
                                          <a:srgbClr val="003366"/>
                                        </a:solidFill>
                                        <a:latin typeface="Cambria Math" panose="02040503050406030204" pitchFamily="18" charset="0"/>
                                      </a:rPr>
                                    </m:ctrlPr>
                                  </m:dPr>
                                  <m:e>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𝜑</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m:t>
                                        </m:r>
                                      </m:sup>
                                    </m:sSubSup>
                                    <m:r>
                                      <a:rPr lang="it-IT" b="0" i="1" smtClean="0">
                                        <a:solidFill>
                                          <a:srgbClr val="003366"/>
                                        </a:solidFill>
                                        <a:latin typeface="Cambria Math" panose="02040503050406030204" pitchFamily="18" charset="0"/>
                                      </a:rPr>
                                      <m:t>−</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𝜑</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𝐼𝐼</m:t>
                                        </m:r>
                                      </m:sup>
                                    </m:sSubSup>
                                  </m:e>
                                </m:d>
                                <m:r>
                                  <a:rPr lang="it-IT" b="0" i="1" smtClean="0">
                                    <a:solidFill>
                                      <a:srgbClr val="003366"/>
                                    </a:solidFill>
                                    <a:latin typeface="Cambria Math" panose="02040503050406030204" pitchFamily="18" charset="0"/>
                                  </a:rPr>
                                  <m:t>     </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     </m:t>
                                    </m:r>
                                    <m:r>
                                      <a:rPr lang="it-IT" b="0" i="1" smtClean="0">
                                        <a:solidFill>
                                          <a:srgbClr val="003366"/>
                                        </a:solidFill>
                                        <a:latin typeface="Cambria Math" panose="02040503050406030204" pitchFamily="18" charset="0"/>
                                      </a:rPr>
                                      <m:t>𝑀</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m:t>
                                    </m:r>
                                  </m:sup>
                                </m:sSubSup>
                                <m:r>
                                  <a:rPr lang="it-IT" b="0" i="0" smtClean="0">
                                    <a:solidFill>
                                      <a:srgbClr val="003366"/>
                                    </a:solidFill>
                                    <a:latin typeface="Cambria Math" panose="02040503050406030204" pitchFamily="18" charset="0"/>
                                  </a:rPr>
                                  <m:t>=</m:t>
                                </m:r>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𝑀</m:t>
                                    </m:r>
                                  </m:e>
                                  <m:sub>
                                    <m:r>
                                      <a:rPr lang="it-IT" b="0" i="1" smtClean="0">
                                        <a:solidFill>
                                          <a:srgbClr val="003366"/>
                                        </a:solidFill>
                                        <a:latin typeface="Cambria Math" panose="02040503050406030204" pitchFamily="18" charset="0"/>
                                      </a:rPr>
                                      <m:t>2</m:t>
                                    </m:r>
                                  </m:sub>
                                  <m:sup>
                                    <m:r>
                                      <a:rPr lang="it-IT" b="0" i="1" smtClean="0">
                                        <a:solidFill>
                                          <a:srgbClr val="003366"/>
                                        </a:solidFill>
                                        <a:latin typeface="Cambria Math" panose="02040503050406030204" pitchFamily="18" charset="0"/>
                                      </a:rPr>
                                      <m:t>𝐼𝐼</m:t>
                                    </m:r>
                                  </m:sup>
                                </m:sSubSup>
                              </m:oMath>
                            </m:oMathPara>
                          </a14:m>
                          <a:endParaRPr lang="it-IT" dirty="0">
                            <a:solidFill>
                              <a:srgbClr val="003366"/>
                            </a:solidFill>
                          </a:endParaRPr>
                        </a:p>
                      </a:txBody>
                      <a:tcPr/>
                    </a:tc>
                    <a:tc>
                      <a:txBody>
                        <a:bodyPr/>
                        <a:lstStyle/>
                        <a:p>
                          <a:pPr/>
                          <a14:m>
                            <m:oMathPara xmlns:m="http://schemas.openxmlformats.org/officeDocument/2006/math">
                              <m:oMathParaPr>
                                <m:jc m:val="centerGroup"/>
                              </m:oMathParaPr>
                              <m:oMath xmlns:m="http://schemas.openxmlformats.org/officeDocument/2006/math">
                                <m:sSubSup>
                                  <m:sSubSupPr>
                                    <m:ctrlPr>
                                      <a:rPr lang="it-IT" b="0" i="1" smtClean="0">
                                        <a:solidFill>
                                          <a:srgbClr val="003366"/>
                                        </a:solidFill>
                                        <a:latin typeface="Cambria Math" panose="02040503050406030204" pitchFamily="18" charset="0"/>
                                      </a:rPr>
                                    </m:ctrlPr>
                                  </m:sSubSupPr>
                                  <m:e>
                                    <m:r>
                                      <a:rPr lang="it-IT" b="0" i="1" smtClean="0">
                                        <a:solidFill>
                                          <a:srgbClr val="003366"/>
                                        </a:solidFill>
                                        <a:latin typeface="Cambria Math" panose="02040503050406030204" pitchFamily="18" charset="0"/>
                                      </a:rPr>
                                      <m:t>𝜑</m:t>
                                    </m:r>
                                  </m:e>
                                  <m:sub>
                                    <m:r>
                                      <a:rPr lang="it-IT" b="0" i="1" smtClean="0">
                                        <a:solidFill>
                                          <a:srgbClr val="003366"/>
                                        </a:solidFill>
                                        <a:latin typeface="Cambria Math" panose="02040503050406030204" pitchFamily="18" charset="0"/>
                                      </a:rPr>
                                      <m:t>3</m:t>
                                    </m:r>
                                  </m:sub>
                                  <m:sup>
                                    <m:r>
                                      <a:rPr lang="it-IT" b="0" i="1" smtClean="0">
                                        <a:solidFill>
                                          <a:srgbClr val="003366"/>
                                        </a:solidFill>
                                        <a:latin typeface="Cambria Math" panose="02040503050406030204" pitchFamily="18" charset="0"/>
                                      </a:rPr>
                                      <m:t>𝐼𝐼</m:t>
                                    </m:r>
                                  </m:sup>
                                </m:sSubSup>
                                <m:r>
                                  <a:rPr lang="it-IT" b="0" i="1" smtClean="0">
                                    <a:solidFill>
                                      <a:srgbClr val="003366"/>
                                    </a:solidFill>
                                    <a:latin typeface="Cambria Math" panose="02040503050406030204" pitchFamily="18" charset="0"/>
                                  </a:rPr>
                                  <m:t>=0</m:t>
                                </m:r>
                              </m:oMath>
                            </m:oMathPara>
                          </a14:m>
                          <a:endParaRPr lang="it-IT" dirty="0">
                            <a:solidFill>
                              <a:srgbClr val="003366"/>
                            </a:solidFill>
                          </a:endParaRPr>
                        </a:p>
                      </a:txBody>
                      <a:tcPr/>
                    </a:tc>
                    <a:extLst>
                      <a:ext uri="{0D108BD9-81ED-4DB2-BD59-A6C34878D82A}">
                        <a16:rowId xmlns:a16="http://schemas.microsoft.com/office/drawing/2014/main" val="91263994"/>
                      </a:ext>
                    </a:extLst>
                  </a:tr>
                </a:tbl>
              </a:graphicData>
            </a:graphic>
          </p:graphicFrame>
        </mc:Choice>
        <mc:Fallback xmlns="">
          <p:graphicFrame>
            <p:nvGraphicFramePr>
              <p:cNvPr id="7" name="Tabella 7">
                <a:extLst>
                  <a:ext uri="{FF2B5EF4-FFF2-40B4-BE49-F238E27FC236}">
                    <a16:creationId xmlns:a16="http://schemas.microsoft.com/office/drawing/2014/main" id="{6E92D693-CC8E-EF73-DF96-FB2F9A815CD2}"/>
                  </a:ext>
                </a:extLst>
              </p:cNvPr>
              <p:cNvGraphicFramePr>
                <a:graphicFrameLocks noGrp="1"/>
              </p:cNvGraphicFramePr>
              <p:nvPr>
                <p:extLst>
                  <p:ext uri="{D42A27DB-BD31-4B8C-83A1-F6EECF244321}">
                    <p14:modId xmlns:p14="http://schemas.microsoft.com/office/powerpoint/2010/main" val="3886131301"/>
                  </p:ext>
                </p:extLst>
              </p:nvPr>
            </p:nvGraphicFramePr>
            <p:xfrm>
              <a:off x="811320" y="4783890"/>
              <a:ext cx="10569360" cy="1509141"/>
            </p:xfrm>
            <a:graphic>
              <a:graphicData uri="http://schemas.openxmlformats.org/drawingml/2006/table">
                <a:tbl>
                  <a:tblPr firstRow="1" bandRow="1">
                    <a:tableStyleId>{5C22544A-7EE6-4342-B048-85BDC9FD1C3A}</a:tableStyleId>
                  </a:tblPr>
                  <a:tblGrid>
                    <a:gridCol w="3523120">
                      <a:extLst>
                        <a:ext uri="{9D8B030D-6E8A-4147-A177-3AD203B41FA5}">
                          <a16:colId xmlns:a16="http://schemas.microsoft.com/office/drawing/2014/main" val="1585207566"/>
                        </a:ext>
                      </a:extLst>
                    </a:gridCol>
                    <a:gridCol w="3523120">
                      <a:extLst>
                        <a:ext uri="{9D8B030D-6E8A-4147-A177-3AD203B41FA5}">
                          <a16:colId xmlns:a16="http://schemas.microsoft.com/office/drawing/2014/main" val="3187719034"/>
                        </a:ext>
                      </a:extLst>
                    </a:gridCol>
                    <a:gridCol w="3523120">
                      <a:extLst>
                        <a:ext uri="{9D8B030D-6E8A-4147-A177-3AD203B41FA5}">
                          <a16:colId xmlns:a16="http://schemas.microsoft.com/office/drawing/2014/main" val="2702446636"/>
                        </a:ext>
                      </a:extLst>
                    </a:gridCol>
                  </a:tblGrid>
                  <a:tr h="396240">
                    <a:tc>
                      <a:txBody>
                        <a:bodyPr/>
                        <a:lstStyle/>
                        <a:p>
                          <a:pPr algn="ctr"/>
                          <a:r>
                            <a:rPr lang="it-IT" sz="2000" dirty="0">
                              <a:latin typeface="Garamond" panose="02020404030301010803" pitchFamily="18" charset="0"/>
                            </a:rPr>
                            <a:t>Nodo 1</a:t>
                          </a:r>
                        </a:p>
                      </a:txBody>
                      <a:tcPr>
                        <a:solidFill>
                          <a:srgbClr val="003366"/>
                        </a:solidFill>
                      </a:tcPr>
                    </a:tc>
                    <a:tc>
                      <a:txBody>
                        <a:bodyPr/>
                        <a:lstStyle/>
                        <a:p>
                          <a:pPr algn="ctr"/>
                          <a:r>
                            <a:rPr lang="it-IT" sz="2000" dirty="0">
                              <a:latin typeface="Garamond" panose="02020404030301010803" pitchFamily="18" charset="0"/>
                            </a:rPr>
                            <a:t>Nodo 2</a:t>
                          </a:r>
                        </a:p>
                      </a:txBody>
                      <a:tcPr>
                        <a:solidFill>
                          <a:srgbClr val="003366"/>
                        </a:solidFill>
                      </a:tcPr>
                    </a:tc>
                    <a:tc>
                      <a:txBody>
                        <a:bodyPr/>
                        <a:lstStyle/>
                        <a:p>
                          <a:pPr algn="ctr"/>
                          <a:r>
                            <a:rPr lang="it-IT" sz="2000" dirty="0">
                              <a:latin typeface="Garamond" panose="02020404030301010803" pitchFamily="18" charset="0"/>
                            </a:rPr>
                            <a:t>Nodo 3</a:t>
                          </a:r>
                        </a:p>
                      </a:txBody>
                      <a:tcPr>
                        <a:solidFill>
                          <a:srgbClr val="003366"/>
                        </a:solidFill>
                      </a:tcPr>
                    </a:tc>
                    <a:extLst>
                      <a:ext uri="{0D108BD9-81ED-4DB2-BD59-A6C34878D82A}">
                        <a16:rowId xmlns:a16="http://schemas.microsoft.com/office/drawing/2014/main" val="2683623300"/>
                      </a:ext>
                    </a:extLst>
                  </a:tr>
                  <a:tr h="370967">
                    <a:tc>
                      <a:txBody>
                        <a:bodyPr/>
                        <a:lstStyle/>
                        <a:p>
                          <a:endParaRPr lang="it-IT"/>
                        </a:p>
                      </a:txBody>
                      <a:tcPr>
                        <a:blipFill>
                          <a:blip r:embed="rId4"/>
                          <a:stretch>
                            <a:fillRect l="-173" t="-112903" r="-200865" b="-204839"/>
                          </a:stretch>
                        </a:blipFill>
                      </a:tcPr>
                    </a:tc>
                    <a:tc>
                      <a:txBody>
                        <a:bodyPr/>
                        <a:lstStyle/>
                        <a:p>
                          <a:endParaRPr lang="it-IT"/>
                        </a:p>
                      </a:txBody>
                      <a:tcPr>
                        <a:blipFill>
                          <a:blip r:embed="rId4"/>
                          <a:stretch>
                            <a:fillRect l="-100173" t="-112903" r="-100865" b="-204839"/>
                          </a:stretch>
                        </a:blipFill>
                      </a:tcPr>
                    </a:tc>
                    <a:tc>
                      <a:txBody>
                        <a:bodyPr/>
                        <a:lstStyle/>
                        <a:p>
                          <a:endParaRPr lang="it-IT"/>
                        </a:p>
                      </a:txBody>
                      <a:tcPr>
                        <a:blipFill>
                          <a:blip r:embed="rId4"/>
                          <a:stretch>
                            <a:fillRect l="-200173" t="-112903" r="-865" b="-204839"/>
                          </a:stretch>
                        </a:blipFill>
                      </a:tcPr>
                    </a:tc>
                    <a:extLst>
                      <a:ext uri="{0D108BD9-81ED-4DB2-BD59-A6C34878D82A}">
                        <a16:rowId xmlns:a16="http://schemas.microsoft.com/office/drawing/2014/main" val="2041532035"/>
                      </a:ext>
                    </a:extLst>
                  </a:tr>
                  <a:tr h="370967">
                    <a:tc>
                      <a:txBody>
                        <a:bodyPr/>
                        <a:lstStyle/>
                        <a:p>
                          <a:endParaRPr lang="it-IT"/>
                        </a:p>
                      </a:txBody>
                      <a:tcPr>
                        <a:blipFill>
                          <a:blip r:embed="rId4"/>
                          <a:stretch>
                            <a:fillRect l="-173" t="-216393" r="-200865" b="-108197"/>
                          </a:stretch>
                        </a:blipFill>
                      </a:tcPr>
                    </a:tc>
                    <a:tc>
                      <a:txBody>
                        <a:bodyPr/>
                        <a:lstStyle/>
                        <a:p>
                          <a:endParaRPr lang="it-IT"/>
                        </a:p>
                      </a:txBody>
                      <a:tcPr>
                        <a:blipFill>
                          <a:blip r:embed="rId4"/>
                          <a:stretch>
                            <a:fillRect l="-100173" t="-216393" r="-100865" b="-108197"/>
                          </a:stretch>
                        </a:blipFill>
                      </a:tcPr>
                    </a:tc>
                    <a:tc>
                      <a:txBody>
                        <a:bodyPr/>
                        <a:lstStyle/>
                        <a:p>
                          <a:endParaRPr lang="it-IT"/>
                        </a:p>
                      </a:txBody>
                      <a:tcPr>
                        <a:blipFill>
                          <a:blip r:embed="rId4"/>
                          <a:stretch>
                            <a:fillRect l="-200173" t="-216393" r="-865" b="-108197"/>
                          </a:stretch>
                        </a:blipFill>
                      </a:tcPr>
                    </a:tc>
                    <a:extLst>
                      <a:ext uri="{0D108BD9-81ED-4DB2-BD59-A6C34878D82A}">
                        <a16:rowId xmlns:a16="http://schemas.microsoft.com/office/drawing/2014/main" val="3408931437"/>
                      </a:ext>
                    </a:extLst>
                  </a:tr>
                  <a:tr h="370967">
                    <a:tc>
                      <a:txBody>
                        <a:bodyPr/>
                        <a:lstStyle/>
                        <a:p>
                          <a:endParaRPr lang="it-IT"/>
                        </a:p>
                      </a:txBody>
                      <a:tcPr>
                        <a:blipFill>
                          <a:blip r:embed="rId4"/>
                          <a:stretch>
                            <a:fillRect l="-173" t="-316393" r="-200865" b="-8197"/>
                          </a:stretch>
                        </a:blipFill>
                      </a:tcPr>
                    </a:tc>
                    <a:tc>
                      <a:txBody>
                        <a:bodyPr/>
                        <a:lstStyle/>
                        <a:p>
                          <a:endParaRPr lang="it-IT"/>
                        </a:p>
                      </a:txBody>
                      <a:tcPr>
                        <a:blipFill>
                          <a:blip r:embed="rId4"/>
                          <a:stretch>
                            <a:fillRect l="-100173" t="-316393" r="-100865" b="-8197"/>
                          </a:stretch>
                        </a:blipFill>
                      </a:tcPr>
                    </a:tc>
                    <a:tc>
                      <a:txBody>
                        <a:bodyPr/>
                        <a:lstStyle/>
                        <a:p>
                          <a:endParaRPr lang="it-IT"/>
                        </a:p>
                      </a:txBody>
                      <a:tcPr>
                        <a:blipFill>
                          <a:blip r:embed="rId4"/>
                          <a:stretch>
                            <a:fillRect l="-200173" t="-316393" r="-865" b="-8197"/>
                          </a:stretch>
                        </a:blipFill>
                      </a:tcPr>
                    </a:tc>
                    <a:extLst>
                      <a:ext uri="{0D108BD9-81ED-4DB2-BD59-A6C34878D82A}">
                        <a16:rowId xmlns:a16="http://schemas.microsoft.com/office/drawing/2014/main" val="91263994"/>
                      </a:ext>
                    </a:extLst>
                  </a:tr>
                </a:tbl>
              </a:graphicData>
            </a:graphic>
          </p:graphicFrame>
        </mc:Fallback>
      </mc:AlternateContent>
      <mc:AlternateContent xmlns:mc="http://schemas.openxmlformats.org/markup-compatibility/2006" xmlns:a14="http://schemas.microsoft.com/office/drawing/2010/main">
        <mc:Choice Requires="a14">
          <p:sp>
            <p:nvSpPr>
              <p:cNvPr id="8" name="CasellaDiTesto 7">
                <a:extLst>
                  <a:ext uri="{FF2B5EF4-FFF2-40B4-BE49-F238E27FC236}">
                    <a16:creationId xmlns:a16="http://schemas.microsoft.com/office/drawing/2014/main" id="{BF0F1D96-4E82-3B20-41C5-4A8B5181D7A9}"/>
                  </a:ext>
                </a:extLst>
              </p:cNvPr>
              <p:cNvSpPr txBox="1"/>
              <p:nvPr/>
            </p:nvSpPr>
            <p:spPr>
              <a:xfrm>
                <a:off x="8674803" y="1286730"/>
                <a:ext cx="2705877" cy="318266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it-IT" sz="2000" b="0" i="1" smtClean="0">
                          <a:solidFill>
                            <a:srgbClr val="003366"/>
                          </a:solidFill>
                          <a:latin typeface="Cambria Math" panose="02040503050406030204" pitchFamily="18" charset="0"/>
                        </a:rPr>
                        <m:t>𝑘</m:t>
                      </m:r>
                      <m:r>
                        <a:rPr lang="it-IT" sz="2000" b="0" i="1" smtClean="0">
                          <a:solidFill>
                            <a:srgbClr val="003366"/>
                          </a:solidFill>
                          <a:latin typeface="Cambria Math" panose="02040503050406030204" pitchFamily="18" charset="0"/>
                        </a:rPr>
                        <m:t>=</m:t>
                      </m:r>
                      <m:f>
                        <m:fPr>
                          <m:ctrlPr>
                            <a:rPr lang="it-IT" sz="2000" b="0" i="1" smtClean="0">
                              <a:solidFill>
                                <a:srgbClr val="003366"/>
                              </a:solidFill>
                              <a:latin typeface="Cambria Math" panose="02040503050406030204" pitchFamily="18" charset="0"/>
                            </a:rPr>
                          </m:ctrlPr>
                        </m:fPr>
                        <m:num>
                          <m:r>
                            <a:rPr lang="it-IT" sz="2000" b="0" i="1" smtClean="0">
                              <a:solidFill>
                                <a:srgbClr val="003366"/>
                              </a:solidFill>
                              <a:latin typeface="Cambria Math" panose="02040503050406030204" pitchFamily="18" charset="0"/>
                            </a:rPr>
                            <m:t>𝐸𝐽</m:t>
                          </m:r>
                        </m:num>
                        <m:den>
                          <m:sSub>
                            <m:sSubPr>
                              <m:ctrlPr>
                                <a:rPr lang="it-IT" sz="2000" b="0" i="1" smtClean="0">
                                  <a:solidFill>
                                    <a:srgbClr val="003366"/>
                                  </a:solidFill>
                                  <a:latin typeface="Cambria Math" panose="02040503050406030204" pitchFamily="18" charset="0"/>
                                </a:rPr>
                              </m:ctrlPr>
                            </m:sSubPr>
                            <m:e>
                              <m:r>
                                <a:rPr lang="it-IT" sz="2000" b="0" i="1" smtClean="0">
                                  <a:solidFill>
                                    <a:srgbClr val="003366"/>
                                  </a:solidFill>
                                  <a:latin typeface="Cambria Math" panose="02040503050406030204" pitchFamily="18" charset="0"/>
                                </a:rPr>
                                <m:t>𝐿</m:t>
                              </m:r>
                            </m:e>
                            <m:sub>
                              <m:r>
                                <a:rPr lang="it-IT" sz="2000" b="0" i="1" smtClean="0">
                                  <a:solidFill>
                                    <a:srgbClr val="003366"/>
                                  </a:solidFill>
                                  <a:latin typeface="Cambria Math" panose="02040503050406030204" pitchFamily="18" charset="0"/>
                                </a:rPr>
                                <m:t>𝑎𝑟𝑐𝑜</m:t>
                              </m:r>
                            </m:sub>
                          </m:sSub>
                        </m:den>
                      </m:f>
                      <m:r>
                        <a:rPr lang="it-IT" sz="2000" b="0" i="1" smtClean="0">
                          <a:latin typeface="Cambria Math" panose="02040503050406030204" pitchFamily="18" charset="0"/>
                        </a:rPr>
                        <m:t>  </m:t>
                      </m:r>
                    </m:oMath>
                  </m:oMathPara>
                </a14:m>
                <a:endParaRPr lang="it-IT" sz="2000" b="0" dirty="0"/>
              </a:p>
              <a:p>
                <a:endParaRPr lang="it-IT" sz="2000" dirty="0"/>
              </a:p>
              <a:p>
                <a:pPr/>
                <a14:m>
                  <m:oMathPara xmlns:m="http://schemas.openxmlformats.org/officeDocument/2006/math">
                    <m:oMathParaPr>
                      <m:jc m:val="centerGroup"/>
                    </m:oMathParaPr>
                    <m:oMath xmlns:m="http://schemas.openxmlformats.org/officeDocument/2006/math">
                      <m:sSub>
                        <m:sSubPr>
                          <m:ctrlPr>
                            <a:rPr lang="it-IT" sz="2000" b="0" i="1" smtClean="0">
                              <a:solidFill>
                                <a:srgbClr val="003366"/>
                              </a:solidFill>
                              <a:latin typeface="Cambria Math" panose="02040503050406030204" pitchFamily="18" charset="0"/>
                            </a:rPr>
                          </m:ctrlPr>
                        </m:sSubPr>
                        <m:e>
                          <m:r>
                            <a:rPr lang="it-IT" sz="2000" b="0" i="1" smtClean="0">
                              <a:solidFill>
                                <a:srgbClr val="003366"/>
                              </a:solidFill>
                              <a:latin typeface="Cambria Math" panose="02040503050406030204" pitchFamily="18" charset="0"/>
                            </a:rPr>
                            <m:t>𝑞</m:t>
                          </m:r>
                        </m:e>
                        <m:sub>
                          <m:r>
                            <a:rPr lang="it-IT" sz="2000" b="0" i="1" smtClean="0">
                              <a:solidFill>
                                <a:srgbClr val="003366"/>
                              </a:solidFill>
                              <a:latin typeface="Cambria Math" panose="02040503050406030204" pitchFamily="18" charset="0"/>
                            </a:rPr>
                            <m:t>0</m:t>
                          </m:r>
                        </m:sub>
                      </m:sSub>
                      <m:r>
                        <a:rPr lang="it-IT" sz="2000" b="0" i="1" smtClean="0">
                          <a:solidFill>
                            <a:srgbClr val="003366"/>
                          </a:solidFill>
                          <a:latin typeface="Cambria Math" panose="02040503050406030204" pitchFamily="18" charset="0"/>
                        </a:rPr>
                        <m:t>=100 </m:t>
                      </m:r>
                      <m:r>
                        <a:rPr lang="it-IT" sz="2000" b="0" i="1" smtClean="0">
                          <a:solidFill>
                            <a:srgbClr val="003366"/>
                          </a:solidFill>
                          <a:latin typeface="Cambria Math" panose="02040503050406030204" pitchFamily="18" charset="0"/>
                        </a:rPr>
                        <m:t>𝑘𝑁</m:t>
                      </m:r>
                      <m:r>
                        <a:rPr lang="it-IT" sz="2000" b="0" i="1" smtClean="0">
                          <a:solidFill>
                            <a:srgbClr val="003366"/>
                          </a:solidFill>
                          <a:latin typeface="Cambria Math" panose="02040503050406030204" pitchFamily="18" charset="0"/>
                        </a:rPr>
                        <m:t>/</m:t>
                      </m:r>
                      <m:r>
                        <a:rPr lang="it-IT" sz="2000" b="0" i="1" smtClean="0">
                          <a:solidFill>
                            <a:srgbClr val="003366"/>
                          </a:solidFill>
                          <a:latin typeface="Cambria Math" panose="02040503050406030204" pitchFamily="18" charset="0"/>
                        </a:rPr>
                        <m:t>𝑚</m:t>
                      </m:r>
                    </m:oMath>
                  </m:oMathPara>
                </a14:m>
                <a:endParaRPr lang="it-IT" sz="2000" dirty="0">
                  <a:solidFill>
                    <a:srgbClr val="003366"/>
                  </a:solidFill>
                </a:endParaRPr>
              </a:p>
              <a:p>
                <a:endParaRPr lang="it-IT" sz="2000" dirty="0">
                  <a:solidFill>
                    <a:srgbClr val="003366"/>
                  </a:solidFill>
                </a:endParaRPr>
              </a:p>
              <a:p>
                <a:pPr/>
                <a14:m>
                  <m:oMathPara xmlns:m="http://schemas.openxmlformats.org/officeDocument/2006/math">
                    <m:oMathParaPr>
                      <m:jc m:val="centerGroup"/>
                    </m:oMathParaPr>
                    <m:oMath xmlns:m="http://schemas.openxmlformats.org/officeDocument/2006/math">
                      <m:r>
                        <a:rPr lang="it-IT" sz="2000" b="0" i="1" smtClean="0">
                          <a:solidFill>
                            <a:srgbClr val="003366"/>
                          </a:solidFill>
                          <a:latin typeface="Cambria Math" panose="02040503050406030204" pitchFamily="18" charset="0"/>
                        </a:rPr>
                        <m:t>𝐿</m:t>
                      </m:r>
                      <m:r>
                        <a:rPr lang="it-IT" sz="2000" b="0" i="1" smtClean="0">
                          <a:solidFill>
                            <a:srgbClr val="003366"/>
                          </a:solidFill>
                          <a:latin typeface="Cambria Math" panose="02040503050406030204" pitchFamily="18" charset="0"/>
                        </a:rPr>
                        <m:t>=100 </m:t>
                      </m:r>
                      <m:r>
                        <a:rPr lang="it-IT" sz="2000" b="0" i="1" smtClean="0">
                          <a:solidFill>
                            <a:srgbClr val="003366"/>
                          </a:solidFill>
                          <a:latin typeface="Cambria Math" panose="02040503050406030204" pitchFamily="18" charset="0"/>
                        </a:rPr>
                        <m:t>𝑚</m:t>
                      </m:r>
                    </m:oMath>
                  </m:oMathPara>
                </a14:m>
                <a:endParaRPr lang="it-IT" sz="2000" b="0" dirty="0">
                  <a:solidFill>
                    <a:srgbClr val="003366"/>
                  </a:solidFill>
                </a:endParaRPr>
              </a:p>
              <a:p>
                <a:endParaRPr lang="it-IT" sz="2000" dirty="0">
                  <a:solidFill>
                    <a:srgbClr val="003366"/>
                  </a:solidFill>
                </a:endParaRPr>
              </a:p>
              <a:p>
                <a:pPr/>
                <a14:m>
                  <m:oMathPara xmlns:m="http://schemas.openxmlformats.org/officeDocument/2006/math">
                    <m:oMathParaPr>
                      <m:jc m:val="centerGroup"/>
                    </m:oMathParaPr>
                    <m:oMath xmlns:m="http://schemas.openxmlformats.org/officeDocument/2006/math">
                      <m:r>
                        <a:rPr lang="it-IT" sz="2000" b="0" i="1" smtClean="0">
                          <a:solidFill>
                            <a:srgbClr val="003366"/>
                          </a:solidFill>
                          <a:latin typeface="Cambria Math" panose="02040503050406030204" pitchFamily="18" charset="0"/>
                        </a:rPr>
                        <m:t>𝑓</m:t>
                      </m:r>
                      <m:r>
                        <a:rPr lang="it-IT" sz="2000" b="0" i="1" smtClean="0">
                          <a:solidFill>
                            <a:srgbClr val="003366"/>
                          </a:solidFill>
                          <a:latin typeface="Cambria Math" panose="02040503050406030204" pitchFamily="18" charset="0"/>
                        </a:rPr>
                        <m:t>=30 </m:t>
                      </m:r>
                      <m:r>
                        <a:rPr lang="it-IT" sz="2000" b="0" i="1" smtClean="0">
                          <a:solidFill>
                            <a:srgbClr val="003366"/>
                          </a:solidFill>
                          <a:latin typeface="Cambria Math" panose="02040503050406030204" pitchFamily="18" charset="0"/>
                        </a:rPr>
                        <m:t>𝑚</m:t>
                      </m:r>
                    </m:oMath>
                  </m:oMathPara>
                </a14:m>
                <a:endParaRPr lang="it-IT" sz="2000" dirty="0">
                  <a:solidFill>
                    <a:srgbClr val="003366"/>
                  </a:solidFill>
                </a:endParaRPr>
              </a:p>
              <a:p>
                <a:endParaRPr lang="it-IT" sz="2000" dirty="0">
                  <a:solidFill>
                    <a:srgbClr val="003366"/>
                  </a:solidFill>
                </a:endParaRPr>
              </a:p>
              <a:p>
                <a:pPr algn="ctr"/>
                <a:r>
                  <a:rPr lang="el-GR" sz="2000" i="1" dirty="0">
                    <a:solidFill>
                      <a:srgbClr val="003366"/>
                    </a:solidFill>
                    <a:latin typeface="Cambria Math" panose="02040503050406030204" pitchFamily="18" charset="0"/>
                  </a:rPr>
                  <a:t>γ</a:t>
                </a:r>
                <a:r>
                  <a:rPr lang="it-IT" sz="2000" i="1" dirty="0">
                    <a:solidFill>
                      <a:srgbClr val="003366"/>
                    </a:solidFill>
                    <a:latin typeface="Cambria Math" panose="02040503050406030204" pitchFamily="18" charset="0"/>
                  </a:rPr>
                  <a:t> = 78,5 kN/m3</a:t>
                </a:r>
              </a:p>
            </p:txBody>
          </p:sp>
        </mc:Choice>
        <mc:Fallback xmlns="">
          <p:sp>
            <p:nvSpPr>
              <p:cNvPr id="8" name="CasellaDiTesto 7">
                <a:extLst>
                  <a:ext uri="{FF2B5EF4-FFF2-40B4-BE49-F238E27FC236}">
                    <a16:creationId xmlns:a16="http://schemas.microsoft.com/office/drawing/2014/main" id="{BF0F1D96-4E82-3B20-41C5-4A8B5181D7A9}"/>
                  </a:ext>
                </a:extLst>
              </p:cNvPr>
              <p:cNvSpPr txBox="1">
                <a:spLocks noRot="1" noChangeAspect="1" noMove="1" noResize="1" noEditPoints="1" noAdjustHandles="1" noChangeArrowheads="1" noChangeShapeType="1" noTextEdit="1"/>
              </p:cNvSpPr>
              <p:nvPr/>
            </p:nvSpPr>
            <p:spPr>
              <a:xfrm>
                <a:off x="8674803" y="1286730"/>
                <a:ext cx="2705877" cy="3182666"/>
              </a:xfrm>
              <a:prstGeom prst="rect">
                <a:avLst/>
              </a:prstGeom>
              <a:blipFill>
                <a:blip r:embed="rId5"/>
                <a:stretch>
                  <a:fillRect b="-2490"/>
                </a:stretch>
              </a:blipFill>
            </p:spPr>
            <p:txBody>
              <a:bodyPr/>
              <a:lstStyle/>
              <a:p>
                <a:r>
                  <a:rPr lang="it-IT">
                    <a:noFill/>
                  </a:rPr>
                  <a:t> </a:t>
                </a:r>
              </a:p>
            </p:txBody>
          </p:sp>
        </mc:Fallback>
      </mc:AlternateContent>
      <p:sp>
        <p:nvSpPr>
          <p:cNvPr id="5" name="CasellaDiTesto 4">
            <a:extLst>
              <a:ext uri="{FF2B5EF4-FFF2-40B4-BE49-F238E27FC236}">
                <a16:creationId xmlns:a16="http://schemas.microsoft.com/office/drawing/2014/main" id="{7EBCEF03-B68D-7D64-0692-F5797A3E5AD6}"/>
              </a:ext>
            </a:extLst>
          </p:cNvPr>
          <p:cNvSpPr txBox="1"/>
          <p:nvPr/>
        </p:nvSpPr>
        <p:spPr>
          <a:xfrm>
            <a:off x="947420" y="3977639"/>
            <a:ext cx="198120" cy="338554"/>
          </a:xfrm>
          <a:prstGeom prst="rect">
            <a:avLst/>
          </a:prstGeom>
          <a:noFill/>
        </p:spPr>
        <p:txBody>
          <a:bodyPr wrap="square" rtlCol="0">
            <a:spAutoFit/>
          </a:bodyPr>
          <a:lstStyle/>
          <a:p>
            <a:r>
              <a:rPr lang="it-IT" sz="1600" b="1" dirty="0">
                <a:solidFill>
                  <a:srgbClr val="003366"/>
                </a:solidFill>
                <a:latin typeface="Garamond" panose="02020404030301010803" pitchFamily="18" charset="0"/>
              </a:rPr>
              <a:t>1</a:t>
            </a:r>
          </a:p>
        </p:txBody>
      </p:sp>
      <p:sp>
        <p:nvSpPr>
          <p:cNvPr id="9" name="CasellaDiTesto 8">
            <a:extLst>
              <a:ext uri="{FF2B5EF4-FFF2-40B4-BE49-F238E27FC236}">
                <a16:creationId xmlns:a16="http://schemas.microsoft.com/office/drawing/2014/main" id="{5F573A2D-A328-E169-CAB8-12DAD605EC9F}"/>
              </a:ext>
            </a:extLst>
          </p:cNvPr>
          <p:cNvSpPr txBox="1"/>
          <p:nvPr/>
        </p:nvSpPr>
        <p:spPr>
          <a:xfrm>
            <a:off x="7235825" y="3977639"/>
            <a:ext cx="198120" cy="338554"/>
          </a:xfrm>
          <a:prstGeom prst="rect">
            <a:avLst/>
          </a:prstGeom>
          <a:noFill/>
        </p:spPr>
        <p:txBody>
          <a:bodyPr wrap="square" rtlCol="0">
            <a:spAutoFit/>
          </a:bodyPr>
          <a:lstStyle/>
          <a:p>
            <a:r>
              <a:rPr lang="it-IT" sz="1600" b="1" dirty="0">
                <a:solidFill>
                  <a:srgbClr val="003366"/>
                </a:solidFill>
                <a:latin typeface="Garamond" panose="02020404030301010803" pitchFamily="18" charset="0"/>
              </a:rPr>
              <a:t>3</a:t>
            </a:r>
          </a:p>
        </p:txBody>
      </p:sp>
      <p:sp>
        <p:nvSpPr>
          <p:cNvPr id="10" name="CasellaDiTesto 9">
            <a:extLst>
              <a:ext uri="{FF2B5EF4-FFF2-40B4-BE49-F238E27FC236}">
                <a16:creationId xmlns:a16="http://schemas.microsoft.com/office/drawing/2014/main" id="{32B58BE5-ACBE-FE61-5337-12684E20C8C4}"/>
              </a:ext>
            </a:extLst>
          </p:cNvPr>
          <p:cNvSpPr txBox="1"/>
          <p:nvPr/>
        </p:nvSpPr>
        <p:spPr>
          <a:xfrm>
            <a:off x="4086225" y="2240280"/>
            <a:ext cx="198120" cy="338554"/>
          </a:xfrm>
          <a:prstGeom prst="rect">
            <a:avLst/>
          </a:prstGeom>
          <a:noFill/>
        </p:spPr>
        <p:txBody>
          <a:bodyPr wrap="square" rtlCol="0">
            <a:spAutoFit/>
          </a:bodyPr>
          <a:lstStyle/>
          <a:p>
            <a:r>
              <a:rPr lang="it-IT" sz="1600" b="1" dirty="0">
                <a:solidFill>
                  <a:srgbClr val="003366"/>
                </a:solidFill>
                <a:latin typeface="Garamond" panose="02020404030301010803" pitchFamily="18" charset="0"/>
              </a:rPr>
              <a:t>2</a:t>
            </a:r>
          </a:p>
        </p:txBody>
      </p:sp>
    </p:spTree>
    <p:extLst>
      <p:ext uri="{BB962C8B-B14F-4D97-AF65-F5344CB8AC3E}">
        <p14:creationId xmlns:p14="http://schemas.microsoft.com/office/powerpoint/2010/main" val="3480579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1D65294-6E9E-F7A5-1B96-5E55CA73D9EC}"/>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Validazione del modello </a:t>
            </a:r>
          </a:p>
        </p:txBody>
      </p:sp>
      <p:sp>
        <p:nvSpPr>
          <p:cNvPr id="3" name="Segnaposto numero diapositiva 2">
            <a:extLst>
              <a:ext uri="{FF2B5EF4-FFF2-40B4-BE49-F238E27FC236}">
                <a16:creationId xmlns:a16="http://schemas.microsoft.com/office/drawing/2014/main" id="{A45F6F09-F632-9CCF-2E33-B8D2ABD30416}"/>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8</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F8BC8CE4-D3D8-948E-D895-E18AB45D225C}"/>
              </a:ext>
            </a:extLst>
          </p:cNvPr>
          <p:cNvSpPr>
            <a:spLocks noGrp="1"/>
          </p:cNvSpPr>
          <p:nvPr>
            <p:ph type="dt" sz="half" idx="13"/>
          </p:nvPr>
        </p:nvSpPr>
        <p:spPr>
          <a:xfrm rot="5400000">
            <a:off x="9975742" y="3446607"/>
            <a:ext cx="4114801" cy="317713"/>
          </a:xfrm>
        </p:spPr>
        <p:txBody>
          <a:bodyPr/>
          <a:lstStyle/>
          <a:p>
            <a:r>
              <a:rPr lang="it-IT"/>
              <a:t>01/12/2022</a:t>
            </a:r>
            <a:endParaRPr lang="en-US" dirty="0"/>
          </a:p>
        </p:txBody>
      </p:sp>
      <p:pic>
        <p:nvPicPr>
          <p:cNvPr id="6" name="Immagine 5">
            <a:extLst>
              <a:ext uri="{FF2B5EF4-FFF2-40B4-BE49-F238E27FC236}">
                <a16:creationId xmlns:a16="http://schemas.microsoft.com/office/drawing/2014/main" id="{A788F373-6515-6146-F5B6-653AB3456F10}"/>
              </a:ext>
            </a:extLst>
          </p:cNvPr>
          <p:cNvPicPr>
            <a:picLocks noChangeAspect="1"/>
          </p:cNvPicPr>
          <p:nvPr/>
        </p:nvPicPr>
        <p:blipFill>
          <a:blip r:embed="rId3">
            <a:alphaModFix/>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96468" y="3546859"/>
            <a:ext cx="3760900" cy="2132127"/>
          </a:xfrm>
          <a:prstGeom prst="rect">
            <a:avLst/>
          </a:prstGeom>
        </p:spPr>
      </p:pic>
      <p:pic>
        <p:nvPicPr>
          <p:cNvPr id="20" name="Immagine 19">
            <a:extLst>
              <a:ext uri="{FF2B5EF4-FFF2-40B4-BE49-F238E27FC236}">
                <a16:creationId xmlns:a16="http://schemas.microsoft.com/office/drawing/2014/main" id="{67AF0EA8-0796-E44D-2C77-68BC8D88A25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92883" y="805418"/>
            <a:ext cx="3052139" cy="1802717"/>
          </a:xfrm>
          <a:prstGeom prst="rect">
            <a:avLst/>
          </a:prstGeom>
        </p:spPr>
      </p:pic>
      <p:pic>
        <p:nvPicPr>
          <p:cNvPr id="22" name="Immagine 21">
            <a:extLst>
              <a:ext uri="{FF2B5EF4-FFF2-40B4-BE49-F238E27FC236}">
                <a16:creationId xmlns:a16="http://schemas.microsoft.com/office/drawing/2014/main" id="{9DAF54D7-41A0-4D8A-E228-8485715323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2882" y="2608135"/>
            <a:ext cx="3052139" cy="1802717"/>
          </a:xfrm>
          <a:prstGeom prst="rect">
            <a:avLst/>
          </a:prstGeom>
        </p:spPr>
      </p:pic>
      <p:pic>
        <p:nvPicPr>
          <p:cNvPr id="24" name="Immagine 23">
            <a:extLst>
              <a:ext uri="{FF2B5EF4-FFF2-40B4-BE49-F238E27FC236}">
                <a16:creationId xmlns:a16="http://schemas.microsoft.com/office/drawing/2014/main" id="{3BA7091F-EDE4-37C1-3A37-3397537CA2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2882" y="4401292"/>
            <a:ext cx="3052139" cy="1802717"/>
          </a:xfrm>
          <a:prstGeom prst="rect">
            <a:avLst/>
          </a:prstGeom>
        </p:spPr>
      </p:pic>
      <p:pic>
        <p:nvPicPr>
          <p:cNvPr id="26" name="Immagine 25">
            <a:extLst>
              <a:ext uri="{FF2B5EF4-FFF2-40B4-BE49-F238E27FC236}">
                <a16:creationId xmlns:a16="http://schemas.microsoft.com/office/drawing/2014/main" id="{B52A7BAF-CC88-315A-2646-0D6F1011C5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28040" y="805418"/>
            <a:ext cx="3052139" cy="1802717"/>
          </a:xfrm>
          <a:prstGeom prst="rect">
            <a:avLst/>
          </a:prstGeom>
        </p:spPr>
      </p:pic>
      <p:pic>
        <p:nvPicPr>
          <p:cNvPr id="28" name="Immagine 27">
            <a:extLst>
              <a:ext uri="{FF2B5EF4-FFF2-40B4-BE49-F238E27FC236}">
                <a16:creationId xmlns:a16="http://schemas.microsoft.com/office/drawing/2014/main" id="{88275B59-895E-EB6C-4DCC-7529248BADD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28039" y="2608135"/>
            <a:ext cx="3052138" cy="1802717"/>
          </a:xfrm>
          <a:prstGeom prst="rect">
            <a:avLst/>
          </a:prstGeom>
        </p:spPr>
      </p:pic>
      <p:pic>
        <p:nvPicPr>
          <p:cNvPr id="30" name="Immagine 29">
            <a:extLst>
              <a:ext uri="{FF2B5EF4-FFF2-40B4-BE49-F238E27FC236}">
                <a16:creationId xmlns:a16="http://schemas.microsoft.com/office/drawing/2014/main" id="{A83B4C7E-B2B9-0127-6B14-CD1F820E05E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28039" y="4410852"/>
            <a:ext cx="3052139" cy="1802717"/>
          </a:xfrm>
          <a:prstGeom prst="rect">
            <a:avLst/>
          </a:prstGeom>
        </p:spPr>
      </p:pic>
      <p:pic>
        <p:nvPicPr>
          <p:cNvPr id="31" name="Immagine 30">
            <a:extLst>
              <a:ext uri="{FF2B5EF4-FFF2-40B4-BE49-F238E27FC236}">
                <a16:creationId xmlns:a16="http://schemas.microsoft.com/office/drawing/2014/main" id="{45E4FCF3-C897-C764-F349-FBDE31139CA3}"/>
              </a:ext>
            </a:extLst>
          </p:cNvPr>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42253" y="1020127"/>
            <a:ext cx="4836323" cy="2526732"/>
          </a:xfrm>
          <a:prstGeom prst="rect">
            <a:avLst/>
          </a:prstGeom>
        </p:spPr>
      </p:pic>
    </p:spTree>
    <p:extLst>
      <p:ext uri="{BB962C8B-B14F-4D97-AF65-F5344CB8AC3E}">
        <p14:creationId xmlns:p14="http://schemas.microsoft.com/office/powerpoint/2010/main" val="3872103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1D65294-6E9E-F7A5-1B96-5E55CA73D9EC}"/>
              </a:ext>
            </a:extLst>
          </p:cNvPr>
          <p:cNvSpPr>
            <a:spLocks noGrp="1"/>
          </p:cNvSpPr>
          <p:nvPr>
            <p:ph type="title"/>
          </p:nvPr>
        </p:nvSpPr>
        <p:spPr>
          <a:gradFill flip="none" rotWithShape="1">
            <a:gsLst>
              <a:gs pos="0">
                <a:schemeClr val="accent3">
                  <a:lumMod val="40000"/>
                  <a:lumOff val="60000"/>
                </a:schemeClr>
              </a:gs>
              <a:gs pos="15000">
                <a:schemeClr val="accent3">
                  <a:lumMod val="95000"/>
                  <a:lumOff val="5000"/>
                </a:schemeClr>
              </a:gs>
              <a:gs pos="32000">
                <a:schemeClr val="accent3">
                  <a:lumMod val="60000"/>
                </a:schemeClr>
              </a:gs>
            </a:gsLst>
            <a:path path="circle">
              <a:fillToRect l="100000" b="100000"/>
            </a:path>
            <a:tileRect t="-100000" r="-100000"/>
          </a:gradFill>
        </p:spPr>
        <p:txBody>
          <a:bodyPr vert="horz" lIns="91440" tIns="45720" rIns="91440" bIns="45720" rtlCol="0" anchor="ctr">
            <a:normAutofit/>
          </a:bodyPr>
          <a:lstStyle/>
          <a:p>
            <a:pPr algn="ctr"/>
            <a:r>
              <a:rPr lang="it-IT" dirty="0">
                <a:latin typeface="Garamond" panose="02020404030301010803" pitchFamily="18" charset="0"/>
              </a:rPr>
              <a:t>Validazione del modello </a:t>
            </a:r>
          </a:p>
        </p:txBody>
      </p:sp>
      <p:sp>
        <p:nvSpPr>
          <p:cNvPr id="3" name="Segnaposto numero diapositiva 2">
            <a:extLst>
              <a:ext uri="{FF2B5EF4-FFF2-40B4-BE49-F238E27FC236}">
                <a16:creationId xmlns:a16="http://schemas.microsoft.com/office/drawing/2014/main" id="{A45F6F09-F632-9CCF-2E33-B8D2ABD30416}"/>
              </a:ext>
            </a:extLst>
          </p:cNvPr>
          <p:cNvSpPr>
            <a:spLocks noGrp="1"/>
          </p:cNvSpPr>
          <p:nvPr>
            <p:ph type="sldNum" sz="quarter" idx="12"/>
          </p:nvPr>
        </p:nvSpPr>
        <p:spPr/>
        <p:txBody>
          <a:bodyPr/>
          <a:lstStyle/>
          <a:p>
            <a:fld id="{F8E28480-1C08-4458-AD97-0283E6FFD09D}" type="slidenum">
              <a:rPr lang="en-US" sz="140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pPr/>
              <a:t>9</a:t>
            </a:fld>
            <a:endParaRPr lang="en-US" sz="1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Segnaposto data 3">
            <a:extLst>
              <a:ext uri="{FF2B5EF4-FFF2-40B4-BE49-F238E27FC236}">
                <a16:creationId xmlns:a16="http://schemas.microsoft.com/office/drawing/2014/main" id="{F8BC8CE4-D3D8-948E-D895-E18AB45D225C}"/>
              </a:ext>
            </a:extLst>
          </p:cNvPr>
          <p:cNvSpPr>
            <a:spLocks noGrp="1"/>
          </p:cNvSpPr>
          <p:nvPr>
            <p:ph type="dt" sz="half" idx="13"/>
          </p:nvPr>
        </p:nvSpPr>
        <p:spPr/>
        <p:txBody>
          <a:bodyPr/>
          <a:lstStyle/>
          <a:p>
            <a:r>
              <a:rPr lang="it-IT"/>
              <a:t>01/12/2022</a:t>
            </a:r>
            <a:endParaRPr lang="en-US" dirty="0"/>
          </a:p>
        </p:txBody>
      </p:sp>
      <p:pic>
        <p:nvPicPr>
          <p:cNvPr id="20" name="Immagine 19">
            <a:extLst>
              <a:ext uri="{FF2B5EF4-FFF2-40B4-BE49-F238E27FC236}">
                <a16:creationId xmlns:a16="http://schemas.microsoft.com/office/drawing/2014/main" id="{67AF0EA8-0796-E44D-2C77-68BC8D88A25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49352" y="827266"/>
            <a:ext cx="3052138" cy="1802717"/>
          </a:xfrm>
          <a:prstGeom prst="rect">
            <a:avLst/>
          </a:prstGeom>
        </p:spPr>
      </p:pic>
      <p:pic>
        <p:nvPicPr>
          <p:cNvPr id="22" name="Immagine 21">
            <a:extLst>
              <a:ext uri="{FF2B5EF4-FFF2-40B4-BE49-F238E27FC236}">
                <a16:creationId xmlns:a16="http://schemas.microsoft.com/office/drawing/2014/main" id="{9DAF54D7-41A0-4D8A-E228-8485715323F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49352" y="2629983"/>
            <a:ext cx="3052138" cy="1802717"/>
          </a:xfrm>
          <a:prstGeom prst="rect">
            <a:avLst/>
          </a:prstGeom>
        </p:spPr>
      </p:pic>
      <p:pic>
        <p:nvPicPr>
          <p:cNvPr id="24" name="Immagine 23">
            <a:extLst>
              <a:ext uri="{FF2B5EF4-FFF2-40B4-BE49-F238E27FC236}">
                <a16:creationId xmlns:a16="http://schemas.microsoft.com/office/drawing/2014/main" id="{3BA7091F-EDE4-37C1-3A37-3397537CA2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49352" y="4432699"/>
            <a:ext cx="3052138" cy="1802717"/>
          </a:xfrm>
          <a:prstGeom prst="rect">
            <a:avLst/>
          </a:prstGeom>
        </p:spPr>
      </p:pic>
      <p:pic>
        <p:nvPicPr>
          <p:cNvPr id="26" name="Immagine 25">
            <a:extLst>
              <a:ext uri="{FF2B5EF4-FFF2-40B4-BE49-F238E27FC236}">
                <a16:creationId xmlns:a16="http://schemas.microsoft.com/office/drawing/2014/main" id="{B52A7BAF-CC88-315A-2646-0D6F1011C50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08376" y="827267"/>
            <a:ext cx="3052138" cy="1802717"/>
          </a:xfrm>
          <a:prstGeom prst="rect">
            <a:avLst/>
          </a:prstGeom>
        </p:spPr>
      </p:pic>
      <p:pic>
        <p:nvPicPr>
          <p:cNvPr id="28" name="Immagine 27">
            <a:extLst>
              <a:ext uri="{FF2B5EF4-FFF2-40B4-BE49-F238E27FC236}">
                <a16:creationId xmlns:a16="http://schemas.microsoft.com/office/drawing/2014/main" id="{88275B59-895E-EB6C-4DCC-7529248BADD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408376" y="2629985"/>
            <a:ext cx="3052138" cy="1802716"/>
          </a:xfrm>
          <a:prstGeom prst="rect">
            <a:avLst/>
          </a:prstGeom>
        </p:spPr>
      </p:pic>
      <p:pic>
        <p:nvPicPr>
          <p:cNvPr id="30" name="Immagine 29">
            <a:extLst>
              <a:ext uri="{FF2B5EF4-FFF2-40B4-BE49-F238E27FC236}">
                <a16:creationId xmlns:a16="http://schemas.microsoft.com/office/drawing/2014/main" id="{A83B4C7E-B2B9-0127-6B14-CD1F820E05EF}"/>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408376" y="4432699"/>
            <a:ext cx="3052138" cy="1777479"/>
          </a:xfrm>
          <a:prstGeom prst="rect">
            <a:avLst/>
          </a:prstGeom>
        </p:spPr>
      </p:pic>
      <p:pic>
        <p:nvPicPr>
          <p:cNvPr id="7" name="Immagine 6">
            <a:extLst>
              <a:ext uri="{FF2B5EF4-FFF2-40B4-BE49-F238E27FC236}">
                <a16:creationId xmlns:a16="http://schemas.microsoft.com/office/drawing/2014/main" id="{FF44E1FF-7042-BE53-6DB7-54D193B91639}"/>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9772" y="948352"/>
            <a:ext cx="5033674" cy="2280834"/>
          </a:xfrm>
          <a:prstGeom prst="rect">
            <a:avLst/>
          </a:prstGeom>
        </p:spPr>
      </p:pic>
      <p:pic>
        <p:nvPicPr>
          <p:cNvPr id="9" name="Immagine 8">
            <a:extLst>
              <a:ext uri="{FF2B5EF4-FFF2-40B4-BE49-F238E27FC236}">
                <a16:creationId xmlns:a16="http://schemas.microsoft.com/office/drawing/2014/main" id="{1F2845A4-9692-A52D-6CD0-6117480064CE}"/>
              </a:ext>
            </a:extLst>
          </p:cNvPr>
          <p:cNvPicPr>
            <a:picLocks noChangeAspect="1"/>
          </p:cNvPicPr>
          <p:nvPr/>
        </p:nvPicPr>
        <p:blipFill>
          <a:blip r:embed="rId1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59126" y="3294722"/>
            <a:ext cx="2840894" cy="2275954"/>
          </a:xfrm>
          <a:prstGeom prst="rect">
            <a:avLst/>
          </a:prstGeom>
        </p:spPr>
      </p:pic>
    </p:spTree>
    <p:extLst>
      <p:ext uri="{BB962C8B-B14F-4D97-AF65-F5344CB8AC3E}">
        <p14:creationId xmlns:p14="http://schemas.microsoft.com/office/powerpoint/2010/main" val="4041617611"/>
      </p:ext>
    </p:extLst>
  </p:cSld>
  <p:clrMapOvr>
    <a:masterClrMapping/>
  </p:clrMapOvr>
</p:sld>
</file>

<file path=ppt/theme/theme1.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tesi">
  <a:themeElements>
    <a:clrScheme name="Blu caldo">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Goudy and Gill Sans">
      <a:majorFont>
        <a:latin typeface="Goudy Old Style"/>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a tesi" id="{0304C8FE-CD21-4C91-AD6F-C920A0FA8641}" vid="{3BEDFB34-A440-491C-9E22-C797229585DB}"/>
    </a:ext>
  </a:extLst>
</a:theme>
</file>

<file path=ppt/theme/theme3.xml><?xml version="1.0" encoding="utf-8"?>
<a:theme xmlns:a="http://schemas.openxmlformats.org/drawingml/2006/main" name="1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presentazione</Template>
  <TotalTime>0</TotalTime>
  <Words>2192</Words>
  <Application>Microsoft Office PowerPoint</Application>
  <PresentationFormat>Widescreen</PresentationFormat>
  <Paragraphs>186</Paragraphs>
  <Slides>17</Slides>
  <Notes>16</Notes>
  <HiddenSlides>0</HiddenSlides>
  <MMClips>0</MMClips>
  <ScaleCrop>false</ScaleCrop>
  <HeadingPairs>
    <vt:vector size="6" baseType="variant">
      <vt:variant>
        <vt:lpstr>Caratteri utilizzati</vt:lpstr>
      </vt:variant>
      <vt:variant>
        <vt:i4>7</vt:i4>
      </vt:variant>
      <vt:variant>
        <vt:lpstr>Tema</vt:lpstr>
      </vt:variant>
      <vt:variant>
        <vt:i4>4</vt:i4>
      </vt:variant>
      <vt:variant>
        <vt:lpstr>Titoli diapositive</vt:lpstr>
      </vt:variant>
      <vt:variant>
        <vt:i4>17</vt:i4>
      </vt:variant>
    </vt:vector>
  </HeadingPairs>
  <TitlesOfParts>
    <vt:vector size="28" baseType="lpstr">
      <vt:lpstr>Arial</vt:lpstr>
      <vt:lpstr>Calibri</vt:lpstr>
      <vt:lpstr>Calibri Light</vt:lpstr>
      <vt:lpstr>Cambria Math</vt:lpstr>
      <vt:lpstr>Garamond</vt:lpstr>
      <vt:lpstr>Gill Sans MT</vt:lpstr>
      <vt:lpstr>Goudy Old Style</vt:lpstr>
      <vt:lpstr>Personalizza struttura</vt:lpstr>
      <vt:lpstr>Tema tesi</vt:lpstr>
      <vt:lpstr>1_Personalizza struttura</vt:lpstr>
      <vt:lpstr>2_Personalizza struttura</vt:lpstr>
      <vt:lpstr>Presentazione standard di PowerPoint</vt:lpstr>
      <vt:lpstr>Problema della trave piana curva</vt:lpstr>
      <vt:lpstr>Metodo di risoluzione</vt:lpstr>
      <vt:lpstr>Metodo di risoluzione</vt:lpstr>
      <vt:lpstr>Metodo di risoluzione</vt:lpstr>
      <vt:lpstr>Sistema algebrico</vt:lpstr>
      <vt:lpstr>Schema strutturale</vt:lpstr>
      <vt:lpstr>Validazione del modello </vt:lpstr>
      <vt:lpstr>Validazione del modello </vt:lpstr>
      <vt:lpstr>Evoluzione danneggiamento di archi in acciaio</vt:lpstr>
      <vt:lpstr>Evoluzione del danneggiamento</vt:lpstr>
      <vt:lpstr>Arco in legno lamellare</vt:lpstr>
      <vt:lpstr>Arco in legno lamellare</vt:lpstr>
      <vt:lpstr>Analisi statistica</vt:lpstr>
      <vt:lpstr>Analisi statistica</vt:lpstr>
      <vt:lpstr>Analisi statistica</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LEPROTTO VITTORIO</dc:creator>
  <cp:lastModifiedBy>LEPROTTO VITTORIO</cp:lastModifiedBy>
  <cp:revision>4</cp:revision>
  <dcterms:created xsi:type="dcterms:W3CDTF">2022-11-06T11:01:51Z</dcterms:created>
  <dcterms:modified xsi:type="dcterms:W3CDTF">2022-11-22T21:25:16Z</dcterms:modified>
</cp:coreProperties>
</file>