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26"/>
  </p:notesMasterIdLst>
  <p:sldIdLst>
    <p:sldId id="315" r:id="rId2"/>
    <p:sldId id="308" r:id="rId3"/>
    <p:sldId id="317" r:id="rId4"/>
    <p:sldId id="322" r:id="rId5"/>
    <p:sldId id="316" r:id="rId6"/>
    <p:sldId id="334" r:id="rId7"/>
    <p:sldId id="318" r:id="rId8"/>
    <p:sldId id="320" r:id="rId9"/>
    <p:sldId id="326" r:id="rId10"/>
    <p:sldId id="330" r:id="rId11"/>
    <p:sldId id="331" r:id="rId12"/>
    <p:sldId id="336" r:id="rId13"/>
    <p:sldId id="327" r:id="rId14"/>
    <p:sldId id="329" r:id="rId15"/>
    <p:sldId id="332" r:id="rId16"/>
    <p:sldId id="335" r:id="rId17"/>
    <p:sldId id="323" r:id="rId18"/>
    <p:sldId id="324" r:id="rId19"/>
    <p:sldId id="325" r:id="rId20"/>
    <p:sldId id="333" r:id="rId21"/>
    <p:sldId id="328" r:id="rId22"/>
    <p:sldId id="337" r:id="rId23"/>
    <p:sldId id="319" r:id="rId24"/>
    <p:sldId id="321" r:id="rId25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B8F6"/>
    <a:srgbClr val="78A7F4"/>
    <a:srgbClr val="E89CF2"/>
    <a:srgbClr val="B1E9E9"/>
    <a:srgbClr val="22F2A8"/>
    <a:srgbClr val="19F808"/>
    <a:srgbClr val="C7F0EF"/>
    <a:srgbClr val="BEF1A9"/>
    <a:srgbClr val="CDCDCD"/>
    <a:srgbClr val="F7C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1D9512-0238-410E-92E3-E95284C1B85B}" v="745" dt="2022-11-21T12:10:48.5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6807" autoAdjust="0"/>
  </p:normalViewPr>
  <p:slideViewPr>
    <p:cSldViewPr snapToGrid="0">
      <p:cViewPr>
        <p:scale>
          <a:sx n="125" d="100"/>
          <a:sy n="125" d="100"/>
        </p:scale>
        <p:origin x="60" y="-1124"/>
      </p:cViewPr>
      <p:guideLst>
        <p:guide orient="horz" pos="1620"/>
        <p:guide pos="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LITTI MARCO" userId="208a42cf-ee55-4836-a368-956fa336e524" providerId="ADAL" clId="{9D1D9512-0238-410E-92E3-E95284C1B85B}"/>
    <pc:docChg chg="undo custSel addSld delSld modSld sldOrd modMainMaster">
      <pc:chgData name="GIOLITTI MARCO" userId="208a42cf-ee55-4836-a368-956fa336e524" providerId="ADAL" clId="{9D1D9512-0238-410E-92E3-E95284C1B85B}" dt="2022-11-22T07:42:30.198" v="4803" actId="1076"/>
      <pc:docMkLst>
        <pc:docMk/>
      </pc:docMkLst>
      <pc:sldChg chg="modSp mod">
        <pc:chgData name="GIOLITTI MARCO" userId="208a42cf-ee55-4836-a368-956fa336e524" providerId="ADAL" clId="{9D1D9512-0238-410E-92E3-E95284C1B85B}" dt="2022-11-21T12:07:52.641" v="4781" actId="20577"/>
        <pc:sldMkLst>
          <pc:docMk/>
          <pc:sldMk cId="2684990426" sldId="308"/>
        </pc:sldMkLst>
        <pc:spChg chg="mod">
          <ac:chgData name="GIOLITTI MARCO" userId="208a42cf-ee55-4836-a368-956fa336e524" providerId="ADAL" clId="{9D1D9512-0238-410E-92E3-E95284C1B85B}" dt="2022-11-21T12:07:52.641" v="4781" actId="20577"/>
          <ac:spMkLst>
            <pc:docMk/>
            <pc:sldMk cId="2684990426" sldId="308"/>
            <ac:spMk id="11" creationId="{A9D7CCA5-BEF6-AC0A-CFB8-AE0D668FD37C}"/>
          </ac:spMkLst>
        </pc:spChg>
      </pc:sldChg>
      <pc:sldChg chg="addSp modSp mod">
        <pc:chgData name="GIOLITTI MARCO" userId="208a42cf-ee55-4836-a368-956fa336e524" providerId="ADAL" clId="{9D1D9512-0238-410E-92E3-E95284C1B85B}" dt="2022-11-21T07:50:24.638" v="3961" actId="14100"/>
        <pc:sldMkLst>
          <pc:docMk/>
          <pc:sldMk cId="2741620065" sldId="315"/>
        </pc:sldMkLst>
        <pc:spChg chg="add mod">
          <ac:chgData name="GIOLITTI MARCO" userId="208a42cf-ee55-4836-a368-956fa336e524" providerId="ADAL" clId="{9D1D9512-0238-410E-92E3-E95284C1B85B}" dt="2022-11-21T07:50:06.689" v="3958" actId="20577"/>
          <ac:spMkLst>
            <pc:docMk/>
            <pc:sldMk cId="2741620065" sldId="315"/>
            <ac:spMk id="2" creationId="{9C73DD06-71E4-CACE-6AF5-B9A3C6556FB1}"/>
          </ac:spMkLst>
        </pc:spChg>
        <pc:spChg chg="add mod">
          <ac:chgData name="GIOLITTI MARCO" userId="208a42cf-ee55-4836-a368-956fa336e524" providerId="ADAL" clId="{9D1D9512-0238-410E-92E3-E95284C1B85B}" dt="2022-11-21T07:50:24.638" v="3961" actId="14100"/>
          <ac:spMkLst>
            <pc:docMk/>
            <pc:sldMk cId="2741620065" sldId="315"/>
            <ac:spMk id="4" creationId="{ABC6F085-BC3D-94C0-C4EB-5DA86A60C050}"/>
          </ac:spMkLst>
        </pc:spChg>
        <pc:spChg chg="mod">
          <ac:chgData name="GIOLITTI MARCO" userId="208a42cf-ee55-4836-a368-956fa336e524" providerId="ADAL" clId="{9D1D9512-0238-410E-92E3-E95284C1B85B}" dt="2022-11-21T07:47:10.580" v="3836" actId="1076"/>
          <ac:spMkLst>
            <pc:docMk/>
            <pc:sldMk cId="2741620065" sldId="315"/>
            <ac:spMk id="7" creationId="{375A6F4E-5953-9E86-B10E-FA3D2F4A7412}"/>
          </ac:spMkLst>
        </pc:spChg>
        <pc:spChg chg="mod">
          <ac:chgData name="GIOLITTI MARCO" userId="208a42cf-ee55-4836-a368-956fa336e524" providerId="ADAL" clId="{9D1D9512-0238-410E-92E3-E95284C1B85B}" dt="2022-11-21T07:47:18.522" v="3839" actId="14100"/>
          <ac:spMkLst>
            <pc:docMk/>
            <pc:sldMk cId="2741620065" sldId="315"/>
            <ac:spMk id="8" creationId="{34A7E361-585C-EAD5-F4AF-2F0F7D735549}"/>
          </ac:spMkLst>
        </pc:spChg>
      </pc:sldChg>
      <pc:sldChg chg="addSp modSp mod modAnim">
        <pc:chgData name="GIOLITTI MARCO" userId="208a42cf-ee55-4836-a368-956fa336e524" providerId="ADAL" clId="{9D1D9512-0238-410E-92E3-E95284C1B85B}" dt="2022-11-18T10:13:07.156" v="3139" actId="58"/>
        <pc:sldMkLst>
          <pc:docMk/>
          <pc:sldMk cId="3939906101" sldId="316"/>
        </pc:sldMkLst>
        <pc:spChg chg="mod">
          <ac:chgData name="GIOLITTI MARCO" userId="208a42cf-ee55-4836-a368-956fa336e524" providerId="ADAL" clId="{9D1D9512-0238-410E-92E3-E95284C1B85B}" dt="2022-11-15T09:27:51.914" v="1477" actId="20577"/>
          <ac:spMkLst>
            <pc:docMk/>
            <pc:sldMk cId="3939906101" sldId="316"/>
            <ac:spMk id="11" creationId="{3D952844-9C07-8014-18FD-CC32D2726CEA}"/>
          </ac:spMkLst>
        </pc:spChg>
        <pc:spChg chg="mod">
          <ac:chgData name="GIOLITTI MARCO" userId="208a42cf-ee55-4836-a368-956fa336e524" providerId="ADAL" clId="{9D1D9512-0238-410E-92E3-E95284C1B85B}" dt="2022-11-18T10:13:07.156" v="3139" actId="58"/>
          <ac:spMkLst>
            <pc:docMk/>
            <pc:sldMk cId="3939906101" sldId="316"/>
            <ac:spMk id="37" creationId="{7006CBAE-96D5-24B1-A044-D3B247C14BAF}"/>
          </ac:spMkLst>
        </pc:spChg>
        <pc:spChg chg="mod">
          <ac:chgData name="GIOLITTI MARCO" userId="208a42cf-ee55-4836-a368-956fa336e524" providerId="ADAL" clId="{9D1D9512-0238-410E-92E3-E95284C1B85B}" dt="2022-11-14T10:16:36.948" v="868" actId="57"/>
          <ac:spMkLst>
            <pc:docMk/>
            <pc:sldMk cId="3939906101" sldId="316"/>
            <ac:spMk id="40" creationId="{A16D0CB9-8531-F789-A162-738E70BEE41F}"/>
          </ac:spMkLst>
        </pc:spChg>
        <pc:picChg chg="add mod">
          <ac:chgData name="GIOLITTI MARCO" userId="208a42cf-ee55-4836-a368-956fa336e524" providerId="ADAL" clId="{9D1D9512-0238-410E-92E3-E95284C1B85B}" dt="2022-11-14T10:22:51.733" v="877" actId="1076"/>
          <ac:picMkLst>
            <pc:docMk/>
            <pc:sldMk cId="3939906101" sldId="316"/>
            <ac:picMk id="4" creationId="{BA26A468-FC95-BB7D-C782-83B9800827E2}"/>
          </ac:picMkLst>
        </pc:picChg>
      </pc:sldChg>
      <pc:sldChg chg="modSp mod modAnim">
        <pc:chgData name="GIOLITTI MARCO" userId="208a42cf-ee55-4836-a368-956fa336e524" providerId="ADAL" clId="{9D1D9512-0238-410E-92E3-E95284C1B85B}" dt="2022-11-18T10:56:00.812" v="3585"/>
        <pc:sldMkLst>
          <pc:docMk/>
          <pc:sldMk cId="383616589" sldId="317"/>
        </pc:sldMkLst>
        <pc:spChg chg="mod">
          <ac:chgData name="GIOLITTI MARCO" userId="208a42cf-ee55-4836-a368-956fa336e524" providerId="ADAL" clId="{9D1D9512-0238-410E-92E3-E95284C1B85B}" dt="2022-11-15T09:27:44.868" v="1476" actId="20577"/>
          <ac:spMkLst>
            <pc:docMk/>
            <pc:sldMk cId="383616589" sldId="317"/>
            <ac:spMk id="12" creationId="{55A48443-F347-DAFD-3BD1-150A125A6E44}"/>
          </ac:spMkLst>
        </pc:spChg>
      </pc:sldChg>
      <pc:sldChg chg="addSp delSp modSp mod modAnim">
        <pc:chgData name="GIOLITTI MARCO" userId="208a42cf-ee55-4836-a368-956fa336e524" providerId="ADAL" clId="{9D1D9512-0238-410E-92E3-E95284C1B85B}" dt="2022-11-21T10:40:54.794" v="4675" actId="1076"/>
        <pc:sldMkLst>
          <pc:docMk/>
          <pc:sldMk cId="624055715" sldId="318"/>
        </pc:sldMkLst>
        <pc:spChg chg="add 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4" creationId="{88B4A84E-1A3E-1703-4531-4298B5ACC15D}"/>
          </ac:spMkLst>
        </pc:spChg>
        <pc:spChg chg="add 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" creationId="{F4EC4BAD-D174-D1D0-CEA5-09392457F679}"/>
          </ac:spMkLst>
        </pc:spChg>
        <pc:spChg chg="mod">
          <ac:chgData name="GIOLITTI MARCO" userId="208a42cf-ee55-4836-a368-956fa336e524" providerId="ADAL" clId="{9D1D9512-0238-410E-92E3-E95284C1B85B}" dt="2022-11-18T10:49:27.721" v="3539" actId="20577"/>
          <ac:spMkLst>
            <pc:docMk/>
            <pc:sldMk cId="624055715" sldId="318"/>
            <ac:spMk id="6" creationId="{00000000-0000-0000-0000-000000000000}"/>
          </ac:spMkLst>
        </pc:spChg>
        <pc:spChg chg="del mod">
          <ac:chgData name="GIOLITTI MARCO" userId="208a42cf-ee55-4836-a368-956fa336e524" providerId="ADAL" clId="{9D1D9512-0238-410E-92E3-E95284C1B85B}" dt="2022-11-15T09:51:50.627" v="1538" actId="478"/>
          <ac:spMkLst>
            <pc:docMk/>
            <pc:sldMk cId="624055715" sldId="318"/>
            <ac:spMk id="8" creationId="{A5E208D8-4186-5963-1A65-0948E04E3622}"/>
          </ac:spMkLst>
        </pc:spChg>
        <pc:spChg chg="del">
          <ac:chgData name="GIOLITTI MARCO" userId="208a42cf-ee55-4836-a368-956fa336e524" providerId="ADAL" clId="{9D1D9512-0238-410E-92E3-E95284C1B85B}" dt="2022-11-10T10:30:39.981" v="178" actId="478"/>
          <ac:spMkLst>
            <pc:docMk/>
            <pc:sldMk cId="624055715" sldId="318"/>
            <ac:spMk id="9" creationId="{66B0D3D2-3184-CD4E-A410-4948BA90D546}"/>
          </ac:spMkLst>
        </pc:spChg>
        <pc:spChg chg="mod">
          <ac:chgData name="GIOLITTI MARCO" userId="208a42cf-ee55-4836-a368-956fa336e524" providerId="ADAL" clId="{9D1D9512-0238-410E-92E3-E95284C1B85B}" dt="2022-11-15T10:18:23.627" v="1602" actId="1076"/>
          <ac:spMkLst>
            <pc:docMk/>
            <pc:sldMk cId="624055715" sldId="318"/>
            <ac:spMk id="11" creationId="{AB62C645-EE10-956D-BF1E-D1BFFD0412AD}"/>
          </ac:spMkLst>
        </pc:spChg>
        <pc:spChg chg="mod">
          <ac:chgData name="GIOLITTI MARCO" userId="208a42cf-ee55-4836-a368-956fa336e524" providerId="ADAL" clId="{9D1D9512-0238-410E-92E3-E95284C1B85B}" dt="2022-11-15T10:19:04.846" v="1607" actId="1076"/>
          <ac:spMkLst>
            <pc:docMk/>
            <pc:sldMk cId="624055715" sldId="318"/>
            <ac:spMk id="12" creationId="{07ABCA3C-15F0-198B-30C3-C9CB946D715E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16" creationId="{52571F31-6CE8-E006-2D45-02064ED940A4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17" creationId="{8E11EFA6-DF9F-49A9-0325-F8150CCFD890}"/>
          </ac:spMkLst>
        </pc:spChg>
        <pc:spChg chg="mod">
          <ac:chgData name="GIOLITTI MARCO" userId="208a42cf-ee55-4836-a368-956fa336e524" providerId="ADAL" clId="{9D1D9512-0238-410E-92E3-E95284C1B85B}" dt="2022-11-18T11:07:05.945" v="3602" actId="207"/>
          <ac:spMkLst>
            <pc:docMk/>
            <pc:sldMk cId="624055715" sldId="318"/>
            <ac:spMk id="18" creationId="{32973461-47FF-0707-9BBE-9C8F87BBC651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19" creationId="{41B7E48E-0943-89AF-243B-A2FD7AB93A23}"/>
          </ac:spMkLst>
        </pc:spChg>
        <pc:spChg chg="mod">
          <ac:chgData name="GIOLITTI MARCO" userId="208a42cf-ee55-4836-a368-956fa336e524" providerId="ADAL" clId="{9D1D9512-0238-410E-92E3-E95284C1B85B}" dt="2022-11-15T10:00:48.588" v="1579" actId="1076"/>
          <ac:spMkLst>
            <pc:docMk/>
            <pc:sldMk cId="624055715" sldId="318"/>
            <ac:spMk id="20" creationId="{073856A0-9AD9-596E-1D7F-59511ABFA1EF}"/>
          </ac:spMkLst>
        </pc:spChg>
        <pc:spChg chg="mod">
          <ac:chgData name="GIOLITTI MARCO" userId="208a42cf-ee55-4836-a368-956fa336e524" providerId="ADAL" clId="{9D1D9512-0238-410E-92E3-E95284C1B85B}" dt="2022-11-15T10:00:48.588" v="1579" actId="1076"/>
          <ac:spMkLst>
            <pc:docMk/>
            <pc:sldMk cId="624055715" sldId="318"/>
            <ac:spMk id="21" creationId="{DA7D582A-B1FA-BC0F-743B-F55E1F154CD1}"/>
          </ac:spMkLst>
        </pc:spChg>
        <pc:spChg chg="mod">
          <ac:chgData name="GIOLITTI MARCO" userId="208a42cf-ee55-4836-a368-956fa336e524" providerId="ADAL" clId="{9D1D9512-0238-410E-92E3-E95284C1B85B}" dt="2022-11-15T10:00:48.588" v="1579" actId="1076"/>
          <ac:spMkLst>
            <pc:docMk/>
            <pc:sldMk cId="624055715" sldId="318"/>
            <ac:spMk id="22" creationId="{0FFEFA6B-29B0-DB79-B441-C87B5ED0302D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26" creationId="{EB0CA455-CDD5-F97B-8F90-D5B63C167A98}"/>
          </ac:spMkLst>
        </pc:spChg>
        <pc:spChg chg="mod">
          <ac:chgData name="GIOLITTI MARCO" userId="208a42cf-ee55-4836-a368-956fa336e524" providerId="ADAL" clId="{9D1D9512-0238-410E-92E3-E95284C1B85B}" dt="2022-11-18T11:06:58.889" v="3598" actId="208"/>
          <ac:spMkLst>
            <pc:docMk/>
            <pc:sldMk cId="624055715" sldId="318"/>
            <ac:spMk id="27" creationId="{68AD62C5-9643-E3D3-5C92-63953851FC57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28" creationId="{925ED34D-2456-74D6-978F-68E47A605581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29" creationId="{FB04D894-CF93-81D0-88B6-403819CEB74D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30" creationId="{8F215770-CD85-86C9-40A0-BDABF1598EF5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31" creationId="{3BAB9635-FFD7-6070-AA07-0CE7FCDC3B4C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32" creationId="{8B09A8BB-3292-3967-0708-AF4F3539A56F}"/>
          </ac:spMkLst>
        </pc:spChg>
        <pc:spChg chg="mod">
          <ac:chgData name="GIOLITTI MARCO" userId="208a42cf-ee55-4836-a368-956fa336e524" providerId="ADAL" clId="{9D1D9512-0238-410E-92E3-E95284C1B85B}" dt="2022-11-18T11:07:02.199" v="3600" actId="207"/>
          <ac:spMkLst>
            <pc:docMk/>
            <pc:sldMk cId="624055715" sldId="318"/>
            <ac:spMk id="33" creationId="{F642F392-A2AC-2E82-C3E4-D000126ABADF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34" creationId="{392A60D4-2C55-0B7E-0C9E-71AD1BE8D3BA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35" creationId="{C985CA68-5E33-F492-D8E8-5368715F0B3F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38" creationId="{683AA1B3-2D25-1077-09CA-C9A5C8674FEC}"/>
          </ac:spMkLst>
        </pc:spChg>
        <pc:spChg chg="mod">
          <ac:chgData name="GIOLITTI MARCO" userId="208a42cf-ee55-4836-a368-956fa336e524" providerId="ADAL" clId="{9D1D9512-0238-410E-92E3-E95284C1B85B}" dt="2022-11-18T11:07:12.808" v="3606" actId="207"/>
          <ac:spMkLst>
            <pc:docMk/>
            <pc:sldMk cId="624055715" sldId="318"/>
            <ac:spMk id="41" creationId="{351AE52C-ECB0-1E84-53E0-772E58E3230B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42" creationId="{968C0B80-2FD0-485C-11E2-761433233C43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43" creationId="{98F656CA-B7A2-92DC-4A98-82B261DB0786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46" creationId="{B823983C-F4B9-A0C0-3FF4-5A0D2FB7D977}"/>
          </ac:spMkLst>
        </pc:spChg>
        <pc:spChg chg="mod">
          <ac:chgData name="GIOLITTI MARCO" userId="208a42cf-ee55-4836-a368-956fa336e524" providerId="ADAL" clId="{9D1D9512-0238-410E-92E3-E95284C1B85B}" dt="2022-11-18T11:07:15.537" v="3608" actId="207"/>
          <ac:spMkLst>
            <pc:docMk/>
            <pc:sldMk cId="624055715" sldId="318"/>
            <ac:spMk id="48" creationId="{561083C9-DA6D-DA5C-2E85-3019CB8A8DD5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49" creationId="{8C0659B1-E170-ED7C-0EAD-35B25AA7FA34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0" creationId="{395B3978-C953-BB06-7E6A-062057EEB0FA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1" creationId="{B0AABD88-BCEB-800A-0248-90465D16643F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2" creationId="{2D36D4D0-ACA8-8281-4407-99EB0F3A8976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3" creationId="{F4188B44-27F3-AE53-82F9-2B31B4B0E9B0}"/>
          </ac:spMkLst>
        </pc:spChg>
        <pc:spChg chg="mod">
          <ac:chgData name="GIOLITTI MARCO" userId="208a42cf-ee55-4836-a368-956fa336e524" providerId="ADAL" clId="{9D1D9512-0238-410E-92E3-E95284C1B85B}" dt="2022-11-18T11:07:10.280" v="3604" actId="207"/>
          <ac:spMkLst>
            <pc:docMk/>
            <pc:sldMk cId="624055715" sldId="318"/>
            <ac:spMk id="55" creationId="{C27AF7A1-9AFE-AF32-63E7-40F5AB7C8865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6" creationId="{D1A9E876-2BF4-7B29-148A-DA7448749DD4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7" creationId="{B2728933-3BD2-55B5-6F0E-598FA125680C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8" creationId="{65DD65A7-6836-3D30-A09B-20D92C1419B7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59" creationId="{F2C3E28F-615B-086F-5DD3-7278259E1F5A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63" creationId="{9841BE18-F4F6-ABCD-0308-AE642F685B30}"/>
          </ac:spMkLst>
        </pc:spChg>
        <pc:spChg chg="del mod">
          <ac:chgData name="GIOLITTI MARCO" userId="208a42cf-ee55-4836-a368-956fa336e524" providerId="ADAL" clId="{9D1D9512-0238-410E-92E3-E95284C1B85B}" dt="2022-11-10T10:26:11.360" v="134" actId="478"/>
          <ac:spMkLst>
            <pc:docMk/>
            <pc:sldMk cId="624055715" sldId="318"/>
            <ac:spMk id="65" creationId="{5D46EDD0-1840-BA17-8DDD-3140828BE1E9}"/>
          </ac:spMkLst>
        </pc:spChg>
        <pc:spChg chg="add mod">
          <ac:chgData name="GIOLITTI MARCO" userId="208a42cf-ee55-4836-a368-956fa336e524" providerId="ADAL" clId="{9D1D9512-0238-410E-92E3-E95284C1B85B}" dt="2022-11-15T10:19:56.987" v="1609" actId="164"/>
          <ac:spMkLst>
            <pc:docMk/>
            <pc:sldMk cId="624055715" sldId="318"/>
            <ac:spMk id="65" creationId="{E512C9BC-6C0D-A1CE-C1D1-0D6B8FF51F98}"/>
          </ac:spMkLst>
        </pc:spChg>
        <pc:spChg chg="add 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66" creationId="{DA010470-BAEC-1EC8-B04A-84007505E99C}"/>
          </ac:spMkLst>
        </pc:spChg>
        <pc:spChg chg="add 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67" creationId="{60EE950E-A471-ACB1-97AA-3D5E57E145D2}"/>
          </ac:spMkLst>
        </pc:spChg>
        <pc:spChg chg="add mod">
          <ac:chgData name="GIOLITTI MARCO" userId="208a42cf-ee55-4836-a368-956fa336e524" providerId="ADAL" clId="{9D1D9512-0238-410E-92E3-E95284C1B85B}" dt="2022-11-15T10:19:56.987" v="1609" actId="164"/>
          <ac:spMkLst>
            <pc:docMk/>
            <pc:sldMk cId="624055715" sldId="318"/>
            <ac:spMk id="70" creationId="{59572156-F4BC-8D51-2C75-82FB107E8593}"/>
          </ac:spMkLst>
        </pc:spChg>
        <pc:spChg chg="del mod">
          <ac:chgData name="GIOLITTI MARCO" userId="208a42cf-ee55-4836-a368-956fa336e524" providerId="ADAL" clId="{9D1D9512-0238-410E-92E3-E95284C1B85B}" dt="2022-11-10T10:29:32.498" v="161" actId="478"/>
          <ac:spMkLst>
            <pc:docMk/>
            <pc:sldMk cId="624055715" sldId="318"/>
            <ac:spMk id="70" creationId="{F363589E-C68D-BF01-DA00-797191AB573B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71" creationId="{4A94C6DF-C23C-63AC-4A28-F2F8DD1C0B0A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72" creationId="{4BDA1A46-8BFF-D3AD-3650-5E7424CE08A9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73" creationId="{5A3AD7A5-D080-1B18-6547-A424D7303B40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74" creationId="{F383627A-5F20-B945-69A2-BE6B017299AC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75" creationId="{F3265B93-66F7-5B21-A98A-BAC3A446EE29}"/>
          </ac:spMkLst>
        </pc:spChg>
        <pc:spChg chg="mod">
          <ac:chgData name="GIOLITTI MARCO" userId="208a42cf-ee55-4836-a368-956fa336e524" providerId="ADAL" clId="{9D1D9512-0238-410E-92E3-E95284C1B85B}" dt="2022-11-15T10:00:35.241" v="1578" actId="165"/>
          <ac:spMkLst>
            <pc:docMk/>
            <pc:sldMk cId="624055715" sldId="318"/>
            <ac:spMk id="76" creationId="{B2A0DEF0-3DB5-99AC-86BF-7CDF1320D43A}"/>
          </ac:spMkLst>
        </pc:spChg>
        <pc:spChg chg="add mod">
          <ac:chgData name="GIOLITTI MARCO" userId="208a42cf-ee55-4836-a368-956fa336e524" providerId="ADAL" clId="{9D1D9512-0238-410E-92E3-E95284C1B85B}" dt="2022-11-15T10:19:56.987" v="1609" actId="164"/>
          <ac:spMkLst>
            <pc:docMk/>
            <pc:sldMk cId="624055715" sldId="318"/>
            <ac:spMk id="77" creationId="{D7B07BF4-FC49-879D-4050-4DEEAA4919AA}"/>
          </ac:spMkLst>
        </pc:spChg>
        <pc:spChg chg="add mod">
          <ac:chgData name="GIOLITTI MARCO" userId="208a42cf-ee55-4836-a368-956fa336e524" providerId="ADAL" clId="{9D1D9512-0238-410E-92E3-E95284C1B85B}" dt="2022-11-15T10:25:19.975" v="1644" actId="1076"/>
          <ac:spMkLst>
            <pc:docMk/>
            <pc:sldMk cId="624055715" sldId="318"/>
            <ac:spMk id="84" creationId="{2BC1BE68-A621-9AC9-2B0F-2E26EA1AB4EC}"/>
          </ac:spMkLst>
        </pc:spChg>
        <pc:spChg chg="add mod">
          <ac:chgData name="GIOLITTI MARCO" userId="208a42cf-ee55-4836-a368-956fa336e524" providerId="ADAL" clId="{9D1D9512-0238-410E-92E3-E95284C1B85B}" dt="2022-11-18T10:07:56.051" v="3022" actId="20577"/>
          <ac:spMkLst>
            <pc:docMk/>
            <pc:sldMk cId="624055715" sldId="318"/>
            <ac:spMk id="87" creationId="{700E1533-A550-1EF4-44FD-17E5F79854EA}"/>
          </ac:spMkLst>
        </pc:spChg>
        <pc:spChg chg="mod">
          <ac:chgData name="GIOLITTI MARCO" userId="208a42cf-ee55-4836-a368-956fa336e524" providerId="ADAL" clId="{9D1D9512-0238-410E-92E3-E95284C1B85B}" dt="2022-11-15T10:25:09.230" v="1643"/>
          <ac:spMkLst>
            <pc:docMk/>
            <pc:sldMk cId="624055715" sldId="318"/>
            <ac:spMk id="90" creationId="{F0EB8E39-D355-0F5F-6C51-55FD0C6AB40D}"/>
          </ac:spMkLst>
        </pc:spChg>
        <pc:spChg chg="mod">
          <ac:chgData name="GIOLITTI MARCO" userId="208a42cf-ee55-4836-a368-956fa336e524" providerId="ADAL" clId="{9D1D9512-0238-410E-92E3-E95284C1B85B}" dt="2022-11-15T10:25:09.230" v="1643"/>
          <ac:spMkLst>
            <pc:docMk/>
            <pc:sldMk cId="624055715" sldId="318"/>
            <ac:spMk id="91" creationId="{80A36406-7788-0809-1B6A-8EC93A30018A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92" creationId="{6B4B1441-46E9-2D8F-5F55-D2A0F1053A1C}"/>
          </ac:spMkLst>
        </pc:spChg>
        <pc:spChg chg="mod">
          <ac:chgData name="GIOLITTI MARCO" userId="208a42cf-ee55-4836-a368-956fa336e524" providerId="ADAL" clId="{9D1D9512-0238-410E-92E3-E95284C1B85B}" dt="2022-11-21T10:40:54.794" v="4675" actId="1076"/>
          <ac:spMkLst>
            <pc:docMk/>
            <pc:sldMk cId="624055715" sldId="318"/>
            <ac:spMk id="92" creationId="{F99E41E7-7064-C8B0-A95E-59733BCDE27A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93" creationId="{8C785F18-5C1F-1931-336B-6138F030755E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94" creationId="{E1588459-4EBA-7A96-D910-7E46E5265279}"/>
          </ac:spMkLst>
        </pc:spChg>
        <pc:spChg chg="mod">
          <ac:chgData name="GIOLITTI MARCO" userId="208a42cf-ee55-4836-a368-956fa336e524" providerId="ADAL" clId="{9D1D9512-0238-410E-92E3-E95284C1B85B}" dt="2022-11-15T10:25:09.230" v="1643"/>
          <ac:spMkLst>
            <pc:docMk/>
            <pc:sldMk cId="624055715" sldId="318"/>
            <ac:spMk id="95" creationId="{846389F5-0104-7A51-3D34-356354B16489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95" creationId="{97A95D25-6781-EBD4-3DA4-8E59D1024DA5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96" creationId="{DCDD0314-F698-E41B-E8B8-47943D71A94A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97" creationId="{E620A86B-D4C6-E74D-198E-118B44AB727D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98" creationId="{94EE7ABF-7C50-A143-96F6-9B7E9DF8F6FA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02" creationId="{BE1761DE-6013-64EE-377B-560B5259E812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03" creationId="{55F7A006-E199-6323-D503-C16B3DC00243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04" creationId="{4D74C1D5-1027-79CC-B58A-C634EBA3C9C8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05" creationId="{29A0C6D7-4F4B-44BA-DB98-FFA3C71CE08A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06" creationId="{116933D3-C161-FB6C-EE62-E03005DDE14A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07" creationId="{CF76103B-418A-6C37-7EB7-E610AA7D18FE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08" creationId="{734B1390-73D2-65B8-2792-A71A618B03C9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09" creationId="{8200AA1B-7B81-ABA9-2089-A0E402CAF91B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10" creationId="{76720C5D-954D-DF5E-E209-699BE015A4AB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11" creationId="{C2668F19-4D46-E110-58D1-2B465ADED37C}"/>
          </ac:spMkLst>
        </pc:spChg>
        <pc:spChg chg="mod">
          <ac:chgData name="GIOLITTI MARCO" userId="208a42cf-ee55-4836-a368-956fa336e524" providerId="ADAL" clId="{9D1D9512-0238-410E-92E3-E95284C1B85B}" dt="2022-11-10T10:30:42.794" v="179"/>
          <ac:spMkLst>
            <pc:docMk/>
            <pc:sldMk cId="624055715" sldId="318"/>
            <ac:spMk id="114" creationId="{C9AF916E-3E7F-DA96-DA56-7EAA3F6C4349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19" creationId="{50A015EF-2032-BCA3-BA3D-8D5EE8000FEA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20" creationId="{0CDD0FBA-632A-A7DA-4C20-28939A6C4C97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21" creationId="{DC3B415C-2C66-5A7D-5679-FD3F35A4CB0A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22" creationId="{4FBE2BFD-F51D-2888-AA6E-4254541E8398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23" creationId="{437FA561-B7FA-1D85-0731-9AA5EDCF5EED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24" creationId="{14B8742E-8DCE-2CFF-666F-792E4196CC16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25" creationId="{BAE0F45E-4988-7CD0-B940-629058299E0B}"/>
          </ac:spMkLst>
        </pc:spChg>
        <pc:spChg chg="mod">
          <ac:chgData name="GIOLITTI MARCO" userId="208a42cf-ee55-4836-a368-956fa336e524" providerId="ADAL" clId="{9D1D9512-0238-410E-92E3-E95284C1B85B}" dt="2022-11-15T10:25:09.230" v="1643"/>
          <ac:spMkLst>
            <pc:docMk/>
            <pc:sldMk cId="624055715" sldId="318"/>
            <ac:spMk id="128" creationId="{0831B5F4-807A-8A8E-EB24-6017235D4066}"/>
          </ac:spMkLst>
        </pc:spChg>
        <pc:spChg chg="mod">
          <ac:chgData name="GIOLITTI MARCO" userId="208a42cf-ee55-4836-a368-956fa336e524" providerId="ADAL" clId="{9D1D9512-0238-410E-92E3-E95284C1B85B}" dt="2022-11-15T10:25:09.230" v="1643"/>
          <ac:spMkLst>
            <pc:docMk/>
            <pc:sldMk cId="624055715" sldId="318"/>
            <ac:spMk id="129" creationId="{5B785702-34A1-7369-9842-8AC983344B81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29" creationId="{EB9960A5-C8D4-EFA0-3F2B-2B05CE8FBC7A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0" creationId="{0A621B76-D681-4B74-A199-D2FA3A355066}"/>
          </ac:spMkLst>
        </pc:spChg>
        <pc:spChg chg="mod">
          <ac:chgData name="GIOLITTI MARCO" userId="208a42cf-ee55-4836-a368-956fa336e524" providerId="ADAL" clId="{9D1D9512-0238-410E-92E3-E95284C1B85B}" dt="2022-11-21T10:40:14.196" v="4669" actId="14100"/>
          <ac:spMkLst>
            <pc:docMk/>
            <pc:sldMk cId="624055715" sldId="318"/>
            <ac:spMk id="131" creationId="{D2EB7FFA-16F5-2965-68F5-A8BDAE21C5CF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1" creationId="{E5284BE5-3ED0-2A57-1F77-A78B288F5DBB}"/>
          </ac:spMkLst>
        </pc:spChg>
        <pc:spChg chg="mod">
          <ac:chgData name="GIOLITTI MARCO" userId="208a42cf-ee55-4836-a368-956fa336e524" providerId="ADAL" clId="{9D1D9512-0238-410E-92E3-E95284C1B85B}" dt="2022-11-15T10:25:09.230" v="1643"/>
          <ac:spMkLst>
            <pc:docMk/>
            <pc:sldMk cId="624055715" sldId="318"/>
            <ac:spMk id="132" creationId="{EE6B1ECA-D227-BF3F-24C8-26CF8E24C7F9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2" creationId="{F8038861-D271-69DE-BE6A-E52F51D17966}"/>
          </ac:spMkLst>
        </pc:spChg>
        <pc:spChg chg="mod">
          <ac:chgData name="GIOLITTI MARCO" userId="208a42cf-ee55-4836-a368-956fa336e524" providerId="ADAL" clId="{9D1D9512-0238-410E-92E3-E95284C1B85B}" dt="2022-11-21T10:40:32.574" v="4670" actId="1076"/>
          <ac:spMkLst>
            <pc:docMk/>
            <pc:sldMk cId="624055715" sldId="318"/>
            <ac:spMk id="133" creationId="{0F23D0F4-D8E8-261B-3B78-4FF51BED9418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3" creationId="{C19792F9-D40E-6F68-766E-51E21406988E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4" creationId="{1B7FB48D-3445-6753-461C-0EE697279955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5" creationId="{D44548D2-D78C-99B8-B77C-992284A531AE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6" creationId="{8D40D4D3-22C0-D533-13CD-FE171CD516A8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7" creationId="{21491CCF-0922-1934-188D-93A296955D83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38" creationId="{3C179385-C17D-764E-D550-662250EAAD2E}"/>
          </ac:spMkLst>
        </pc:spChg>
        <pc:spChg chg="mod">
          <ac:chgData name="GIOLITTI MARCO" userId="208a42cf-ee55-4836-a368-956fa336e524" providerId="ADAL" clId="{9D1D9512-0238-410E-92E3-E95284C1B85B}" dt="2022-11-14T10:15:23.254" v="850" actId="165"/>
          <ac:spMkLst>
            <pc:docMk/>
            <pc:sldMk cId="624055715" sldId="318"/>
            <ac:spMk id="141" creationId="{FEEEC4FA-4784-3837-7C8A-96EC628A3F31}"/>
          </ac:spMkLst>
        </pc:spChg>
        <pc:spChg chg="mod">
          <ac:chgData name="GIOLITTI MARCO" userId="208a42cf-ee55-4836-a368-956fa336e524" providerId="ADAL" clId="{9D1D9512-0238-410E-92E3-E95284C1B85B}" dt="2022-11-10T10:40:45.377" v="282" actId="1076"/>
          <ac:spMkLst>
            <pc:docMk/>
            <pc:sldMk cId="624055715" sldId="318"/>
            <ac:spMk id="147" creationId="{0400ED76-8E2E-E108-89DD-BDC2DFA85F27}"/>
          </ac:spMkLst>
        </pc:spChg>
        <pc:spChg chg="mod">
          <ac:chgData name="GIOLITTI MARCO" userId="208a42cf-ee55-4836-a368-956fa336e524" providerId="ADAL" clId="{9D1D9512-0238-410E-92E3-E95284C1B85B}" dt="2022-11-10T10:40:47.551" v="283" actId="1076"/>
          <ac:spMkLst>
            <pc:docMk/>
            <pc:sldMk cId="624055715" sldId="318"/>
            <ac:spMk id="148" creationId="{C50B5FC3-5D3A-2CBD-C828-911D8AF36CED}"/>
          </ac:spMkLst>
        </pc:spChg>
        <pc:spChg chg="mod">
          <ac:chgData name="GIOLITTI MARCO" userId="208a42cf-ee55-4836-a368-956fa336e524" providerId="ADAL" clId="{9D1D9512-0238-410E-92E3-E95284C1B85B}" dt="2022-11-10T10:40:51.030" v="284" actId="1076"/>
          <ac:spMkLst>
            <pc:docMk/>
            <pc:sldMk cId="624055715" sldId="318"/>
            <ac:spMk id="149" creationId="{31B366DE-787F-5277-F345-72D960E2C2C1}"/>
          </ac:spMkLst>
        </pc:spChg>
        <pc:spChg chg="mod">
          <ac:chgData name="GIOLITTI MARCO" userId="208a42cf-ee55-4836-a368-956fa336e524" providerId="ADAL" clId="{9D1D9512-0238-410E-92E3-E95284C1B85B}" dt="2022-11-10T10:40:55.491" v="286" actId="1076"/>
          <ac:spMkLst>
            <pc:docMk/>
            <pc:sldMk cId="624055715" sldId="318"/>
            <ac:spMk id="150" creationId="{92E661EE-F0D7-E358-8E0A-62495532BC1B}"/>
          </ac:spMkLst>
        </pc:spChg>
        <pc:spChg chg="mod">
          <ac:chgData name="GIOLITTI MARCO" userId="208a42cf-ee55-4836-a368-956fa336e524" providerId="ADAL" clId="{9D1D9512-0238-410E-92E3-E95284C1B85B}" dt="2022-11-10T10:40:53.383" v="285" actId="1076"/>
          <ac:spMkLst>
            <pc:docMk/>
            <pc:sldMk cId="624055715" sldId="318"/>
            <ac:spMk id="151" creationId="{CE5A00B8-DA3A-97DE-0833-0A1CED36A74C}"/>
          </ac:spMkLst>
        </pc:spChg>
        <pc:spChg chg="mod">
          <ac:chgData name="GIOLITTI MARCO" userId="208a42cf-ee55-4836-a368-956fa336e524" providerId="ADAL" clId="{9D1D9512-0238-410E-92E3-E95284C1B85B}" dt="2022-11-10T10:40:57.549" v="287" actId="1076"/>
          <ac:spMkLst>
            <pc:docMk/>
            <pc:sldMk cId="624055715" sldId="318"/>
            <ac:spMk id="152" creationId="{088A9431-4AC6-8AB3-DBC0-4AE2DE5A204C}"/>
          </ac:spMkLst>
        </pc:spChg>
        <pc:spChg chg="add mod">
          <ac:chgData name="GIOLITTI MARCO" userId="208a42cf-ee55-4836-a368-956fa336e524" providerId="ADAL" clId="{9D1D9512-0238-410E-92E3-E95284C1B85B}" dt="2022-11-18T11:13:11.669" v="3628" actId="1076"/>
          <ac:spMkLst>
            <pc:docMk/>
            <pc:sldMk cId="624055715" sldId="318"/>
            <ac:spMk id="153" creationId="{630AEBCC-9321-0D1A-3470-AD0399499CDE}"/>
          </ac:spMkLst>
        </pc:spChg>
        <pc:spChg chg="add mod">
          <ac:chgData name="GIOLITTI MARCO" userId="208a42cf-ee55-4836-a368-956fa336e524" providerId="ADAL" clId="{9D1D9512-0238-410E-92E3-E95284C1B85B}" dt="2022-11-18T11:13:11.669" v="3628" actId="1076"/>
          <ac:spMkLst>
            <pc:docMk/>
            <pc:sldMk cId="624055715" sldId="318"/>
            <ac:spMk id="154" creationId="{9A4B2968-6C20-6ADF-BB3F-699EDFF089A5}"/>
          </ac:spMkLst>
        </pc:spChg>
        <pc:spChg chg="add mod">
          <ac:chgData name="GIOLITTI MARCO" userId="208a42cf-ee55-4836-a368-956fa336e524" providerId="ADAL" clId="{9D1D9512-0238-410E-92E3-E95284C1B85B}" dt="2022-11-10T10:51:22.851" v="380" actId="164"/>
          <ac:spMkLst>
            <pc:docMk/>
            <pc:sldMk cId="624055715" sldId="318"/>
            <ac:spMk id="155" creationId="{5EEA16D9-B0AF-F184-7F1D-EDB410B9055D}"/>
          </ac:spMkLst>
        </pc:spChg>
        <pc:spChg chg="add mod">
          <ac:chgData name="GIOLITTI MARCO" userId="208a42cf-ee55-4836-a368-956fa336e524" providerId="ADAL" clId="{9D1D9512-0238-410E-92E3-E95284C1B85B}" dt="2022-11-10T10:51:22.851" v="380" actId="164"/>
          <ac:spMkLst>
            <pc:docMk/>
            <pc:sldMk cId="624055715" sldId="318"/>
            <ac:spMk id="156" creationId="{5D9024A4-2ACA-FA21-DF6E-1A64E039C0E6}"/>
          </ac:spMkLst>
        </pc:spChg>
        <pc:spChg chg="add mod">
          <ac:chgData name="GIOLITTI MARCO" userId="208a42cf-ee55-4836-a368-956fa336e524" providerId="ADAL" clId="{9D1D9512-0238-410E-92E3-E95284C1B85B}" dt="2022-11-18T11:11:07.209" v="3617" actId="207"/>
          <ac:spMkLst>
            <pc:docMk/>
            <pc:sldMk cId="624055715" sldId="318"/>
            <ac:spMk id="157" creationId="{B36FC6D0-21EC-4B65-870F-3FB7C98DC4F7}"/>
          </ac:spMkLst>
        </pc:spChg>
        <pc:spChg chg="add mod">
          <ac:chgData name="GIOLITTI MARCO" userId="208a42cf-ee55-4836-a368-956fa336e524" providerId="ADAL" clId="{9D1D9512-0238-410E-92E3-E95284C1B85B}" dt="2022-11-10T10:51:22.851" v="380" actId="164"/>
          <ac:spMkLst>
            <pc:docMk/>
            <pc:sldMk cId="624055715" sldId="318"/>
            <ac:spMk id="158" creationId="{868C5A95-C92A-7FD3-2310-B65C48C64E6E}"/>
          </ac:spMkLst>
        </pc:spChg>
        <pc:spChg chg="add mod">
          <ac:chgData name="GIOLITTI MARCO" userId="208a42cf-ee55-4836-a368-956fa336e524" providerId="ADAL" clId="{9D1D9512-0238-410E-92E3-E95284C1B85B}" dt="2022-11-18T11:09:53.779" v="3614" actId="207"/>
          <ac:spMkLst>
            <pc:docMk/>
            <pc:sldMk cId="624055715" sldId="318"/>
            <ac:spMk id="159" creationId="{A995603A-DED9-4401-B712-0C04A109E309}"/>
          </ac:spMkLst>
        </pc:spChg>
        <pc:spChg chg="add mod">
          <ac:chgData name="GIOLITTI MARCO" userId="208a42cf-ee55-4836-a368-956fa336e524" providerId="ADAL" clId="{9D1D9512-0238-410E-92E3-E95284C1B85B}" dt="2022-11-18T11:09:57.564" v="3615" actId="1076"/>
          <ac:spMkLst>
            <pc:docMk/>
            <pc:sldMk cId="624055715" sldId="318"/>
            <ac:spMk id="160" creationId="{703822DB-1F6F-28EE-F6ED-06A080DF0A50}"/>
          </ac:spMkLst>
        </pc:spChg>
        <pc:spChg chg="add mod">
          <ac:chgData name="GIOLITTI MARCO" userId="208a42cf-ee55-4836-a368-956fa336e524" providerId="ADAL" clId="{9D1D9512-0238-410E-92E3-E95284C1B85B}" dt="2022-11-18T11:11:13.014" v="3618" actId="207"/>
          <ac:spMkLst>
            <pc:docMk/>
            <pc:sldMk cId="624055715" sldId="318"/>
            <ac:spMk id="161" creationId="{E7558CDD-17A7-A487-1729-5F3139ECE5CB}"/>
          </ac:spMkLst>
        </pc:spChg>
        <pc:spChg chg="add mod">
          <ac:chgData name="GIOLITTI MARCO" userId="208a42cf-ee55-4836-a368-956fa336e524" providerId="ADAL" clId="{9D1D9512-0238-410E-92E3-E95284C1B85B}" dt="2022-11-10T10:51:22.851" v="380" actId="164"/>
          <ac:spMkLst>
            <pc:docMk/>
            <pc:sldMk cId="624055715" sldId="318"/>
            <ac:spMk id="162" creationId="{0C160F41-93CB-48B0-8BB6-4AB29B319932}"/>
          </ac:spMkLst>
        </pc:spChg>
        <pc:spChg chg="add mod">
          <ac:chgData name="GIOLITTI MARCO" userId="208a42cf-ee55-4836-a368-956fa336e524" providerId="ADAL" clId="{9D1D9512-0238-410E-92E3-E95284C1B85B}" dt="2022-11-10T10:51:22.851" v="380" actId="164"/>
          <ac:spMkLst>
            <pc:docMk/>
            <pc:sldMk cId="624055715" sldId="318"/>
            <ac:spMk id="163" creationId="{44E184DA-1AF1-829B-755B-C6F09AE38EE7}"/>
          </ac:spMkLst>
        </pc:spChg>
        <pc:spChg chg="add mod">
          <ac:chgData name="GIOLITTI MARCO" userId="208a42cf-ee55-4836-a368-956fa336e524" providerId="ADAL" clId="{9D1D9512-0238-410E-92E3-E95284C1B85B}" dt="2022-11-10T10:51:22.851" v="380" actId="164"/>
          <ac:spMkLst>
            <pc:docMk/>
            <pc:sldMk cId="624055715" sldId="318"/>
            <ac:spMk id="164" creationId="{AB85F65B-03CB-4FF6-8FC5-E7E4A53B0972}"/>
          </ac:spMkLst>
        </pc:spChg>
        <pc:spChg chg="add mod">
          <ac:chgData name="GIOLITTI MARCO" userId="208a42cf-ee55-4836-a368-956fa336e524" providerId="ADAL" clId="{9D1D9512-0238-410E-92E3-E95284C1B85B}" dt="2022-11-18T11:09:29.311" v="3611" actId="207"/>
          <ac:spMkLst>
            <pc:docMk/>
            <pc:sldMk cId="624055715" sldId="318"/>
            <ac:spMk id="165" creationId="{B30C4C5A-A867-D783-76D1-1EE05921D768}"/>
          </ac:spMkLst>
        </pc:spChg>
        <pc:spChg chg="add mod">
          <ac:chgData name="GIOLITTI MARCO" userId="208a42cf-ee55-4836-a368-956fa336e524" providerId="ADAL" clId="{9D1D9512-0238-410E-92E3-E95284C1B85B}" dt="2022-11-18T11:09:36.138" v="3612" actId="1076"/>
          <ac:spMkLst>
            <pc:docMk/>
            <pc:sldMk cId="624055715" sldId="318"/>
            <ac:spMk id="166" creationId="{42ADF0A7-1307-37CD-2E2F-425EA1709774}"/>
          </ac:spMkLst>
        </pc:spChg>
        <pc:grpChg chg="add mod topLvl">
          <ac:chgData name="GIOLITTI MARCO" userId="208a42cf-ee55-4836-a368-956fa336e524" providerId="ADAL" clId="{9D1D9512-0238-410E-92E3-E95284C1B85B}" dt="2022-11-15T10:19:56.987" v="1609" actId="164"/>
          <ac:grpSpMkLst>
            <pc:docMk/>
            <pc:sldMk cId="624055715" sldId="318"/>
            <ac:grpSpMk id="7" creationId="{72882432-446F-5DDB-D0C3-C497AF44D3C7}"/>
          </ac:grpSpMkLst>
        </pc:grpChg>
        <pc:grpChg chg="add mod">
          <ac:chgData name="GIOLITTI MARCO" userId="208a42cf-ee55-4836-a368-956fa336e524" providerId="ADAL" clId="{9D1D9512-0238-410E-92E3-E95284C1B85B}" dt="2022-11-18T10:41:28.348" v="3481" actId="164"/>
          <ac:grpSpMkLst>
            <pc:docMk/>
            <pc:sldMk cId="624055715" sldId="318"/>
            <ac:grpSpMk id="8" creationId="{A6C3603A-756D-A758-68AF-74F28A3D878C}"/>
          </ac:grpSpMkLst>
        </pc:grpChg>
        <pc:grpChg chg="add mod topLvl">
          <ac:chgData name="GIOLITTI MARCO" userId="208a42cf-ee55-4836-a368-956fa336e524" providerId="ADAL" clId="{9D1D9512-0238-410E-92E3-E95284C1B85B}" dt="2022-11-15T10:19:56.987" v="1609" actId="164"/>
          <ac:grpSpMkLst>
            <pc:docMk/>
            <pc:sldMk cId="624055715" sldId="318"/>
            <ac:grpSpMk id="9" creationId="{7005FB91-F6EE-E4AD-C262-882BB134C643}"/>
          </ac:grpSpMkLst>
        </pc:grpChg>
        <pc:grpChg chg="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10" creationId="{8AC72EF5-1935-EE4D-2B59-46C05B0016C7}"/>
          </ac:grpSpMkLst>
        </pc:grpChg>
        <pc:grpChg chg="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13" creationId="{2A7D4400-5ADB-9A3F-3E2D-0B64C8BA7ABE}"/>
          </ac:grpSpMkLst>
        </pc:grpChg>
        <pc:grpChg chg="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14" creationId="{4159B6DB-FA55-D31C-E9A2-9D073F32694A}"/>
          </ac:grpSpMkLst>
        </pc:grpChg>
        <pc:grpChg chg="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15" creationId="{3899A139-67F2-6571-263D-9E5E04F9266F}"/>
          </ac:grpSpMkLst>
        </pc:grpChg>
        <pc:grpChg chg="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23" creationId="{404AD2F5-EC65-5124-F6E3-6B787B34BB1E}"/>
          </ac:grpSpMkLst>
        </pc:grpChg>
        <pc:grpChg chg="add del mod topLvl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39" creationId="{CE396E70-F1EC-B1F1-CD67-841FA0CE6851}"/>
          </ac:grpSpMkLst>
        </pc:grpChg>
        <pc:grpChg chg="add 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40" creationId="{CEE7AB1C-4900-E07F-E754-6676201EC107}"/>
          </ac:grpSpMkLst>
        </pc:grpChg>
        <pc:grpChg chg="add 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47" creationId="{6B5E4B53-C4DC-27A8-57FA-FD8B2762C2D1}"/>
          </ac:grpSpMkLst>
        </pc:grpChg>
        <pc:grpChg chg="add 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54" creationId="{BF9F88EC-2905-F730-F623-B30DB6592DF3}"/>
          </ac:grpSpMkLst>
        </pc:grpChg>
        <pc:grpChg chg="mod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60" creationId="{5C14E226-38C1-60BA-7FE4-5D721372F251}"/>
          </ac:grpSpMkLst>
        </pc:grpChg>
        <pc:grpChg chg="add del mod">
          <ac:chgData name="GIOLITTI MARCO" userId="208a42cf-ee55-4836-a368-956fa336e524" providerId="ADAL" clId="{9D1D9512-0238-410E-92E3-E95284C1B85B}" dt="2022-11-15T10:00:29.164" v="1577" actId="165"/>
          <ac:grpSpMkLst>
            <pc:docMk/>
            <pc:sldMk cId="624055715" sldId="318"/>
            <ac:grpSpMk id="61" creationId="{267D50E3-4CB5-8B09-C49A-42894C79D012}"/>
          </ac:grpSpMkLst>
        </pc:grpChg>
        <pc:grpChg chg="del mod">
          <ac:chgData name="GIOLITTI MARCO" userId="208a42cf-ee55-4836-a368-956fa336e524" providerId="ADAL" clId="{9D1D9512-0238-410E-92E3-E95284C1B85B}" dt="2022-11-10T10:26:11.360" v="134" actId="478"/>
          <ac:grpSpMkLst>
            <pc:docMk/>
            <pc:sldMk cId="624055715" sldId="318"/>
            <ac:grpSpMk id="61" creationId="{337C275B-2CB5-19B7-E560-04195A857A91}"/>
          </ac:grpSpMkLst>
        </pc:grpChg>
        <pc:grpChg chg="add mod topLvl">
          <ac:chgData name="GIOLITTI MARCO" userId="208a42cf-ee55-4836-a368-956fa336e524" providerId="ADAL" clId="{9D1D9512-0238-410E-92E3-E95284C1B85B}" dt="2022-11-15T10:00:35.241" v="1578" actId="165"/>
          <ac:grpSpMkLst>
            <pc:docMk/>
            <pc:sldMk cId="624055715" sldId="318"/>
            <ac:grpSpMk id="68" creationId="{73FD06AB-7D62-0F4B-1558-B50BA975F070}"/>
          </ac:grpSpMkLst>
        </pc:grpChg>
        <pc:grpChg chg="mod topLvl">
          <ac:chgData name="GIOLITTI MARCO" userId="208a42cf-ee55-4836-a368-956fa336e524" providerId="ADAL" clId="{9D1D9512-0238-410E-92E3-E95284C1B85B}" dt="2022-11-15T10:19:56.987" v="1609" actId="164"/>
          <ac:grpSpMkLst>
            <pc:docMk/>
            <pc:sldMk cId="624055715" sldId="318"/>
            <ac:grpSpMk id="69" creationId="{481B69E3-4D1D-7C93-2D53-300FDC24B8AA}"/>
          </ac:grpSpMkLst>
        </pc:grpChg>
        <pc:grpChg chg="add mod">
          <ac:chgData name="GIOLITTI MARCO" userId="208a42cf-ee55-4836-a368-956fa336e524" providerId="ADAL" clId="{9D1D9512-0238-410E-92E3-E95284C1B85B}" dt="2022-11-15T10:19:56.987" v="1609" actId="164"/>
          <ac:grpSpMkLst>
            <pc:docMk/>
            <pc:sldMk cId="624055715" sldId="318"/>
            <ac:grpSpMk id="83" creationId="{0EB3A370-81D0-4F31-BF3F-F63955DDF7BF}"/>
          </ac:grpSpMkLst>
        </pc:grpChg>
        <pc:grpChg chg="add mod">
          <ac:chgData name="GIOLITTI MARCO" userId="208a42cf-ee55-4836-a368-956fa336e524" providerId="ADAL" clId="{9D1D9512-0238-410E-92E3-E95284C1B85B}" dt="2022-11-15T10:25:19.975" v="1644" actId="1076"/>
          <ac:grpSpMkLst>
            <pc:docMk/>
            <pc:sldMk cId="624055715" sldId="318"/>
            <ac:grpSpMk id="88" creationId="{96453BB9-13CF-C7DB-6C6B-50222386E6C4}"/>
          </ac:grpSpMkLst>
        </pc:grpChg>
        <pc:grpChg chg="add del mod">
          <ac:chgData name="GIOLITTI MARCO" userId="208a42cf-ee55-4836-a368-956fa336e524" providerId="ADAL" clId="{9D1D9512-0238-410E-92E3-E95284C1B85B}" dt="2022-11-10T10:33:07.760" v="201" actId="478"/>
          <ac:grpSpMkLst>
            <pc:docMk/>
            <pc:sldMk cId="624055715" sldId="318"/>
            <ac:grpSpMk id="88" creationId="{EF1BA0B7-692F-62EE-9EEE-81EA665DBCAB}"/>
          </ac:grpSpMkLst>
        </pc:grpChg>
        <pc:grpChg chg="mod">
          <ac:chgData name="GIOLITTI MARCO" userId="208a42cf-ee55-4836-a368-956fa336e524" providerId="ADAL" clId="{9D1D9512-0238-410E-92E3-E95284C1B85B}" dt="2022-11-10T10:30:42.794" v="179"/>
          <ac:grpSpMkLst>
            <pc:docMk/>
            <pc:sldMk cId="624055715" sldId="318"/>
            <ac:grpSpMk id="89" creationId="{0E0DF2F2-4681-E580-D250-F1F033D5409A}"/>
          </ac:grpSpMkLst>
        </pc:grpChg>
        <pc:grpChg chg="mod">
          <ac:chgData name="GIOLITTI MARCO" userId="208a42cf-ee55-4836-a368-956fa336e524" providerId="ADAL" clId="{9D1D9512-0238-410E-92E3-E95284C1B85B}" dt="2022-11-10T10:30:42.794" v="179"/>
          <ac:grpSpMkLst>
            <pc:docMk/>
            <pc:sldMk cId="624055715" sldId="318"/>
            <ac:grpSpMk id="90" creationId="{7ADDB411-91AC-5E06-642D-ECDC8ADC8A49}"/>
          </ac:grpSpMkLst>
        </pc:grpChg>
        <pc:grpChg chg="mod">
          <ac:chgData name="GIOLITTI MARCO" userId="208a42cf-ee55-4836-a368-956fa336e524" providerId="ADAL" clId="{9D1D9512-0238-410E-92E3-E95284C1B85B}" dt="2022-11-10T10:30:42.794" v="179"/>
          <ac:grpSpMkLst>
            <pc:docMk/>
            <pc:sldMk cId="624055715" sldId="318"/>
            <ac:grpSpMk id="91" creationId="{05DC597C-702A-F8B8-FBA6-6CF23D8EA1E5}"/>
          </ac:grpSpMkLst>
        </pc:grpChg>
        <pc:grpChg chg="add mod">
          <ac:chgData name="GIOLITTI MARCO" userId="208a42cf-ee55-4836-a368-956fa336e524" providerId="ADAL" clId="{9D1D9512-0238-410E-92E3-E95284C1B85B}" dt="2022-11-15T10:38:35.185" v="1732" actId="164"/>
          <ac:grpSpMkLst>
            <pc:docMk/>
            <pc:sldMk cId="624055715" sldId="318"/>
            <ac:grpSpMk id="93" creationId="{665970BB-3C23-1BB3-4AC7-E72C28F2C49A}"/>
          </ac:grpSpMkLst>
        </pc:grpChg>
        <pc:grpChg chg="mod">
          <ac:chgData name="GIOLITTI MARCO" userId="208a42cf-ee55-4836-a368-956fa336e524" providerId="ADAL" clId="{9D1D9512-0238-410E-92E3-E95284C1B85B}" dt="2022-11-15T10:25:09.230" v="1643"/>
          <ac:grpSpMkLst>
            <pc:docMk/>
            <pc:sldMk cId="624055715" sldId="318"/>
            <ac:grpSpMk id="94" creationId="{AA2AAAA7-FF91-C732-A2BE-864228491CF5}"/>
          </ac:grpSpMkLst>
        </pc:grpChg>
        <pc:grpChg chg="mod">
          <ac:chgData name="GIOLITTI MARCO" userId="208a42cf-ee55-4836-a368-956fa336e524" providerId="ADAL" clId="{9D1D9512-0238-410E-92E3-E95284C1B85B}" dt="2022-11-10T10:30:42.794" v="179"/>
          <ac:grpSpMkLst>
            <pc:docMk/>
            <pc:sldMk cId="624055715" sldId="318"/>
            <ac:grpSpMk id="99" creationId="{227D1267-6047-B035-28FB-1373D660BD22}"/>
          </ac:grpSpMkLst>
        </pc:grpChg>
        <pc:grpChg chg="add del mod topLvl">
          <ac:chgData name="GIOLITTI MARCO" userId="208a42cf-ee55-4836-a368-956fa336e524" providerId="ADAL" clId="{9D1D9512-0238-410E-92E3-E95284C1B85B}" dt="2022-11-14T10:15:38.732" v="852" actId="478"/>
          <ac:grpSpMkLst>
            <pc:docMk/>
            <pc:sldMk cId="624055715" sldId="318"/>
            <ac:grpSpMk id="115" creationId="{72C41F91-9F37-BB9D-8AF5-E96A58889C3A}"/>
          </ac:grpSpMkLst>
        </pc:grpChg>
        <pc:grpChg chg="mod">
          <ac:chgData name="GIOLITTI MARCO" userId="208a42cf-ee55-4836-a368-956fa336e524" providerId="ADAL" clId="{9D1D9512-0238-410E-92E3-E95284C1B85B}" dt="2022-11-14T10:15:23.254" v="850" actId="165"/>
          <ac:grpSpMkLst>
            <pc:docMk/>
            <pc:sldMk cId="624055715" sldId="318"/>
            <ac:grpSpMk id="116" creationId="{E5291466-22AF-A8FB-C781-DBD205F08427}"/>
          </ac:grpSpMkLst>
        </pc:grpChg>
        <pc:grpChg chg="mod">
          <ac:chgData name="GIOLITTI MARCO" userId="208a42cf-ee55-4836-a368-956fa336e524" providerId="ADAL" clId="{9D1D9512-0238-410E-92E3-E95284C1B85B}" dt="2022-11-14T10:15:23.254" v="850" actId="165"/>
          <ac:grpSpMkLst>
            <pc:docMk/>
            <pc:sldMk cId="624055715" sldId="318"/>
            <ac:grpSpMk id="117" creationId="{B0859274-955E-A823-3115-314450767FDD}"/>
          </ac:grpSpMkLst>
        </pc:grpChg>
        <pc:grpChg chg="mod">
          <ac:chgData name="GIOLITTI MARCO" userId="208a42cf-ee55-4836-a368-956fa336e524" providerId="ADAL" clId="{9D1D9512-0238-410E-92E3-E95284C1B85B}" dt="2022-11-14T10:15:23.254" v="850" actId="165"/>
          <ac:grpSpMkLst>
            <pc:docMk/>
            <pc:sldMk cId="624055715" sldId="318"/>
            <ac:grpSpMk id="118" creationId="{F68EA3FC-982D-C9E6-3C76-70362F1BEB2A}"/>
          </ac:grpSpMkLst>
        </pc:grpChg>
        <pc:grpChg chg="mod">
          <ac:chgData name="GIOLITTI MARCO" userId="208a42cf-ee55-4836-a368-956fa336e524" providerId="ADAL" clId="{9D1D9512-0238-410E-92E3-E95284C1B85B}" dt="2022-11-14T10:15:23.254" v="850" actId="165"/>
          <ac:grpSpMkLst>
            <pc:docMk/>
            <pc:sldMk cId="624055715" sldId="318"/>
            <ac:grpSpMk id="126" creationId="{FDCCDD6A-196D-17BA-5C63-E04739E4E5FA}"/>
          </ac:grpSpMkLst>
        </pc:grpChg>
        <pc:grpChg chg="add mod">
          <ac:chgData name="GIOLITTI MARCO" userId="208a42cf-ee55-4836-a368-956fa336e524" providerId="ADAL" clId="{9D1D9512-0238-410E-92E3-E95284C1B85B}" dt="2022-11-15T10:38:35.185" v="1732" actId="164"/>
          <ac:grpSpMkLst>
            <pc:docMk/>
            <pc:sldMk cId="624055715" sldId="318"/>
            <ac:grpSpMk id="136" creationId="{509161F0-F455-0C45-E194-D740E68A597D}"/>
          </ac:grpSpMkLst>
        </pc:grpChg>
        <pc:grpChg chg="add del mod">
          <ac:chgData name="GIOLITTI MARCO" userId="208a42cf-ee55-4836-a368-956fa336e524" providerId="ADAL" clId="{9D1D9512-0238-410E-92E3-E95284C1B85B}" dt="2022-11-14T10:15:23.254" v="850" actId="165"/>
          <ac:grpSpMkLst>
            <pc:docMk/>
            <pc:sldMk cId="624055715" sldId="318"/>
            <ac:grpSpMk id="142" creationId="{97B98EFA-E985-B14D-5AF0-7C7C404B9A28}"/>
          </ac:grpSpMkLst>
        </pc:grpChg>
        <pc:grpChg chg="add del mod">
          <ac:chgData name="GIOLITTI MARCO" userId="208a42cf-ee55-4836-a368-956fa336e524" providerId="ADAL" clId="{9D1D9512-0238-410E-92E3-E95284C1B85B}" dt="2022-11-10T10:41:21.433" v="290" actId="478"/>
          <ac:grpSpMkLst>
            <pc:docMk/>
            <pc:sldMk cId="624055715" sldId="318"/>
            <ac:grpSpMk id="145" creationId="{E26EA90A-2144-D8D4-982B-2D0C7B82A655}"/>
          </ac:grpSpMkLst>
        </pc:grpChg>
        <pc:grpChg chg="add mod">
          <ac:chgData name="GIOLITTI MARCO" userId="208a42cf-ee55-4836-a368-956fa336e524" providerId="ADAL" clId="{9D1D9512-0238-410E-92E3-E95284C1B85B}" dt="2022-11-10T10:51:50.376" v="382" actId="1076"/>
          <ac:grpSpMkLst>
            <pc:docMk/>
            <pc:sldMk cId="624055715" sldId="318"/>
            <ac:grpSpMk id="167" creationId="{6F927333-D6F3-076B-9C09-3BB68663C5A8}"/>
          </ac:grpSpMkLst>
        </pc:grpChg>
        <pc:graphicFrameChg chg="del mod">
          <ac:chgData name="GIOLITTI MARCO" userId="208a42cf-ee55-4836-a368-956fa336e524" providerId="ADAL" clId="{9D1D9512-0238-410E-92E3-E95284C1B85B}" dt="2022-11-10T10:27:09.386" v="139" actId="18245"/>
          <ac:graphicFrameMkLst>
            <pc:docMk/>
            <pc:sldMk cId="624055715" sldId="318"/>
            <ac:graphicFrameMk id="39" creationId="{164C3C83-B5FB-604E-460F-749CF6AA34E2}"/>
          </ac:graphicFrameMkLst>
        </pc:graphicFrameChg>
        <pc:graphicFrameChg chg="mod">
          <ac:chgData name="GIOLITTI MARCO" userId="208a42cf-ee55-4836-a368-956fa336e524" providerId="ADAL" clId="{9D1D9512-0238-410E-92E3-E95284C1B85B}" dt="2022-11-10T10:41:07.695" v="289" actId="1076"/>
          <ac:graphicFrameMkLst>
            <pc:docMk/>
            <pc:sldMk cId="624055715" sldId="318"/>
            <ac:graphicFrameMk id="146" creationId="{DCDD8EBE-C951-C251-7958-1E520B5739A8}"/>
          </ac:graphicFrameMkLst>
        </pc:graphicFrameChg>
        <pc:picChg chg="mod">
          <ac:chgData name="GIOLITTI MARCO" userId="208a42cf-ee55-4836-a368-956fa336e524" providerId="ADAL" clId="{9D1D9512-0238-410E-92E3-E95284C1B85B}" dt="2022-11-15T10:00:35.241" v="1578" actId="165"/>
          <ac:picMkLst>
            <pc:docMk/>
            <pc:sldMk cId="624055715" sldId="318"/>
            <ac:picMk id="24" creationId="{9C286AD0-4236-2637-0226-1E71D104557E}"/>
          </ac:picMkLst>
        </pc:picChg>
        <pc:picChg chg="mod">
          <ac:chgData name="GIOLITTI MARCO" userId="208a42cf-ee55-4836-a368-956fa336e524" providerId="ADAL" clId="{9D1D9512-0238-410E-92E3-E95284C1B85B}" dt="2022-11-15T10:00:35.241" v="1578" actId="165"/>
          <ac:picMkLst>
            <pc:docMk/>
            <pc:sldMk cId="624055715" sldId="318"/>
            <ac:picMk id="25" creationId="{16167768-8382-013D-123A-4BFD6C12A1AA}"/>
          </ac:picMkLst>
        </pc:picChg>
        <pc:picChg chg="del mod">
          <ac:chgData name="GIOLITTI MARCO" userId="208a42cf-ee55-4836-a368-956fa336e524" providerId="ADAL" clId="{9D1D9512-0238-410E-92E3-E95284C1B85B}" dt="2022-11-15T10:17:48.589" v="1593" actId="478"/>
          <ac:picMkLst>
            <pc:docMk/>
            <pc:sldMk cId="624055715" sldId="318"/>
            <ac:picMk id="36" creationId="{7802EEAE-7FAE-D56D-A9AF-DD25308D3A0F}"/>
          </ac:picMkLst>
        </pc:picChg>
        <pc:picChg chg="del mod">
          <ac:chgData name="GIOLITTI MARCO" userId="208a42cf-ee55-4836-a368-956fa336e524" providerId="ADAL" clId="{9D1D9512-0238-410E-92E3-E95284C1B85B}" dt="2022-11-15T10:18:16.756" v="1599" actId="478"/>
          <ac:picMkLst>
            <pc:docMk/>
            <pc:sldMk cId="624055715" sldId="318"/>
            <ac:picMk id="37" creationId="{282D3266-9F60-5556-78AE-26B164C9F4C8}"/>
          </ac:picMkLst>
        </pc:picChg>
        <pc:picChg chg="mod">
          <ac:chgData name="GIOLITTI MARCO" userId="208a42cf-ee55-4836-a368-956fa336e524" providerId="ADAL" clId="{9D1D9512-0238-410E-92E3-E95284C1B85B}" dt="2022-11-15T10:00:35.241" v="1578" actId="165"/>
          <ac:picMkLst>
            <pc:docMk/>
            <pc:sldMk cId="624055715" sldId="318"/>
            <ac:picMk id="44" creationId="{29272EC0-7290-0F09-FDC5-582B782BE119}"/>
          </ac:picMkLst>
        </pc:picChg>
        <pc:picChg chg="mod">
          <ac:chgData name="GIOLITTI MARCO" userId="208a42cf-ee55-4836-a368-956fa336e524" providerId="ADAL" clId="{9D1D9512-0238-410E-92E3-E95284C1B85B}" dt="2022-11-15T10:00:35.241" v="1578" actId="165"/>
          <ac:picMkLst>
            <pc:docMk/>
            <pc:sldMk cId="624055715" sldId="318"/>
            <ac:picMk id="45" creationId="{698F4ED6-F058-500A-F6B8-CC660734965C}"/>
          </ac:picMkLst>
        </pc:picChg>
        <pc:picChg chg="mod">
          <ac:chgData name="GIOLITTI MARCO" userId="208a42cf-ee55-4836-a368-956fa336e524" providerId="ADAL" clId="{9D1D9512-0238-410E-92E3-E95284C1B85B}" dt="2022-11-15T10:00:35.241" v="1578" actId="165"/>
          <ac:picMkLst>
            <pc:docMk/>
            <pc:sldMk cId="624055715" sldId="318"/>
            <ac:picMk id="62" creationId="{531035A0-51AD-CB74-B333-C7AA22F3F62B}"/>
          </ac:picMkLst>
        </pc:picChg>
        <pc:picChg chg="mod">
          <ac:chgData name="GIOLITTI MARCO" userId="208a42cf-ee55-4836-a368-956fa336e524" providerId="ADAL" clId="{9D1D9512-0238-410E-92E3-E95284C1B85B}" dt="2022-11-15T10:00:35.241" v="1578" actId="165"/>
          <ac:picMkLst>
            <pc:docMk/>
            <pc:sldMk cId="624055715" sldId="318"/>
            <ac:picMk id="64" creationId="{1D487B03-112E-BCAE-D2DD-EDE570A6E6F7}"/>
          </ac:picMkLst>
        </pc:picChg>
        <pc:picChg chg="add mod">
          <ac:chgData name="GIOLITTI MARCO" userId="208a42cf-ee55-4836-a368-956fa336e524" providerId="ADAL" clId="{9D1D9512-0238-410E-92E3-E95284C1B85B}" dt="2022-11-15T10:19:56.987" v="1609" actId="164"/>
          <ac:picMkLst>
            <pc:docMk/>
            <pc:sldMk cId="624055715" sldId="318"/>
            <ac:picMk id="80" creationId="{2A77351E-CB31-D517-1DC8-EFD52199BB6F}"/>
          </ac:picMkLst>
        </pc:picChg>
        <pc:picChg chg="add mod">
          <ac:chgData name="GIOLITTI MARCO" userId="208a42cf-ee55-4836-a368-956fa336e524" providerId="ADAL" clId="{9D1D9512-0238-410E-92E3-E95284C1B85B}" dt="2022-11-15T10:19:56.987" v="1609" actId="164"/>
          <ac:picMkLst>
            <pc:docMk/>
            <pc:sldMk cId="624055715" sldId="318"/>
            <ac:picMk id="81" creationId="{99A87F84-A60C-6397-A334-4F86DCC85886}"/>
          </ac:picMkLst>
        </pc:picChg>
        <pc:picChg chg="mod">
          <ac:chgData name="GIOLITTI MARCO" userId="208a42cf-ee55-4836-a368-956fa336e524" providerId="ADAL" clId="{9D1D9512-0238-410E-92E3-E95284C1B85B}" dt="2022-11-21T10:40:54.794" v="4675" actId="1076"/>
          <ac:picMkLst>
            <pc:docMk/>
            <pc:sldMk cId="624055715" sldId="318"/>
            <ac:picMk id="89" creationId="{BC974AD6-BC91-17ED-B52A-FF32F881201D}"/>
          </ac:picMkLst>
        </pc:picChg>
        <pc:picChg chg="mod">
          <ac:chgData name="GIOLITTI MARCO" userId="208a42cf-ee55-4836-a368-956fa336e524" providerId="ADAL" clId="{9D1D9512-0238-410E-92E3-E95284C1B85B}" dt="2022-11-10T10:30:42.794" v="179"/>
          <ac:picMkLst>
            <pc:docMk/>
            <pc:sldMk cId="624055715" sldId="318"/>
            <ac:picMk id="100" creationId="{9CE6D9B6-0501-0521-07EA-5D3A6985EB88}"/>
          </ac:picMkLst>
        </pc:picChg>
        <pc:picChg chg="mod">
          <ac:chgData name="GIOLITTI MARCO" userId="208a42cf-ee55-4836-a368-956fa336e524" providerId="ADAL" clId="{9D1D9512-0238-410E-92E3-E95284C1B85B}" dt="2022-11-10T10:30:42.794" v="179"/>
          <ac:picMkLst>
            <pc:docMk/>
            <pc:sldMk cId="624055715" sldId="318"/>
            <ac:picMk id="101" creationId="{CD0191A9-B015-A1C6-3097-17537C59C3A5}"/>
          </ac:picMkLst>
        </pc:picChg>
        <pc:picChg chg="mod">
          <ac:chgData name="GIOLITTI MARCO" userId="208a42cf-ee55-4836-a368-956fa336e524" providerId="ADAL" clId="{9D1D9512-0238-410E-92E3-E95284C1B85B}" dt="2022-11-10T10:30:42.794" v="179"/>
          <ac:picMkLst>
            <pc:docMk/>
            <pc:sldMk cId="624055715" sldId="318"/>
            <ac:picMk id="112" creationId="{665BF771-AEA7-A9E1-4C05-E9E00EE11D0D}"/>
          </ac:picMkLst>
        </pc:picChg>
        <pc:picChg chg="mod">
          <ac:chgData name="GIOLITTI MARCO" userId="208a42cf-ee55-4836-a368-956fa336e524" providerId="ADAL" clId="{9D1D9512-0238-410E-92E3-E95284C1B85B}" dt="2022-11-10T10:30:42.794" v="179"/>
          <ac:picMkLst>
            <pc:docMk/>
            <pc:sldMk cId="624055715" sldId="318"/>
            <ac:picMk id="113" creationId="{2A3094AE-C197-D9FA-46C8-6DF65BB2476C}"/>
          </ac:picMkLst>
        </pc:picChg>
        <pc:picChg chg="mod">
          <ac:chgData name="GIOLITTI MARCO" userId="208a42cf-ee55-4836-a368-956fa336e524" providerId="ADAL" clId="{9D1D9512-0238-410E-92E3-E95284C1B85B}" dt="2022-11-14T10:15:23.254" v="850" actId="165"/>
          <ac:picMkLst>
            <pc:docMk/>
            <pc:sldMk cId="624055715" sldId="318"/>
            <ac:picMk id="127" creationId="{765FE78F-B103-9F93-EF39-A265752C8D27}"/>
          </ac:picMkLst>
        </pc:picChg>
        <pc:picChg chg="mod">
          <ac:chgData name="GIOLITTI MARCO" userId="208a42cf-ee55-4836-a368-956fa336e524" providerId="ADAL" clId="{9D1D9512-0238-410E-92E3-E95284C1B85B}" dt="2022-11-14T10:15:23.254" v="850" actId="165"/>
          <ac:picMkLst>
            <pc:docMk/>
            <pc:sldMk cId="624055715" sldId="318"/>
            <ac:picMk id="128" creationId="{758576B5-1D0C-B171-C0F0-98AFB8B60881}"/>
          </ac:picMkLst>
        </pc:picChg>
        <pc:picChg chg="mod">
          <ac:chgData name="GIOLITTI MARCO" userId="208a42cf-ee55-4836-a368-956fa336e524" providerId="ADAL" clId="{9D1D9512-0238-410E-92E3-E95284C1B85B}" dt="2022-11-15T10:25:09.230" v="1643"/>
          <ac:picMkLst>
            <pc:docMk/>
            <pc:sldMk cId="624055715" sldId="318"/>
            <ac:picMk id="130" creationId="{B2B266D2-B698-DCE3-54F8-97EF0C81F028}"/>
          </ac:picMkLst>
        </pc:picChg>
        <pc:picChg chg="mod">
          <ac:chgData name="GIOLITTI MARCO" userId="208a42cf-ee55-4836-a368-956fa336e524" providerId="ADAL" clId="{9D1D9512-0238-410E-92E3-E95284C1B85B}" dt="2022-11-14T10:15:23.254" v="850" actId="165"/>
          <ac:picMkLst>
            <pc:docMk/>
            <pc:sldMk cId="624055715" sldId="318"/>
            <ac:picMk id="139" creationId="{57C39E87-649F-0766-0D87-2C903F154185}"/>
          </ac:picMkLst>
        </pc:picChg>
        <pc:picChg chg="mod">
          <ac:chgData name="GIOLITTI MARCO" userId="208a42cf-ee55-4836-a368-956fa336e524" providerId="ADAL" clId="{9D1D9512-0238-410E-92E3-E95284C1B85B}" dt="2022-11-14T10:15:23.254" v="850" actId="165"/>
          <ac:picMkLst>
            <pc:docMk/>
            <pc:sldMk cId="624055715" sldId="318"/>
            <ac:picMk id="140" creationId="{E13F2163-6045-5D6D-ABDB-98B34EC57E69}"/>
          </ac:picMkLst>
        </pc:picChg>
        <pc:picChg chg="add del mod">
          <ac:chgData name="GIOLITTI MARCO" userId="208a42cf-ee55-4836-a368-956fa336e524" providerId="ADAL" clId="{9D1D9512-0238-410E-92E3-E95284C1B85B}" dt="2022-11-10T10:40:06.203" v="278" actId="478"/>
          <ac:picMkLst>
            <pc:docMk/>
            <pc:sldMk cId="624055715" sldId="318"/>
            <ac:picMk id="144" creationId="{17C21649-5AAE-E3C0-07CC-E4229AC6EC64}"/>
          </ac:picMkLst>
        </pc:picChg>
        <pc:picChg chg="add del mod">
          <ac:chgData name="GIOLITTI MARCO" userId="208a42cf-ee55-4836-a368-956fa336e524" providerId="ADAL" clId="{9D1D9512-0238-410E-92E3-E95284C1B85B}" dt="2022-11-10T10:56:24.244" v="429" actId="478"/>
          <ac:picMkLst>
            <pc:docMk/>
            <pc:sldMk cId="624055715" sldId="318"/>
            <ac:picMk id="169" creationId="{2C203F44-5C06-7C11-5EBB-7AAB183A1746}"/>
          </ac:picMkLst>
        </pc:picChg>
        <pc:picChg chg="add del mod">
          <ac:chgData name="GIOLITTI MARCO" userId="208a42cf-ee55-4836-a368-956fa336e524" providerId="ADAL" clId="{9D1D9512-0238-410E-92E3-E95284C1B85B}" dt="2022-11-10T10:52:29.658" v="390" actId="478"/>
          <ac:picMkLst>
            <pc:docMk/>
            <pc:sldMk cId="624055715" sldId="318"/>
            <ac:picMk id="171" creationId="{4E83C066-7630-22E1-81A5-D64108DF19F8}"/>
          </ac:picMkLst>
        </pc:picChg>
        <pc:picChg chg="add del mod">
          <ac:chgData name="GIOLITTI MARCO" userId="208a42cf-ee55-4836-a368-956fa336e524" providerId="ADAL" clId="{9D1D9512-0238-410E-92E3-E95284C1B85B}" dt="2022-11-10T10:54:06.977" v="395" actId="478"/>
          <ac:picMkLst>
            <pc:docMk/>
            <pc:sldMk cId="624055715" sldId="318"/>
            <ac:picMk id="173" creationId="{DA0EE3B0-CF3C-80E7-0CB4-36D6053D6DFE}"/>
          </ac:picMkLst>
        </pc:picChg>
        <pc:picChg chg="add del mod modCrop">
          <ac:chgData name="GIOLITTI MARCO" userId="208a42cf-ee55-4836-a368-956fa336e524" providerId="ADAL" clId="{9D1D9512-0238-410E-92E3-E95284C1B85B}" dt="2022-11-10T10:56:18.924" v="423" actId="478"/>
          <ac:picMkLst>
            <pc:docMk/>
            <pc:sldMk cId="624055715" sldId="318"/>
            <ac:picMk id="175" creationId="{A7D211CA-3377-FDAE-D490-692D3684AF8E}"/>
          </ac:picMkLst>
        </pc:picChg>
        <pc:picChg chg="add mod">
          <ac:chgData name="GIOLITTI MARCO" userId="208a42cf-ee55-4836-a368-956fa336e524" providerId="ADAL" clId="{9D1D9512-0238-410E-92E3-E95284C1B85B}" dt="2022-11-18T10:41:28.348" v="3481" actId="164"/>
          <ac:picMkLst>
            <pc:docMk/>
            <pc:sldMk cId="624055715" sldId="318"/>
            <ac:picMk id="177" creationId="{59D05254-6143-3C8F-1C51-48B7BA77394B}"/>
          </ac:picMkLst>
        </pc:picChg>
        <pc:picChg chg="add del mod">
          <ac:chgData name="GIOLITTI MARCO" userId="208a42cf-ee55-4836-a368-956fa336e524" providerId="ADAL" clId="{9D1D9512-0238-410E-92E3-E95284C1B85B}" dt="2022-11-10T10:57:42.693" v="448" actId="478"/>
          <ac:picMkLst>
            <pc:docMk/>
            <pc:sldMk cId="624055715" sldId="318"/>
            <ac:picMk id="179" creationId="{9E187D0C-EAA7-3D0D-9BA1-8E42661A32ED}"/>
          </ac:picMkLst>
        </pc:picChg>
        <pc:cxnChg chg="add mod topLvl">
          <ac:chgData name="GIOLITTI MARCO" userId="208a42cf-ee55-4836-a368-956fa336e524" providerId="ADAL" clId="{9D1D9512-0238-410E-92E3-E95284C1B85B}" dt="2022-11-15T10:19:56.987" v="1609" actId="164"/>
          <ac:cxnSpMkLst>
            <pc:docMk/>
            <pc:sldMk cId="624055715" sldId="318"/>
            <ac:cxnSpMk id="78" creationId="{9F31DD73-AAC7-CD2C-BDDB-8F365BAAEF40}"/>
          </ac:cxnSpMkLst>
        </pc:cxnChg>
        <pc:cxnChg chg="add del mod">
          <ac:chgData name="GIOLITTI MARCO" userId="208a42cf-ee55-4836-a368-956fa336e524" providerId="ADAL" clId="{9D1D9512-0238-410E-92E3-E95284C1B85B}" dt="2022-11-10T10:38:24.561" v="271" actId="478"/>
          <ac:cxnSpMkLst>
            <pc:docMk/>
            <pc:sldMk cId="624055715" sldId="318"/>
            <ac:cxnSpMk id="80" creationId="{4A4AF030-ECA2-F456-08A4-B64ACD9C92D9}"/>
          </ac:cxnSpMkLst>
        </pc:cxnChg>
        <pc:cxnChg chg="add mod topLvl">
          <ac:chgData name="GIOLITTI MARCO" userId="208a42cf-ee55-4836-a368-956fa336e524" providerId="ADAL" clId="{9D1D9512-0238-410E-92E3-E95284C1B85B}" dt="2022-11-15T10:19:56.987" v="1609" actId="164"/>
          <ac:cxnSpMkLst>
            <pc:docMk/>
            <pc:sldMk cId="624055715" sldId="318"/>
            <ac:cxnSpMk id="82" creationId="{18361CC6-1B1F-CD2E-3552-08E64A748AAB}"/>
          </ac:cxnSpMkLst>
        </pc:cxnChg>
        <pc:cxnChg chg="add mod topLvl">
          <ac:chgData name="GIOLITTI MARCO" userId="208a42cf-ee55-4836-a368-956fa336e524" providerId="ADAL" clId="{9D1D9512-0238-410E-92E3-E95284C1B85B}" dt="2022-11-15T10:19:56.987" v="1609" actId="164"/>
          <ac:cxnSpMkLst>
            <pc:docMk/>
            <pc:sldMk cId="624055715" sldId="318"/>
            <ac:cxnSpMk id="85" creationId="{A926DECC-55EF-394D-D6CC-45512462FAC8}"/>
          </ac:cxnSpMkLst>
        </pc:cxnChg>
        <pc:cxnChg chg="add mod topLvl">
          <ac:chgData name="GIOLITTI MARCO" userId="208a42cf-ee55-4836-a368-956fa336e524" providerId="ADAL" clId="{9D1D9512-0238-410E-92E3-E95284C1B85B}" dt="2022-11-18T11:05:25.345" v="3596" actId="692"/>
          <ac:cxnSpMkLst>
            <pc:docMk/>
            <pc:sldMk cId="624055715" sldId="318"/>
            <ac:cxnSpMk id="86" creationId="{019F5F5E-15AE-EE75-5256-8971661ECE2D}"/>
          </ac:cxnSpMkLst>
        </pc:cxnChg>
        <pc:cxnChg chg="add mod">
          <ac:chgData name="GIOLITTI MARCO" userId="208a42cf-ee55-4836-a368-956fa336e524" providerId="ADAL" clId="{9D1D9512-0238-410E-92E3-E95284C1B85B}" dt="2022-11-15T10:39:17.967" v="1736" actId="692"/>
          <ac:cxnSpMkLst>
            <pc:docMk/>
            <pc:sldMk cId="624055715" sldId="318"/>
            <ac:cxnSpMk id="135" creationId="{7ABD322C-9B82-C3EF-94D6-916448B3B178}"/>
          </ac:cxnSpMkLst>
        </pc:cxnChg>
        <pc:cxnChg chg="add mod">
          <ac:chgData name="GIOLITTI MARCO" userId="208a42cf-ee55-4836-a368-956fa336e524" providerId="ADAL" clId="{9D1D9512-0238-410E-92E3-E95284C1B85B}" dt="2022-11-18T10:41:28.348" v="3481" actId="164"/>
          <ac:cxnSpMkLst>
            <pc:docMk/>
            <pc:sldMk cId="624055715" sldId="318"/>
            <ac:cxnSpMk id="181" creationId="{35329135-228A-46AB-48CC-BC1886F1E915}"/>
          </ac:cxnSpMkLst>
        </pc:cxnChg>
        <pc:cxnChg chg="add del mod">
          <ac:chgData name="GIOLITTI MARCO" userId="208a42cf-ee55-4836-a368-956fa336e524" providerId="ADAL" clId="{9D1D9512-0238-410E-92E3-E95284C1B85B}" dt="2022-11-10T10:58:35.239" v="466" actId="478"/>
          <ac:cxnSpMkLst>
            <pc:docMk/>
            <pc:sldMk cId="624055715" sldId="318"/>
            <ac:cxnSpMk id="183" creationId="{D6219913-F956-6700-8E19-8A9478E04001}"/>
          </ac:cxnSpMkLst>
        </pc:cxnChg>
        <pc:cxnChg chg="add mod">
          <ac:chgData name="GIOLITTI MARCO" userId="208a42cf-ee55-4836-a368-956fa336e524" providerId="ADAL" clId="{9D1D9512-0238-410E-92E3-E95284C1B85B}" dt="2022-11-18T10:41:28.348" v="3481" actId="164"/>
          <ac:cxnSpMkLst>
            <pc:docMk/>
            <pc:sldMk cId="624055715" sldId="318"/>
            <ac:cxnSpMk id="184" creationId="{80C01399-5FFE-1BF0-7C09-ACC36F11EAD1}"/>
          </ac:cxnSpMkLst>
        </pc:cxnChg>
      </pc:sldChg>
      <pc:sldChg chg="addSp modSp mod ord modShow">
        <pc:chgData name="GIOLITTI MARCO" userId="208a42cf-ee55-4836-a368-956fa336e524" providerId="ADAL" clId="{9D1D9512-0238-410E-92E3-E95284C1B85B}" dt="2022-11-18T10:39:21.558" v="3445" actId="1076"/>
        <pc:sldMkLst>
          <pc:docMk/>
          <pc:sldMk cId="779490726" sldId="319"/>
        </pc:sldMkLst>
        <pc:spChg chg="mod">
          <ac:chgData name="GIOLITTI MARCO" userId="208a42cf-ee55-4836-a368-956fa336e524" providerId="ADAL" clId="{9D1D9512-0238-410E-92E3-E95284C1B85B}" dt="2022-11-10T10:23:17.279" v="58" actId="14100"/>
          <ac:spMkLst>
            <pc:docMk/>
            <pc:sldMk cId="779490726" sldId="319"/>
            <ac:spMk id="8" creationId="{A5E208D8-4186-5963-1A65-0948E04E3622}"/>
          </ac:spMkLst>
        </pc:spChg>
        <pc:spChg chg="mod">
          <ac:chgData name="GIOLITTI MARCO" userId="208a42cf-ee55-4836-a368-956fa336e524" providerId="ADAL" clId="{9D1D9512-0238-410E-92E3-E95284C1B85B}" dt="2022-11-18T10:39:18.890" v="3444"/>
          <ac:spMkLst>
            <pc:docMk/>
            <pc:sldMk cId="779490726" sldId="319"/>
            <ac:spMk id="11" creationId="{3C29C788-6E81-9F5A-2602-0B7508C7FAEE}"/>
          </ac:spMkLst>
        </pc:spChg>
        <pc:spChg chg="mod">
          <ac:chgData name="GIOLITTI MARCO" userId="208a42cf-ee55-4836-a368-956fa336e524" providerId="ADAL" clId="{9D1D9512-0238-410E-92E3-E95284C1B85B}" dt="2022-11-18T10:39:18.890" v="3444"/>
          <ac:spMkLst>
            <pc:docMk/>
            <pc:sldMk cId="779490726" sldId="319"/>
            <ac:spMk id="12" creationId="{18893FEE-7BE8-4FC0-FE0B-95EC9B8D5AED}"/>
          </ac:spMkLst>
        </pc:spChg>
        <pc:spChg chg="add mod">
          <ac:chgData name="GIOLITTI MARCO" userId="208a42cf-ee55-4836-a368-956fa336e524" providerId="ADAL" clId="{9D1D9512-0238-410E-92E3-E95284C1B85B}" dt="2022-11-18T10:39:21.558" v="3445" actId="1076"/>
          <ac:spMkLst>
            <pc:docMk/>
            <pc:sldMk cId="779490726" sldId="319"/>
            <ac:spMk id="13" creationId="{6CB5C2DF-0A75-0F59-4AE7-384412E19015}"/>
          </ac:spMkLst>
        </pc:spChg>
        <pc:spChg chg="mod">
          <ac:chgData name="GIOLITTI MARCO" userId="208a42cf-ee55-4836-a368-956fa336e524" providerId="ADAL" clId="{9D1D9512-0238-410E-92E3-E95284C1B85B}" dt="2022-11-18T10:39:18.890" v="3444"/>
          <ac:spMkLst>
            <pc:docMk/>
            <pc:sldMk cId="779490726" sldId="319"/>
            <ac:spMk id="15" creationId="{3CA40F9A-80E5-95BA-F085-C6DD5F597B8F}"/>
          </ac:spMkLst>
        </pc:spChg>
        <pc:spChg chg="mod">
          <ac:chgData name="GIOLITTI MARCO" userId="208a42cf-ee55-4836-a368-956fa336e524" providerId="ADAL" clId="{9D1D9512-0238-410E-92E3-E95284C1B85B}" dt="2022-11-18T10:39:18.890" v="3444"/>
          <ac:spMkLst>
            <pc:docMk/>
            <pc:sldMk cId="779490726" sldId="319"/>
            <ac:spMk id="16" creationId="{653DF337-AF55-CD7F-01AA-F600D6ECA907}"/>
          </ac:spMkLst>
        </pc:spChg>
        <pc:spChg chg="mod">
          <ac:chgData name="GIOLITTI MARCO" userId="208a42cf-ee55-4836-a368-956fa336e524" providerId="ADAL" clId="{9D1D9512-0238-410E-92E3-E95284C1B85B}" dt="2022-11-10T10:21:29.158" v="36" actId="1076"/>
          <ac:spMkLst>
            <pc:docMk/>
            <pc:sldMk cId="779490726" sldId="319"/>
            <ac:spMk id="59" creationId="{0824A137-3654-CE19-9776-CC335E790FAB}"/>
          </ac:spMkLst>
        </pc:spChg>
        <pc:spChg chg="mod">
          <ac:chgData name="GIOLITTI MARCO" userId="208a42cf-ee55-4836-a368-956fa336e524" providerId="ADAL" clId="{9D1D9512-0238-410E-92E3-E95284C1B85B}" dt="2022-11-10T10:23:03.277" v="55" actId="1076"/>
          <ac:spMkLst>
            <pc:docMk/>
            <pc:sldMk cId="779490726" sldId="319"/>
            <ac:spMk id="70" creationId="{FC11899E-5EB3-6CA6-C540-25CE101F2B69}"/>
          </ac:spMkLst>
        </pc:spChg>
        <pc:spChg chg="mod">
          <ac:chgData name="GIOLITTI MARCO" userId="208a42cf-ee55-4836-a368-956fa336e524" providerId="ADAL" clId="{9D1D9512-0238-410E-92E3-E95284C1B85B}" dt="2022-11-10T10:22:00.585" v="53" actId="20577"/>
          <ac:spMkLst>
            <pc:docMk/>
            <pc:sldMk cId="779490726" sldId="319"/>
            <ac:spMk id="74" creationId="{93D578D2-F44D-1DC5-3DFD-D3EED1D26443}"/>
          </ac:spMkLst>
        </pc:spChg>
        <pc:spChg chg="add mod">
          <ac:chgData name="GIOLITTI MARCO" userId="208a42cf-ee55-4836-a368-956fa336e524" providerId="ADAL" clId="{9D1D9512-0238-410E-92E3-E95284C1B85B}" dt="2022-11-10T10:20:35.156" v="29" actId="1582"/>
          <ac:spMkLst>
            <pc:docMk/>
            <pc:sldMk cId="779490726" sldId="319"/>
            <ac:spMk id="77" creationId="{0AF8561F-B7D8-0AC0-53F7-BD73098E044E}"/>
          </ac:spMkLst>
        </pc:spChg>
        <pc:spChg chg="add mod">
          <ac:chgData name="GIOLITTI MARCO" userId="208a42cf-ee55-4836-a368-956fa336e524" providerId="ADAL" clId="{9D1D9512-0238-410E-92E3-E95284C1B85B}" dt="2022-11-10T10:20:45.965" v="31" actId="1076"/>
          <ac:spMkLst>
            <pc:docMk/>
            <pc:sldMk cId="779490726" sldId="319"/>
            <ac:spMk id="78" creationId="{3B2DE303-CECD-B2EA-A221-17B311F13E7E}"/>
          </ac:spMkLst>
        </pc:spChg>
        <pc:grpChg chg="add mod">
          <ac:chgData name="GIOLITTI MARCO" userId="208a42cf-ee55-4836-a368-956fa336e524" providerId="ADAL" clId="{9D1D9512-0238-410E-92E3-E95284C1B85B}" dt="2022-11-18T10:39:21.558" v="3445" actId="1076"/>
          <ac:grpSpMkLst>
            <pc:docMk/>
            <pc:sldMk cId="779490726" sldId="319"/>
            <ac:grpSpMk id="5" creationId="{FB46C241-9DCF-F388-30B1-F32B422574BE}"/>
          </ac:grpSpMkLst>
        </pc:grpChg>
        <pc:grpChg chg="add mod">
          <ac:chgData name="GIOLITTI MARCO" userId="208a42cf-ee55-4836-a368-956fa336e524" providerId="ADAL" clId="{9D1D9512-0238-410E-92E3-E95284C1B85B}" dt="2022-11-18T10:39:21.558" v="3445" actId="1076"/>
          <ac:grpSpMkLst>
            <pc:docMk/>
            <pc:sldMk cId="779490726" sldId="319"/>
            <ac:grpSpMk id="14" creationId="{DF946806-7BF1-25E1-5B3A-DF631C1D1412}"/>
          </ac:grpSpMkLst>
        </pc:grpChg>
        <pc:grpChg chg="mod">
          <ac:chgData name="GIOLITTI MARCO" userId="208a42cf-ee55-4836-a368-956fa336e524" providerId="ADAL" clId="{9D1D9512-0238-410E-92E3-E95284C1B85B}" dt="2022-11-10T10:18:34.385" v="9" actId="1076"/>
          <ac:grpSpMkLst>
            <pc:docMk/>
            <pc:sldMk cId="779490726" sldId="319"/>
            <ac:grpSpMk id="36" creationId="{79DD0E31-F6CB-4E74-7BCC-4FD0D2A7D250}"/>
          </ac:grpSpMkLst>
        </pc:grpChg>
        <pc:grpChg chg="mod">
          <ac:chgData name="GIOLITTI MARCO" userId="208a42cf-ee55-4836-a368-956fa336e524" providerId="ADAL" clId="{9D1D9512-0238-410E-92E3-E95284C1B85B}" dt="2022-11-10T10:21:09.394" v="34" actId="1076"/>
          <ac:grpSpMkLst>
            <pc:docMk/>
            <pc:sldMk cId="779490726" sldId="319"/>
            <ac:grpSpMk id="48" creationId="{CDD94C03-11D2-D054-A251-938C1C8B830E}"/>
          </ac:grpSpMkLst>
        </pc:grpChg>
        <pc:grpChg chg="mod">
          <ac:chgData name="GIOLITTI MARCO" userId="208a42cf-ee55-4836-a368-956fa336e524" providerId="ADAL" clId="{9D1D9512-0238-410E-92E3-E95284C1B85B}" dt="2022-11-10T10:19:47.966" v="23" actId="1076"/>
          <ac:grpSpMkLst>
            <pc:docMk/>
            <pc:sldMk cId="779490726" sldId="319"/>
            <ac:grpSpMk id="76" creationId="{18A0F141-91DF-868A-9E78-1CB722E5D0D2}"/>
          </ac:grpSpMkLst>
        </pc:grpChg>
        <pc:picChg chg="mod">
          <ac:chgData name="GIOLITTI MARCO" userId="208a42cf-ee55-4836-a368-956fa336e524" providerId="ADAL" clId="{9D1D9512-0238-410E-92E3-E95284C1B85B}" dt="2022-11-10T10:21:29.158" v="36" actId="1076"/>
          <ac:picMkLst>
            <pc:docMk/>
            <pc:sldMk cId="779490726" sldId="319"/>
            <ac:picMk id="58" creationId="{F098910E-C54D-7C16-71E5-BEECA1733462}"/>
          </ac:picMkLst>
        </pc:picChg>
        <pc:picChg chg="mod">
          <ac:chgData name="GIOLITTI MARCO" userId="208a42cf-ee55-4836-a368-956fa336e524" providerId="ADAL" clId="{9D1D9512-0238-410E-92E3-E95284C1B85B}" dt="2022-11-10T10:21:29.158" v="36" actId="1076"/>
          <ac:picMkLst>
            <pc:docMk/>
            <pc:sldMk cId="779490726" sldId="319"/>
            <ac:picMk id="73" creationId="{F929E9AB-4BB1-E010-DF66-1C46BC62B1F9}"/>
          </ac:picMkLst>
        </pc:picChg>
      </pc:sldChg>
      <pc:sldChg chg="addSp delSp modSp new mod ord modClrScheme modAnim chgLayout">
        <pc:chgData name="GIOLITTI MARCO" userId="208a42cf-ee55-4836-a368-956fa336e524" providerId="ADAL" clId="{9D1D9512-0238-410E-92E3-E95284C1B85B}" dt="2022-11-21T08:16:21.251" v="4088" actId="1036"/>
        <pc:sldMkLst>
          <pc:docMk/>
          <pc:sldMk cId="2214176423" sldId="320"/>
        </pc:sldMkLst>
        <pc:spChg chg="del mod">
          <ac:chgData name="GIOLITTI MARCO" userId="208a42cf-ee55-4836-a368-956fa336e524" providerId="ADAL" clId="{9D1D9512-0238-410E-92E3-E95284C1B85B}" dt="2022-11-10T11:02:41.611" v="493"/>
          <ac:spMkLst>
            <pc:docMk/>
            <pc:sldMk cId="2214176423" sldId="320"/>
            <ac:spMk id="2" creationId="{0CAE1EC0-2F6A-1375-7F37-78F8B73BC895}"/>
          </ac:spMkLst>
        </pc:spChg>
        <pc:spChg chg="mod ord">
          <ac:chgData name="GIOLITTI MARCO" userId="208a42cf-ee55-4836-a368-956fa336e524" providerId="ADAL" clId="{9D1D9512-0238-410E-92E3-E95284C1B85B}" dt="2022-11-10T11:13:02.758" v="597" actId="700"/>
          <ac:spMkLst>
            <pc:docMk/>
            <pc:sldMk cId="2214176423" sldId="320"/>
            <ac:spMk id="3" creationId="{CADCA981-1E7F-4336-A5AE-BA2598B5586D}"/>
          </ac:spMkLst>
        </pc:spChg>
        <pc:spChg chg="mod ord">
          <ac:chgData name="GIOLITTI MARCO" userId="208a42cf-ee55-4836-a368-956fa336e524" providerId="ADAL" clId="{9D1D9512-0238-410E-92E3-E95284C1B85B}" dt="2022-11-10T11:13:02.758" v="597" actId="700"/>
          <ac:spMkLst>
            <pc:docMk/>
            <pc:sldMk cId="2214176423" sldId="320"/>
            <ac:spMk id="4" creationId="{D94362B7-C262-A7FF-4382-7E4FF7022F62}"/>
          </ac:spMkLst>
        </pc:spChg>
        <pc:spChg chg="mod ord">
          <ac:chgData name="GIOLITTI MARCO" userId="208a42cf-ee55-4836-a368-956fa336e524" providerId="ADAL" clId="{9D1D9512-0238-410E-92E3-E95284C1B85B}" dt="2022-11-14T10:08:01.352" v="772" actId="20577"/>
          <ac:spMkLst>
            <pc:docMk/>
            <pc:sldMk cId="2214176423" sldId="320"/>
            <ac:spMk id="5" creationId="{71BD0D95-A6CD-76EB-9824-5D6B692C3BE0}"/>
          </ac:spMkLst>
        </pc:spChg>
        <pc:spChg chg="add mod">
          <ac:chgData name="GIOLITTI MARCO" userId="208a42cf-ee55-4836-a368-956fa336e524" providerId="ADAL" clId="{9D1D9512-0238-410E-92E3-E95284C1B85B}" dt="2022-11-21T08:11:13.272" v="4035" actId="1076"/>
          <ac:spMkLst>
            <pc:docMk/>
            <pc:sldMk cId="2214176423" sldId="320"/>
            <ac:spMk id="9" creationId="{8E1A063C-153F-DD4E-6CF9-1312B5FD29AD}"/>
          </ac:spMkLst>
        </pc:spChg>
        <pc:spChg chg="add del mod ord">
          <ac:chgData name="GIOLITTI MARCO" userId="208a42cf-ee55-4836-a368-956fa336e524" providerId="ADAL" clId="{9D1D9512-0238-410E-92E3-E95284C1B85B}" dt="2022-11-10T11:05:48.760" v="540" actId="931"/>
          <ac:spMkLst>
            <pc:docMk/>
            <pc:sldMk cId="2214176423" sldId="320"/>
            <ac:spMk id="14" creationId="{E38D3D5A-B603-8699-0D47-22438561B912}"/>
          </ac:spMkLst>
        </pc:spChg>
        <pc:spChg chg="add del mod ord">
          <ac:chgData name="GIOLITTI MARCO" userId="208a42cf-ee55-4836-a368-956fa336e524" providerId="ADAL" clId="{9D1D9512-0238-410E-92E3-E95284C1B85B}" dt="2022-11-10T11:05:58.832" v="543" actId="931"/>
          <ac:spMkLst>
            <pc:docMk/>
            <pc:sldMk cId="2214176423" sldId="320"/>
            <ac:spMk id="15" creationId="{220C51CB-4CF5-F401-BA4A-35AC4934A2F9}"/>
          </ac:spMkLst>
        </pc:spChg>
        <pc:spChg chg="add del mod ord">
          <ac:chgData name="GIOLITTI MARCO" userId="208a42cf-ee55-4836-a368-956fa336e524" providerId="ADAL" clId="{9D1D9512-0238-410E-92E3-E95284C1B85B}" dt="2022-11-10T11:13:02.758" v="597" actId="700"/>
          <ac:spMkLst>
            <pc:docMk/>
            <pc:sldMk cId="2214176423" sldId="320"/>
            <ac:spMk id="16" creationId="{4D600CDA-777F-2973-00B0-9DB0DF108166}"/>
          </ac:spMkLst>
        </pc:spChg>
        <pc:spChg chg="add del mod ord">
          <ac:chgData name="GIOLITTI MARCO" userId="208a42cf-ee55-4836-a368-956fa336e524" providerId="ADAL" clId="{9D1D9512-0238-410E-92E3-E95284C1B85B}" dt="2022-11-10T11:13:02.758" v="597" actId="700"/>
          <ac:spMkLst>
            <pc:docMk/>
            <pc:sldMk cId="2214176423" sldId="320"/>
            <ac:spMk id="17" creationId="{81E4D428-4CDC-51D7-88BB-03469FF5C219}"/>
          </ac:spMkLst>
        </pc:spChg>
        <pc:spChg chg="add del mod ord">
          <ac:chgData name="GIOLITTI MARCO" userId="208a42cf-ee55-4836-a368-956fa336e524" providerId="ADAL" clId="{9D1D9512-0238-410E-92E3-E95284C1B85B}" dt="2022-11-10T11:13:31.416" v="602" actId="478"/>
          <ac:spMkLst>
            <pc:docMk/>
            <pc:sldMk cId="2214176423" sldId="320"/>
            <ac:spMk id="22" creationId="{E0F3AC54-015B-C843-F524-B3FC4D17DBF6}"/>
          </ac:spMkLst>
        </pc:spChg>
        <pc:spChg chg="add del mod ord">
          <ac:chgData name="GIOLITTI MARCO" userId="208a42cf-ee55-4836-a368-956fa336e524" providerId="ADAL" clId="{9D1D9512-0238-410E-92E3-E95284C1B85B}" dt="2022-11-10T11:13:31.911" v="603" actId="478"/>
          <ac:spMkLst>
            <pc:docMk/>
            <pc:sldMk cId="2214176423" sldId="320"/>
            <ac:spMk id="23" creationId="{CCAB478D-FF9E-4D6F-76C4-2A36780DD885}"/>
          </ac:spMkLst>
        </pc:spChg>
        <pc:spChg chg="add del mod">
          <ac:chgData name="GIOLITTI MARCO" userId="208a42cf-ee55-4836-a368-956fa336e524" providerId="ADAL" clId="{9D1D9512-0238-410E-92E3-E95284C1B85B}" dt="2022-11-10T11:13:30.230" v="600" actId="478"/>
          <ac:spMkLst>
            <pc:docMk/>
            <pc:sldMk cId="2214176423" sldId="320"/>
            <ac:spMk id="25" creationId="{ABD32DAD-11C1-B60F-0E82-2DAA635BC6F6}"/>
          </ac:spMkLst>
        </pc:spChg>
        <pc:spChg chg="add del mod">
          <ac:chgData name="GIOLITTI MARCO" userId="208a42cf-ee55-4836-a368-956fa336e524" providerId="ADAL" clId="{9D1D9512-0238-410E-92E3-E95284C1B85B}" dt="2022-11-10T11:13:30.762" v="601" actId="478"/>
          <ac:spMkLst>
            <pc:docMk/>
            <pc:sldMk cId="2214176423" sldId="320"/>
            <ac:spMk id="27" creationId="{8FF4FEA5-5A56-6075-ABB2-B25F1A8554A4}"/>
          </ac:spMkLst>
        </pc:spChg>
        <pc:spChg chg="add mod">
          <ac:chgData name="GIOLITTI MARCO" userId="208a42cf-ee55-4836-a368-956fa336e524" providerId="ADAL" clId="{9D1D9512-0238-410E-92E3-E95284C1B85B}" dt="2022-11-21T08:14:46.287" v="4068" actId="948"/>
          <ac:spMkLst>
            <pc:docMk/>
            <pc:sldMk cId="2214176423" sldId="320"/>
            <ac:spMk id="31" creationId="{235E1948-1BF4-114C-11C5-6E942E31FCD2}"/>
          </ac:spMkLst>
        </pc:spChg>
        <pc:picChg chg="add mod ord modCrop">
          <ac:chgData name="GIOLITTI MARCO" userId="208a42cf-ee55-4836-a368-956fa336e524" providerId="ADAL" clId="{9D1D9512-0238-410E-92E3-E95284C1B85B}" dt="2022-11-14T09:37:42.577" v="682" actId="1076"/>
          <ac:picMkLst>
            <pc:docMk/>
            <pc:sldMk cId="2214176423" sldId="320"/>
            <ac:picMk id="6" creationId="{FDABF8CE-5114-2F9A-FB88-0A605EAC45A6}"/>
          </ac:picMkLst>
        </pc:picChg>
        <pc:picChg chg="add del mod ord">
          <ac:chgData name="GIOLITTI MARCO" userId="208a42cf-ee55-4836-a368-956fa336e524" providerId="ADAL" clId="{9D1D9512-0238-410E-92E3-E95284C1B85B}" dt="2022-11-10T11:14:58.810" v="618" actId="478"/>
          <ac:picMkLst>
            <pc:docMk/>
            <pc:sldMk cId="2214176423" sldId="320"/>
            <ac:picMk id="7" creationId="{FAD33750-CB8A-2DB0-D25F-90CC147A8CB5}"/>
          </ac:picMkLst>
        </pc:picChg>
        <pc:picChg chg="add mod">
          <ac:chgData name="GIOLITTI MARCO" userId="208a42cf-ee55-4836-a368-956fa336e524" providerId="ADAL" clId="{9D1D9512-0238-410E-92E3-E95284C1B85B}" dt="2022-11-21T08:16:21.251" v="4088" actId="1036"/>
          <ac:picMkLst>
            <pc:docMk/>
            <pc:sldMk cId="2214176423" sldId="320"/>
            <ac:picMk id="8" creationId="{74F67CF3-B4D5-1B4A-142E-5F21D0835654}"/>
          </ac:picMkLst>
        </pc:picChg>
        <pc:picChg chg="add del mod">
          <ac:chgData name="GIOLITTI MARCO" userId="208a42cf-ee55-4836-a368-956fa336e524" providerId="ADAL" clId="{9D1D9512-0238-410E-92E3-E95284C1B85B}" dt="2022-11-10T11:14:58.810" v="618" actId="478"/>
          <ac:picMkLst>
            <pc:docMk/>
            <pc:sldMk cId="2214176423" sldId="320"/>
            <ac:picMk id="9" creationId="{28E053AE-4191-7C77-AD1E-5FC81277ECDE}"/>
          </ac:picMkLst>
        </pc:picChg>
        <pc:picChg chg="add del mod">
          <ac:chgData name="GIOLITTI MARCO" userId="208a42cf-ee55-4836-a368-956fa336e524" providerId="ADAL" clId="{9D1D9512-0238-410E-92E3-E95284C1B85B}" dt="2022-11-10T11:14:58.810" v="618" actId="478"/>
          <ac:picMkLst>
            <pc:docMk/>
            <pc:sldMk cId="2214176423" sldId="320"/>
            <ac:picMk id="11" creationId="{238F9170-D8B2-0E7B-BEC0-1376EFBE46E1}"/>
          </ac:picMkLst>
        </pc:picChg>
        <pc:picChg chg="add del mod">
          <ac:chgData name="GIOLITTI MARCO" userId="208a42cf-ee55-4836-a368-956fa336e524" providerId="ADAL" clId="{9D1D9512-0238-410E-92E3-E95284C1B85B}" dt="2022-11-10T11:12:23.900" v="595" actId="478"/>
          <ac:picMkLst>
            <pc:docMk/>
            <pc:sldMk cId="2214176423" sldId="320"/>
            <ac:picMk id="13" creationId="{CE55187E-01C7-0E05-DF0E-6D5BA0C3BA83}"/>
          </ac:picMkLst>
        </pc:picChg>
        <pc:picChg chg="add del mod ord modCrop">
          <ac:chgData name="GIOLITTI MARCO" userId="208a42cf-ee55-4836-a368-956fa336e524" providerId="ADAL" clId="{9D1D9512-0238-410E-92E3-E95284C1B85B}" dt="2022-11-10T11:13:27.825" v="598" actId="478"/>
          <ac:picMkLst>
            <pc:docMk/>
            <pc:sldMk cId="2214176423" sldId="320"/>
            <ac:picMk id="19" creationId="{5DF16FB5-C7CF-8945-0FBF-5E7AD8D07801}"/>
          </ac:picMkLst>
        </pc:picChg>
        <pc:picChg chg="add del mod ord modCrop">
          <ac:chgData name="GIOLITTI MARCO" userId="208a42cf-ee55-4836-a368-956fa336e524" providerId="ADAL" clId="{9D1D9512-0238-410E-92E3-E95284C1B85B}" dt="2022-11-10T11:13:29.344" v="599" actId="478"/>
          <ac:picMkLst>
            <pc:docMk/>
            <pc:sldMk cId="2214176423" sldId="320"/>
            <ac:picMk id="21" creationId="{73C6079E-0017-2B1B-2D9B-F576B7D42492}"/>
          </ac:picMkLst>
        </pc:picChg>
        <pc:picChg chg="add del mod">
          <ac:chgData name="GIOLITTI MARCO" userId="208a42cf-ee55-4836-a368-956fa336e524" providerId="ADAL" clId="{9D1D9512-0238-410E-92E3-E95284C1B85B}" dt="2022-11-10T11:14:58.810" v="618" actId="478"/>
          <ac:picMkLst>
            <pc:docMk/>
            <pc:sldMk cId="2214176423" sldId="320"/>
            <ac:picMk id="29" creationId="{D47A5037-C70D-C563-1B21-78D6856C8FF5}"/>
          </ac:picMkLst>
        </pc:picChg>
      </pc:sldChg>
      <pc:sldChg chg="del">
        <pc:chgData name="GIOLITTI MARCO" userId="208a42cf-ee55-4836-a368-956fa336e524" providerId="ADAL" clId="{9D1D9512-0238-410E-92E3-E95284C1B85B}" dt="2022-11-10T10:32:08.226" v="197" actId="2696"/>
        <pc:sldMkLst>
          <pc:docMk/>
          <pc:sldMk cId="2641968063" sldId="320"/>
        </pc:sldMkLst>
      </pc:sldChg>
      <pc:sldChg chg="addSp delSp modSp add mod ord modClrScheme modShow chgLayout">
        <pc:chgData name="GIOLITTI MARCO" userId="208a42cf-ee55-4836-a368-956fa336e524" providerId="ADAL" clId="{9D1D9512-0238-410E-92E3-E95284C1B85B}" dt="2022-11-15T15:01:13.055" v="2888" actId="729"/>
        <pc:sldMkLst>
          <pc:docMk/>
          <pc:sldMk cId="2214416517" sldId="321"/>
        </pc:sldMkLst>
        <pc:spChg chg="mod ord">
          <ac:chgData name="GIOLITTI MARCO" userId="208a42cf-ee55-4836-a368-956fa336e524" providerId="ADAL" clId="{9D1D9512-0238-410E-92E3-E95284C1B85B}" dt="2022-11-14T10:10:00.023" v="816" actId="700"/>
          <ac:spMkLst>
            <pc:docMk/>
            <pc:sldMk cId="2214416517" sldId="321"/>
            <ac:spMk id="2" creationId="{00000000-0000-0000-0000-000000000000}"/>
          </ac:spMkLst>
        </pc:spChg>
        <pc:spChg chg="mod ord">
          <ac:chgData name="GIOLITTI MARCO" userId="208a42cf-ee55-4836-a368-956fa336e524" providerId="ADAL" clId="{9D1D9512-0238-410E-92E3-E95284C1B85B}" dt="2022-11-14T10:10:00.023" v="816" actId="700"/>
          <ac:spMkLst>
            <pc:docMk/>
            <pc:sldMk cId="2214416517" sldId="321"/>
            <ac:spMk id="3" creationId="{00000000-0000-0000-0000-000000000000}"/>
          </ac:spMkLst>
        </pc:spChg>
        <pc:spChg chg="add mod">
          <ac:chgData name="GIOLITTI MARCO" userId="208a42cf-ee55-4836-a368-956fa336e524" providerId="ADAL" clId="{9D1D9512-0238-410E-92E3-E95284C1B85B}" dt="2022-11-15T10:23:20.464" v="1622" actId="404"/>
          <ac:spMkLst>
            <pc:docMk/>
            <pc:sldMk cId="2214416517" sldId="321"/>
            <ac:spMk id="4" creationId="{3B454B1E-7188-A025-4EA2-0794EC3BA1D3}"/>
          </ac:spMkLst>
        </pc:spChg>
        <pc:spChg chg="mod ord">
          <ac:chgData name="GIOLITTI MARCO" userId="208a42cf-ee55-4836-a368-956fa336e524" providerId="ADAL" clId="{9D1D9512-0238-410E-92E3-E95284C1B85B}" dt="2022-11-14T10:10:00.023" v="816" actId="700"/>
          <ac:spMkLst>
            <pc:docMk/>
            <pc:sldMk cId="2214416517" sldId="321"/>
            <ac:spMk id="6" creationId="{00000000-0000-0000-0000-000000000000}"/>
          </ac:spMkLst>
        </pc:spChg>
        <pc:spChg chg="mod ord">
          <ac:chgData name="GIOLITTI MARCO" userId="208a42cf-ee55-4836-a368-956fa336e524" providerId="ADAL" clId="{9D1D9512-0238-410E-92E3-E95284C1B85B}" dt="2022-11-15T10:23:10.853" v="1620" actId="404"/>
          <ac:spMkLst>
            <pc:docMk/>
            <pc:sldMk cId="2214416517" sldId="321"/>
            <ac:spMk id="8" creationId="{A5E208D8-4186-5963-1A65-0948E04E3622}"/>
          </ac:spMkLst>
        </pc:spChg>
        <pc:spChg chg="add mod">
          <ac:chgData name="GIOLITTI MARCO" userId="208a42cf-ee55-4836-a368-956fa336e524" providerId="ADAL" clId="{9D1D9512-0238-410E-92E3-E95284C1B85B}" dt="2022-11-15T10:23:44.993" v="1629" actId="14100"/>
          <ac:spMkLst>
            <pc:docMk/>
            <pc:sldMk cId="2214416517" sldId="321"/>
            <ac:spMk id="11" creationId="{D70885CC-2686-3D47-7739-9DCD92E10E1D}"/>
          </ac:spMkLst>
        </pc:spChg>
        <pc:spChg chg="add del mod">
          <ac:chgData name="GIOLITTI MARCO" userId="208a42cf-ee55-4836-a368-956fa336e524" providerId="ADAL" clId="{9D1D9512-0238-410E-92E3-E95284C1B85B}" dt="2022-11-14T18:19:23.716" v="1139" actId="478"/>
          <ac:spMkLst>
            <pc:docMk/>
            <pc:sldMk cId="2214416517" sldId="321"/>
            <ac:spMk id="15" creationId="{0E0B9776-5C68-1DBA-4A9B-97FB7515FD92}"/>
          </ac:spMkLst>
        </pc:spChg>
        <pc:spChg chg="add del">
          <ac:chgData name="GIOLITTI MARCO" userId="208a42cf-ee55-4836-a368-956fa336e524" providerId="ADAL" clId="{9D1D9512-0238-410E-92E3-E95284C1B85B}" dt="2022-11-14T18:19:41.499" v="1141" actId="478"/>
          <ac:spMkLst>
            <pc:docMk/>
            <pc:sldMk cId="2214416517" sldId="321"/>
            <ac:spMk id="16" creationId="{2BA9A52B-300C-0A4C-951E-7E972769082D}"/>
          </ac:spMkLst>
        </pc:spChg>
        <pc:spChg chg="add del">
          <ac:chgData name="GIOLITTI MARCO" userId="208a42cf-ee55-4836-a368-956fa336e524" providerId="ADAL" clId="{9D1D9512-0238-410E-92E3-E95284C1B85B}" dt="2022-11-14T18:19:54.905" v="1143" actId="478"/>
          <ac:spMkLst>
            <pc:docMk/>
            <pc:sldMk cId="2214416517" sldId="321"/>
            <ac:spMk id="17" creationId="{507C74D6-3E8B-B024-DE60-CE1CBABC6BCA}"/>
          </ac:spMkLst>
        </pc:spChg>
        <pc:spChg chg="add del">
          <ac:chgData name="GIOLITTI MARCO" userId="208a42cf-ee55-4836-a368-956fa336e524" providerId="ADAL" clId="{9D1D9512-0238-410E-92E3-E95284C1B85B}" dt="2022-11-14T18:20:05.298" v="1145" actId="478"/>
          <ac:spMkLst>
            <pc:docMk/>
            <pc:sldMk cId="2214416517" sldId="321"/>
            <ac:spMk id="18" creationId="{F8B19361-4D9F-B4F7-2B0C-264F0B3367C9}"/>
          </ac:spMkLst>
        </pc:spChg>
        <pc:spChg chg="add del">
          <ac:chgData name="GIOLITTI MARCO" userId="208a42cf-ee55-4836-a368-956fa336e524" providerId="ADAL" clId="{9D1D9512-0238-410E-92E3-E95284C1B85B}" dt="2022-11-14T18:20:19.680" v="1147" actId="478"/>
          <ac:spMkLst>
            <pc:docMk/>
            <pc:sldMk cId="2214416517" sldId="321"/>
            <ac:spMk id="19" creationId="{34645721-A347-5651-AE48-645AD73DD196}"/>
          </ac:spMkLst>
        </pc:spChg>
        <pc:spChg chg="add del mod">
          <ac:chgData name="GIOLITTI MARCO" userId="208a42cf-ee55-4836-a368-956fa336e524" providerId="ADAL" clId="{9D1D9512-0238-410E-92E3-E95284C1B85B}" dt="2022-11-14T18:21:02.269" v="1161" actId="478"/>
          <ac:spMkLst>
            <pc:docMk/>
            <pc:sldMk cId="2214416517" sldId="321"/>
            <ac:spMk id="20" creationId="{7386FC20-4517-A9D6-6A5F-D442C529C0BD}"/>
          </ac:spMkLst>
        </pc:spChg>
        <pc:spChg chg="add mod">
          <ac:chgData name="GIOLITTI MARCO" userId="208a42cf-ee55-4836-a368-956fa336e524" providerId="ADAL" clId="{9D1D9512-0238-410E-92E3-E95284C1B85B}" dt="2022-11-14T18:24:49.601" v="1191" actId="164"/>
          <ac:spMkLst>
            <pc:docMk/>
            <pc:sldMk cId="2214416517" sldId="321"/>
            <ac:spMk id="21" creationId="{94800191-C368-F046-9B95-4CA7A2E186B7}"/>
          </ac:spMkLst>
        </pc:spChg>
        <pc:spChg chg="add mod">
          <ac:chgData name="GIOLITTI MARCO" userId="208a42cf-ee55-4836-a368-956fa336e524" providerId="ADAL" clId="{9D1D9512-0238-410E-92E3-E95284C1B85B}" dt="2022-11-15T10:24:17.153" v="1634" actId="404"/>
          <ac:spMkLst>
            <pc:docMk/>
            <pc:sldMk cId="2214416517" sldId="321"/>
            <ac:spMk id="22" creationId="{3048C692-26B7-E6DC-2E1E-0E04B3D85528}"/>
          </ac:spMkLst>
        </pc:spChg>
        <pc:spChg chg="mod">
          <ac:chgData name="GIOLITTI MARCO" userId="208a42cf-ee55-4836-a368-956fa336e524" providerId="ADAL" clId="{9D1D9512-0238-410E-92E3-E95284C1B85B}" dt="2022-11-15T10:23:23.187" v="1623" actId="404"/>
          <ac:spMkLst>
            <pc:docMk/>
            <pc:sldMk cId="2214416517" sldId="321"/>
            <ac:spMk id="26" creationId="{D63AAB7F-973B-E5C6-808C-550D7104C432}"/>
          </ac:spMkLst>
        </pc:spChg>
        <pc:spChg chg="mod">
          <ac:chgData name="GIOLITTI MARCO" userId="208a42cf-ee55-4836-a368-956fa336e524" providerId="ADAL" clId="{9D1D9512-0238-410E-92E3-E95284C1B85B}" dt="2022-11-14T18:24:51.004" v="1192"/>
          <ac:spMkLst>
            <pc:docMk/>
            <pc:sldMk cId="2214416517" sldId="321"/>
            <ac:spMk id="27" creationId="{7E7DE760-D7AE-3CFA-375D-5A3058A04EF4}"/>
          </ac:spMkLst>
        </pc:spChg>
        <pc:spChg chg="mod">
          <ac:chgData name="GIOLITTI MARCO" userId="208a42cf-ee55-4836-a368-956fa336e524" providerId="ADAL" clId="{9D1D9512-0238-410E-92E3-E95284C1B85B}" dt="2022-11-15T10:24:24.186" v="1636" actId="1076"/>
          <ac:spMkLst>
            <pc:docMk/>
            <pc:sldMk cId="2214416517" sldId="321"/>
            <ac:spMk id="28" creationId="{EE143F59-D218-8662-6DFC-6C449A602F50}"/>
          </ac:spMkLst>
        </pc:spChg>
        <pc:spChg chg="add mod">
          <ac:chgData name="GIOLITTI MARCO" userId="208a42cf-ee55-4836-a368-956fa336e524" providerId="ADAL" clId="{9D1D9512-0238-410E-92E3-E95284C1B85B}" dt="2022-11-15T10:24:37.400" v="1638" actId="1076"/>
          <ac:spMkLst>
            <pc:docMk/>
            <pc:sldMk cId="2214416517" sldId="321"/>
            <ac:spMk id="29" creationId="{21368C34-484B-56FD-FC00-7989B50CCEF8}"/>
          </ac:spMkLst>
        </pc:spChg>
        <pc:spChg chg="add mod">
          <ac:chgData name="GIOLITTI MARCO" userId="208a42cf-ee55-4836-a368-956fa336e524" providerId="ADAL" clId="{9D1D9512-0238-410E-92E3-E95284C1B85B}" dt="2022-11-15T10:24:57.834" v="1642" actId="1076"/>
          <ac:spMkLst>
            <pc:docMk/>
            <pc:sldMk cId="2214416517" sldId="321"/>
            <ac:spMk id="30" creationId="{31FF58BF-DF53-DEE2-F463-09965A720FA8}"/>
          </ac:spMkLst>
        </pc:spChg>
        <pc:spChg chg="add mod">
          <ac:chgData name="GIOLITTI MARCO" userId="208a42cf-ee55-4836-a368-956fa336e524" providerId="ADAL" clId="{9D1D9512-0238-410E-92E3-E95284C1B85B}" dt="2022-11-15T10:24:32.785" v="1637" actId="1076"/>
          <ac:spMkLst>
            <pc:docMk/>
            <pc:sldMk cId="2214416517" sldId="321"/>
            <ac:spMk id="31" creationId="{1988BED7-D43A-ABCB-E9CE-1F5D208D039B}"/>
          </ac:spMkLst>
        </pc:spChg>
        <pc:grpChg chg="add mod">
          <ac:chgData name="GIOLITTI MARCO" userId="208a42cf-ee55-4836-a368-956fa336e524" providerId="ADAL" clId="{9D1D9512-0238-410E-92E3-E95284C1B85B}" dt="2022-11-15T10:24:10.582" v="1632" actId="1076"/>
          <ac:grpSpMkLst>
            <pc:docMk/>
            <pc:sldMk cId="2214416517" sldId="321"/>
            <ac:grpSpMk id="5" creationId="{4C063CD3-70DD-D47A-F2E5-AEE38E17E95F}"/>
          </ac:grpSpMkLst>
        </pc:grpChg>
        <pc:grpChg chg="add mod">
          <ac:chgData name="GIOLITTI MARCO" userId="208a42cf-ee55-4836-a368-956fa336e524" providerId="ADAL" clId="{9D1D9512-0238-410E-92E3-E95284C1B85B}" dt="2022-11-15T10:23:34.909" v="1626" actId="1076"/>
          <ac:grpSpMkLst>
            <pc:docMk/>
            <pc:sldMk cId="2214416517" sldId="321"/>
            <ac:grpSpMk id="23" creationId="{67064F43-0CAC-8860-B1B9-7BC082BB115F}"/>
          </ac:grpSpMkLst>
        </pc:grpChg>
        <pc:grpChg chg="add mod">
          <ac:chgData name="GIOLITTI MARCO" userId="208a42cf-ee55-4836-a368-956fa336e524" providerId="ADAL" clId="{9D1D9512-0238-410E-92E3-E95284C1B85B}" dt="2022-11-15T10:23:59.197" v="1630" actId="164"/>
          <ac:grpSpMkLst>
            <pc:docMk/>
            <pc:sldMk cId="2214416517" sldId="321"/>
            <ac:grpSpMk id="24" creationId="{D0E252D6-B6A6-3608-63CC-991D9B13E187}"/>
          </ac:grpSpMkLst>
        </pc:grpChg>
        <pc:grpChg chg="del">
          <ac:chgData name="GIOLITTI MARCO" userId="208a42cf-ee55-4836-a368-956fa336e524" providerId="ADAL" clId="{9D1D9512-0238-410E-92E3-E95284C1B85B}" dt="2022-11-14T10:08:52.728" v="783" actId="478"/>
          <ac:grpSpMkLst>
            <pc:docMk/>
            <pc:sldMk cId="2214416517" sldId="321"/>
            <ac:grpSpMk id="142" creationId="{97B98EFA-E985-B14D-5AF0-7C7C404B9A28}"/>
          </ac:grpSpMkLst>
        </pc:grpChg>
        <pc:grpChg chg="del">
          <ac:chgData name="GIOLITTI MARCO" userId="208a42cf-ee55-4836-a368-956fa336e524" providerId="ADAL" clId="{9D1D9512-0238-410E-92E3-E95284C1B85B}" dt="2022-11-14T10:09:13.347" v="806" actId="478"/>
          <ac:grpSpMkLst>
            <pc:docMk/>
            <pc:sldMk cId="2214416517" sldId="321"/>
            <ac:grpSpMk id="167" creationId="{6F927333-D6F3-076B-9C09-3BB68663C5A8}"/>
          </ac:grpSpMkLst>
        </pc:grpChg>
        <pc:picChg chg="add del mod">
          <ac:chgData name="GIOLITTI MARCO" userId="208a42cf-ee55-4836-a368-956fa336e524" providerId="ADAL" clId="{9D1D9512-0238-410E-92E3-E95284C1B85B}" dt="2022-11-14T10:22:37.257" v="872" actId="21"/>
          <ac:picMkLst>
            <pc:docMk/>
            <pc:sldMk cId="2214416517" sldId="321"/>
            <ac:picMk id="7" creationId="{9F4DDAF9-7039-2776-CA3D-8BA43448621F}"/>
          </ac:picMkLst>
        </pc:picChg>
        <pc:picChg chg="add del mod">
          <ac:chgData name="GIOLITTI MARCO" userId="208a42cf-ee55-4836-a368-956fa336e524" providerId="ADAL" clId="{9D1D9512-0238-410E-92E3-E95284C1B85B}" dt="2022-11-14T18:16:35.156" v="1108" actId="478"/>
          <ac:picMkLst>
            <pc:docMk/>
            <pc:sldMk cId="2214416517" sldId="321"/>
            <ac:picMk id="7" creationId="{CE1E4080-274B-66B9-3ACD-AEA1547DA4D3}"/>
          </ac:picMkLst>
        </pc:picChg>
        <pc:picChg chg="add del mod">
          <ac:chgData name="GIOLITTI MARCO" userId="208a42cf-ee55-4836-a368-956fa336e524" providerId="ADAL" clId="{9D1D9512-0238-410E-92E3-E95284C1B85B}" dt="2022-11-14T10:22:38.411" v="873" actId="478"/>
          <ac:picMkLst>
            <pc:docMk/>
            <pc:sldMk cId="2214416517" sldId="321"/>
            <ac:picMk id="10" creationId="{0EC667EF-4305-EAF5-144E-DC723F273A06}"/>
          </ac:picMkLst>
        </pc:picChg>
        <pc:picChg chg="add mod">
          <ac:chgData name="GIOLITTI MARCO" userId="208a42cf-ee55-4836-a368-956fa336e524" providerId="ADAL" clId="{9D1D9512-0238-410E-92E3-E95284C1B85B}" dt="2022-11-14T18:24:49.601" v="1191" actId="164"/>
          <ac:picMkLst>
            <pc:docMk/>
            <pc:sldMk cId="2214416517" sldId="321"/>
            <ac:picMk id="10" creationId="{CBAA5C22-52A9-B8EA-FDAA-B53818C5A355}"/>
          </ac:picMkLst>
        </pc:picChg>
        <pc:picChg chg="mod">
          <ac:chgData name="GIOLITTI MARCO" userId="208a42cf-ee55-4836-a368-956fa336e524" providerId="ADAL" clId="{9D1D9512-0238-410E-92E3-E95284C1B85B}" dt="2022-11-14T18:24:51.004" v="1192"/>
          <ac:picMkLst>
            <pc:docMk/>
            <pc:sldMk cId="2214416517" sldId="321"/>
            <ac:picMk id="25" creationId="{020965D8-387C-7320-6937-A3B242085285}"/>
          </ac:picMkLst>
        </pc:picChg>
        <pc:picChg chg="del">
          <ac:chgData name="GIOLITTI MARCO" userId="208a42cf-ee55-4836-a368-956fa336e524" providerId="ADAL" clId="{9D1D9512-0238-410E-92E3-E95284C1B85B}" dt="2022-11-14T10:09:15.841" v="807" actId="478"/>
          <ac:picMkLst>
            <pc:docMk/>
            <pc:sldMk cId="2214416517" sldId="321"/>
            <ac:picMk id="177" creationId="{59D05254-6143-3C8F-1C51-48B7BA77394B}"/>
          </ac:picMkLst>
        </pc:picChg>
        <pc:cxnChg chg="add del mod">
          <ac:chgData name="GIOLITTI MARCO" userId="208a42cf-ee55-4836-a368-956fa336e524" providerId="ADAL" clId="{9D1D9512-0238-410E-92E3-E95284C1B85B}" dt="2022-11-14T18:18:44.233" v="1136" actId="478"/>
          <ac:cxnSpMkLst>
            <pc:docMk/>
            <pc:sldMk cId="2214416517" sldId="321"/>
            <ac:cxnSpMk id="13" creationId="{EF747BFF-EA5A-FF41-6783-6F7D5D7B3E7F}"/>
          </ac:cxnSpMkLst>
        </pc:cxnChg>
        <pc:cxnChg chg="del">
          <ac:chgData name="GIOLITTI MARCO" userId="208a42cf-ee55-4836-a368-956fa336e524" providerId="ADAL" clId="{9D1D9512-0238-410E-92E3-E95284C1B85B}" dt="2022-11-14T10:09:15.841" v="807" actId="478"/>
          <ac:cxnSpMkLst>
            <pc:docMk/>
            <pc:sldMk cId="2214416517" sldId="321"/>
            <ac:cxnSpMk id="181" creationId="{35329135-228A-46AB-48CC-BC1886F1E915}"/>
          </ac:cxnSpMkLst>
        </pc:cxnChg>
        <pc:cxnChg chg="del">
          <ac:chgData name="GIOLITTI MARCO" userId="208a42cf-ee55-4836-a368-956fa336e524" providerId="ADAL" clId="{9D1D9512-0238-410E-92E3-E95284C1B85B}" dt="2022-11-14T10:09:15.841" v="807" actId="478"/>
          <ac:cxnSpMkLst>
            <pc:docMk/>
            <pc:sldMk cId="2214416517" sldId="321"/>
            <ac:cxnSpMk id="184" creationId="{80C01399-5FFE-1BF0-7C09-ACC36F11EAD1}"/>
          </ac:cxnSpMkLst>
        </pc:cxnChg>
      </pc:sldChg>
      <pc:sldChg chg="addSp delSp modSp add mod modAnim">
        <pc:chgData name="GIOLITTI MARCO" userId="208a42cf-ee55-4836-a368-956fa336e524" providerId="ADAL" clId="{9D1D9512-0238-410E-92E3-E95284C1B85B}" dt="2022-11-18T10:55:26.962" v="3577"/>
        <pc:sldMkLst>
          <pc:docMk/>
          <pc:sldMk cId="1501553937" sldId="322"/>
        </pc:sldMkLst>
        <pc:spChg chg="mod">
          <ac:chgData name="GIOLITTI MARCO" userId="208a42cf-ee55-4836-a368-956fa336e524" providerId="ADAL" clId="{9D1D9512-0238-410E-92E3-E95284C1B85B}" dt="2022-11-14T10:23:59.036" v="900" actId="20577"/>
          <ac:spMkLst>
            <pc:docMk/>
            <pc:sldMk cId="1501553937" sldId="322"/>
            <ac:spMk id="6" creationId="{00000000-0000-0000-0000-000000000000}"/>
          </ac:spMkLst>
        </pc:spChg>
        <pc:spChg chg="mod">
          <ac:chgData name="GIOLITTI MARCO" userId="208a42cf-ee55-4836-a368-956fa336e524" providerId="ADAL" clId="{9D1D9512-0238-410E-92E3-E95284C1B85B}" dt="2022-11-14T17:53:57.229" v="1081" actId="20577"/>
          <ac:spMkLst>
            <pc:docMk/>
            <pc:sldMk cId="1501553937" sldId="322"/>
            <ac:spMk id="7" creationId="{F1367FF0-32F0-669D-A9FD-1553472F1A54}"/>
          </ac:spMkLst>
        </pc:spChg>
        <pc:spChg chg="mod">
          <ac:chgData name="GIOLITTI MARCO" userId="208a42cf-ee55-4836-a368-956fa336e524" providerId="ADAL" clId="{9D1D9512-0238-410E-92E3-E95284C1B85B}" dt="2022-11-14T16:39:36.157" v="974" actId="20577"/>
          <ac:spMkLst>
            <pc:docMk/>
            <pc:sldMk cId="1501553937" sldId="322"/>
            <ac:spMk id="9" creationId="{71942A39-2D99-61E7-0B72-337CF297E5AE}"/>
          </ac:spMkLst>
        </pc:spChg>
        <pc:spChg chg="mod">
          <ac:chgData name="GIOLITTI MARCO" userId="208a42cf-ee55-4836-a368-956fa336e524" providerId="ADAL" clId="{9D1D9512-0238-410E-92E3-E95284C1B85B}" dt="2022-11-15T09:27:37.932" v="1475" actId="20577"/>
          <ac:spMkLst>
            <pc:docMk/>
            <pc:sldMk cId="1501553937" sldId="322"/>
            <ac:spMk id="12" creationId="{55A48443-F347-DAFD-3BD1-150A125A6E44}"/>
          </ac:spMkLst>
        </pc:spChg>
        <pc:picChg chg="del mod">
          <ac:chgData name="GIOLITTI MARCO" userId="208a42cf-ee55-4836-a368-956fa336e524" providerId="ADAL" clId="{9D1D9512-0238-410E-92E3-E95284C1B85B}" dt="2022-11-14T17:51:33.950" v="1054" actId="478"/>
          <ac:picMkLst>
            <pc:docMk/>
            <pc:sldMk cId="1501553937" sldId="322"/>
            <ac:picMk id="5" creationId="{937B3487-398E-5ED9-DD0F-8A4D210A26DB}"/>
          </ac:picMkLst>
        </pc:picChg>
        <pc:picChg chg="add mod">
          <ac:chgData name="GIOLITTI MARCO" userId="208a42cf-ee55-4836-a368-956fa336e524" providerId="ADAL" clId="{9D1D9512-0238-410E-92E3-E95284C1B85B}" dt="2022-11-14T17:53:22.699" v="1063" actId="1076"/>
          <ac:picMkLst>
            <pc:docMk/>
            <pc:sldMk cId="1501553937" sldId="322"/>
            <ac:picMk id="8" creationId="{82D2C287-9AFB-24E9-FDD7-77C43FDCE03F}"/>
          </ac:picMkLst>
        </pc:picChg>
        <pc:picChg chg="add del mod">
          <ac:chgData name="GIOLITTI MARCO" userId="208a42cf-ee55-4836-a368-956fa336e524" providerId="ADAL" clId="{9D1D9512-0238-410E-92E3-E95284C1B85B}" dt="2022-11-14T17:58:52.485" v="1083" actId="478"/>
          <ac:picMkLst>
            <pc:docMk/>
            <pc:sldMk cId="1501553937" sldId="322"/>
            <ac:picMk id="11" creationId="{2866879B-F8B5-621D-AECA-026C642C6022}"/>
          </ac:picMkLst>
        </pc:picChg>
        <pc:picChg chg="del">
          <ac:chgData name="GIOLITTI MARCO" userId="208a42cf-ee55-4836-a368-956fa336e524" providerId="ADAL" clId="{9D1D9512-0238-410E-92E3-E95284C1B85B}" dt="2022-11-14T16:39:00.469" v="939" actId="478"/>
          <ac:picMkLst>
            <pc:docMk/>
            <pc:sldMk cId="1501553937" sldId="322"/>
            <ac:picMk id="14" creationId="{64FE28B5-43F9-BFDE-3495-F0734F2C29F3}"/>
          </ac:picMkLst>
        </pc:picChg>
        <pc:picChg chg="add mod">
          <ac:chgData name="GIOLITTI MARCO" userId="208a42cf-ee55-4836-a368-956fa336e524" providerId="ADAL" clId="{9D1D9512-0238-410E-92E3-E95284C1B85B}" dt="2022-11-14T17:59:19.528" v="1089" actId="1076"/>
          <ac:picMkLst>
            <pc:docMk/>
            <pc:sldMk cId="1501553937" sldId="322"/>
            <ac:picMk id="15" creationId="{E9FC3C42-9C5D-9833-A2CB-C5A917301BFA}"/>
          </ac:picMkLst>
        </pc:picChg>
      </pc:sldChg>
      <pc:sldChg chg="addSp delSp modSp new mod modClrScheme chgLayout">
        <pc:chgData name="GIOLITTI MARCO" userId="208a42cf-ee55-4836-a368-956fa336e524" providerId="ADAL" clId="{9D1D9512-0238-410E-92E3-E95284C1B85B}" dt="2022-11-14T18:34:52.287" v="1318" actId="20577"/>
        <pc:sldMkLst>
          <pc:docMk/>
          <pc:sldMk cId="1396415478" sldId="323"/>
        </pc:sldMkLst>
        <pc:spChg chg="del mod ord">
          <ac:chgData name="GIOLITTI MARCO" userId="208a42cf-ee55-4836-a368-956fa336e524" providerId="ADAL" clId="{9D1D9512-0238-410E-92E3-E95284C1B85B}" dt="2022-11-14T18:34:18.764" v="1274" actId="700"/>
          <ac:spMkLst>
            <pc:docMk/>
            <pc:sldMk cId="1396415478" sldId="323"/>
            <ac:spMk id="2" creationId="{E2B944C2-6806-A763-7840-543C3F54E2FF}"/>
          </ac:spMkLst>
        </pc:spChg>
        <pc:spChg chg="mod ord">
          <ac:chgData name="GIOLITTI MARCO" userId="208a42cf-ee55-4836-a368-956fa336e524" providerId="ADAL" clId="{9D1D9512-0238-410E-92E3-E95284C1B85B}" dt="2022-11-14T18:34:25.293" v="1276" actId="700"/>
          <ac:spMkLst>
            <pc:docMk/>
            <pc:sldMk cId="1396415478" sldId="323"/>
            <ac:spMk id="3" creationId="{F8463BDD-2D25-05A1-457C-791F8FBCD0ED}"/>
          </ac:spMkLst>
        </pc:spChg>
        <pc:spChg chg="mod ord">
          <ac:chgData name="GIOLITTI MARCO" userId="208a42cf-ee55-4836-a368-956fa336e524" providerId="ADAL" clId="{9D1D9512-0238-410E-92E3-E95284C1B85B}" dt="2022-11-14T18:34:25.293" v="1276" actId="700"/>
          <ac:spMkLst>
            <pc:docMk/>
            <pc:sldMk cId="1396415478" sldId="323"/>
            <ac:spMk id="4" creationId="{A014FB86-8C4C-4858-AC4F-936519BAC08F}"/>
          </ac:spMkLst>
        </pc:spChg>
        <pc:spChg chg="del">
          <ac:chgData name="GIOLITTI MARCO" userId="208a42cf-ee55-4836-a368-956fa336e524" providerId="ADAL" clId="{9D1D9512-0238-410E-92E3-E95284C1B85B}" dt="2022-11-14T18:34:18.764" v="1274" actId="700"/>
          <ac:spMkLst>
            <pc:docMk/>
            <pc:sldMk cId="1396415478" sldId="323"/>
            <ac:spMk id="5" creationId="{0B434BB5-D08C-5CF8-0EA3-B14D59243496}"/>
          </ac:spMkLst>
        </pc:spChg>
        <pc:spChg chg="add del mod ord">
          <ac:chgData name="GIOLITTI MARCO" userId="208a42cf-ee55-4836-a368-956fa336e524" providerId="ADAL" clId="{9D1D9512-0238-410E-92E3-E95284C1B85B}" dt="2022-11-14T18:34:25.293" v="1276" actId="700"/>
          <ac:spMkLst>
            <pc:docMk/>
            <pc:sldMk cId="1396415478" sldId="323"/>
            <ac:spMk id="6" creationId="{D59A3CA4-796B-DC59-2444-77DE632CFE1C}"/>
          </ac:spMkLst>
        </pc:spChg>
        <pc:spChg chg="add del mod ord">
          <ac:chgData name="GIOLITTI MARCO" userId="208a42cf-ee55-4836-a368-956fa336e524" providerId="ADAL" clId="{9D1D9512-0238-410E-92E3-E95284C1B85B}" dt="2022-11-14T18:34:25.293" v="1276" actId="700"/>
          <ac:spMkLst>
            <pc:docMk/>
            <pc:sldMk cId="1396415478" sldId="323"/>
            <ac:spMk id="7" creationId="{B296C547-1C8B-E7D5-9801-928606BDA911}"/>
          </ac:spMkLst>
        </pc:spChg>
        <pc:spChg chg="add del mod ord">
          <ac:chgData name="GIOLITTI MARCO" userId="208a42cf-ee55-4836-a368-956fa336e524" providerId="ADAL" clId="{9D1D9512-0238-410E-92E3-E95284C1B85B}" dt="2022-11-14T18:34:25.293" v="1276" actId="700"/>
          <ac:spMkLst>
            <pc:docMk/>
            <pc:sldMk cId="1396415478" sldId="323"/>
            <ac:spMk id="8" creationId="{751885A3-C76F-1E50-41C5-8C55F9BD327A}"/>
          </ac:spMkLst>
        </pc:spChg>
        <pc:spChg chg="add mod ord">
          <ac:chgData name="GIOLITTI MARCO" userId="208a42cf-ee55-4836-a368-956fa336e524" providerId="ADAL" clId="{9D1D9512-0238-410E-92E3-E95284C1B85B}" dt="2022-11-14T18:34:52.287" v="1318" actId="20577"/>
          <ac:spMkLst>
            <pc:docMk/>
            <pc:sldMk cId="1396415478" sldId="323"/>
            <ac:spMk id="9" creationId="{08FE77AC-A4C6-5D87-B7F1-AF2A62A480B1}"/>
          </ac:spMkLst>
        </pc:spChg>
        <pc:spChg chg="add del mod ord">
          <ac:chgData name="GIOLITTI MARCO" userId="208a42cf-ee55-4836-a368-956fa336e524" providerId="ADAL" clId="{9D1D9512-0238-410E-92E3-E95284C1B85B}" dt="2022-11-14T18:34:27.713" v="1277" actId="478"/>
          <ac:spMkLst>
            <pc:docMk/>
            <pc:sldMk cId="1396415478" sldId="323"/>
            <ac:spMk id="10" creationId="{D14D5901-EDF6-C72E-E965-E1614085C57A}"/>
          </ac:spMkLst>
        </pc:spChg>
      </pc:sldChg>
      <pc:sldChg chg="addSp delSp modSp add mod modClrScheme modShow chgLayout">
        <pc:chgData name="GIOLITTI MARCO" userId="208a42cf-ee55-4836-a368-956fa336e524" providerId="ADAL" clId="{9D1D9512-0238-410E-92E3-E95284C1B85B}" dt="2022-11-18T08:14:54.462" v="3005" actId="729"/>
        <pc:sldMkLst>
          <pc:docMk/>
          <pc:sldMk cId="330329567" sldId="324"/>
        </pc:sldMkLst>
        <pc:spChg chg="add del mod ord">
          <ac:chgData name="GIOLITTI MARCO" userId="208a42cf-ee55-4836-a368-956fa336e524" providerId="ADAL" clId="{9D1D9512-0238-410E-92E3-E95284C1B85B}" dt="2022-11-14T18:35:17.004" v="1323" actId="700"/>
          <ac:spMkLst>
            <pc:docMk/>
            <pc:sldMk cId="330329567" sldId="324"/>
            <ac:spMk id="2" creationId="{71257903-3403-9FDF-0EB0-DFD819E128A4}"/>
          </ac:spMkLst>
        </pc:spChg>
        <pc:spChg chg="mod ord">
          <ac:chgData name="GIOLITTI MARCO" userId="208a42cf-ee55-4836-a368-956fa336e524" providerId="ADAL" clId="{9D1D9512-0238-410E-92E3-E95284C1B85B}" dt="2022-11-14T18:35:17.004" v="1323" actId="700"/>
          <ac:spMkLst>
            <pc:docMk/>
            <pc:sldMk cId="330329567" sldId="324"/>
            <ac:spMk id="3" creationId="{F8463BDD-2D25-05A1-457C-791F8FBCD0ED}"/>
          </ac:spMkLst>
        </pc:spChg>
        <pc:spChg chg="mod ord">
          <ac:chgData name="GIOLITTI MARCO" userId="208a42cf-ee55-4836-a368-956fa336e524" providerId="ADAL" clId="{9D1D9512-0238-410E-92E3-E95284C1B85B}" dt="2022-11-14T18:35:17.004" v="1323" actId="700"/>
          <ac:spMkLst>
            <pc:docMk/>
            <pc:sldMk cId="330329567" sldId="324"/>
            <ac:spMk id="4" creationId="{A014FB86-8C4C-4858-AC4F-936519BAC08F}"/>
          </ac:spMkLst>
        </pc:spChg>
        <pc:spChg chg="mod ord">
          <ac:chgData name="GIOLITTI MARCO" userId="208a42cf-ee55-4836-a368-956fa336e524" providerId="ADAL" clId="{9D1D9512-0238-410E-92E3-E95284C1B85B}" dt="2022-11-14T18:35:22.570" v="1330" actId="20577"/>
          <ac:spMkLst>
            <pc:docMk/>
            <pc:sldMk cId="330329567" sldId="324"/>
            <ac:spMk id="9" creationId="{08FE77AC-A4C6-5D87-B7F1-AF2A62A480B1}"/>
          </ac:spMkLst>
        </pc:spChg>
      </pc:sldChg>
      <pc:sldChg chg="addSp modSp add mod modClrScheme modShow chgLayout">
        <pc:chgData name="GIOLITTI MARCO" userId="208a42cf-ee55-4836-a368-956fa336e524" providerId="ADAL" clId="{9D1D9512-0238-410E-92E3-E95284C1B85B}" dt="2022-11-18T08:15:04.064" v="3006" actId="729"/>
        <pc:sldMkLst>
          <pc:docMk/>
          <pc:sldMk cId="941221113" sldId="325"/>
        </pc:sldMkLst>
        <pc:spChg chg="add mod ord">
          <ac:chgData name="GIOLITTI MARCO" userId="208a42cf-ee55-4836-a368-956fa336e524" providerId="ADAL" clId="{9D1D9512-0238-410E-92E3-E95284C1B85B}" dt="2022-11-14T18:52:38.107" v="1386" actId="14100"/>
          <ac:spMkLst>
            <pc:docMk/>
            <pc:sldMk cId="941221113" sldId="325"/>
            <ac:spMk id="2" creationId="{9F3BAEB8-290F-FDB5-A876-1E71A8DA9096}"/>
          </ac:spMkLst>
        </pc:spChg>
        <pc:spChg chg="mod ord">
          <ac:chgData name="GIOLITTI MARCO" userId="208a42cf-ee55-4836-a368-956fa336e524" providerId="ADAL" clId="{9D1D9512-0238-410E-92E3-E95284C1B85B}" dt="2022-11-14T18:52:16.293" v="1332" actId="700"/>
          <ac:spMkLst>
            <pc:docMk/>
            <pc:sldMk cId="941221113" sldId="325"/>
            <ac:spMk id="3" creationId="{F8463BDD-2D25-05A1-457C-791F8FBCD0ED}"/>
          </ac:spMkLst>
        </pc:spChg>
        <pc:spChg chg="mod ord">
          <ac:chgData name="GIOLITTI MARCO" userId="208a42cf-ee55-4836-a368-956fa336e524" providerId="ADAL" clId="{9D1D9512-0238-410E-92E3-E95284C1B85B}" dt="2022-11-14T18:52:16.293" v="1332" actId="700"/>
          <ac:spMkLst>
            <pc:docMk/>
            <pc:sldMk cId="941221113" sldId="325"/>
            <ac:spMk id="4" creationId="{A014FB86-8C4C-4858-AC4F-936519BAC08F}"/>
          </ac:spMkLst>
        </pc:spChg>
        <pc:spChg chg="add mod">
          <ac:chgData name="GIOLITTI MARCO" userId="208a42cf-ee55-4836-a368-956fa336e524" providerId="ADAL" clId="{9D1D9512-0238-410E-92E3-E95284C1B85B}" dt="2022-11-15T09:28:29.838" v="1484" actId="20577"/>
          <ac:spMkLst>
            <pc:docMk/>
            <pc:sldMk cId="941221113" sldId="325"/>
            <ac:spMk id="5" creationId="{8C708E3C-8098-A797-D608-7B8CD27F85F2}"/>
          </ac:spMkLst>
        </pc:spChg>
        <pc:spChg chg="mod ord">
          <ac:chgData name="GIOLITTI MARCO" userId="208a42cf-ee55-4836-a368-956fa336e524" providerId="ADAL" clId="{9D1D9512-0238-410E-92E3-E95284C1B85B}" dt="2022-11-14T18:52:23.053" v="1349" actId="20577"/>
          <ac:spMkLst>
            <pc:docMk/>
            <pc:sldMk cId="941221113" sldId="325"/>
            <ac:spMk id="9" creationId="{08FE77AC-A4C6-5D87-B7F1-AF2A62A480B1}"/>
          </ac:spMkLst>
        </pc:spChg>
        <pc:picChg chg="add mod">
          <ac:chgData name="GIOLITTI MARCO" userId="208a42cf-ee55-4836-a368-956fa336e524" providerId="ADAL" clId="{9D1D9512-0238-410E-92E3-E95284C1B85B}" dt="2022-11-14T18:52:48.644" v="1392" actId="1076"/>
          <ac:picMkLst>
            <pc:docMk/>
            <pc:sldMk cId="941221113" sldId="325"/>
            <ac:picMk id="6" creationId="{6438316D-8B74-555E-7197-F7F5B63BEB82}"/>
          </ac:picMkLst>
        </pc:picChg>
      </pc:sldChg>
      <pc:sldChg chg="addSp delSp modSp add mod delAnim modAnim">
        <pc:chgData name="GIOLITTI MARCO" userId="208a42cf-ee55-4836-a368-956fa336e524" providerId="ADAL" clId="{9D1D9512-0238-410E-92E3-E95284C1B85B}" dt="2022-11-21T08:16:16.337" v="4086" actId="1076"/>
        <pc:sldMkLst>
          <pc:docMk/>
          <pc:sldMk cId="3479065037" sldId="326"/>
        </pc:sldMkLst>
        <pc:spChg chg="mod">
          <ac:chgData name="GIOLITTI MARCO" userId="208a42cf-ee55-4836-a368-956fa336e524" providerId="ADAL" clId="{9D1D9512-0238-410E-92E3-E95284C1B85B}" dt="2022-11-18T10:07:46.290" v="3014" actId="20577"/>
          <ac:spMkLst>
            <pc:docMk/>
            <pc:sldMk cId="3479065037" sldId="326"/>
            <ac:spMk id="5" creationId="{71BD0D95-A6CD-76EB-9824-5D6B692C3BE0}"/>
          </ac:spMkLst>
        </pc:spChg>
        <pc:spChg chg="mod">
          <ac:chgData name="GIOLITTI MARCO" userId="208a42cf-ee55-4836-a368-956fa336e524" providerId="ADAL" clId="{9D1D9512-0238-410E-92E3-E95284C1B85B}" dt="2022-11-21T08:13:58.172" v="4063" actId="1076"/>
          <ac:spMkLst>
            <pc:docMk/>
            <pc:sldMk cId="3479065037" sldId="326"/>
            <ac:spMk id="9" creationId="{8E1A063C-153F-DD4E-6CF9-1312B5FD29AD}"/>
          </ac:spMkLst>
        </pc:spChg>
        <pc:spChg chg="add del mod">
          <ac:chgData name="GIOLITTI MARCO" userId="208a42cf-ee55-4836-a368-956fa336e524" providerId="ADAL" clId="{9D1D9512-0238-410E-92E3-E95284C1B85B}" dt="2022-11-15T09:43:17.297" v="1485" actId="478"/>
          <ac:spMkLst>
            <pc:docMk/>
            <pc:sldMk cId="3479065037" sldId="326"/>
            <ac:spMk id="12" creationId="{860B6B5B-FE39-E2C3-7188-F0ED0D250FE5}"/>
          </ac:spMkLst>
        </pc:spChg>
        <pc:spChg chg="mod">
          <ac:chgData name="GIOLITTI MARCO" userId="208a42cf-ee55-4836-a368-956fa336e524" providerId="ADAL" clId="{9D1D9512-0238-410E-92E3-E95284C1B85B}" dt="2022-11-21T08:14:38.991" v="4067" actId="948"/>
          <ac:spMkLst>
            <pc:docMk/>
            <pc:sldMk cId="3479065037" sldId="326"/>
            <ac:spMk id="31" creationId="{235E1948-1BF4-114C-11C5-6E942E31FCD2}"/>
          </ac:spMkLst>
        </pc:spChg>
        <pc:picChg chg="del">
          <ac:chgData name="GIOLITTI MARCO" userId="208a42cf-ee55-4836-a368-956fa336e524" providerId="ADAL" clId="{9D1D9512-0238-410E-92E3-E95284C1B85B}" dt="2022-11-15T09:46:09.465" v="1502" actId="478"/>
          <ac:picMkLst>
            <pc:docMk/>
            <pc:sldMk cId="3479065037" sldId="326"/>
            <ac:picMk id="6" creationId="{FDABF8CE-5114-2F9A-FB88-0A605EAC45A6}"/>
          </ac:picMkLst>
        </pc:picChg>
        <pc:picChg chg="add del mod">
          <ac:chgData name="GIOLITTI MARCO" userId="208a42cf-ee55-4836-a368-956fa336e524" providerId="ADAL" clId="{9D1D9512-0238-410E-92E3-E95284C1B85B}" dt="2022-11-14T18:55:18.748" v="1406" actId="478"/>
          <ac:picMkLst>
            <pc:docMk/>
            <pc:sldMk cId="3479065037" sldId="326"/>
            <ac:picMk id="7" creationId="{8F354A90-2B76-2732-467E-B2DBD8A93687}"/>
          </ac:picMkLst>
        </pc:picChg>
        <pc:picChg chg="add del mod modCrop">
          <ac:chgData name="GIOLITTI MARCO" userId="208a42cf-ee55-4836-a368-956fa336e524" providerId="ADAL" clId="{9D1D9512-0238-410E-92E3-E95284C1B85B}" dt="2022-11-15T09:46:14.985" v="1504" actId="478"/>
          <ac:picMkLst>
            <pc:docMk/>
            <pc:sldMk cId="3479065037" sldId="326"/>
            <ac:picMk id="7" creationId="{ADD7E1F4-EEBA-8070-699A-7370EEF4AFA8}"/>
          </ac:picMkLst>
        </pc:picChg>
        <pc:picChg chg="del">
          <ac:chgData name="GIOLITTI MARCO" userId="208a42cf-ee55-4836-a368-956fa336e524" providerId="ADAL" clId="{9D1D9512-0238-410E-92E3-E95284C1B85B}" dt="2022-11-14T18:54:26.534" v="1401" actId="478"/>
          <ac:picMkLst>
            <pc:docMk/>
            <pc:sldMk cId="3479065037" sldId="326"/>
            <ac:picMk id="8" creationId="{74F67CF3-B4D5-1B4A-142E-5F21D0835654}"/>
          </ac:picMkLst>
        </pc:picChg>
        <pc:picChg chg="add mod modCrop">
          <ac:chgData name="GIOLITTI MARCO" userId="208a42cf-ee55-4836-a368-956fa336e524" providerId="ADAL" clId="{9D1D9512-0238-410E-92E3-E95284C1B85B}" dt="2022-11-15T09:49:06.248" v="1519" actId="732"/>
          <ac:picMkLst>
            <pc:docMk/>
            <pc:sldMk cId="3479065037" sldId="326"/>
            <ac:picMk id="10" creationId="{649F94C8-7275-6B0D-1C02-C7D97CF99827}"/>
          </ac:picMkLst>
        </pc:picChg>
        <pc:picChg chg="add del mod">
          <ac:chgData name="GIOLITTI MARCO" userId="208a42cf-ee55-4836-a368-956fa336e524" providerId="ADAL" clId="{9D1D9512-0238-410E-92E3-E95284C1B85B}" dt="2022-11-15T10:32:35.301" v="1661" actId="478"/>
          <ac:picMkLst>
            <pc:docMk/>
            <pc:sldMk cId="3479065037" sldId="326"/>
            <ac:picMk id="11" creationId="{1A979D52-3744-50F7-4850-A4D94046C362}"/>
          </ac:picMkLst>
        </pc:picChg>
        <pc:picChg chg="add mod ord modCrop">
          <ac:chgData name="GIOLITTI MARCO" userId="208a42cf-ee55-4836-a368-956fa336e524" providerId="ADAL" clId="{9D1D9512-0238-410E-92E3-E95284C1B85B}" dt="2022-11-15T10:05:44.256" v="1584" actId="1076"/>
          <ac:picMkLst>
            <pc:docMk/>
            <pc:sldMk cId="3479065037" sldId="326"/>
            <ac:picMk id="14" creationId="{764FED12-2EBA-3F31-AA33-2804DC84214A}"/>
          </ac:picMkLst>
        </pc:picChg>
        <pc:picChg chg="add mod">
          <ac:chgData name="GIOLITTI MARCO" userId="208a42cf-ee55-4836-a368-956fa336e524" providerId="ADAL" clId="{9D1D9512-0238-410E-92E3-E95284C1B85B}" dt="2022-11-21T08:16:16.337" v="4086" actId="1076"/>
          <ac:picMkLst>
            <pc:docMk/>
            <pc:sldMk cId="3479065037" sldId="326"/>
            <ac:picMk id="16" creationId="{D9F3191A-C166-FC57-BB22-F4CCF668E45A}"/>
          </ac:picMkLst>
        </pc:picChg>
      </pc:sldChg>
      <pc:sldChg chg="addSp delSp modSp add mod delAnim modAnim">
        <pc:chgData name="GIOLITTI MARCO" userId="208a42cf-ee55-4836-a368-956fa336e524" providerId="ADAL" clId="{9D1D9512-0238-410E-92E3-E95284C1B85B}" dt="2022-11-21T11:56:29.978" v="4756" actId="1076"/>
        <pc:sldMkLst>
          <pc:docMk/>
          <pc:sldMk cId="1943457997" sldId="327"/>
        </pc:sldMkLst>
        <pc:spChg chg="mod">
          <ac:chgData name="GIOLITTI MARCO" userId="208a42cf-ee55-4836-a368-956fa336e524" providerId="ADAL" clId="{9D1D9512-0238-410E-92E3-E95284C1B85B}" dt="2022-11-15T10:40:37.957" v="1837" actId="20577"/>
          <ac:spMkLst>
            <pc:docMk/>
            <pc:sldMk cId="1943457997" sldId="327"/>
            <ac:spMk id="5" creationId="{71BD0D95-A6CD-76EB-9824-5D6B692C3BE0}"/>
          </ac:spMkLst>
        </pc:spChg>
        <pc:spChg chg="del">
          <ac:chgData name="GIOLITTI MARCO" userId="208a42cf-ee55-4836-a368-956fa336e524" providerId="ADAL" clId="{9D1D9512-0238-410E-92E3-E95284C1B85B}" dt="2022-11-15T10:40:05.293" v="1738" actId="478"/>
          <ac:spMkLst>
            <pc:docMk/>
            <pc:sldMk cId="1943457997" sldId="327"/>
            <ac:spMk id="9" creationId="{8E1A063C-153F-DD4E-6CF9-1312B5FD29AD}"/>
          </ac:spMkLst>
        </pc:spChg>
        <pc:spChg chg="mod">
          <ac:chgData name="GIOLITTI MARCO" userId="208a42cf-ee55-4836-a368-956fa336e524" providerId="ADAL" clId="{9D1D9512-0238-410E-92E3-E95284C1B85B}" dt="2022-11-21T08:17:32.620" v="4103" actId="27636"/>
          <ac:spMkLst>
            <pc:docMk/>
            <pc:sldMk cId="1943457997" sldId="327"/>
            <ac:spMk id="31" creationId="{235E1948-1BF4-114C-11C5-6E942E31FCD2}"/>
          </ac:spMkLst>
        </pc:spChg>
        <pc:spChg chg="add del mod">
          <ac:chgData name="GIOLITTI MARCO" userId="208a42cf-ee55-4836-a368-956fa336e524" providerId="ADAL" clId="{9D1D9512-0238-410E-92E3-E95284C1B85B}" dt="2022-11-15T13:04:49.037" v="1989" actId="478"/>
          <ac:spMkLst>
            <pc:docMk/>
            <pc:sldMk cId="1943457997" sldId="327"/>
            <ac:spMk id="33" creationId="{15F29AB7-F108-8B8D-6020-39F2CF16B04C}"/>
          </ac:spMkLst>
        </pc:spChg>
        <pc:spChg chg="add del">
          <ac:chgData name="GIOLITTI MARCO" userId="208a42cf-ee55-4836-a368-956fa336e524" providerId="ADAL" clId="{9D1D9512-0238-410E-92E3-E95284C1B85B}" dt="2022-11-15T13:04:47.104" v="1988" actId="478"/>
          <ac:spMkLst>
            <pc:docMk/>
            <pc:sldMk cId="1943457997" sldId="327"/>
            <ac:spMk id="35" creationId="{27BBEB6E-6E16-BEF0-6D47-A56031B483A8}"/>
          </ac:spMkLst>
        </pc:spChg>
        <pc:grpChg chg="add del mod">
          <ac:chgData name="GIOLITTI MARCO" userId="208a42cf-ee55-4836-a368-956fa336e524" providerId="ADAL" clId="{9D1D9512-0238-410E-92E3-E95284C1B85B}" dt="2022-11-15T12:58:33.533" v="1933" actId="478"/>
          <ac:grpSpMkLst>
            <pc:docMk/>
            <pc:sldMk cId="1943457997" sldId="327"/>
            <ac:grpSpMk id="24" creationId="{55467B1E-220C-5FA1-A3ED-151208499835}"/>
          </ac:grpSpMkLst>
        </pc:grpChg>
        <pc:picChg chg="add mod">
          <ac:chgData name="GIOLITTI MARCO" userId="208a42cf-ee55-4836-a368-956fa336e524" providerId="ADAL" clId="{9D1D9512-0238-410E-92E3-E95284C1B85B}" dt="2022-11-21T10:43:18.828" v="4679" actId="1076"/>
          <ac:picMkLst>
            <pc:docMk/>
            <pc:sldMk cId="1943457997" sldId="327"/>
            <ac:picMk id="6" creationId="{665BABC6-B4AC-40A5-A48C-E554C5614B8B}"/>
          </ac:picMkLst>
        </pc:picChg>
        <pc:picChg chg="add del mod">
          <ac:chgData name="GIOLITTI MARCO" userId="208a42cf-ee55-4836-a368-956fa336e524" providerId="ADAL" clId="{9D1D9512-0238-410E-92E3-E95284C1B85B}" dt="2022-11-15T10:58:59.560" v="1902" actId="478"/>
          <ac:picMkLst>
            <pc:docMk/>
            <pc:sldMk cId="1943457997" sldId="327"/>
            <ac:picMk id="6" creationId="{69B55456-B166-7AC1-2249-B731F99E9077}"/>
          </ac:picMkLst>
        </pc:picChg>
        <pc:picChg chg="add del mod">
          <ac:chgData name="GIOLITTI MARCO" userId="208a42cf-ee55-4836-a368-956fa336e524" providerId="ADAL" clId="{9D1D9512-0238-410E-92E3-E95284C1B85B}" dt="2022-11-15T10:59:01.242" v="1904" actId="478"/>
          <ac:picMkLst>
            <pc:docMk/>
            <pc:sldMk cId="1943457997" sldId="327"/>
            <ac:picMk id="8" creationId="{0203A121-1F1D-8622-5195-A6E4BE812096}"/>
          </ac:picMkLst>
        </pc:picChg>
        <pc:picChg chg="del">
          <ac:chgData name="GIOLITTI MARCO" userId="208a42cf-ee55-4836-a368-956fa336e524" providerId="ADAL" clId="{9D1D9512-0238-410E-92E3-E95284C1B85B}" dt="2022-11-15T10:41:04.424" v="1896" actId="478"/>
          <ac:picMkLst>
            <pc:docMk/>
            <pc:sldMk cId="1943457997" sldId="327"/>
            <ac:picMk id="10" creationId="{649F94C8-7275-6B0D-1C02-C7D97CF99827}"/>
          </ac:picMkLst>
        </pc:picChg>
        <pc:picChg chg="add del mod">
          <ac:chgData name="GIOLITTI MARCO" userId="208a42cf-ee55-4836-a368-956fa336e524" providerId="ADAL" clId="{9D1D9512-0238-410E-92E3-E95284C1B85B}" dt="2022-11-15T10:59:00.757" v="1903" actId="478"/>
          <ac:picMkLst>
            <pc:docMk/>
            <pc:sldMk cId="1943457997" sldId="327"/>
            <ac:picMk id="12" creationId="{A38D4E4B-9B0A-2614-242B-D5E47918B40F}"/>
          </ac:picMkLst>
        </pc:picChg>
        <pc:picChg chg="del">
          <ac:chgData name="GIOLITTI MARCO" userId="208a42cf-ee55-4836-a368-956fa336e524" providerId="ADAL" clId="{9D1D9512-0238-410E-92E3-E95284C1B85B}" dt="2022-11-15T10:41:05.949" v="1897" actId="478"/>
          <ac:picMkLst>
            <pc:docMk/>
            <pc:sldMk cId="1943457997" sldId="327"/>
            <ac:picMk id="14" creationId="{764FED12-2EBA-3F31-AA33-2804DC84214A}"/>
          </ac:picMkLst>
        </pc:picChg>
        <pc:picChg chg="add mod">
          <ac:chgData name="GIOLITTI MARCO" userId="208a42cf-ee55-4836-a368-956fa336e524" providerId="ADAL" clId="{9D1D9512-0238-410E-92E3-E95284C1B85B}" dt="2022-11-18T11:31:08.340" v="3798" actId="962"/>
          <ac:picMkLst>
            <pc:docMk/>
            <pc:sldMk cId="1943457997" sldId="327"/>
            <ac:picMk id="15" creationId="{7E3840CC-07F6-E051-A873-25AEDA7C56B6}"/>
          </ac:picMkLst>
        </pc:picChg>
        <pc:picChg chg="del">
          <ac:chgData name="GIOLITTI MARCO" userId="208a42cf-ee55-4836-a368-956fa336e524" providerId="ADAL" clId="{9D1D9512-0238-410E-92E3-E95284C1B85B}" dt="2022-11-15T10:40:05.933" v="1739" actId="478"/>
          <ac:picMkLst>
            <pc:docMk/>
            <pc:sldMk cId="1943457997" sldId="327"/>
            <ac:picMk id="16" creationId="{D9F3191A-C166-FC57-BB22-F4CCF668E45A}"/>
          </ac:picMkLst>
        </pc:picChg>
        <pc:picChg chg="add del mod">
          <ac:chgData name="GIOLITTI MARCO" userId="208a42cf-ee55-4836-a368-956fa336e524" providerId="ADAL" clId="{9D1D9512-0238-410E-92E3-E95284C1B85B}" dt="2022-11-15T13:01:50.457" v="1975" actId="478"/>
          <ac:picMkLst>
            <pc:docMk/>
            <pc:sldMk cId="1943457997" sldId="327"/>
            <ac:picMk id="18" creationId="{D09A3C59-52A9-211E-63AD-889EE6119A4D}"/>
          </ac:picMkLst>
        </pc:picChg>
        <pc:picChg chg="add mod">
          <ac:chgData name="GIOLITTI MARCO" userId="208a42cf-ee55-4836-a368-956fa336e524" providerId="ADAL" clId="{9D1D9512-0238-410E-92E3-E95284C1B85B}" dt="2022-11-15T13:02:28.505" v="1981" actId="1076"/>
          <ac:picMkLst>
            <pc:docMk/>
            <pc:sldMk cId="1943457997" sldId="327"/>
            <ac:picMk id="20" creationId="{F5830587-DE69-786F-0F0A-1A48E46F19F7}"/>
          </ac:picMkLst>
        </pc:picChg>
        <pc:picChg chg="add mod modCrop">
          <ac:chgData name="GIOLITTI MARCO" userId="208a42cf-ee55-4836-a368-956fa336e524" providerId="ADAL" clId="{9D1D9512-0238-410E-92E3-E95284C1B85B}" dt="2022-11-15T12:55:11.498" v="1930" actId="164"/>
          <ac:picMkLst>
            <pc:docMk/>
            <pc:sldMk cId="1943457997" sldId="327"/>
            <ac:picMk id="22" creationId="{3BBCB8C6-3F70-ADFA-CF90-FE77201D45DD}"/>
          </ac:picMkLst>
        </pc:picChg>
        <pc:picChg chg="add mod modCrop">
          <ac:chgData name="GIOLITTI MARCO" userId="208a42cf-ee55-4836-a368-956fa336e524" providerId="ADAL" clId="{9D1D9512-0238-410E-92E3-E95284C1B85B}" dt="2022-11-15T12:55:11.498" v="1930" actId="164"/>
          <ac:picMkLst>
            <pc:docMk/>
            <pc:sldMk cId="1943457997" sldId="327"/>
            <ac:picMk id="23" creationId="{CA283D1F-9A6D-F9AC-0E13-28DFA59721F1}"/>
          </ac:picMkLst>
        </pc:picChg>
        <pc:picChg chg="add mod modCrop">
          <ac:chgData name="GIOLITTI MARCO" userId="208a42cf-ee55-4836-a368-956fa336e524" providerId="ADAL" clId="{9D1D9512-0238-410E-92E3-E95284C1B85B}" dt="2022-11-21T08:17:22.274" v="4099" actId="1076"/>
          <ac:picMkLst>
            <pc:docMk/>
            <pc:sldMk cId="1943457997" sldId="327"/>
            <ac:picMk id="26" creationId="{E66BE04E-58C4-DD1C-0EFF-BB1E646E65C5}"/>
          </ac:picMkLst>
        </pc:picChg>
        <pc:picChg chg="add mod modCrop">
          <ac:chgData name="GIOLITTI MARCO" userId="208a42cf-ee55-4836-a368-956fa336e524" providerId="ADAL" clId="{9D1D9512-0238-410E-92E3-E95284C1B85B}" dt="2022-11-21T08:17:22.274" v="4099" actId="1076"/>
          <ac:picMkLst>
            <pc:docMk/>
            <pc:sldMk cId="1943457997" sldId="327"/>
            <ac:picMk id="27" creationId="{ACF3DD04-F506-5A42-2EEA-E2DEF4D65957}"/>
          </ac:picMkLst>
        </pc:picChg>
        <pc:picChg chg="add del mod">
          <ac:chgData name="GIOLITTI MARCO" userId="208a42cf-ee55-4836-a368-956fa336e524" providerId="ADAL" clId="{9D1D9512-0238-410E-92E3-E95284C1B85B}" dt="2022-11-15T13:24:53.293" v="2157" actId="478"/>
          <ac:picMkLst>
            <pc:docMk/>
            <pc:sldMk cId="1943457997" sldId="327"/>
            <ac:picMk id="37" creationId="{5D755B25-E30F-9FF5-4E72-89509EBDB2E2}"/>
          </ac:picMkLst>
        </pc:picChg>
        <pc:picChg chg="add del mod">
          <ac:chgData name="GIOLITTI MARCO" userId="208a42cf-ee55-4836-a368-956fa336e524" providerId="ADAL" clId="{9D1D9512-0238-410E-92E3-E95284C1B85B}" dt="2022-11-15T13:27:38.774" v="2190" actId="478"/>
          <ac:picMkLst>
            <pc:docMk/>
            <pc:sldMk cId="1943457997" sldId="327"/>
            <ac:picMk id="39" creationId="{E84D2FBA-68DA-35ED-BD3C-4582150A4ED8}"/>
          </ac:picMkLst>
        </pc:picChg>
        <pc:picChg chg="add del mod">
          <ac:chgData name="GIOLITTI MARCO" userId="208a42cf-ee55-4836-a368-956fa336e524" providerId="ADAL" clId="{9D1D9512-0238-410E-92E3-E95284C1B85B}" dt="2022-11-15T13:29:48.978" v="2216" actId="478"/>
          <ac:picMkLst>
            <pc:docMk/>
            <pc:sldMk cId="1943457997" sldId="327"/>
            <ac:picMk id="41" creationId="{66DBC740-DD22-86A0-0FEF-8B685824B74A}"/>
          </ac:picMkLst>
        </pc:picChg>
        <pc:picChg chg="add del mod">
          <ac:chgData name="GIOLITTI MARCO" userId="208a42cf-ee55-4836-a368-956fa336e524" providerId="ADAL" clId="{9D1D9512-0238-410E-92E3-E95284C1B85B}" dt="2022-11-15T13:30:16.322" v="2242" actId="478"/>
          <ac:picMkLst>
            <pc:docMk/>
            <pc:sldMk cId="1943457997" sldId="327"/>
            <ac:picMk id="43" creationId="{AB0479CF-3203-4825-B2C4-4D07DF0713F2}"/>
          </ac:picMkLst>
        </pc:picChg>
        <pc:picChg chg="add del mod">
          <ac:chgData name="GIOLITTI MARCO" userId="208a42cf-ee55-4836-a368-956fa336e524" providerId="ADAL" clId="{9D1D9512-0238-410E-92E3-E95284C1B85B}" dt="2022-11-15T14:23:24.909" v="2553" actId="478"/>
          <ac:picMkLst>
            <pc:docMk/>
            <pc:sldMk cId="1943457997" sldId="327"/>
            <ac:picMk id="45" creationId="{B06BEA46-0885-EB13-8993-52CF557A1E44}"/>
          </ac:picMkLst>
        </pc:picChg>
        <pc:picChg chg="add mod">
          <ac:chgData name="GIOLITTI MARCO" userId="208a42cf-ee55-4836-a368-956fa336e524" providerId="ADAL" clId="{9D1D9512-0238-410E-92E3-E95284C1B85B}" dt="2022-11-21T08:17:22.274" v="4099" actId="1076"/>
          <ac:picMkLst>
            <pc:docMk/>
            <pc:sldMk cId="1943457997" sldId="327"/>
            <ac:picMk id="47" creationId="{3DDF00FE-D8CE-270D-27EF-7DF6708B4147}"/>
          </ac:picMkLst>
        </pc:picChg>
        <pc:cxnChg chg="add mod">
          <ac:chgData name="GIOLITTI MARCO" userId="208a42cf-ee55-4836-a368-956fa336e524" providerId="ADAL" clId="{9D1D9512-0238-410E-92E3-E95284C1B85B}" dt="2022-11-21T11:56:29.978" v="4756" actId="1076"/>
          <ac:cxnSpMkLst>
            <pc:docMk/>
            <pc:sldMk cId="1943457997" sldId="327"/>
            <ac:cxnSpMk id="29" creationId="{92817266-F444-F205-7F57-89E713449C3F}"/>
          </ac:cxnSpMkLst>
        </pc:cxnChg>
      </pc:sldChg>
      <pc:sldChg chg="add del">
        <pc:chgData name="GIOLITTI MARCO" userId="208a42cf-ee55-4836-a368-956fa336e524" providerId="ADAL" clId="{9D1D9512-0238-410E-92E3-E95284C1B85B}" dt="2022-11-15T10:07:11.145" v="1585" actId="2696"/>
        <pc:sldMkLst>
          <pc:docMk/>
          <pc:sldMk cId="3828395885" sldId="327"/>
        </pc:sldMkLst>
      </pc:sldChg>
      <pc:sldChg chg="addSp delSp modSp add mod ord modShow">
        <pc:chgData name="GIOLITTI MARCO" userId="208a42cf-ee55-4836-a368-956fa336e524" providerId="ADAL" clId="{9D1D9512-0238-410E-92E3-E95284C1B85B}" dt="2022-11-18T08:15:04.064" v="3006" actId="729"/>
        <pc:sldMkLst>
          <pc:docMk/>
          <pc:sldMk cId="551803105" sldId="328"/>
        </pc:sldMkLst>
        <pc:spChg chg="mod">
          <ac:chgData name="GIOLITTI MARCO" userId="208a42cf-ee55-4836-a368-956fa336e524" providerId="ADAL" clId="{9D1D9512-0238-410E-92E3-E95284C1B85B}" dt="2022-11-15T13:09:23.718" v="2098" actId="14100"/>
          <ac:spMkLst>
            <pc:docMk/>
            <pc:sldMk cId="551803105" sldId="328"/>
            <ac:spMk id="4" creationId="{3B454B1E-7188-A025-4EA2-0794EC3BA1D3}"/>
          </ac:spMkLst>
        </pc:spChg>
        <pc:spChg chg="mod">
          <ac:chgData name="GIOLITTI MARCO" userId="208a42cf-ee55-4836-a368-956fa336e524" providerId="ADAL" clId="{9D1D9512-0238-410E-92E3-E95284C1B85B}" dt="2022-11-15T13:05:06.012" v="2012" actId="20577"/>
          <ac:spMkLst>
            <pc:docMk/>
            <pc:sldMk cId="551803105" sldId="328"/>
            <ac:spMk id="6" creationId="{00000000-0000-0000-0000-000000000000}"/>
          </ac:spMkLst>
        </pc:spChg>
        <pc:spChg chg="add mod">
          <ac:chgData name="GIOLITTI MARCO" userId="208a42cf-ee55-4836-a368-956fa336e524" providerId="ADAL" clId="{9D1D9512-0238-410E-92E3-E95284C1B85B}" dt="2022-11-15T13:06:03.065" v="2056" actId="21"/>
          <ac:spMkLst>
            <pc:docMk/>
            <pc:sldMk cId="551803105" sldId="328"/>
            <ac:spMk id="7" creationId="{BCB45E22-CB7D-3AC1-469A-C56E0E22082A}"/>
          </ac:spMkLst>
        </pc:spChg>
        <pc:spChg chg="mod">
          <ac:chgData name="GIOLITTI MARCO" userId="208a42cf-ee55-4836-a368-956fa336e524" providerId="ADAL" clId="{9D1D9512-0238-410E-92E3-E95284C1B85B}" dt="2022-11-15T13:09:26.255" v="2099" actId="14100"/>
          <ac:spMkLst>
            <pc:docMk/>
            <pc:sldMk cId="551803105" sldId="328"/>
            <ac:spMk id="8" creationId="{A5E208D8-4186-5963-1A65-0948E04E3622}"/>
          </ac:spMkLst>
        </pc:spChg>
        <pc:grpChg chg="del">
          <ac:chgData name="GIOLITTI MARCO" userId="208a42cf-ee55-4836-a368-956fa336e524" providerId="ADAL" clId="{9D1D9512-0238-410E-92E3-E95284C1B85B}" dt="2022-11-15T13:05:11.609" v="2014" actId="478"/>
          <ac:grpSpMkLst>
            <pc:docMk/>
            <pc:sldMk cId="551803105" sldId="328"/>
            <ac:grpSpMk id="5" creationId="{4C063CD3-70DD-D47A-F2E5-AEE38E17E95F}"/>
          </ac:grpSpMkLst>
        </pc:grpChg>
        <pc:grpChg chg="del">
          <ac:chgData name="GIOLITTI MARCO" userId="208a42cf-ee55-4836-a368-956fa336e524" providerId="ADAL" clId="{9D1D9512-0238-410E-92E3-E95284C1B85B}" dt="2022-11-15T13:05:08.948" v="2013" actId="478"/>
          <ac:grpSpMkLst>
            <pc:docMk/>
            <pc:sldMk cId="551803105" sldId="328"/>
            <ac:grpSpMk id="23" creationId="{67064F43-0CAC-8860-B1B9-7BC082BB115F}"/>
          </ac:grpSpMkLst>
        </pc:grpChg>
        <pc:picChg chg="add mod">
          <ac:chgData name="GIOLITTI MARCO" userId="208a42cf-ee55-4836-a368-956fa336e524" providerId="ADAL" clId="{9D1D9512-0238-410E-92E3-E95284C1B85B}" dt="2022-11-15T13:09:19.997" v="2097" actId="1076"/>
          <ac:picMkLst>
            <pc:docMk/>
            <pc:sldMk cId="551803105" sldId="328"/>
            <ac:picMk id="12" creationId="{5284531C-E790-1234-0294-6B05F8CD34EA}"/>
          </ac:picMkLst>
        </pc:picChg>
        <pc:picChg chg="add mod">
          <ac:chgData name="GIOLITTI MARCO" userId="208a42cf-ee55-4836-a368-956fa336e524" providerId="ADAL" clId="{9D1D9512-0238-410E-92E3-E95284C1B85B}" dt="2022-11-15T13:09:12.613" v="2095" actId="1076"/>
          <ac:picMkLst>
            <pc:docMk/>
            <pc:sldMk cId="551803105" sldId="328"/>
            <ac:picMk id="14" creationId="{BCBAC5CA-69A6-71B0-D75D-7380A9E2C721}"/>
          </ac:picMkLst>
        </pc:picChg>
      </pc:sldChg>
      <pc:sldChg chg="addSp delSp modSp add mod delAnim">
        <pc:chgData name="GIOLITTI MARCO" userId="208a42cf-ee55-4836-a368-956fa336e524" providerId="ADAL" clId="{9D1D9512-0238-410E-92E3-E95284C1B85B}" dt="2022-11-21T12:11:48.562" v="4801" actId="1076"/>
        <pc:sldMkLst>
          <pc:docMk/>
          <pc:sldMk cId="792960817" sldId="329"/>
        </pc:sldMkLst>
        <pc:spChg chg="mod">
          <ac:chgData name="GIOLITTI MARCO" userId="208a42cf-ee55-4836-a368-956fa336e524" providerId="ADAL" clId="{9D1D9512-0238-410E-92E3-E95284C1B85B}" dt="2022-11-15T14:19:52.100" v="2449" actId="20577"/>
          <ac:spMkLst>
            <pc:docMk/>
            <pc:sldMk cId="792960817" sldId="329"/>
            <ac:spMk id="5" creationId="{71BD0D95-A6CD-76EB-9824-5D6B692C3BE0}"/>
          </ac:spMkLst>
        </pc:spChg>
        <pc:spChg chg="add mod">
          <ac:chgData name="GIOLITTI MARCO" userId="208a42cf-ee55-4836-a368-956fa336e524" providerId="ADAL" clId="{9D1D9512-0238-410E-92E3-E95284C1B85B}" dt="2022-11-21T08:22:46.550" v="4188" actId="404"/>
          <ac:spMkLst>
            <pc:docMk/>
            <pc:sldMk cId="792960817" sldId="329"/>
            <ac:spMk id="7" creationId="{D2C2D137-CE67-C200-FAA5-5C57749C7FCD}"/>
          </ac:spMkLst>
        </pc:spChg>
        <pc:spChg chg="add mod">
          <ac:chgData name="GIOLITTI MARCO" userId="208a42cf-ee55-4836-a368-956fa336e524" providerId="ADAL" clId="{9D1D9512-0238-410E-92E3-E95284C1B85B}" dt="2022-11-21T08:22:49.466" v="4189" actId="404"/>
          <ac:spMkLst>
            <pc:docMk/>
            <pc:sldMk cId="792960817" sldId="329"/>
            <ac:spMk id="8" creationId="{432C9175-2F21-E6DF-916D-188E3FB68668}"/>
          </ac:spMkLst>
        </pc:spChg>
        <pc:spChg chg="mod">
          <ac:chgData name="GIOLITTI MARCO" userId="208a42cf-ee55-4836-a368-956fa336e524" providerId="ADAL" clId="{9D1D9512-0238-410E-92E3-E95284C1B85B}" dt="2022-11-21T08:18:16.296" v="4110" actId="14100"/>
          <ac:spMkLst>
            <pc:docMk/>
            <pc:sldMk cId="792960817" sldId="329"/>
            <ac:spMk id="31" creationId="{235E1948-1BF4-114C-11C5-6E942E31FCD2}"/>
          </ac:spMkLst>
        </pc:spChg>
        <pc:picChg chg="add del mod modCrop">
          <ac:chgData name="GIOLITTI MARCO" userId="208a42cf-ee55-4836-a368-956fa336e524" providerId="ADAL" clId="{9D1D9512-0238-410E-92E3-E95284C1B85B}" dt="2022-11-21T12:10:47.750" v="4782" actId="478"/>
          <ac:picMkLst>
            <pc:docMk/>
            <pc:sldMk cId="792960817" sldId="329"/>
            <ac:picMk id="2" creationId="{7F03715C-9676-214C-E699-45EECAA741FF}"/>
          </ac:picMkLst>
        </pc:picChg>
        <pc:picChg chg="add mod modCrop">
          <ac:chgData name="GIOLITTI MARCO" userId="208a42cf-ee55-4836-a368-956fa336e524" providerId="ADAL" clId="{9D1D9512-0238-410E-92E3-E95284C1B85B}" dt="2022-11-21T08:19:11.164" v="4117" actId="1076"/>
          <ac:picMkLst>
            <pc:docMk/>
            <pc:sldMk cId="792960817" sldId="329"/>
            <ac:picMk id="6" creationId="{50E5F6A3-5D4C-DF26-165E-7AD609910A00}"/>
          </ac:picMkLst>
        </pc:picChg>
        <pc:picChg chg="add del mod">
          <ac:chgData name="GIOLITTI MARCO" userId="208a42cf-ee55-4836-a368-956fa336e524" providerId="ADAL" clId="{9D1D9512-0238-410E-92E3-E95284C1B85B}" dt="2022-11-15T13:41:04.121" v="2322" actId="21"/>
          <ac:picMkLst>
            <pc:docMk/>
            <pc:sldMk cId="792960817" sldId="329"/>
            <ac:picMk id="8" creationId="{046BC90D-0B9F-5223-136F-313A92755C15}"/>
          </ac:picMkLst>
        </pc:picChg>
        <pc:picChg chg="add mod ord modCrop">
          <ac:chgData name="GIOLITTI MARCO" userId="208a42cf-ee55-4836-a368-956fa336e524" providerId="ADAL" clId="{9D1D9512-0238-410E-92E3-E95284C1B85B}" dt="2022-11-21T12:11:48.562" v="4801" actId="1076"/>
          <ac:picMkLst>
            <pc:docMk/>
            <pc:sldMk cId="792960817" sldId="329"/>
            <ac:picMk id="10" creationId="{1860AEFE-8FEE-C0E0-8817-F45CA9AC9574}"/>
          </ac:picMkLst>
        </pc:picChg>
        <pc:picChg chg="del">
          <ac:chgData name="GIOLITTI MARCO" userId="208a42cf-ee55-4836-a368-956fa336e524" providerId="ADAL" clId="{9D1D9512-0238-410E-92E3-E95284C1B85B}" dt="2022-11-15T13:34:25.788" v="2305" actId="478"/>
          <ac:picMkLst>
            <pc:docMk/>
            <pc:sldMk cId="792960817" sldId="329"/>
            <ac:picMk id="15" creationId="{7E3840CC-07F6-E051-A873-25AEDA7C56B6}"/>
          </ac:picMkLst>
        </pc:picChg>
        <pc:picChg chg="del">
          <ac:chgData name="GIOLITTI MARCO" userId="208a42cf-ee55-4836-a368-956fa336e524" providerId="ADAL" clId="{9D1D9512-0238-410E-92E3-E95284C1B85B}" dt="2022-11-15T13:34:27.336" v="2306" actId="478"/>
          <ac:picMkLst>
            <pc:docMk/>
            <pc:sldMk cId="792960817" sldId="329"/>
            <ac:picMk id="20" creationId="{F5830587-DE69-786F-0F0A-1A48E46F19F7}"/>
          </ac:picMkLst>
        </pc:picChg>
        <pc:picChg chg="del">
          <ac:chgData name="GIOLITTI MARCO" userId="208a42cf-ee55-4836-a368-956fa336e524" providerId="ADAL" clId="{9D1D9512-0238-410E-92E3-E95284C1B85B}" dt="2022-11-15T13:34:21.497" v="2302" actId="478"/>
          <ac:picMkLst>
            <pc:docMk/>
            <pc:sldMk cId="792960817" sldId="329"/>
            <ac:picMk id="26" creationId="{E66BE04E-58C4-DD1C-0EFF-BB1E646E65C5}"/>
          </ac:picMkLst>
        </pc:picChg>
        <pc:picChg chg="del">
          <ac:chgData name="GIOLITTI MARCO" userId="208a42cf-ee55-4836-a368-956fa336e524" providerId="ADAL" clId="{9D1D9512-0238-410E-92E3-E95284C1B85B}" dt="2022-11-15T13:34:23.684" v="2303" actId="478"/>
          <ac:picMkLst>
            <pc:docMk/>
            <pc:sldMk cId="792960817" sldId="329"/>
            <ac:picMk id="27" creationId="{ACF3DD04-F506-5A42-2EEA-E2DEF4D65957}"/>
          </ac:picMkLst>
        </pc:picChg>
        <pc:picChg chg="del">
          <ac:chgData name="GIOLITTI MARCO" userId="208a42cf-ee55-4836-a368-956fa336e524" providerId="ADAL" clId="{9D1D9512-0238-410E-92E3-E95284C1B85B}" dt="2022-11-15T13:34:21.497" v="2302" actId="478"/>
          <ac:picMkLst>
            <pc:docMk/>
            <pc:sldMk cId="792960817" sldId="329"/>
            <ac:picMk id="45" creationId="{B06BEA46-0885-EB13-8993-52CF557A1E44}"/>
          </ac:picMkLst>
        </pc:picChg>
        <pc:cxnChg chg="del">
          <ac:chgData name="GIOLITTI MARCO" userId="208a42cf-ee55-4836-a368-956fa336e524" providerId="ADAL" clId="{9D1D9512-0238-410E-92E3-E95284C1B85B}" dt="2022-11-15T13:34:24.929" v="2304" actId="478"/>
          <ac:cxnSpMkLst>
            <pc:docMk/>
            <pc:sldMk cId="792960817" sldId="329"/>
            <ac:cxnSpMk id="29" creationId="{92817266-F444-F205-7F57-89E713449C3F}"/>
          </ac:cxnSpMkLst>
        </pc:cxnChg>
      </pc:sldChg>
      <pc:sldChg chg="addSp delSp modSp add mod delAnim modAnim">
        <pc:chgData name="GIOLITTI MARCO" userId="208a42cf-ee55-4836-a368-956fa336e524" providerId="ADAL" clId="{9D1D9512-0238-410E-92E3-E95284C1B85B}" dt="2022-11-21T08:16:14.018" v="4085" actId="1076"/>
        <pc:sldMkLst>
          <pc:docMk/>
          <pc:sldMk cId="2895344832" sldId="330"/>
        </pc:sldMkLst>
        <pc:spChg chg="mod">
          <ac:chgData name="GIOLITTI MARCO" userId="208a42cf-ee55-4836-a368-956fa336e524" providerId="ADAL" clId="{9D1D9512-0238-410E-92E3-E95284C1B85B}" dt="2022-11-18T10:08:04.915" v="3026" actId="6549"/>
          <ac:spMkLst>
            <pc:docMk/>
            <pc:sldMk cId="2895344832" sldId="330"/>
            <ac:spMk id="5" creationId="{71BD0D95-A6CD-76EB-9824-5D6B692C3BE0}"/>
          </ac:spMkLst>
        </pc:spChg>
        <pc:spChg chg="mod">
          <ac:chgData name="GIOLITTI MARCO" userId="208a42cf-ee55-4836-a368-956fa336e524" providerId="ADAL" clId="{9D1D9512-0238-410E-92E3-E95284C1B85B}" dt="2022-11-21T08:15:42.229" v="4080" actId="1076"/>
          <ac:spMkLst>
            <pc:docMk/>
            <pc:sldMk cId="2895344832" sldId="330"/>
            <ac:spMk id="9" creationId="{8E1A063C-153F-DD4E-6CF9-1312B5FD29AD}"/>
          </ac:spMkLst>
        </pc:spChg>
        <pc:spChg chg="add del mod">
          <ac:chgData name="GIOLITTI MARCO" userId="208a42cf-ee55-4836-a368-956fa336e524" providerId="ADAL" clId="{9D1D9512-0238-410E-92E3-E95284C1B85B}" dt="2022-11-15T14:13:42.487" v="2334"/>
          <ac:spMkLst>
            <pc:docMk/>
            <pc:sldMk cId="2895344832" sldId="330"/>
            <ac:spMk id="13" creationId="{310EA154-AAA5-37B4-64E3-6B8C9F2EA73A}"/>
          </ac:spMkLst>
        </pc:spChg>
        <pc:spChg chg="add del mod">
          <ac:chgData name="GIOLITTI MARCO" userId="208a42cf-ee55-4836-a368-956fa336e524" providerId="ADAL" clId="{9D1D9512-0238-410E-92E3-E95284C1B85B}" dt="2022-11-15T14:16:59.247" v="2379" actId="478"/>
          <ac:spMkLst>
            <pc:docMk/>
            <pc:sldMk cId="2895344832" sldId="330"/>
            <ac:spMk id="20" creationId="{9A2185AC-D540-E76F-DF73-F6C636443800}"/>
          </ac:spMkLst>
        </pc:spChg>
        <pc:spChg chg="add mod">
          <ac:chgData name="GIOLITTI MARCO" userId="208a42cf-ee55-4836-a368-956fa336e524" providerId="ADAL" clId="{9D1D9512-0238-410E-92E3-E95284C1B85B}" dt="2022-11-21T08:15:20.156" v="4075" actId="948"/>
          <ac:spMkLst>
            <pc:docMk/>
            <pc:sldMk cId="2895344832" sldId="330"/>
            <ac:spMk id="21" creationId="{A98954E1-B314-0141-5DDE-AA41DC500BCF}"/>
          </ac:spMkLst>
        </pc:spChg>
        <pc:spChg chg="del mod">
          <ac:chgData name="GIOLITTI MARCO" userId="208a42cf-ee55-4836-a368-956fa336e524" providerId="ADAL" clId="{9D1D9512-0238-410E-92E3-E95284C1B85B}" dt="2022-11-15T14:12:52.334" v="2330"/>
          <ac:spMkLst>
            <pc:docMk/>
            <pc:sldMk cId="2895344832" sldId="330"/>
            <ac:spMk id="31" creationId="{235E1948-1BF4-114C-11C5-6E942E31FCD2}"/>
          </ac:spMkLst>
        </pc:spChg>
        <pc:picChg chg="add mod">
          <ac:chgData name="GIOLITTI MARCO" userId="208a42cf-ee55-4836-a368-956fa336e524" providerId="ADAL" clId="{9D1D9512-0238-410E-92E3-E95284C1B85B}" dt="2022-11-21T08:16:14.018" v="4085" actId="1076"/>
          <ac:picMkLst>
            <pc:docMk/>
            <pc:sldMk cId="2895344832" sldId="330"/>
            <ac:picMk id="2" creationId="{1FE7056E-1570-1B05-2114-201DBEBCE01D}"/>
          </ac:picMkLst>
        </pc:picChg>
        <pc:picChg chg="add del mod">
          <ac:chgData name="GIOLITTI MARCO" userId="208a42cf-ee55-4836-a368-956fa336e524" providerId="ADAL" clId="{9D1D9512-0238-410E-92E3-E95284C1B85B}" dt="2022-11-15T14:13:39.272" v="2333" actId="478"/>
          <ac:picMkLst>
            <pc:docMk/>
            <pc:sldMk cId="2895344832" sldId="330"/>
            <ac:picMk id="7" creationId="{6016F08B-31E8-1977-195C-38195EC55F6F}"/>
          </ac:picMkLst>
        </pc:picChg>
        <pc:picChg chg="del">
          <ac:chgData name="GIOLITTI MARCO" userId="208a42cf-ee55-4836-a368-956fa336e524" providerId="ADAL" clId="{9D1D9512-0238-410E-92E3-E95284C1B85B}" dt="2022-11-15T13:41:36.627" v="2326" actId="478"/>
          <ac:picMkLst>
            <pc:docMk/>
            <pc:sldMk cId="2895344832" sldId="330"/>
            <ac:picMk id="10" creationId="{649F94C8-7275-6B0D-1C02-C7D97CF99827}"/>
          </ac:picMkLst>
        </pc:picChg>
        <pc:picChg chg="add del mod">
          <ac:chgData name="GIOLITTI MARCO" userId="208a42cf-ee55-4836-a368-956fa336e524" providerId="ADAL" clId="{9D1D9512-0238-410E-92E3-E95284C1B85B}" dt="2022-11-15T14:12:58.015" v="2332" actId="478"/>
          <ac:picMkLst>
            <pc:docMk/>
            <pc:sldMk cId="2895344832" sldId="330"/>
            <ac:picMk id="11" creationId="{E53AC302-AFCE-BC03-F95A-34EC8E1E873E}"/>
          </ac:picMkLst>
        </pc:picChg>
        <pc:picChg chg="del">
          <ac:chgData name="GIOLITTI MARCO" userId="208a42cf-ee55-4836-a368-956fa336e524" providerId="ADAL" clId="{9D1D9512-0238-410E-92E3-E95284C1B85B}" dt="2022-11-15T13:41:39.520" v="2327" actId="478"/>
          <ac:picMkLst>
            <pc:docMk/>
            <pc:sldMk cId="2895344832" sldId="330"/>
            <ac:picMk id="14" creationId="{764FED12-2EBA-3F31-AA33-2804DC84214A}"/>
          </ac:picMkLst>
        </pc:picChg>
        <pc:picChg chg="del">
          <ac:chgData name="GIOLITTI MARCO" userId="208a42cf-ee55-4836-a368-956fa336e524" providerId="ADAL" clId="{9D1D9512-0238-410E-92E3-E95284C1B85B}" dt="2022-11-15T13:40:58.066" v="2321" actId="478"/>
          <ac:picMkLst>
            <pc:docMk/>
            <pc:sldMk cId="2895344832" sldId="330"/>
            <ac:picMk id="16" creationId="{D9F3191A-C166-FC57-BB22-F4CCF668E45A}"/>
          </ac:picMkLst>
        </pc:picChg>
        <pc:picChg chg="add mod modCrop">
          <ac:chgData name="GIOLITTI MARCO" userId="208a42cf-ee55-4836-a368-956fa336e524" providerId="ADAL" clId="{9D1D9512-0238-410E-92E3-E95284C1B85B}" dt="2022-11-15T14:16:24.043" v="2375" actId="1076"/>
          <ac:picMkLst>
            <pc:docMk/>
            <pc:sldMk cId="2895344832" sldId="330"/>
            <ac:picMk id="17" creationId="{A4F56129-6BAA-C3DD-A23C-38EED1F5D483}"/>
          </ac:picMkLst>
        </pc:picChg>
        <pc:picChg chg="add mod modCrop">
          <ac:chgData name="GIOLITTI MARCO" userId="208a42cf-ee55-4836-a368-956fa336e524" providerId="ADAL" clId="{9D1D9512-0238-410E-92E3-E95284C1B85B}" dt="2022-11-15T14:51:00.663" v="2693" actId="14100"/>
          <ac:picMkLst>
            <pc:docMk/>
            <pc:sldMk cId="2895344832" sldId="330"/>
            <ac:picMk id="19" creationId="{11B8D955-4449-8E84-296A-B410D2ED2B1D}"/>
          </ac:picMkLst>
        </pc:picChg>
      </pc:sldChg>
      <pc:sldChg chg="addSp delSp modSp add mod delAnim modAnim">
        <pc:chgData name="GIOLITTI MARCO" userId="208a42cf-ee55-4836-a368-956fa336e524" providerId="ADAL" clId="{9D1D9512-0238-410E-92E3-E95284C1B85B}" dt="2022-11-21T12:06:11.861" v="4757"/>
        <pc:sldMkLst>
          <pc:docMk/>
          <pc:sldMk cId="2483632133" sldId="331"/>
        </pc:sldMkLst>
        <pc:spChg chg="mod">
          <ac:chgData name="GIOLITTI MARCO" userId="208a42cf-ee55-4836-a368-956fa336e524" providerId="ADAL" clId="{9D1D9512-0238-410E-92E3-E95284C1B85B}" dt="2022-11-15T14:35:20.606" v="2640" actId="20577"/>
          <ac:spMkLst>
            <pc:docMk/>
            <pc:sldMk cId="2483632133" sldId="331"/>
            <ac:spMk id="5" creationId="{71BD0D95-A6CD-76EB-9824-5D6B692C3BE0}"/>
          </ac:spMkLst>
        </pc:spChg>
        <pc:spChg chg="add del mod">
          <ac:chgData name="GIOLITTI MARCO" userId="208a42cf-ee55-4836-a368-956fa336e524" providerId="ADAL" clId="{9D1D9512-0238-410E-92E3-E95284C1B85B}" dt="2022-11-15T14:49:06.994" v="2675" actId="478"/>
          <ac:spMkLst>
            <pc:docMk/>
            <pc:sldMk cId="2483632133" sldId="331"/>
            <ac:spMk id="7" creationId="{B89EB273-4939-8EAA-D7BF-8A96D38477AC}"/>
          </ac:spMkLst>
        </pc:spChg>
        <pc:spChg chg="del">
          <ac:chgData name="GIOLITTI MARCO" userId="208a42cf-ee55-4836-a368-956fa336e524" providerId="ADAL" clId="{9D1D9512-0238-410E-92E3-E95284C1B85B}" dt="2022-11-15T14:36:18.015" v="2673" actId="478"/>
          <ac:spMkLst>
            <pc:docMk/>
            <pc:sldMk cId="2483632133" sldId="331"/>
            <ac:spMk id="9" creationId="{8E1A063C-153F-DD4E-6CF9-1312B5FD29AD}"/>
          </ac:spMkLst>
        </pc:spChg>
        <pc:spChg chg="mod">
          <ac:chgData name="GIOLITTI MARCO" userId="208a42cf-ee55-4836-a368-956fa336e524" providerId="ADAL" clId="{9D1D9512-0238-410E-92E3-E95284C1B85B}" dt="2022-11-21T10:04:43.077" v="4367"/>
          <ac:spMkLst>
            <pc:docMk/>
            <pc:sldMk cId="2483632133" sldId="331"/>
            <ac:spMk id="21" creationId="{A98954E1-B314-0141-5DDE-AA41DC500BCF}"/>
          </ac:spMkLst>
        </pc:spChg>
        <pc:picChg chg="del">
          <ac:chgData name="GIOLITTI MARCO" userId="208a42cf-ee55-4836-a368-956fa336e524" providerId="ADAL" clId="{9D1D9512-0238-410E-92E3-E95284C1B85B}" dt="2022-11-15T14:53:54.428" v="2700" actId="478"/>
          <ac:picMkLst>
            <pc:docMk/>
            <pc:sldMk cId="2483632133" sldId="331"/>
            <ac:picMk id="2" creationId="{1FE7056E-1570-1B05-2114-201DBEBCE01D}"/>
          </ac:picMkLst>
        </pc:picChg>
        <pc:picChg chg="add mod modCrop">
          <ac:chgData name="GIOLITTI MARCO" userId="208a42cf-ee55-4836-a368-956fa336e524" providerId="ADAL" clId="{9D1D9512-0238-410E-92E3-E95284C1B85B}" dt="2022-11-15T14:51:47.714" v="2699" actId="14100"/>
          <ac:picMkLst>
            <pc:docMk/>
            <pc:sldMk cId="2483632133" sldId="331"/>
            <ac:picMk id="10" creationId="{5E5F86E4-5702-83AF-49FA-E95AA6C18F4F}"/>
          </ac:picMkLst>
        </pc:picChg>
        <pc:picChg chg="add mod modCrop">
          <ac:chgData name="GIOLITTI MARCO" userId="208a42cf-ee55-4836-a368-956fa336e524" providerId="ADAL" clId="{9D1D9512-0238-410E-92E3-E95284C1B85B}" dt="2022-11-15T14:50:06.479" v="2688" actId="14100"/>
          <ac:picMkLst>
            <pc:docMk/>
            <pc:sldMk cId="2483632133" sldId="331"/>
            <ac:picMk id="12" creationId="{288CD129-6AE2-C318-D40A-9EFB2D100F71}"/>
          </ac:picMkLst>
        </pc:picChg>
        <pc:picChg chg="add mod">
          <ac:chgData name="GIOLITTI MARCO" userId="208a42cf-ee55-4836-a368-956fa336e524" providerId="ADAL" clId="{9D1D9512-0238-410E-92E3-E95284C1B85B}" dt="2022-11-21T08:16:10.564" v="4084" actId="1076"/>
          <ac:picMkLst>
            <pc:docMk/>
            <pc:sldMk cId="2483632133" sldId="331"/>
            <ac:picMk id="14" creationId="{E9E58FEB-0B51-B205-4B75-A7F59EFD6493}"/>
          </ac:picMkLst>
        </pc:picChg>
        <pc:picChg chg="del">
          <ac:chgData name="GIOLITTI MARCO" userId="208a42cf-ee55-4836-a368-956fa336e524" providerId="ADAL" clId="{9D1D9512-0238-410E-92E3-E95284C1B85B}" dt="2022-11-15T14:49:04.327" v="2674" actId="478"/>
          <ac:picMkLst>
            <pc:docMk/>
            <pc:sldMk cId="2483632133" sldId="331"/>
            <ac:picMk id="17" creationId="{A4F56129-6BAA-C3DD-A23C-38EED1F5D483}"/>
          </ac:picMkLst>
        </pc:picChg>
        <pc:picChg chg="del">
          <ac:chgData name="GIOLITTI MARCO" userId="208a42cf-ee55-4836-a368-956fa336e524" providerId="ADAL" clId="{9D1D9512-0238-410E-92E3-E95284C1B85B}" dt="2022-11-15T14:49:04.327" v="2674" actId="478"/>
          <ac:picMkLst>
            <pc:docMk/>
            <pc:sldMk cId="2483632133" sldId="331"/>
            <ac:picMk id="19" creationId="{11B8D955-4449-8E84-296A-B410D2ED2B1D}"/>
          </ac:picMkLst>
        </pc:picChg>
      </pc:sldChg>
      <pc:sldChg chg="delSp modSp add mod modClrScheme chgLayout">
        <pc:chgData name="GIOLITTI MARCO" userId="208a42cf-ee55-4836-a368-956fa336e524" providerId="ADAL" clId="{9D1D9512-0238-410E-92E3-E95284C1B85B}" dt="2022-11-21T10:45:10.556" v="4699" actId="948"/>
        <pc:sldMkLst>
          <pc:docMk/>
          <pc:sldMk cId="2638174192" sldId="332"/>
        </pc:sldMkLst>
        <pc:spChg chg="mod ord">
          <ac:chgData name="GIOLITTI MARCO" userId="208a42cf-ee55-4836-a368-956fa336e524" providerId="ADAL" clId="{9D1D9512-0238-410E-92E3-E95284C1B85B}" dt="2022-11-15T14:54:44.091" v="2706" actId="700"/>
          <ac:spMkLst>
            <pc:docMk/>
            <pc:sldMk cId="2638174192" sldId="332"/>
            <ac:spMk id="3" creationId="{CADCA981-1E7F-4336-A5AE-BA2598B5586D}"/>
          </ac:spMkLst>
        </pc:spChg>
        <pc:spChg chg="mod ord">
          <ac:chgData name="GIOLITTI MARCO" userId="208a42cf-ee55-4836-a368-956fa336e524" providerId="ADAL" clId="{9D1D9512-0238-410E-92E3-E95284C1B85B}" dt="2022-11-15T14:54:44.091" v="2706" actId="700"/>
          <ac:spMkLst>
            <pc:docMk/>
            <pc:sldMk cId="2638174192" sldId="332"/>
            <ac:spMk id="4" creationId="{D94362B7-C262-A7FF-4382-7E4FF7022F62}"/>
          </ac:spMkLst>
        </pc:spChg>
        <pc:spChg chg="mod ord">
          <ac:chgData name="GIOLITTI MARCO" userId="208a42cf-ee55-4836-a368-956fa336e524" providerId="ADAL" clId="{9D1D9512-0238-410E-92E3-E95284C1B85B}" dt="2022-11-15T14:54:48.581" v="2716" actId="20577"/>
          <ac:spMkLst>
            <pc:docMk/>
            <pc:sldMk cId="2638174192" sldId="332"/>
            <ac:spMk id="5" creationId="{71BD0D95-A6CD-76EB-9824-5D6B692C3BE0}"/>
          </ac:spMkLst>
        </pc:spChg>
        <pc:spChg chg="mod ord">
          <ac:chgData name="GIOLITTI MARCO" userId="208a42cf-ee55-4836-a368-956fa336e524" providerId="ADAL" clId="{9D1D9512-0238-410E-92E3-E95284C1B85B}" dt="2022-11-21T10:45:10.556" v="4699" actId="948"/>
          <ac:spMkLst>
            <pc:docMk/>
            <pc:sldMk cId="2638174192" sldId="332"/>
            <ac:spMk id="31" creationId="{235E1948-1BF4-114C-11C5-6E942E31FCD2}"/>
          </ac:spMkLst>
        </pc:spChg>
        <pc:picChg chg="del">
          <ac:chgData name="GIOLITTI MARCO" userId="208a42cf-ee55-4836-a368-956fa336e524" providerId="ADAL" clId="{9D1D9512-0238-410E-92E3-E95284C1B85B}" dt="2022-11-15T14:54:51.242" v="2717" actId="478"/>
          <ac:picMkLst>
            <pc:docMk/>
            <pc:sldMk cId="2638174192" sldId="332"/>
            <ac:picMk id="6" creationId="{50E5F6A3-5D4C-DF26-165E-7AD609910A00}"/>
          </ac:picMkLst>
        </pc:picChg>
      </pc:sldChg>
      <pc:sldChg chg="addSp delSp modSp add mod modClrScheme modShow chgLayout">
        <pc:chgData name="GIOLITTI MARCO" userId="208a42cf-ee55-4836-a368-956fa336e524" providerId="ADAL" clId="{9D1D9512-0238-410E-92E3-E95284C1B85B}" dt="2022-11-18T11:03:31.940" v="3595" actId="1076"/>
        <pc:sldMkLst>
          <pc:docMk/>
          <pc:sldMk cId="3765563502" sldId="333"/>
        </pc:sldMkLst>
        <pc:spChg chg="mod ord">
          <ac:chgData name="GIOLITTI MARCO" userId="208a42cf-ee55-4836-a368-956fa336e524" providerId="ADAL" clId="{9D1D9512-0238-410E-92E3-E95284C1B85B}" dt="2022-11-15T15:10:00.592" v="2971" actId="700"/>
          <ac:spMkLst>
            <pc:docMk/>
            <pc:sldMk cId="3765563502" sldId="333"/>
            <ac:spMk id="2" creationId="{9F3BAEB8-290F-FDB5-A876-1E71A8DA9096}"/>
          </ac:spMkLst>
        </pc:spChg>
        <pc:spChg chg="mod ord">
          <ac:chgData name="GIOLITTI MARCO" userId="208a42cf-ee55-4836-a368-956fa336e524" providerId="ADAL" clId="{9D1D9512-0238-410E-92E3-E95284C1B85B}" dt="2022-11-15T15:10:00.592" v="2971" actId="700"/>
          <ac:spMkLst>
            <pc:docMk/>
            <pc:sldMk cId="3765563502" sldId="333"/>
            <ac:spMk id="3" creationId="{F8463BDD-2D25-05A1-457C-791F8FBCD0ED}"/>
          </ac:spMkLst>
        </pc:spChg>
        <pc:spChg chg="mod ord">
          <ac:chgData name="GIOLITTI MARCO" userId="208a42cf-ee55-4836-a368-956fa336e524" providerId="ADAL" clId="{9D1D9512-0238-410E-92E3-E95284C1B85B}" dt="2022-11-15T15:10:00.592" v="2971" actId="700"/>
          <ac:spMkLst>
            <pc:docMk/>
            <pc:sldMk cId="3765563502" sldId="333"/>
            <ac:spMk id="4" creationId="{A014FB86-8C4C-4858-AC4F-936519BAC08F}"/>
          </ac:spMkLst>
        </pc:spChg>
        <pc:spChg chg="del">
          <ac:chgData name="GIOLITTI MARCO" userId="208a42cf-ee55-4836-a368-956fa336e524" providerId="ADAL" clId="{9D1D9512-0238-410E-92E3-E95284C1B85B}" dt="2022-11-15T15:09:51.710" v="2970" actId="478"/>
          <ac:spMkLst>
            <pc:docMk/>
            <pc:sldMk cId="3765563502" sldId="333"/>
            <ac:spMk id="5" creationId="{8C708E3C-8098-A797-D608-7B8CD27F85F2}"/>
          </ac:spMkLst>
        </pc:spChg>
        <pc:spChg chg="mod ord">
          <ac:chgData name="GIOLITTI MARCO" userId="208a42cf-ee55-4836-a368-956fa336e524" providerId="ADAL" clId="{9D1D9512-0238-410E-92E3-E95284C1B85B}" dt="2022-11-15T15:10:00.592" v="2971" actId="700"/>
          <ac:spMkLst>
            <pc:docMk/>
            <pc:sldMk cId="3765563502" sldId="333"/>
            <ac:spMk id="9" creationId="{08FE77AC-A4C6-5D87-B7F1-AF2A62A480B1}"/>
          </ac:spMkLst>
        </pc:spChg>
        <pc:picChg chg="del">
          <ac:chgData name="GIOLITTI MARCO" userId="208a42cf-ee55-4836-a368-956fa336e524" providerId="ADAL" clId="{9D1D9512-0238-410E-92E3-E95284C1B85B}" dt="2022-11-15T15:09:49.589" v="2969" actId="478"/>
          <ac:picMkLst>
            <pc:docMk/>
            <pc:sldMk cId="3765563502" sldId="333"/>
            <ac:picMk id="6" creationId="{6438316D-8B74-555E-7197-F7F5B63BEB82}"/>
          </ac:picMkLst>
        </pc:picChg>
        <pc:picChg chg="add mod">
          <ac:chgData name="GIOLITTI MARCO" userId="208a42cf-ee55-4836-a368-956fa336e524" providerId="ADAL" clId="{9D1D9512-0238-410E-92E3-E95284C1B85B}" dt="2022-11-18T11:03:31.940" v="3595" actId="1076"/>
          <ac:picMkLst>
            <pc:docMk/>
            <pc:sldMk cId="3765563502" sldId="333"/>
            <ac:picMk id="6" creationId="{E73D0639-7A2E-58E1-DCE4-3755F443376B}"/>
          </ac:picMkLst>
        </pc:picChg>
        <pc:picChg chg="add del mod">
          <ac:chgData name="GIOLITTI MARCO" userId="208a42cf-ee55-4836-a368-956fa336e524" providerId="ADAL" clId="{9D1D9512-0238-410E-92E3-E95284C1B85B}" dt="2022-11-15T15:10:51.806" v="2983" actId="478"/>
          <ac:picMkLst>
            <pc:docMk/>
            <pc:sldMk cId="3765563502" sldId="333"/>
            <ac:picMk id="8" creationId="{47635361-475D-D37F-F7C5-4B9A59EAF7C0}"/>
          </ac:picMkLst>
        </pc:picChg>
        <pc:picChg chg="add del mod">
          <ac:chgData name="GIOLITTI MARCO" userId="208a42cf-ee55-4836-a368-956fa336e524" providerId="ADAL" clId="{9D1D9512-0238-410E-92E3-E95284C1B85B}" dt="2022-11-15T15:10:51.806" v="2983" actId="478"/>
          <ac:picMkLst>
            <pc:docMk/>
            <pc:sldMk cId="3765563502" sldId="333"/>
            <ac:picMk id="11" creationId="{18430596-BA6E-6609-A1F5-BF9AA9DD3F3A}"/>
          </ac:picMkLst>
        </pc:picChg>
        <pc:picChg chg="add del mod">
          <ac:chgData name="GIOLITTI MARCO" userId="208a42cf-ee55-4836-a368-956fa336e524" providerId="ADAL" clId="{9D1D9512-0238-410E-92E3-E95284C1B85B}" dt="2022-11-15T15:13:29.021" v="2992" actId="478"/>
          <ac:picMkLst>
            <pc:docMk/>
            <pc:sldMk cId="3765563502" sldId="333"/>
            <ac:picMk id="13" creationId="{4630BF62-007A-6CC1-13BD-9598F1F8CFAE}"/>
          </ac:picMkLst>
        </pc:picChg>
        <pc:picChg chg="add del mod">
          <ac:chgData name="GIOLITTI MARCO" userId="208a42cf-ee55-4836-a368-956fa336e524" providerId="ADAL" clId="{9D1D9512-0238-410E-92E3-E95284C1B85B}" dt="2022-11-15T15:13:29.021" v="2992" actId="478"/>
          <ac:picMkLst>
            <pc:docMk/>
            <pc:sldMk cId="3765563502" sldId="333"/>
            <ac:picMk id="15" creationId="{0287A0E4-2F0E-08CE-FDDD-C8D0D7704236}"/>
          </ac:picMkLst>
        </pc:picChg>
        <pc:picChg chg="add mod">
          <ac:chgData name="GIOLITTI MARCO" userId="208a42cf-ee55-4836-a368-956fa336e524" providerId="ADAL" clId="{9D1D9512-0238-410E-92E3-E95284C1B85B}" dt="2022-11-15T15:13:45.559" v="3003" actId="1076"/>
          <ac:picMkLst>
            <pc:docMk/>
            <pc:sldMk cId="3765563502" sldId="333"/>
            <ac:picMk id="17" creationId="{3EDAD95B-11A0-33B1-4563-B6D80FA48040}"/>
          </ac:picMkLst>
        </pc:picChg>
        <pc:picChg chg="add del mod">
          <ac:chgData name="GIOLITTI MARCO" userId="208a42cf-ee55-4836-a368-956fa336e524" providerId="ADAL" clId="{9D1D9512-0238-410E-92E3-E95284C1B85B}" dt="2022-11-18T11:03:28.349" v="3594" actId="478"/>
          <ac:picMkLst>
            <pc:docMk/>
            <pc:sldMk cId="3765563502" sldId="333"/>
            <ac:picMk id="19" creationId="{6CC700F9-F0B2-9AD9-9D5F-851F3756501F}"/>
          </ac:picMkLst>
        </pc:picChg>
      </pc:sldChg>
      <pc:sldChg chg="addSp delSp modSp add mod delAnim">
        <pc:chgData name="GIOLITTI MARCO" userId="208a42cf-ee55-4836-a368-956fa336e524" providerId="ADAL" clId="{9D1D9512-0238-410E-92E3-E95284C1B85B}" dt="2022-11-22T07:42:30.198" v="4803" actId="1076"/>
        <pc:sldMkLst>
          <pc:docMk/>
          <pc:sldMk cId="676954922" sldId="334"/>
        </pc:sldMkLst>
        <pc:spChg chg="mod">
          <ac:chgData name="GIOLITTI MARCO" userId="208a42cf-ee55-4836-a368-956fa336e524" providerId="ADAL" clId="{9D1D9512-0238-410E-92E3-E95284C1B85B}" dt="2022-11-18T10:14:07.905" v="3161" actId="20577"/>
          <ac:spMkLst>
            <pc:docMk/>
            <pc:sldMk cId="676954922" sldId="334"/>
            <ac:spMk id="6" creationId="{00000000-0000-0000-0000-000000000000}"/>
          </ac:spMkLst>
        </pc:spChg>
        <pc:spChg chg="mod">
          <ac:chgData name="GIOLITTI MARCO" userId="208a42cf-ee55-4836-a368-956fa336e524" providerId="ADAL" clId="{9D1D9512-0238-410E-92E3-E95284C1B85B}" dt="2022-11-18T10:40:05.499" v="3479" actId="1076"/>
          <ac:spMkLst>
            <pc:docMk/>
            <pc:sldMk cId="676954922" sldId="334"/>
            <ac:spMk id="8" creationId="{A5E208D8-4186-5963-1A65-0948E04E3622}"/>
          </ac:spMkLst>
        </pc:spChg>
        <pc:spChg chg="del">
          <ac:chgData name="GIOLITTI MARCO" userId="208a42cf-ee55-4836-a368-956fa336e524" providerId="ADAL" clId="{9D1D9512-0238-410E-92E3-E95284C1B85B}" dt="2022-11-18T10:20:59.422" v="3175" actId="478"/>
          <ac:spMkLst>
            <pc:docMk/>
            <pc:sldMk cId="676954922" sldId="334"/>
            <ac:spMk id="9" creationId="{66B0D3D2-3184-CD4E-A410-4948BA90D546}"/>
          </ac:spMkLst>
        </pc:spChg>
        <pc:spChg chg="del">
          <ac:chgData name="GIOLITTI MARCO" userId="208a42cf-ee55-4836-a368-956fa336e524" providerId="ADAL" clId="{9D1D9512-0238-410E-92E3-E95284C1B85B}" dt="2022-11-18T10:40:01.110" v="3477" actId="478"/>
          <ac:spMkLst>
            <pc:docMk/>
            <pc:sldMk cId="676954922" sldId="334"/>
            <ac:spMk id="11" creationId="{3D952844-9C07-8014-18FD-CC32D2726CEA}"/>
          </ac:spMkLst>
        </pc:spChg>
        <pc:spChg chg="add mod">
          <ac:chgData name="GIOLITTI MARCO" userId="208a42cf-ee55-4836-a368-956fa336e524" providerId="ADAL" clId="{9D1D9512-0238-410E-92E3-E95284C1B85B}" dt="2022-11-18T10:40:10.595" v="3480" actId="164"/>
          <ac:spMkLst>
            <pc:docMk/>
            <pc:sldMk cId="676954922" sldId="334"/>
            <ac:spMk id="12" creationId="{52D7D91B-ABE2-91EB-0A78-0E3B37C11600}"/>
          </ac:spMkLst>
        </pc:spChg>
        <pc:spChg chg="add mod">
          <ac:chgData name="GIOLITTI MARCO" userId="208a42cf-ee55-4836-a368-956fa336e524" providerId="ADAL" clId="{9D1D9512-0238-410E-92E3-E95284C1B85B}" dt="2022-11-18T10:47:30.091" v="3537" actId="2711"/>
          <ac:spMkLst>
            <pc:docMk/>
            <pc:sldMk cId="676954922" sldId="334"/>
            <ac:spMk id="14" creationId="{0710C32D-A76E-45B9-10FB-33D58E5CFCA9}"/>
          </ac:spMkLst>
        </pc:spChg>
        <pc:spChg chg="add del mod">
          <ac:chgData name="GIOLITTI MARCO" userId="208a42cf-ee55-4836-a368-956fa336e524" providerId="ADAL" clId="{9D1D9512-0238-410E-92E3-E95284C1B85B}" dt="2022-11-18T10:27:05.450" v="3260" actId="478"/>
          <ac:spMkLst>
            <pc:docMk/>
            <pc:sldMk cId="676954922" sldId="334"/>
            <ac:spMk id="20" creationId="{CD2C35BB-70A9-74F5-80AE-C9D9C4B93CB8}"/>
          </ac:spMkLst>
        </pc:spChg>
        <pc:spChg chg="add mod">
          <ac:chgData name="GIOLITTI MARCO" userId="208a42cf-ee55-4836-a368-956fa336e524" providerId="ADAL" clId="{9D1D9512-0238-410E-92E3-E95284C1B85B}" dt="2022-11-18T10:47:34.244" v="3538" actId="2711"/>
          <ac:spMkLst>
            <pc:docMk/>
            <pc:sldMk cId="676954922" sldId="334"/>
            <ac:spMk id="21" creationId="{910656F5-A509-A97A-0FB8-24EBA432A49D}"/>
          </ac:spMkLst>
        </pc:spChg>
        <pc:spChg chg="del">
          <ac:chgData name="GIOLITTI MARCO" userId="208a42cf-ee55-4836-a368-956fa336e524" providerId="ADAL" clId="{9D1D9512-0238-410E-92E3-E95284C1B85B}" dt="2022-11-18T10:14:17.139" v="3166" actId="478"/>
          <ac:spMkLst>
            <pc:docMk/>
            <pc:sldMk cId="676954922" sldId="334"/>
            <ac:spMk id="27" creationId="{25FEF077-088A-185B-CAB0-EF8E502DB544}"/>
          </ac:spMkLst>
        </pc:spChg>
        <pc:spChg chg="del">
          <ac:chgData name="GIOLITTI MARCO" userId="208a42cf-ee55-4836-a368-956fa336e524" providerId="ADAL" clId="{9D1D9512-0238-410E-92E3-E95284C1B85B}" dt="2022-11-18T10:14:23.474" v="3170" actId="478"/>
          <ac:spMkLst>
            <pc:docMk/>
            <pc:sldMk cId="676954922" sldId="334"/>
            <ac:spMk id="32" creationId="{E2A9C23D-0537-F519-9A28-123D7E66793E}"/>
          </ac:spMkLst>
        </pc:spChg>
        <pc:spChg chg="add mod ord">
          <ac:chgData name="GIOLITTI MARCO" userId="208a42cf-ee55-4836-a368-956fa336e524" providerId="ADAL" clId="{9D1D9512-0238-410E-92E3-E95284C1B85B}" dt="2022-11-18T10:40:10.595" v="3480" actId="164"/>
          <ac:spMkLst>
            <pc:docMk/>
            <pc:sldMk cId="676954922" sldId="334"/>
            <ac:spMk id="33" creationId="{0E57AAE2-BC91-DF84-CA08-ADD4FF003850}"/>
          </ac:spMkLst>
        </pc:spChg>
        <pc:spChg chg="del">
          <ac:chgData name="GIOLITTI MARCO" userId="208a42cf-ee55-4836-a368-956fa336e524" providerId="ADAL" clId="{9D1D9512-0238-410E-92E3-E95284C1B85B}" dt="2022-11-18T10:14:10.795" v="3162" actId="478"/>
          <ac:spMkLst>
            <pc:docMk/>
            <pc:sldMk cId="676954922" sldId="334"/>
            <ac:spMk id="37" creationId="{7006CBAE-96D5-24B1-A044-D3B247C14BAF}"/>
          </ac:spMkLst>
        </pc:spChg>
        <pc:spChg chg="add mod">
          <ac:chgData name="GIOLITTI MARCO" userId="208a42cf-ee55-4836-a368-956fa336e524" providerId="ADAL" clId="{9D1D9512-0238-410E-92E3-E95284C1B85B}" dt="2022-11-18T10:51:52.693" v="3548" actId="1076"/>
          <ac:spMkLst>
            <pc:docMk/>
            <pc:sldMk cId="676954922" sldId="334"/>
            <ac:spMk id="38" creationId="{B40409BE-378F-74F9-8DF9-62DDB1F169F8}"/>
          </ac:spMkLst>
        </pc:spChg>
        <pc:spChg chg="del">
          <ac:chgData name="GIOLITTI MARCO" userId="208a42cf-ee55-4836-a368-956fa336e524" providerId="ADAL" clId="{9D1D9512-0238-410E-92E3-E95284C1B85B}" dt="2022-11-18T10:14:18.343" v="3167" actId="478"/>
          <ac:spMkLst>
            <pc:docMk/>
            <pc:sldMk cId="676954922" sldId="334"/>
            <ac:spMk id="40" creationId="{A16D0CB9-8531-F789-A162-738E70BEE41F}"/>
          </ac:spMkLst>
        </pc:spChg>
        <pc:spChg chg="add mod">
          <ac:chgData name="GIOLITTI MARCO" userId="208a42cf-ee55-4836-a368-956fa336e524" providerId="ADAL" clId="{9D1D9512-0238-410E-92E3-E95284C1B85B}" dt="2022-11-18T10:40:10.595" v="3480" actId="164"/>
          <ac:spMkLst>
            <pc:docMk/>
            <pc:sldMk cId="676954922" sldId="334"/>
            <ac:spMk id="41" creationId="{0CD84556-E270-5310-2A07-E5B2B8720B50}"/>
          </ac:spMkLst>
        </pc:spChg>
        <pc:spChg chg="add mod">
          <ac:chgData name="GIOLITTI MARCO" userId="208a42cf-ee55-4836-a368-956fa336e524" providerId="ADAL" clId="{9D1D9512-0238-410E-92E3-E95284C1B85B}" dt="2022-11-18T10:40:10.595" v="3480" actId="164"/>
          <ac:spMkLst>
            <pc:docMk/>
            <pc:sldMk cId="676954922" sldId="334"/>
            <ac:spMk id="42" creationId="{C157FD52-9E95-B59F-DEF3-9A3984D469F0}"/>
          </ac:spMkLst>
        </pc:spChg>
        <pc:spChg chg="add mod">
          <ac:chgData name="GIOLITTI MARCO" userId="208a42cf-ee55-4836-a368-956fa336e524" providerId="ADAL" clId="{9D1D9512-0238-410E-92E3-E95284C1B85B}" dt="2022-11-18T10:36:22.917" v="3402" actId="164"/>
          <ac:spMkLst>
            <pc:docMk/>
            <pc:sldMk cId="676954922" sldId="334"/>
            <ac:spMk id="43" creationId="{F4B2BF49-EC21-12F1-ED71-3DDFDDE7AA87}"/>
          </ac:spMkLst>
        </pc:spChg>
        <pc:spChg chg="add mod">
          <ac:chgData name="GIOLITTI MARCO" userId="208a42cf-ee55-4836-a368-956fa336e524" providerId="ADAL" clId="{9D1D9512-0238-410E-92E3-E95284C1B85B}" dt="2022-11-18T10:38:51.145" v="3438" actId="164"/>
          <ac:spMkLst>
            <pc:docMk/>
            <pc:sldMk cId="676954922" sldId="334"/>
            <ac:spMk id="44" creationId="{58E61BB0-2D6A-E374-94AB-D1DB8D458EB9}"/>
          </ac:spMkLst>
        </pc:spChg>
        <pc:spChg chg="add mod">
          <ac:chgData name="GIOLITTI MARCO" userId="208a42cf-ee55-4836-a368-956fa336e524" providerId="ADAL" clId="{9D1D9512-0238-410E-92E3-E95284C1B85B}" dt="2022-11-18T10:36:45.650" v="3408" actId="1076"/>
          <ac:spMkLst>
            <pc:docMk/>
            <pc:sldMk cId="676954922" sldId="334"/>
            <ac:spMk id="45" creationId="{75A4ABFF-087E-1DE8-7C19-9BFD1B404EE7}"/>
          </ac:spMkLst>
        </pc:spChg>
        <pc:spChg chg="mod">
          <ac:chgData name="GIOLITTI MARCO" userId="208a42cf-ee55-4836-a368-956fa336e524" providerId="ADAL" clId="{9D1D9512-0238-410E-92E3-E95284C1B85B}" dt="2022-11-18T10:36:26.529" v="3403"/>
          <ac:spMkLst>
            <pc:docMk/>
            <pc:sldMk cId="676954922" sldId="334"/>
            <ac:spMk id="48" creationId="{8AB820A4-86D8-77BB-2C79-5B04C3A8A608}"/>
          </ac:spMkLst>
        </pc:spChg>
        <pc:spChg chg="mod">
          <ac:chgData name="GIOLITTI MARCO" userId="208a42cf-ee55-4836-a368-956fa336e524" providerId="ADAL" clId="{9D1D9512-0238-410E-92E3-E95284C1B85B}" dt="2022-11-18T10:36:26.529" v="3403"/>
          <ac:spMkLst>
            <pc:docMk/>
            <pc:sldMk cId="676954922" sldId="334"/>
            <ac:spMk id="49" creationId="{4F3F2553-E7C8-0210-2F60-C29476924232}"/>
          </ac:spMkLst>
        </pc:spChg>
        <pc:spChg chg="del mod topLvl">
          <ac:chgData name="GIOLITTI MARCO" userId="208a42cf-ee55-4836-a368-956fa336e524" providerId="ADAL" clId="{9D1D9512-0238-410E-92E3-E95284C1B85B}" dt="2022-11-18T10:39:12.099" v="3443" actId="21"/>
          <ac:spMkLst>
            <pc:docMk/>
            <pc:sldMk cId="676954922" sldId="334"/>
            <ac:spMk id="51" creationId="{0B524661-92E3-67C3-81D8-C85824E54152}"/>
          </ac:spMkLst>
        </pc:spChg>
        <pc:spChg chg="mod topLvl">
          <ac:chgData name="GIOLITTI MARCO" userId="208a42cf-ee55-4836-a368-956fa336e524" providerId="ADAL" clId="{9D1D9512-0238-410E-92E3-E95284C1B85B}" dt="2022-11-18T10:38:51.145" v="3438" actId="164"/>
          <ac:spMkLst>
            <pc:docMk/>
            <pc:sldMk cId="676954922" sldId="334"/>
            <ac:spMk id="52" creationId="{1705E8C9-6244-7ABA-6D31-1B3559E0F0B5}"/>
          </ac:spMkLst>
        </pc:spChg>
        <pc:spChg chg="mod">
          <ac:chgData name="GIOLITTI MARCO" userId="208a42cf-ee55-4836-a368-956fa336e524" providerId="ADAL" clId="{9D1D9512-0238-410E-92E3-E95284C1B85B}" dt="2022-11-18T10:38:52.623" v="3439"/>
          <ac:spMkLst>
            <pc:docMk/>
            <pc:sldMk cId="676954922" sldId="334"/>
            <ac:spMk id="55" creationId="{E89557AB-5180-E48D-BAA1-1BC151941BE3}"/>
          </ac:spMkLst>
        </pc:spChg>
        <pc:spChg chg="mod">
          <ac:chgData name="GIOLITTI MARCO" userId="208a42cf-ee55-4836-a368-956fa336e524" providerId="ADAL" clId="{9D1D9512-0238-410E-92E3-E95284C1B85B}" dt="2022-11-22T07:42:30.198" v="4803" actId="1076"/>
          <ac:spMkLst>
            <pc:docMk/>
            <pc:sldMk cId="676954922" sldId="334"/>
            <ac:spMk id="56" creationId="{8D403995-2CD0-DAC2-365F-34B002312B54}"/>
          </ac:spMkLst>
        </pc:spChg>
        <pc:spChg chg="mod">
          <ac:chgData name="GIOLITTI MARCO" userId="208a42cf-ee55-4836-a368-956fa336e524" providerId="ADAL" clId="{9D1D9512-0238-410E-92E3-E95284C1B85B}" dt="2022-11-18T11:13:24.007" v="3629" actId="1076"/>
          <ac:spMkLst>
            <pc:docMk/>
            <pc:sldMk cId="676954922" sldId="334"/>
            <ac:spMk id="59" creationId="{963ECEB8-E08D-22A4-1F7D-EC73DBB41AB7}"/>
          </ac:spMkLst>
        </pc:spChg>
        <pc:spChg chg="mod">
          <ac:chgData name="GIOLITTI MARCO" userId="208a42cf-ee55-4836-a368-956fa336e524" providerId="ADAL" clId="{9D1D9512-0238-410E-92E3-E95284C1B85B}" dt="2022-11-18T11:13:24.007" v="3629" actId="1076"/>
          <ac:spMkLst>
            <pc:docMk/>
            <pc:sldMk cId="676954922" sldId="334"/>
            <ac:spMk id="60" creationId="{FD4EE5B9-B787-395B-C431-44DBD33F6FC7}"/>
          </ac:spMkLst>
        </pc:spChg>
        <pc:spChg chg="mod">
          <ac:chgData name="GIOLITTI MARCO" userId="208a42cf-ee55-4836-a368-956fa336e524" providerId="ADAL" clId="{9D1D9512-0238-410E-92E3-E95284C1B85B}" dt="2022-11-18T10:41:32.958" v="3482"/>
          <ac:spMkLst>
            <pc:docMk/>
            <pc:sldMk cId="676954922" sldId="334"/>
            <ac:spMk id="61" creationId="{A3EFFD70-5EC1-4282-06A0-395491028858}"/>
          </ac:spMkLst>
        </pc:spChg>
        <pc:spChg chg="mod">
          <ac:chgData name="GIOLITTI MARCO" userId="208a42cf-ee55-4836-a368-956fa336e524" providerId="ADAL" clId="{9D1D9512-0238-410E-92E3-E95284C1B85B}" dt="2022-11-18T10:41:32.958" v="3482"/>
          <ac:spMkLst>
            <pc:docMk/>
            <pc:sldMk cId="676954922" sldId="334"/>
            <ac:spMk id="62" creationId="{F66F89CA-E724-D8F3-BACA-215F6161AF77}"/>
          </ac:spMkLst>
        </pc:spChg>
        <pc:spChg chg="mod">
          <ac:chgData name="GIOLITTI MARCO" userId="208a42cf-ee55-4836-a368-956fa336e524" providerId="ADAL" clId="{9D1D9512-0238-410E-92E3-E95284C1B85B}" dt="2022-11-18T11:11:53.576" v="3624" actId="207"/>
          <ac:spMkLst>
            <pc:docMk/>
            <pc:sldMk cId="676954922" sldId="334"/>
            <ac:spMk id="63" creationId="{E29405D7-951E-8783-4A1B-9F53781F315E}"/>
          </ac:spMkLst>
        </pc:spChg>
        <pc:spChg chg="mod">
          <ac:chgData name="GIOLITTI MARCO" userId="208a42cf-ee55-4836-a368-956fa336e524" providerId="ADAL" clId="{9D1D9512-0238-410E-92E3-E95284C1B85B}" dt="2022-11-18T10:41:32.958" v="3482"/>
          <ac:spMkLst>
            <pc:docMk/>
            <pc:sldMk cId="676954922" sldId="334"/>
            <ac:spMk id="64" creationId="{30BC4276-3A35-C389-C1BA-06CFC429A11B}"/>
          </ac:spMkLst>
        </pc:spChg>
        <pc:spChg chg="mod">
          <ac:chgData name="GIOLITTI MARCO" userId="208a42cf-ee55-4836-a368-956fa336e524" providerId="ADAL" clId="{9D1D9512-0238-410E-92E3-E95284C1B85B}" dt="2022-11-18T11:11:47.057" v="3623" actId="207"/>
          <ac:spMkLst>
            <pc:docMk/>
            <pc:sldMk cId="676954922" sldId="334"/>
            <ac:spMk id="65" creationId="{E05E74D0-9F93-064E-363E-23F531D554E3}"/>
          </ac:spMkLst>
        </pc:spChg>
        <pc:spChg chg="mod">
          <ac:chgData name="GIOLITTI MARCO" userId="208a42cf-ee55-4836-a368-956fa336e524" providerId="ADAL" clId="{9D1D9512-0238-410E-92E3-E95284C1B85B}" dt="2022-11-18T11:11:58.228" v="3625" actId="1076"/>
          <ac:spMkLst>
            <pc:docMk/>
            <pc:sldMk cId="676954922" sldId="334"/>
            <ac:spMk id="66" creationId="{FE70059E-9BD9-1156-B6F7-132D7D6ACC5F}"/>
          </ac:spMkLst>
        </pc:spChg>
        <pc:spChg chg="mod">
          <ac:chgData name="GIOLITTI MARCO" userId="208a42cf-ee55-4836-a368-956fa336e524" providerId="ADAL" clId="{9D1D9512-0238-410E-92E3-E95284C1B85B}" dt="2022-11-18T11:11:53.576" v="3624" actId="207"/>
          <ac:spMkLst>
            <pc:docMk/>
            <pc:sldMk cId="676954922" sldId="334"/>
            <ac:spMk id="67" creationId="{7E01D93E-758A-0CD9-0DDF-6F1D124D4A80}"/>
          </ac:spMkLst>
        </pc:spChg>
        <pc:spChg chg="mod">
          <ac:chgData name="GIOLITTI MARCO" userId="208a42cf-ee55-4836-a368-956fa336e524" providerId="ADAL" clId="{9D1D9512-0238-410E-92E3-E95284C1B85B}" dt="2022-11-18T10:45:40.389" v="3522" actId="1076"/>
          <ac:spMkLst>
            <pc:docMk/>
            <pc:sldMk cId="676954922" sldId="334"/>
            <ac:spMk id="68" creationId="{A4D81D10-AC85-75C7-ADF9-E26260A5F9B3}"/>
          </ac:spMkLst>
        </pc:spChg>
        <pc:spChg chg="mod">
          <ac:chgData name="GIOLITTI MARCO" userId="208a42cf-ee55-4836-a368-956fa336e524" providerId="ADAL" clId="{9D1D9512-0238-410E-92E3-E95284C1B85B}" dt="2022-11-18T10:45:40.389" v="3522" actId="1076"/>
          <ac:spMkLst>
            <pc:docMk/>
            <pc:sldMk cId="676954922" sldId="334"/>
            <ac:spMk id="69" creationId="{1B4A6465-7139-BBA6-BBD0-1B8183E00ABD}"/>
          </ac:spMkLst>
        </pc:spChg>
        <pc:spChg chg="mod">
          <ac:chgData name="GIOLITTI MARCO" userId="208a42cf-ee55-4836-a368-956fa336e524" providerId="ADAL" clId="{9D1D9512-0238-410E-92E3-E95284C1B85B}" dt="2022-11-18T10:45:40.389" v="3522" actId="1076"/>
          <ac:spMkLst>
            <pc:docMk/>
            <pc:sldMk cId="676954922" sldId="334"/>
            <ac:spMk id="70" creationId="{0624FD7B-9018-AC4C-76D4-154150D4871F}"/>
          </ac:spMkLst>
        </pc:spChg>
        <pc:spChg chg="del mod">
          <ac:chgData name="GIOLITTI MARCO" userId="208a42cf-ee55-4836-a368-956fa336e524" providerId="ADAL" clId="{9D1D9512-0238-410E-92E3-E95284C1B85B}" dt="2022-11-18T10:41:44.044" v="3486" actId="478"/>
          <ac:spMkLst>
            <pc:docMk/>
            <pc:sldMk cId="676954922" sldId="334"/>
            <ac:spMk id="71" creationId="{FD0A2CD2-8B7F-40E0-AABD-34C1DB373F2F}"/>
          </ac:spMkLst>
        </pc:spChg>
        <pc:spChg chg="del mod">
          <ac:chgData name="GIOLITTI MARCO" userId="208a42cf-ee55-4836-a368-956fa336e524" providerId="ADAL" clId="{9D1D9512-0238-410E-92E3-E95284C1B85B}" dt="2022-11-18T10:41:41.593" v="3485" actId="478"/>
          <ac:spMkLst>
            <pc:docMk/>
            <pc:sldMk cId="676954922" sldId="334"/>
            <ac:spMk id="72" creationId="{26AFE67D-6210-D5CD-4971-28DEC1CBCD20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78" creationId="{B65E6E44-3D3F-A35E-1D38-613CC41B91E8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79" creationId="{EAD09064-BC7D-8742-0748-8FB78E1E8212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0" creationId="{43ABF80F-86E3-35E4-CE33-41CA02A0EE97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1" creationId="{3D1E88DC-FFF4-0BBD-CAD0-A58923622599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2" creationId="{5CFD26F5-50DA-E60C-036E-7E3A336778A9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3" creationId="{48CEAE47-AA80-75DF-E027-34D609ED206A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4" creationId="{CF52E1DF-90BD-5809-E277-FD81C1780FB7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5" creationId="{7D6D1E42-97BC-251D-521C-148B74B0AB0D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6" creationId="{050EE223-A7B8-1C70-7011-08F27467ECA8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7" creationId="{527C8172-EDBF-18DA-58B7-3F266A70E8A3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8" creationId="{A845D940-D0BA-DFD2-050C-AED4136E68B1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89" creationId="{30B7189B-A83A-CA03-1CC4-DEBD3F9F2077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90" creationId="{7CC0A5B7-28D7-3DD4-3939-2C15EC0F4DE2}"/>
          </ac:spMkLst>
        </pc:spChg>
        <pc:spChg chg="mod">
          <ac:chgData name="GIOLITTI MARCO" userId="208a42cf-ee55-4836-a368-956fa336e524" providerId="ADAL" clId="{9D1D9512-0238-410E-92E3-E95284C1B85B}" dt="2022-11-18T10:42:11.641" v="3488"/>
          <ac:spMkLst>
            <pc:docMk/>
            <pc:sldMk cId="676954922" sldId="334"/>
            <ac:spMk id="91" creationId="{FE75C846-C7A0-7DBD-310A-5805B553A939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93" creationId="{D918A6C3-080B-A5B4-095D-94AB4BF8EAA2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94" creationId="{6EC52E06-9D17-5EFF-C9B6-EF1F872B69AD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95" creationId="{FAF923C3-F033-755D-79B8-25E5CCF68BF9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96" creationId="{7D9AABF3-6C91-A84C-2E1C-3F0C4E353EEF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97" creationId="{B950D48E-EC01-36E9-013C-BD52AABD33FC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98" creationId="{BD3164B9-B4A1-DF41-45BB-732327EDFBBE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99" creationId="{A79B1A92-3BD6-C59D-3A7D-3F4E317AB56C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100" creationId="{6BEB9997-AF49-0D21-261D-1B5E5481135A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101" creationId="{B668BC66-6848-BB03-699F-41575729FD14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102" creationId="{948F26B5-7D00-6F5F-0A87-D9DD160815E8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103" creationId="{2C4B6CFE-5593-EB85-42E7-FE3C59A9D858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104" creationId="{968A3FF7-41A5-C5E2-48AD-E6BE5E9EA3E4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105" creationId="{A1A0F43E-2057-8199-88BA-3F728C1B1D47}"/>
          </ac:spMkLst>
        </pc:spChg>
        <pc:spChg chg="mod">
          <ac:chgData name="GIOLITTI MARCO" userId="208a42cf-ee55-4836-a368-956fa336e524" providerId="ADAL" clId="{9D1D9512-0238-410E-92E3-E95284C1B85B}" dt="2022-11-18T10:42:59.924" v="3495"/>
          <ac:spMkLst>
            <pc:docMk/>
            <pc:sldMk cId="676954922" sldId="334"/>
            <ac:spMk id="106" creationId="{06E6F107-1FE3-BDBC-3607-AD36FCDFF45D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12" creationId="{47EF2124-C062-BA02-0C55-5453B71AA834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13" creationId="{2FF49FCC-8E1C-7E0F-0489-345E81CD080E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14" creationId="{479C2A2F-3B7E-28BD-EFC1-E851B9EEC319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15" creationId="{5D0EE644-49DE-9A7B-5482-D8706FE85E45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16" creationId="{F79121FA-77EC-640E-67B8-9AC0D11EF532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17" creationId="{1D001C0C-4856-C864-B076-6D9F1958EA90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18" creationId="{F48E6CE1-6C26-B17C-F3F7-689ACC160C51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19" creationId="{B9C38D71-9C22-F385-F7C2-BD7E37D047B1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20" creationId="{CFCA794B-B091-3E67-474D-57BB6E57673E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21" creationId="{24A8BFBC-EDF9-D329-DE5E-DFEBC166997D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22" creationId="{5FA15233-F0E5-1457-9A93-E61267B4AF69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23" creationId="{2741ACBC-2451-F20B-C1E8-FA6D963688C9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24" creationId="{3EB6D8E6-C9BE-F816-A8B1-6D0531ECB3DE}"/>
          </ac:spMkLst>
        </pc:spChg>
        <pc:spChg chg="mod">
          <ac:chgData name="GIOLITTI MARCO" userId="208a42cf-ee55-4836-a368-956fa336e524" providerId="ADAL" clId="{9D1D9512-0238-410E-92E3-E95284C1B85B}" dt="2022-11-18T10:44:09.655" v="3506"/>
          <ac:spMkLst>
            <pc:docMk/>
            <pc:sldMk cId="676954922" sldId="334"/>
            <ac:spMk id="125" creationId="{4C4BB5F9-CB40-DBC9-EE50-71727AA1DA05}"/>
          </ac:spMkLst>
        </pc:spChg>
        <pc:spChg chg="add mod">
          <ac:chgData name="GIOLITTI MARCO" userId="208a42cf-ee55-4836-a368-956fa336e524" providerId="ADAL" clId="{9D1D9512-0238-410E-92E3-E95284C1B85B}" dt="2022-11-18T10:53:44.490" v="3576" actId="1076"/>
          <ac:spMkLst>
            <pc:docMk/>
            <pc:sldMk cId="676954922" sldId="334"/>
            <ac:spMk id="136" creationId="{691BE211-752D-13CB-696C-0D67B1944AD6}"/>
          </ac:spMkLst>
        </pc:spChg>
        <pc:grpChg chg="del">
          <ac:chgData name="GIOLITTI MARCO" userId="208a42cf-ee55-4836-a368-956fa336e524" providerId="ADAL" clId="{9D1D9512-0238-410E-92E3-E95284C1B85B}" dt="2022-11-18T10:14:15.634" v="3165" actId="478"/>
          <ac:grpSpMkLst>
            <pc:docMk/>
            <pc:sldMk cId="676954922" sldId="334"/>
            <ac:grpSpMk id="26" creationId="{D805326E-5039-40F5-3E03-0EB28BAE6E32}"/>
          </ac:grpSpMkLst>
        </pc:grpChg>
        <pc:grpChg chg="del">
          <ac:chgData name="GIOLITTI MARCO" userId="208a42cf-ee55-4836-a368-956fa336e524" providerId="ADAL" clId="{9D1D9512-0238-410E-92E3-E95284C1B85B}" dt="2022-11-18T10:14:20.212" v="3169" actId="478"/>
          <ac:grpSpMkLst>
            <pc:docMk/>
            <pc:sldMk cId="676954922" sldId="334"/>
            <ac:grpSpMk id="35" creationId="{9E28532A-6199-5BA3-6170-92772284CCEB}"/>
          </ac:grpSpMkLst>
        </pc:grpChg>
        <pc:grpChg chg="add del mod">
          <ac:chgData name="GIOLITTI MARCO" userId="208a42cf-ee55-4836-a368-956fa336e524" providerId="ADAL" clId="{9D1D9512-0238-410E-92E3-E95284C1B85B}" dt="2022-11-18T10:39:12.099" v="3443" actId="21"/>
          <ac:grpSpMkLst>
            <pc:docMk/>
            <pc:sldMk cId="676954922" sldId="334"/>
            <ac:grpSpMk id="46" creationId="{CDB9C93B-C57C-4DAB-5458-E07AA09589E4}"/>
          </ac:grpSpMkLst>
        </pc:grpChg>
        <pc:grpChg chg="add mod">
          <ac:chgData name="GIOLITTI MARCO" userId="208a42cf-ee55-4836-a368-956fa336e524" providerId="ADAL" clId="{9D1D9512-0238-410E-92E3-E95284C1B85B}" dt="2022-11-18T10:40:10.595" v="3480" actId="164"/>
          <ac:grpSpMkLst>
            <pc:docMk/>
            <pc:sldMk cId="676954922" sldId="334"/>
            <ac:grpSpMk id="47" creationId="{8314691E-A83B-293F-0EFD-0EC651966D50}"/>
          </ac:grpSpMkLst>
        </pc:grpChg>
        <pc:grpChg chg="add del mod">
          <ac:chgData name="GIOLITTI MARCO" userId="208a42cf-ee55-4836-a368-956fa336e524" providerId="ADAL" clId="{9D1D9512-0238-410E-92E3-E95284C1B85B}" dt="2022-11-18T10:38:11.698" v="3426" actId="165"/>
          <ac:grpSpMkLst>
            <pc:docMk/>
            <pc:sldMk cId="676954922" sldId="334"/>
            <ac:grpSpMk id="50" creationId="{044468A8-0EF3-539C-B4C7-0238E821133F}"/>
          </ac:grpSpMkLst>
        </pc:grpChg>
        <pc:grpChg chg="add del mod">
          <ac:chgData name="GIOLITTI MARCO" userId="208a42cf-ee55-4836-a368-956fa336e524" providerId="ADAL" clId="{9D1D9512-0238-410E-92E3-E95284C1B85B}" dt="2022-11-18T10:39:12.099" v="3443" actId="21"/>
          <ac:grpSpMkLst>
            <pc:docMk/>
            <pc:sldMk cId="676954922" sldId="334"/>
            <ac:grpSpMk id="53" creationId="{65CD868A-EDBD-8B17-D204-BA58FD577BAB}"/>
          </ac:grpSpMkLst>
        </pc:grpChg>
        <pc:grpChg chg="add mod">
          <ac:chgData name="GIOLITTI MARCO" userId="208a42cf-ee55-4836-a368-956fa336e524" providerId="ADAL" clId="{9D1D9512-0238-410E-92E3-E95284C1B85B}" dt="2022-11-18T10:40:10.595" v="3480" actId="164"/>
          <ac:grpSpMkLst>
            <pc:docMk/>
            <pc:sldMk cId="676954922" sldId="334"/>
            <ac:grpSpMk id="54" creationId="{1EA982EF-5DC2-8B23-358C-1A2101191248}"/>
          </ac:grpSpMkLst>
        </pc:grpChg>
        <pc:grpChg chg="add mod">
          <ac:chgData name="GIOLITTI MARCO" userId="208a42cf-ee55-4836-a368-956fa336e524" providerId="ADAL" clId="{9D1D9512-0238-410E-92E3-E95284C1B85B}" dt="2022-11-18T10:41:36.920" v="3483" actId="1076"/>
          <ac:grpSpMkLst>
            <pc:docMk/>
            <pc:sldMk cId="676954922" sldId="334"/>
            <ac:grpSpMk id="57" creationId="{97AA88DE-68E0-3291-7A91-D465944878DB}"/>
          </ac:grpSpMkLst>
        </pc:grpChg>
        <pc:grpChg chg="add del mod">
          <ac:chgData name="GIOLITTI MARCO" userId="208a42cf-ee55-4836-a368-956fa336e524" providerId="ADAL" clId="{9D1D9512-0238-410E-92E3-E95284C1B85B}" dt="2022-11-18T11:11:36.170" v="3621" actId="1076"/>
          <ac:grpSpMkLst>
            <pc:docMk/>
            <pc:sldMk cId="676954922" sldId="334"/>
            <ac:grpSpMk id="58" creationId="{AE54D7BF-C597-3090-BE2F-8DBF6BEEA47E}"/>
          </ac:grpSpMkLst>
        </pc:grpChg>
        <pc:grpChg chg="add del mod">
          <ac:chgData name="GIOLITTI MARCO" userId="208a42cf-ee55-4836-a368-956fa336e524" providerId="ADAL" clId="{9D1D9512-0238-410E-92E3-E95284C1B85B}" dt="2022-11-18T10:43:04.593" v="3496" actId="478"/>
          <ac:grpSpMkLst>
            <pc:docMk/>
            <pc:sldMk cId="676954922" sldId="334"/>
            <ac:grpSpMk id="73" creationId="{0ADE6DFA-6CB8-BD14-8D18-1360430E3CFF}"/>
          </ac:grpSpMkLst>
        </pc:grpChg>
        <pc:grpChg chg="add del mod">
          <ac:chgData name="GIOLITTI MARCO" userId="208a42cf-ee55-4836-a368-956fa336e524" providerId="ADAL" clId="{9D1D9512-0238-410E-92E3-E95284C1B85B}" dt="2022-11-18T10:42:59.216" v="3494" actId="478"/>
          <ac:grpSpMkLst>
            <pc:docMk/>
            <pc:sldMk cId="676954922" sldId="334"/>
            <ac:grpSpMk id="77" creationId="{4EBF0A6E-B112-E32E-D30F-51F564482359}"/>
          </ac:grpSpMkLst>
        </pc:grpChg>
        <pc:grpChg chg="add del mod">
          <ac:chgData name="GIOLITTI MARCO" userId="208a42cf-ee55-4836-a368-956fa336e524" providerId="ADAL" clId="{9D1D9512-0238-410E-92E3-E95284C1B85B}" dt="2022-11-18T10:44:00.455" v="3505" actId="478"/>
          <ac:grpSpMkLst>
            <pc:docMk/>
            <pc:sldMk cId="676954922" sldId="334"/>
            <ac:grpSpMk id="92" creationId="{1898B88E-8FFB-DF76-85EA-00A4C81BBFD6}"/>
          </ac:grpSpMkLst>
        </pc:grpChg>
        <pc:grpChg chg="add mod">
          <ac:chgData name="GIOLITTI MARCO" userId="208a42cf-ee55-4836-a368-956fa336e524" providerId="ADAL" clId="{9D1D9512-0238-410E-92E3-E95284C1B85B}" dt="2022-11-18T10:42:59.924" v="3495"/>
          <ac:grpSpMkLst>
            <pc:docMk/>
            <pc:sldMk cId="676954922" sldId="334"/>
            <ac:grpSpMk id="107" creationId="{8EC7A1BA-646C-154D-6389-B67716A279DE}"/>
          </ac:grpSpMkLst>
        </pc:grpChg>
        <pc:grpChg chg="add del mod">
          <ac:chgData name="GIOLITTI MARCO" userId="208a42cf-ee55-4836-a368-956fa336e524" providerId="ADAL" clId="{9D1D9512-0238-410E-92E3-E95284C1B85B}" dt="2022-11-18T10:44:18.824" v="3509" actId="478"/>
          <ac:grpSpMkLst>
            <pc:docMk/>
            <pc:sldMk cId="676954922" sldId="334"/>
            <ac:grpSpMk id="111" creationId="{7A4CB97D-E7B8-2702-EFB3-1928223F95DB}"/>
          </ac:grpSpMkLst>
        </pc:grpChg>
        <pc:picChg chg="del">
          <ac:chgData name="GIOLITTI MARCO" userId="208a42cf-ee55-4836-a368-956fa336e524" providerId="ADAL" clId="{9D1D9512-0238-410E-92E3-E95284C1B85B}" dt="2022-11-18T10:14:12.541" v="3163" actId="478"/>
          <ac:picMkLst>
            <pc:docMk/>
            <pc:sldMk cId="676954922" sldId="334"/>
            <ac:picMk id="4" creationId="{BA26A468-FC95-BB7D-C782-83B9800827E2}"/>
          </ac:picMkLst>
        </pc:picChg>
        <pc:picChg chg="del">
          <ac:chgData name="GIOLITTI MARCO" userId="208a42cf-ee55-4836-a368-956fa336e524" providerId="ADAL" clId="{9D1D9512-0238-410E-92E3-E95284C1B85B}" dt="2022-11-18T10:14:25.826" v="3172" actId="478"/>
          <ac:picMkLst>
            <pc:docMk/>
            <pc:sldMk cId="676954922" sldId="334"/>
            <ac:picMk id="10" creationId="{59191DD3-C705-0EE3-ACE4-5828133CFC18}"/>
          </ac:picMkLst>
        </pc:picChg>
        <pc:picChg chg="del">
          <ac:chgData name="GIOLITTI MARCO" userId="208a42cf-ee55-4836-a368-956fa336e524" providerId="ADAL" clId="{9D1D9512-0238-410E-92E3-E95284C1B85B}" dt="2022-11-18T10:14:14.884" v="3164" actId="478"/>
          <ac:picMkLst>
            <pc:docMk/>
            <pc:sldMk cId="676954922" sldId="334"/>
            <ac:picMk id="13" creationId="{94DCA9CD-F90B-3E3C-6A81-4B4CE91B8A43}"/>
          </ac:picMkLst>
        </pc:picChg>
        <pc:picChg chg="del">
          <ac:chgData name="GIOLITTI MARCO" userId="208a42cf-ee55-4836-a368-956fa336e524" providerId="ADAL" clId="{9D1D9512-0238-410E-92E3-E95284C1B85B}" dt="2022-11-18T10:14:19.341" v="3168" actId="478"/>
          <ac:picMkLst>
            <pc:docMk/>
            <pc:sldMk cId="676954922" sldId="334"/>
            <ac:picMk id="15" creationId="{E0863D87-2BA9-B0BC-AA71-409293D848BD}"/>
          </ac:picMkLst>
        </pc:picChg>
        <pc:picChg chg="del">
          <ac:chgData name="GIOLITTI MARCO" userId="208a42cf-ee55-4836-a368-956fa336e524" providerId="ADAL" clId="{9D1D9512-0238-410E-92E3-E95284C1B85B}" dt="2022-11-18T10:14:24.349" v="3171" actId="478"/>
          <ac:picMkLst>
            <pc:docMk/>
            <pc:sldMk cId="676954922" sldId="334"/>
            <ac:picMk id="39" creationId="{73256BBB-D3FE-D680-E77D-10272329451B}"/>
          </ac:picMkLst>
        </pc:picChg>
        <pc:picChg chg="mod">
          <ac:chgData name="GIOLITTI MARCO" userId="208a42cf-ee55-4836-a368-956fa336e524" providerId="ADAL" clId="{9D1D9512-0238-410E-92E3-E95284C1B85B}" dt="2022-11-18T10:41:32.958" v="3482"/>
          <ac:picMkLst>
            <pc:docMk/>
            <pc:sldMk cId="676954922" sldId="334"/>
            <ac:picMk id="74" creationId="{1A69CC63-0AD9-E825-3D70-44372341E547}"/>
          </ac:picMkLst>
        </pc:picChg>
        <pc:picChg chg="mod">
          <ac:chgData name="GIOLITTI MARCO" userId="208a42cf-ee55-4836-a368-956fa336e524" providerId="ADAL" clId="{9D1D9512-0238-410E-92E3-E95284C1B85B}" dt="2022-11-18T10:42:59.924" v="3495"/>
          <ac:picMkLst>
            <pc:docMk/>
            <pc:sldMk cId="676954922" sldId="334"/>
            <ac:picMk id="108" creationId="{45FA879F-045B-6B30-983D-1D1C5525FCEA}"/>
          </ac:picMkLst>
        </pc:picChg>
        <pc:cxnChg chg="add mod">
          <ac:chgData name="GIOLITTI MARCO" userId="208a42cf-ee55-4836-a368-956fa336e524" providerId="ADAL" clId="{9D1D9512-0238-410E-92E3-E95284C1B85B}" dt="2022-11-18T10:40:10.595" v="3480" actId="164"/>
          <ac:cxnSpMkLst>
            <pc:docMk/>
            <pc:sldMk cId="676954922" sldId="334"/>
            <ac:cxnSpMk id="7" creationId="{2E35C47A-2FCF-941D-5D02-9E1FFB4F66E0}"/>
          </ac:cxnSpMkLst>
        </pc:cxnChg>
        <pc:cxnChg chg="add mod">
          <ac:chgData name="GIOLITTI MARCO" userId="208a42cf-ee55-4836-a368-956fa336e524" providerId="ADAL" clId="{9D1D9512-0238-410E-92E3-E95284C1B85B}" dt="2022-11-18T10:40:10.595" v="3480" actId="164"/>
          <ac:cxnSpMkLst>
            <pc:docMk/>
            <pc:sldMk cId="676954922" sldId="334"/>
            <ac:cxnSpMk id="19" creationId="{75F66600-2F2F-5407-26B7-7C0AD6C6226B}"/>
          </ac:cxnSpMkLst>
        </pc:cxnChg>
        <pc:cxnChg chg="add mod">
          <ac:chgData name="GIOLITTI MARCO" userId="208a42cf-ee55-4836-a368-956fa336e524" providerId="ADAL" clId="{9D1D9512-0238-410E-92E3-E95284C1B85B}" dt="2022-11-18T10:40:10.595" v="3480" actId="164"/>
          <ac:cxnSpMkLst>
            <pc:docMk/>
            <pc:sldMk cId="676954922" sldId="334"/>
            <ac:cxnSpMk id="23" creationId="{1DA56384-8A07-706A-EC2A-60FD1286A403}"/>
          </ac:cxnSpMkLst>
        </pc:cxnChg>
        <pc:cxnChg chg="mod">
          <ac:chgData name="GIOLITTI MARCO" userId="208a42cf-ee55-4836-a368-956fa336e524" providerId="ADAL" clId="{9D1D9512-0238-410E-92E3-E95284C1B85B}" dt="2022-11-18T10:41:32.958" v="3482"/>
          <ac:cxnSpMkLst>
            <pc:docMk/>
            <pc:sldMk cId="676954922" sldId="334"/>
            <ac:cxnSpMk id="75" creationId="{0FCE21B0-CA6A-8CA1-D5A9-8E1828125B67}"/>
          </ac:cxnSpMkLst>
        </pc:cxnChg>
        <pc:cxnChg chg="mod">
          <ac:chgData name="GIOLITTI MARCO" userId="208a42cf-ee55-4836-a368-956fa336e524" providerId="ADAL" clId="{9D1D9512-0238-410E-92E3-E95284C1B85B}" dt="2022-11-18T10:41:32.958" v="3482"/>
          <ac:cxnSpMkLst>
            <pc:docMk/>
            <pc:sldMk cId="676954922" sldId="334"/>
            <ac:cxnSpMk id="76" creationId="{8D43E75C-8348-35E1-8B4D-67B151378FED}"/>
          </ac:cxnSpMkLst>
        </pc:cxnChg>
        <pc:cxnChg chg="mod">
          <ac:chgData name="GIOLITTI MARCO" userId="208a42cf-ee55-4836-a368-956fa336e524" providerId="ADAL" clId="{9D1D9512-0238-410E-92E3-E95284C1B85B}" dt="2022-11-18T10:42:59.924" v="3495"/>
          <ac:cxnSpMkLst>
            <pc:docMk/>
            <pc:sldMk cId="676954922" sldId="334"/>
            <ac:cxnSpMk id="109" creationId="{FF302764-AA4C-6F27-B992-9ECB6A3063C5}"/>
          </ac:cxnSpMkLst>
        </pc:cxnChg>
        <pc:cxnChg chg="mod">
          <ac:chgData name="GIOLITTI MARCO" userId="208a42cf-ee55-4836-a368-956fa336e524" providerId="ADAL" clId="{9D1D9512-0238-410E-92E3-E95284C1B85B}" dt="2022-11-18T10:42:59.924" v="3495"/>
          <ac:cxnSpMkLst>
            <pc:docMk/>
            <pc:sldMk cId="676954922" sldId="334"/>
            <ac:cxnSpMk id="110" creationId="{9908C6CB-E69F-AD25-1B37-27C4D731F1BE}"/>
          </ac:cxnSpMkLst>
        </pc:cxnChg>
        <pc:cxnChg chg="add mod">
          <ac:chgData name="GIOLITTI MARCO" userId="208a42cf-ee55-4836-a368-956fa336e524" providerId="ADAL" clId="{9D1D9512-0238-410E-92E3-E95284C1B85B}" dt="2022-11-18T10:46:12.465" v="3528" actId="1076"/>
          <ac:cxnSpMkLst>
            <pc:docMk/>
            <pc:sldMk cId="676954922" sldId="334"/>
            <ac:cxnSpMk id="126" creationId="{196EB7E2-CBD7-E720-5432-1F6B90A77B71}"/>
          </ac:cxnSpMkLst>
        </pc:cxnChg>
        <pc:cxnChg chg="add mod">
          <ac:chgData name="GIOLITTI MARCO" userId="208a42cf-ee55-4836-a368-956fa336e524" providerId="ADAL" clId="{9D1D9512-0238-410E-92E3-E95284C1B85B}" dt="2022-11-18T11:11:36.170" v="3621" actId="1076"/>
          <ac:cxnSpMkLst>
            <pc:docMk/>
            <pc:sldMk cId="676954922" sldId="334"/>
            <ac:cxnSpMk id="130" creationId="{DF54E3F2-A6B7-060F-3C44-455055C356D9}"/>
          </ac:cxnSpMkLst>
        </pc:cxnChg>
        <pc:cxnChg chg="add mod">
          <ac:chgData name="GIOLITTI MARCO" userId="208a42cf-ee55-4836-a368-956fa336e524" providerId="ADAL" clId="{9D1D9512-0238-410E-92E3-E95284C1B85B}" dt="2022-11-18T10:53:44.490" v="3576" actId="1076"/>
          <ac:cxnSpMkLst>
            <pc:docMk/>
            <pc:sldMk cId="676954922" sldId="334"/>
            <ac:cxnSpMk id="135" creationId="{62535B45-21ED-8D87-FE80-6DF86A63AFC6}"/>
          </ac:cxnSpMkLst>
        </pc:cxnChg>
      </pc:sldChg>
      <pc:sldChg chg="modSp add mod">
        <pc:chgData name="GIOLITTI MARCO" userId="208a42cf-ee55-4836-a368-956fa336e524" providerId="ADAL" clId="{9D1D9512-0238-410E-92E3-E95284C1B85B}" dt="2022-11-21T10:49:38.394" v="4755"/>
        <pc:sldMkLst>
          <pc:docMk/>
          <pc:sldMk cId="1497240773" sldId="335"/>
        </pc:sldMkLst>
        <pc:spChg chg="mod">
          <ac:chgData name="GIOLITTI MARCO" userId="208a42cf-ee55-4836-a368-956fa336e524" providerId="ADAL" clId="{9D1D9512-0238-410E-92E3-E95284C1B85B}" dt="2022-11-21T10:49:38.394" v="4755"/>
          <ac:spMkLst>
            <pc:docMk/>
            <pc:sldMk cId="1497240773" sldId="335"/>
            <ac:spMk id="31" creationId="{235E1948-1BF4-114C-11C5-6E942E31FCD2}"/>
          </ac:spMkLst>
        </pc:spChg>
      </pc:sldChg>
      <pc:sldChg chg="addSp delSp modSp add mod">
        <pc:chgData name="GIOLITTI MARCO" userId="208a42cf-ee55-4836-a368-956fa336e524" providerId="ADAL" clId="{9D1D9512-0238-410E-92E3-E95284C1B85B}" dt="2022-11-21T10:37:53.101" v="4668" actId="14100"/>
        <pc:sldMkLst>
          <pc:docMk/>
          <pc:sldMk cId="2222000230" sldId="336"/>
        </pc:sldMkLst>
        <pc:spChg chg="mod">
          <ac:chgData name="GIOLITTI MARCO" userId="208a42cf-ee55-4836-a368-956fa336e524" providerId="ADAL" clId="{9D1D9512-0238-410E-92E3-E95284C1B85B}" dt="2022-11-21T10:04:15.903" v="4363" actId="313"/>
          <ac:spMkLst>
            <pc:docMk/>
            <pc:sldMk cId="2222000230" sldId="336"/>
            <ac:spMk id="5" creationId="{71BD0D95-A6CD-76EB-9824-5D6B692C3BE0}"/>
          </ac:spMkLst>
        </pc:spChg>
        <pc:spChg chg="mod">
          <ac:chgData name="GIOLITTI MARCO" userId="208a42cf-ee55-4836-a368-956fa336e524" providerId="ADAL" clId="{9D1D9512-0238-410E-92E3-E95284C1B85B}" dt="2022-11-21T10:17:00.284" v="4409" actId="20577"/>
          <ac:spMkLst>
            <pc:docMk/>
            <pc:sldMk cId="2222000230" sldId="336"/>
            <ac:spMk id="21" creationId="{A98954E1-B314-0141-5DDE-AA41DC500BCF}"/>
          </ac:spMkLst>
        </pc:spChg>
        <pc:picChg chg="add del mod">
          <ac:chgData name="GIOLITTI MARCO" userId="208a42cf-ee55-4836-a368-956fa336e524" providerId="ADAL" clId="{9D1D9512-0238-410E-92E3-E95284C1B85B}" dt="2022-11-21T10:08:22.539" v="4380" actId="478"/>
          <ac:picMkLst>
            <pc:docMk/>
            <pc:sldMk cId="2222000230" sldId="336"/>
            <ac:picMk id="6" creationId="{23EF4556-C78C-E96D-9CE9-E5B856A4E463}"/>
          </ac:picMkLst>
        </pc:picChg>
        <pc:picChg chg="add del mod">
          <ac:chgData name="GIOLITTI MARCO" userId="208a42cf-ee55-4836-a368-956fa336e524" providerId="ADAL" clId="{9D1D9512-0238-410E-92E3-E95284C1B85B}" dt="2022-11-21T10:08:22.539" v="4380" actId="478"/>
          <ac:picMkLst>
            <pc:docMk/>
            <pc:sldMk cId="2222000230" sldId="336"/>
            <ac:picMk id="8" creationId="{8A011DB8-1214-B76D-7F74-61CBA1C09BEF}"/>
          </ac:picMkLst>
        </pc:picChg>
        <pc:picChg chg="del">
          <ac:chgData name="GIOLITTI MARCO" userId="208a42cf-ee55-4836-a368-956fa336e524" providerId="ADAL" clId="{9D1D9512-0238-410E-92E3-E95284C1B85B}" dt="2022-11-21T10:04:20.325" v="4364" actId="478"/>
          <ac:picMkLst>
            <pc:docMk/>
            <pc:sldMk cId="2222000230" sldId="336"/>
            <ac:picMk id="10" creationId="{5E5F86E4-5702-83AF-49FA-E95AA6C18F4F}"/>
          </ac:picMkLst>
        </pc:picChg>
        <pc:picChg chg="add mod">
          <ac:chgData name="GIOLITTI MARCO" userId="208a42cf-ee55-4836-a368-956fa336e524" providerId="ADAL" clId="{9D1D9512-0238-410E-92E3-E95284C1B85B}" dt="2022-11-21T10:37:53.101" v="4668" actId="14100"/>
          <ac:picMkLst>
            <pc:docMk/>
            <pc:sldMk cId="2222000230" sldId="336"/>
            <ac:picMk id="11" creationId="{C8CA0311-9118-326E-AB14-C465F81B48C8}"/>
          </ac:picMkLst>
        </pc:picChg>
        <pc:picChg chg="del">
          <ac:chgData name="GIOLITTI MARCO" userId="208a42cf-ee55-4836-a368-956fa336e524" providerId="ADAL" clId="{9D1D9512-0238-410E-92E3-E95284C1B85B}" dt="2022-11-21T10:07:58.178" v="4379" actId="478"/>
          <ac:picMkLst>
            <pc:docMk/>
            <pc:sldMk cId="2222000230" sldId="336"/>
            <ac:picMk id="12" creationId="{288CD129-6AE2-C318-D40A-9EFB2D100F71}"/>
          </ac:picMkLst>
        </pc:picChg>
        <pc:picChg chg="del">
          <ac:chgData name="GIOLITTI MARCO" userId="208a42cf-ee55-4836-a368-956fa336e524" providerId="ADAL" clId="{9D1D9512-0238-410E-92E3-E95284C1B85B}" dt="2022-11-21T10:04:22.632" v="4365" actId="478"/>
          <ac:picMkLst>
            <pc:docMk/>
            <pc:sldMk cId="2222000230" sldId="336"/>
            <ac:picMk id="14" creationId="{E9E58FEB-0B51-B205-4B75-A7F59EFD6493}"/>
          </ac:picMkLst>
        </pc:picChg>
        <pc:picChg chg="add mod">
          <ac:chgData name="GIOLITTI MARCO" userId="208a42cf-ee55-4836-a368-956fa336e524" providerId="ADAL" clId="{9D1D9512-0238-410E-92E3-E95284C1B85B}" dt="2022-11-21T10:37:53.101" v="4668" actId="14100"/>
          <ac:picMkLst>
            <pc:docMk/>
            <pc:sldMk cId="2222000230" sldId="336"/>
            <ac:picMk id="15" creationId="{24A6BB21-2901-861B-62B8-534F2AA5F8BC}"/>
          </ac:picMkLst>
        </pc:picChg>
      </pc:sldChg>
      <pc:sldChg chg="addSp delSp modSp add mod ord modClrScheme modShow chgLayout">
        <pc:chgData name="GIOLITTI MARCO" userId="208a42cf-ee55-4836-a368-956fa336e524" providerId="ADAL" clId="{9D1D9512-0238-410E-92E3-E95284C1B85B}" dt="2022-11-21T10:36:52.553" v="4667" actId="1076"/>
        <pc:sldMkLst>
          <pc:docMk/>
          <pc:sldMk cId="911593151" sldId="337"/>
        </pc:sldMkLst>
        <pc:spChg chg="add del mod ord">
          <ac:chgData name="GIOLITTI MARCO" userId="208a42cf-ee55-4836-a368-956fa336e524" providerId="ADAL" clId="{9D1D9512-0238-410E-92E3-E95284C1B85B}" dt="2022-11-21T10:18:34.534" v="4415" actId="478"/>
          <ac:spMkLst>
            <pc:docMk/>
            <pc:sldMk cId="911593151" sldId="337"/>
            <ac:spMk id="2" creationId="{B1782D8E-B5C8-1D96-A648-9B055D69766C}"/>
          </ac:spMkLst>
        </pc:spChg>
        <pc:spChg chg="mod ord">
          <ac:chgData name="GIOLITTI MARCO" userId="208a42cf-ee55-4836-a368-956fa336e524" providerId="ADAL" clId="{9D1D9512-0238-410E-92E3-E95284C1B85B}" dt="2022-11-21T10:18:29.839" v="4414" actId="700"/>
          <ac:spMkLst>
            <pc:docMk/>
            <pc:sldMk cId="911593151" sldId="337"/>
            <ac:spMk id="3" creationId="{CADCA981-1E7F-4336-A5AE-BA2598B5586D}"/>
          </ac:spMkLst>
        </pc:spChg>
        <pc:spChg chg="mod ord">
          <ac:chgData name="GIOLITTI MARCO" userId="208a42cf-ee55-4836-a368-956fa336e524" providerId="ADAL" clId="{9D1D9512-0238-410E-92E3-E95284C1B85B}" dt="2022-11-21T10:18:29.839" v="4414" actId="700"/>
          <ac:spMkLst>
            <pc:docMk/>
            <pc:sldMk cId="911593151" sldId="337"/>
            <ac:spMk id="4" creationId="{D94362B7-C262-A7FF-4382-7E4FF7022F62}"/>
          </ac:spMkLst>
        </pc:spChg>
        <pc:spChg chg="mod ord">
          <ac:chgData name="GIOLITTI MARCO" userId="208a42cf-ee55-4836-a368-956fa336e524" providerId="ADAL" clId="{9D1D9512-0238-410E-92E3-E95284C1B85B}" dt="2022-11-21T10:18:29.839" v="4414" actId="700"/>
          <ac:spMkLst>
            <pc:docMk/>
            <pc:sldMk cId="911593151" sldId="337"/>
            <ac:spMk id="5" creationId="{71BD0D95-A6CD-76EB-9824-5D6B692C3BE0}"/>
          </ac:spMkLst>
        </pc:spChg>
        <pc:spChg chg="add mod">
          <ac:chgData name="GIOLITTI MARCO" userId="208a42cf-ee55-4836-a368-956fa336e524" providerId="ADAL" clId="{9D1D9512-0238-410E-92E3-E95284C1B85B}" dt="2022-11-21T10:35:22.359" v="4656" actId="164"/>
          <ac:spMkLst>
            <pc:docMk/>
            <pc:sldMk cId="911593151" sldId="337"/>
            <ac:spMk id="6" creationId="{F920A243-824D-F707-38BE-D5911F38AFF8}"/>
          </ac:spMkLst>
        </pc:spChg>
        <pc:spChg chg="add mod">
          <ac:chgData name="GIOLITTI MARCO" userId="208a42cf-ee55-4836-a368-956fa336e524" providerId="ADAL" clId="{9D1D9512-0238-410E-92E3-E95284C1B85B}" dt="2022-11-21T10:35:22.359" v="4656" actId="164"/>
          <ac:spMkLst>
            <pc:docMk/>
            <pc:sldMk cId="911593151" sldId="337"/>
            <ac:spMk id="7" creationId="{7B6586C5-5520-F409-E511-8AFD0F46C3F8}"/>
          </ac:spMkLst>
        </pc:spChg>
        <pc:spChg chg="add mod">
          <ac:chgData name="GIOLITTI MARCO" userId="208a42cf-ee55-4836-a368-956fa336e524" providerId="ADAL" clId="{9D1D9512-0238-410E-92E3-E95284C1B85B}" dt="2022-11-21T10:35:22.359" v="4656" actId="164"/>
          <ac:spMkLst>
            <pc:docMk/>
            <pc:sldMk cId="911593151" sldId="337"/>
            <ac:spMk id="8" creationId="{8FCD0C5D-1D03-DED4-6548-D689937516C7}"/>
          </ac:spMkLst>
        </pc:spChg>
        <pc:spChg chg="add mod">
          <ac:chgData name="GIOLITTI MARCO" userId="208a42cf-ee55-4836-a368-956fa336e524" providerId="ADAL" clId="{9D1D9512-0238-410E-92E3-E95284C1B85B}" dt="2022-11-21T10:35:22.359" v="4656" actId="164"/>
          <ac:spMkLst>
            <pc:docMk/>
            <pc:sldMk cId="911593151" sldId="337"/>
            <ac:spMk id="9" creationId="{8DAE4B43-D9C6-C5DD-3C9A-AAF7316AB6CB}"/>
          </ac:spMkLst>
        </pc:spChg>
        <pc:spChg chg="add mod">
          <ac:chgData name="GIOLITTI MARCO" userId="208a42cf-ee55-4836-a368-956fa336e524" providerId="ADAL" clId="{9D1D9512-0238-410E-92E3-E95284C1B85B}" dt="2022-11-21T10:35:22.359" v="4656" actId="164"/>
          <ac:spMkLst>
            <pc:docMk/>
            <pc:sldMk cId="911593151" sldId="337"/>
            <ac:spMk id="10" creationId="{CB54CC71-C8A3-E3F5-6468-67954B8BA8C5}"/>
          </ac:spMkLst>
        </pc:spChg>
        <pc:spChg chg="mod">
          <ac:chgData name="GIOLITTI MARCO" userId="208a42cf-ee55-4836-a368-956fa336e524" providerId="ADAL" clId="{9D1D9512-0238-410E-92E3-E95284C1B85B}" dt="2022-11-21T10:32:18.014" v="4640"/>
          <ac:spMkLst>
            <pc:docMk/>
            <pc:sldMk cId="911593151" sldId="337"/>
            <ac:spMk id="13" creationId="{0BD65BF7-8292-6588-B1A9-55694BA15658}"/>
          </ac:spMkLst>
        </pc:spChg>
        <pc:spChg chg="mod">
          <ac:chgData name="GIOLITTI MARCO" userId="208a42cf-ee55-4836-a368-956fa336e524" providerId="ADAL" clId="{9D1D9512-0238-410E-92E3-E95284C1B85B}" dt="2022-11-21T10:34:12.859" v="4651" actId="403"/>
          <ac:spMkLst>
            <pc:docMk/>
            <pc:sldMk cId="911593151" sldId="337"/>
            <ac:spMk id="14" creationId="{9D84AC5B-D52A-14BA-9C99-CD2C082399DD}"/>
          </ac:spMkLst>
        </pc:spChg>
        <pc:spChg chg="mod">
          <ac:chgData name="GIOLITTI MARCO" userId="208a42cf-ee55-4836-a368-956fa336e524" providerId="ADAL" clId="{9D1D9512-0238-410E-92E3-E95284C1B85B}" dt="2022-11-21T10:32:18.014" v="4640"/>
          <ac:spMkLst>
            <pc:docMk/>
            <pc:sldMk cId="911593151" sldId="337"/>
            <ac:spMk id="16" creationId="{40879659-8163-6528-39BB-667EBEA4552B}"/>
          </ac:spMkLst>
        </pc:spChg>
        <pc:spChg chg="mod">
          <ac:chgData name="GIOLITTI MARCO" userId="208a42cf-ee55-4836-a368-956fa336e524" providerId="ADAL" clId="{9D1D9512-0238-410E-92E3-E95284C1B85B}" dt="2022-11-21T10:34:12.859" v="4651" actId="403"/>
          <ac:spMkLst>
            <pc:docMk/>
            <pc:sldMk cId="911593151" sldId="337"/>
            <ac:spMk id="17" creationId="{84438C4C-A68B-ADC3-A83D-AEB1E83369FA}"/>
          </ac:spMkLst>
        </pc:spChg>
        <pc:spChg chg="mod">
          <ac:chgData name="GIOLITTI MARCO" userId="208a42cf-ee55-4836-a368-956fa336e524" providerId="ADAL" clId="{9D1D9512-0238-410E-92E3-E95284C1B85B}" dt="2022-11-21T10:32:18.014" v="4640"/>
          <ac:spMkLst>
            <pc:docMk/>
            <pc:sldMk cId="911593151" sldId="337"/>
            <ac:spMk id="18" creationId="{5BADD622-AB67-97A1-46A3-E16ECCE3D2C8}"/>
          </ac:spMkLst>
        </pc:spChg>
        <pc:spChg chg="mod">
          <ac:chgData name="GIOLITTI MARCO" userId="208a42cf-ee55-4836-a368-956fa336e524" providerId="ADAL" clId="{9D1D9512-0238-410E-92E3-E95284C1B85B}" dt="2022-11-21T10:34:12.859" v="4651" actId="403"/>
          <ac:spMkLst>
            <pc:docMk/>
            <pc:sldMk cId="911593151" sldId="337"/>
            <ac:spMk id="19" creationId="{617FC953-B366-9C67-F6EF-457EB5BAE443}"/>
          </ac:spMkLst>
        </pc:spChg>
        <pc:spChg chg="mod">
          <ac:chgData name="GIOLITTI MARCO" userId="208a42cf-ee55-4836-a368-956fa336e524" providerId="ADAL" clId="{9D1D9512-0238-410E-92E3-E95284C1B85B}" dt="2022-11-21T10:32:18.014" v="4640"/>
          <ac:spMkLst>
            <pc:docMk/>
            <pc:sldMk cId="911593151" sldId="337"/>
            <ac:spMk id="20" creationId="{04070CE5-3BF9-08DE-16DC-A4EC38E4334F}"/>
          </ac:spMkLst>
        </pc:spChg>
        <pc:spChg chg="mod">
          <ac:chgData name="GIOLITTI MARCO" userId="208a42cf-ee55-4836-a368-956fa336e524" providerId="ADAL" clId="{9D1D9512-0238-410E-92E3-E95284C1B85B}" dt="2022-11-21T10:31:57.584" v="4639" actId="20577"/>
          <ac:spMkLst>
            <pc:docMk/>
            <pc:sldMk cId="911593151" sldId="337"/>
            <ac:spMk id="21" creationId="{A98954E1-B314-0141-5DDE-AA41DC500BCF}"/>
          </ac:spMkLst>
        </pc:spChg>
        <pc:spChg chg="mod">
          <ac:chgData name="GIOLITTI MARCO" userId="208a42cf-ee55-4836-a368-956fa336e524" providerId="ADAL" clId="{9D1D9512-0238-410E-92E3-E95284C1B85B}" dt="2022-11-21T10:34:12.859" v="4651" actId="403"/>
          <ac:spMkLst>
            <pc:docMk/>
            <pc:sldMk cId="911593151" sldId="337"/>
            <ac:spMk id="22" creationId="{97158E38-5443-3A35-CD42-64CFCCEF13AB}"/>
          </ac:spMkLst>
        </pc:spChg>
        <pc:spChg chg="mod">
          <ac:chgData name="GIOLITTI MARCO" userId="208a42cf-ee55-4836-a368-956fa336e524" providerId="ADAL" clId="{9D1D9512-0238-410E-92E3-E95284C1B85B}" dt="2022-11-21T10:34:50.842" v="4653" actId="1076"/>
          <ac:spMkLst>
            <pc:docMk/>
            <pc:sldMk cId="911593151" sldId="337"/>
            <ac:spMk id="23" creationId="{772580CE-3D29-601C-1353-9D3895D6C626}"/>
          </ac:spMkLst>
        </pc:spChg>
        <pc:spChg chg="mod">
          <ac:chgData name="GIOLITTI MARCO" userId="208a42cf-ee55-4836-a368-956fa336e524" providerId="ADAL" clId="{9D1D9512-0238-410E-92E3-E95284C1B85B}" dt="2022-11-21T10:35:01.675" v="4655" actId="1076"/>
          <ac:spMkLst>
            <pc:docMk/>
            <pc:sldMk cId="911593151" sldId="337"/>
            <ac:spMk id="24" creationId="{CCE76860-70B6-697B-F61B-ECF2D7F05962}"/>
          </ac:spMkLst>
        </pc:spChg>
        <pc:spChg chg="del mod">
          <ac:chgData name="GIOLITTI MARCO" userId="208a42cf-ee55-4836-a368-956fa336e524" providerId="ADAL" clId="{9D1D9512-0238-410E-92E3-E95284C1B85B}" dt="2022-11-21T10:36:02.415" v="4665" actId="478"/>
          <ac:spMkLst>
            <pc:docMk/>
            <pc:sldMk cId="911593151" sldId="337"/>
            <ac:spMk id="25" creationId="{99AEE646-21A4-3A48-7E7B-7EC7BE24CC47}"/>
          </ac:spMkLst>
        </pc:spChg>
        <pc:spChg chg="del mod">
          <ac:chgData name="GIOLITTI MARCO" userId="208a42cf-ee55-4836-a368-956fa336e524" providerId="ADAL" clId="{9D1D9512-0238-410E-92E3-E95284C1B85B}" dt="2022-11-21T10:36:01.088" v="4664" actId="478"/>
          <ac:spMkLst>
            <pc:docMk/>
            <pc:sldMk cId="911593151" sldId="337"/>
            <ac:spMk id="26" creationId="{9377C39C-6AC6-1334-61A8-629F3256B66D}"/>
          </ac:spMkLst>
        </pc:spChg>
        <pc:spChg chg="mod">
          <ac:chgData name="GIOLITTI MARCO" userId="208a42cf-ee55-4836-a368-956fa336e524" providerId="ADAL" clId="{9D1D9512-0238-410E-92E3-E95284C1B85B}" dt="2022-11-21T10:35:37.073" v="4659"/>
          <ac:spMkLst>
            <pc:docMk/>
            <pc:sldMk cId="911593151" sldId="337"/>
            <ac:spMk id="29" creationId="{4B7E09A4-EE69-DE47-48D6-057F588364A0}"/>
          </ac:spMkLst>
        </pc:spChg>
        <pc:spChg chg="mod">
          <ac:chgData name="GIOLITTI MARCO" userId="208a42cf-ee55-4836-a368-956fa336e524" providerId="ADAL" clId="{9D1D9512-0238-410E-92E3-E95284C1B85B}" dt="2022-11-21T10:35:37.073" v="4659"/>
          <ac:spMkLst>
            <pc:docMk/>
            <pc:sldMk cId="911593151" sldId="337"/>
            <ac:spMk id="30" creationId="{AC1D9852-4087-9F3D-55C2-240487ECA5F0}"/>
          </ac:spMkLst>
        </pc:spChg>
        <pc:spChg chg="mod">
          <ac:chgData name="GIOLITTI MARCO" userId="208a42cf-ee55-4836-a368-956fa336e524" providerId="ADAL" clId="{9D1D9512-0238-410E-92E3-E95284C1B85B}" dt="2022-11-21T10:35:37.073" v="4659"/>
          <ac:spMkLst>
            <pc:docMk/>
            <pc:sldMk cId="911593151" sldId="337"/>
            <ac:spMk id="31" creationId="{A9A72A8E-522B-F6BC-B35C-0493DBFE73E9}"/>
          </ac:spMkLst>
        </pc:spChg>
        <pc:spChg chg="mod">
          <ac:chgData name="GIOLITTI MARCO" userId="208a42cf-ee55-4836-a368-956fa336e524" providerId="ADAL" clId="{9D1D9512-0238-410E-92E3-E95284C1B85B}" dt="2022-11-21T10:35:37.073" v="4659"/>
          <ac:spMkLst>
            <pc:docMk/>
            <pc:sldMk cId="911593151" sldId="337"/>
            <ac:spMk id="32" creationId="{B94470A2-E48B-9952-8363-88AE39AB3624}"/>
          </ac:spMkLst>
        </pc:spChg>
        <pc:spChg chg="mod">
          <ac:chgData name="GIOLITTI MARCO" userId="208a42cf-ee55-4836-a368-956fa336e524" providerId="ADAL" clId="{9D1D9512-0238-410E-92E3-E95284C1B85B}" dt="2022-11-21T10:35:37.073" v="4659"/>
          <ac:spMkLst>
            <pc:docMk/>
            <pc:sldMk cId="911593151" sldId="337"/>
            <ac:spMk id="33" creationId="{4761FF2D-14E2-ED52-365A-704830A48654}"/>
          </ac:spMkLst>
        </pc:spChg>
        <pc:spChg chg="mod">
          <ac:chgData name="GIOLITTI MARCO" userId="208a42cf-ee55-4836-a368-956fa336e524" providerId="ADAL" clId="{9D1D9512-0238-410E-92E3-E95284C1B85B}" dt="2022-11-21T10:35:37.073" v="4659"/>
          <ac:spMkLst>
            <pc:docMk/>
            <pc:sldMk cId="911593151" sldId="337"/>
            <ac:spMk id="34" creationId="{927D4944-4FB2-20A7-3BAD-AAFE2E026998}"/>
          </ac:spMkLst>
        </pc:spChg>
        <pc:spChg chg="mod">
          <ac:chgData name="GIOLITTI MARCO" userId="208a42cf-ee55-4836-a368-956fa336e524" providerId="ADAL" clId="{9D1D9512-0238-410E-92E3-E95284C1B85B}" dt="2022-11-21T10:35:37.073" v="4659"/>
          <ac:spMkLst>
            <pc:docMk/>
            <pc:sldMk cId="911593151" sldId="337"/>
            <ac:spMk id="35" creationId="{990F7FC3-2B83-EAE4-5F50-164E8A31D396}"/>
          </ac:spMkLst>
        </pc:spChg>
        <pc:spChg chg="mod">
          <ac:chgData name="GIOLITTI MARCO" userId="208a42cf-ee55-4836-a368-956fa336e524" providerId="ADAL" clId="{9D1D9512-0238-410E-92E3-E95284C1B85B}" dt="2022-11-21T10:35:37.073" v="4659"/>
          <ac:spMkLst>
            <pc:docMk/>
            <pc:sldMk cId="911593151" sldId="337"/>
            <ac:spMk id="36" creationId="{7A0A0FA1-094D-E9E1-9A30-1579A37C5640}"/>
          </ac:spMkLst>
        </pc:spChg>
        <pc:spChg chg="del mod">
          <ac:chgData name="GIOLITTI MARCO" userId="208a42cf-ee55-4836-a368-956fa336e524" providerId="ADAL" clId="{9D1D9512-0238-410E-92E3-E95284C1B85B}" dt="2022-11-21T10:35:50.732" v="4662" actId="478"/>
          <ac:spMkLst>
            <pc:docMk/>
            <pc:sldMk cId="911593151" sldId="337"/>
            <ac:spMk id="37" creationId="{76FFDE8A-AB87-AB7D-7DDB-1AEBFB6C1FF4}"/>
          </ac:spMkLst>
        </pc:spChg>
        <pc:spChg chg="del mod">
          <ac:chgData name="GIOLITTI MARCO" userId="208a42cf-ee55-4836-a368-956fa336e524" providerId="ADAL" clId="{9D1D9512-0238-410E-92E3-E95284C1B85B}" dt="2022-11-21T10:35:48.163" v="4661" actId="478"/>
          <ac:spMkLst>
            <pc:docMk/>
            <pc:sldMk cId="911593151" sldId="337"/>
            <ac:spMk id="38" creationId="{2F67E68B-5EB7-6D00-D9D4-BCEB07A4E777}"/>
          </ac:spMkLst>
        </pc:spChg>
        <pc:spChg chg="del mod">
          <ac:chgData name="GIOLITTI MARCO" userId="208a42cf-ee55-4836-a368-956fa336e524" providerId="ADAL" clId="{9D1D9512-0238-410E-92E3-E95284C1B85B}" dt="2022-11-21T10:35:50.732" v="4662" actId="478"/>
          <ac:spMkLst>
            <pc:docMk/>
            <pc:sldMk cId="911593151" sldId="337"/>
            <ac:spMk id="39" creationId="{D77BB4AC-859B-94AA-A3A8-418A385FE56B}"/>
          </ac:spMkLst>
        </pc:spChg>
        <pc:spChg chg="del mod">
          <ac:chgData name="GIOLITTI MARCO" userId="208a42cf-ee55-4836-a368-956fa336e524" providerId="ADAL" clId="{9D1D9512-0238-410E-92E3-E95284C1B85B}" dt="2022-11-21T10:35:48.163" v="4661" actId="478"/>
          <ac:spMkLst>
            <pc:docMk/>
            <pc:sldMk cId="911593151" sldId="337"/>
            <ac:spMk id="40" creationId="{A23854F3-0DB7-59C3-EC45-14A6907109A1}"/>
          </ac:spMkLst>
        </pc:spChg>
        <pc:grpChg chg="add mod">
          <ac:chgData name="GIOLITTI MARCO" userId="208a42cf-ee55-4836-a368-956fa336e524" providerId="ADAL" clId="{9D1D9512-0238-410E-92E3-E95284C1B85B}" dt="2022-11-21T10:36:52.553" v="4667" actId="1076"/>
          <ac:grpSpMkLst>
            <pc:docMk/>
            <pc:sldMk cId="911593151" sldId="337"/>
            <ac:grpSpMk id="12" creationId="{B6579F62-56F9-1FAF-F8DF-919B3E394C93}"/>
          </ac:grpSpMkLst>
        </pc:grpChg>
        <pc:grpChg chg="add mod">
          <ac:chgData name="GIOLITTI MARCO" userId="208a42cf-ee55-4836-a368-956fa336e524" providerId="ADAL" clId="{9D1D9512-0238-410E-92E3-E95284C1B85B}" dt="2022-11-21T10:36:47.951" v="4666" actId="1076"/>
          <ac:grpSpMkLst>
            <pc:docMk/>
            <pc:sldMk cId="911593151" sldId="337"/>
            <ac:grpSpMk id="27" creationId="{5682A8F0-F329-FDE2-F2CD-F3588710C28D}"/>
          </ac:grpSpMkLst>
        </pc:grpChg>
        <pc:grpChg chg="add mod">
          <ac:chgData name="GIOLITTI MARCO" userId="208a42cf-ee55-4836-a368-956fa336e524" providerId="ADAL" clId="{9D1D9512-0238-410E-92E3-E95284C1B85B}" dt="2022-11-21T10:36:52.553" v="4667" actId="1076"/>
          <ac:grpSpMkLst>
            <pc:docMk/>
            <pc:sldMk cId="911593151" sldId="337"/>
            <ac:grpSpMk id="28" creationId="{EC827553-EE80-3C73-6A26-15775BF347BB}"/>
          </ac:grpSpMkLst>
        </pc:grpChg>
        <pc:picChg chg="del">
          <ac:chgData name="GIOLITTI MARCO" userId="208a42cf-ee55-4836-a368-956fa336e524" providerId="ADAL" clId="{9D1D9512-0238-410E-92E3-E95284C1B85B}" dt="2022-11-21T10:18:38.643" v="4416" actId="478"/>
          <ac:picMkLst>
            <pc:docMk/>
            <pc:sldMk cId="911593151" sldId="337"/>
            <ac:picMk id="11" creationId="{C8CA0311-9118-326E-AB14-C465F81B48C8}"/>
          </ac:picMkLst>
        </pc:picChg>
        <pc:picChg chg="del">
          <ac:chgData name="GIOLITTI MARCO" userId="208a42cf-ee55-4836-a368-956fa336e524" providerId="ADAL" clId="{9D1D9512-0238-410E-92E3-E95284C1B85B}" dt="2022-11-21T10:18:38.643" v="4416" actId="478"/>
          <ac:picMkLst>
            <pc:docMk/>
            <pc:sldMk cId="911593151" sldId="337"/>
            <ac:picMk id="15" creationId="{24A6BB21-2901-861B-62B8-534F2AA5F8BC}"/>
          </ac:picMkLst>
        </pc:picChg>
      </pc:sldChg>
      <pc:sldMasterChg chg="modSp mod addSldLayout modSldLayout">
        <pc:chgData name="GIOLITTI MARCO" userId="208a42cf-ee55-4836-a368-956fa336e524" providerId="ADAL" clId="{9D1D9512-0238-410E-92E3-E95284C1B85B}" dt="2022-11-21T07:51:39.312" v="4031" actId="121"/>
        <pc:sldMasterMkLst>
          <pc:docMk/>
          <pc:sldMasterMk cId="3503340467" sldId="2147483673"/>
        </pc:sldMasterMkLst>
        <pc:spChg chg="mod">
          <ac:chgData name="GIOLITTI MARCO" userId="208a42cf-ee55-4836-a368-956fa336e524" providerId="ADAL" clId="{9D1D9512-0238-410E-92E3-E95284C1B85B}" dt="2022-11-15T09:24:14.346" v="1471" actId="404"/>
          <ac:spMkLst>
            <pc:docMk/>
            <pc:sldMasterMk cId="3503340467" sldId="2147483673"/>
            <ac:spMk id="15" creationId="{00000000-0000-0000-0000-000000000000}"/>
          </ac:spMkLst>
        </pc:spChg>
        <pc:spChg chg="mod">
          <ac:chgData name="GIOLITTI MARCO" userId="208a42cf-ee55-4836-a368-956fa336e524" providerId="ADAL" clId="{9D1D9512-0238-410E-92E3-E95284C1B85B}" dt="2022-11-15T09:24:08.112" v="1470" actId="404"/>
          <ac:spMkLst>
            <pc:docMk/>
            <pc:sldMasterMk cId="3503340467" sldId="2147483673"/>
            <ac:spMk id="18" creationId="{AE6A56DB-B5EE-4225-952A-4A1FEE4F4716}"/>
          </ac:spMkLst>
        </pc:spChg>
        <pc:sldLayoutChg chg="addSp modSp mod">
          <pc:chgData name="GIOLITTI MARCO" userId="208a42cf-ee55-4836-a368-956fa336e524" providerId="ADAL" clId="{9D1D9512-0238-410E-92E3-E95284C1B85B}" dt="2022-11-21T07:51:39.312" v="4031" actId="121"/>
          <pc:sldLayoutMkLst>
            <pc:docMk/>
            <pc:sldMasterMk cId="3503340467" sldId="2147483673"/>
            <pc:sldLayoutMk cId="1905241486" sldId="2147483674"/>
          </pc:sldLayoutMkLst>
          <pc:spChg chg="add mod">
            <ac:chgData name="GIOLITTI MARCO" userId="208a42cf-ee55-4836-a368-956fa336e524" providerId="ADAL" clId="{9D1D9512-0238-410E-92E3-E95284C1B85B}" dt="2022-11-21T07:51:39.312" v="4031" actId="121"/>
            <ac:spMkLst>
              <pc:docMk/>
              <pc:sldMasterMk cId="3503340467" sldId="2147483673"/>
              <pc:sldLayoutMk cId="1905241486" sldId="2147483674"/>
              <ac:spMk id="2" creationId="{D52F6F09-C751-9196-6FE8-98006A493BC0}"/>
            </ac:spMkLst>
          </pc:spChg>
          <pc:spChg chg="mod">
            <ac:chgData name="GIOLITTI MARCO" userId="208a42cf-ee55-4836-a368-956fa336e524" providerId="ADAL" clId="{9D1D9512-0238-410E-92E3-E95284C1B85B}" dt="2022-11-15T09:24:51.240" v="1472" actId="404"/>
            <ac:spMkLst>
              <pc:docMk/>
              <pc:sldMasterMk cId="3503340467" sldId="2147483673"/>
              <pc:sldLayoutMk cId="1905241486" sldId="2147483674"/>
              <ac:spMk id="10" creationId="{537A5579-09BA-4663-B67D-33B154205799}"/>
            </ac:spMkLst>
          </pc:spChg>
        </pc:sldLayoutChg>
        <pc:sldLayoutChg chg="modSp">
          <pc:chgData name="GIOLITTI MARCO" userId="208a42cf-ee55-4836-a368-956fa336e524" providerId="ADAL" clId="{9D1D9512-0238-410E-92E3-E95284C1B85B}" dt="2022-11-15T09:25:20.185" v="1473" actId="404"/>
          <pc:sldLayoutMkLst>
            <pc:docMk/>
            <pc:sldMasterMk cId="3503340467" sldId="2147483673"/>
            <pc:sldLayoutMk cId="4091395233" sldId="2147483675"/>
          </pc:sldLayoutMkLst>
          <pc:spChg chg="mod">
            <ac:chgData name="GIOLITTI MARCO" userId="208a42cf-ee55-4836-a368-956fa336e524" providerId="ADAL" clId="{9D1D9512-0238-410E-92E3-E95284C1B85B}" dt="2022-11-15T09:25:20.185" v="1473" actId="404"/>
            <ac:spMkLst>
              <pc:docMk/>
              <pc:sldMasterMk cId="3503340467" sldId="2147483673"/>
              <pc:sldLayoutMk cId="4091395233" sldId="2147483675"/>
              <ac:spMk id="4" creationId="{00000000-0000-0000-0000-000000000000}"/>
            </ac:spMkLst>
          </pc:spChg>
        </pc:sldLayoutChg>
        <pc:sldLayoutChg chg="addSp modSp add mod modTransition">
          <pc:chgData name="GIOLITTI MARCO" userId="208a42cf-ee55-4836-a368-956fa336e524" providerId="ADAL" clId="{9D1D9512-0238-410E-92E3-E95284C1B85B}" dt="2022-11-10T11:12:40.838" v="596" actId="14100"/>
          <pc:sldLayoutMkLst>
            <pc:docMk/>
            <pc:sldMasterMk cId="3503340467" sldId="2147483673"/>
            <pc:sldLayoutMk cId="426002752" sldId="2147483695"/>
          </pc:sldLayoutMkLst>
          <pc:spChg chg="add mod">
            <ac:chgData name="GIOLITTI MARCO" userId="208a42cf-ee55-4836-a368-956fa336e524" providerId="ADAL" clId="{9D1D9512-0238-410E-92E3-E95284C1B85B}" dt="2022-11-10T11:12:40.838" v="596" actId="14100"/>
            <ac:spMkLst>
              <pc:docMk/>
              <pc:sldMasterMk cId="3503340467" sldId="2147483673"/>
              <pc:sldLayoutMk cId="426002752" sldId="2147483695"/>
              <ac:spMk id="2" creationId="{1AEDE068-EF6C-F397-8AEF-604F993781E4}"/>
            </ac:spMkLst>
          </pc:spChg>
          <pc:spChg chg="mod">
            <ac:chgData name="GIOLITTI MARCO" userId="208a42cf-ee55-4836-a368-956fa336e524" providerId="ADAL" clId="{9D1D9512-0238-410E-92E3-E95284C1B85B}" dt="2022-11-10T11:06:58.796" v="553" actId="14100"/>
            <ac:spMkLst>
              <pc:docMk/>
              <pc:sldMasterMk cId="3503340467" sldId="2147483673"/>
              <pc:sldLayoutMk cId="426002752" sldId="2147483695"/>
              <ac:spMk id="3" creationId="{00000000-0000-0000-0000-000000000000}"/>
            </ac:spMkLst>
          </pc:spChg>
          <pc:spChg chg="add mod">
            <ac:chgData name="GIOLITTI MARCO" userId="208a42cf-ee55-4836-a368-956fa336e524" providerId="ADAL" clId="{9D1D9512-0238-410E-92E3-E95284C1B85B}" dt="2022-11-10T11:06:38.567" v="548" actId="14100"/>
            <ac:spMkLst>
              <pc:docMk/>
              <pc:sldMasterMk cId="3503340467" sldId="2147483673"/>
              <pc:sldLayoutMk cId="426002752" sldId="2147483695"/>
              <ac:spMk id="12" creationId="{C1072F33-619B-51A1-E67E-BB180BD7196E}"/>
            </ac:spMkLst>
          </pc:spChg>
          <pc:spChg chg="add mod">
            <ac:chgData name="GIOLITTI MARCO" userId="208a42cf-ee55-4836-a368-956fa336e524" providerId="ADAL" clId="{9D1D9512-0238-410E-92E3-E95284C1B85B}" dt="2022-11-10T11:06:52.192" v="551" actId="1076"/>
            <ac:spMkLst>
              <pc:docMk/>
              <pc:sldMasterMk cId="3503340467" sldId="2147483673"/>
              <pc:sldLayoutMk cId="426002752" sldId="2147483695"/>
              <ac:spMk id="13" creationId="{6381C30E-C0AD-F4DF-17E3-D3ED3BF780C1}"/>
            </ac:spMkLst>
          </pc:spChg>
          <pc:spChg chg="add mod">
            <ac:chgData name="GIOLITTI MARCO" userId="208a42cf-ee55-4836-a368-956fa336e524" providerId="ADAL" clId="{9D1D9512-0238-410E-92E3-E95284C1B85B}" dt="2022-11-10T11:06:54.884" v="552" actId="14100"/>
            <ac:spMkLst>
              <pc:docMk/>
              <pc:sldMasterMk cId="3503340467" sldId="2147483673"/>
              <pc:sldLayoutMk cId="426002752" sldId="2147483695"/>
              <ac:spMk id="14" creationId="{C771A456-D090-3C74-713C-F62DB00E5F7A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F02CA-77CB-4E54-B712-21E588799EE8}" type="datetimeFigureOut">
              <a:rPr lang="de-DE" smtClean="0"/>
              <a:t>22.11.2022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F729A-0AF0-4995-B32B-9504BC68960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794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4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68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2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36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20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04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88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720" algn="l" defTabSz="68568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997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0873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8641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478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5855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9096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4161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6782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F729A-0AF0-4995-B32B-9504BC68960C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1744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ildplatzhalter 4"/>
          <p:cNvSpPr>
            <a:spLocks noGrp="1"/>
          </p:cNvSpPr>
          <p:nvPr>
            <p:ph type="pic" sz="quarter" idx="10" hasCustomPrompt="1"/>
          </p:nvPr>
        </p:nvSpPr>
        <p:spPr>
          <a:xfrm>
            <a:off x="117231" y="2714625"/>
            <a:ext cx="8928344" cy="2031205"/>
          </a:xfrm>
          <a:prstGeom prst="round2DiagRect">
            <a:avLst>
              <a:gd name="adj1" fmla="val 0"/>
              <a:gd name="adj2" fmla="val 8317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en-US" dirty="0"/>
              <a:t>Please insert a picture in the slide master</a:t>
            </a:r>
          </a:p>
        </p:txBody>
      </p:sp>
      <p:sp>
        <p:nvSpPr>
          <p:cNvPr id="8" name="Textplatzhalt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365443" y="1445896"/>
            <a:ext cx="8524557" cy="285114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600" b="1">
                <a:latin typeface="+mj-lt"/>
              </a:defRPr>
            </a:lvl1pPr>
            <a:lvl2pPr marL="355600" indent="0">
              <a:buFont typeface="Arial" panose="020B0604020202020204" pitchFamily="34" charset="0"/>
              <a:buNone/>
              <a:defRPr sz="2600" b="1"/>
            </a:lvl2pPr>
            <a:lvl3pPr marL="717550" indent="0">
              <a:buFont typeface="Arial" panose="020B0604020202020204" pitchFamily="34" charset="0"/>
              <a:buNone/>
              <a:defRPr sz="2600" b="1"/>
            </a:lvl3pPr>
            <a:lvl4pPr marL="1073150" indent="0">
              <a:buFont typeface="Arial" panose="020B0604020202020204" pitchFamily="34" charset="0"/>
              <a:buNone/>
              <a:defRPr sz="2600" b="1"/>
            </a:lvl4pPr>
            <a:lvl5pPr marL="1435100" indent="0">
              <a:buFont typeface="Arial" panose="020B0604020202020204" pitchFamily="34" charset="0"/>
              <a:buNone/>
              <a:defRPr sz="2600" b="1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endParaRPr lang="de-DE" dirty="0"/>
          </a:p>
        </p:txBody>
      </p:sp>
      <p:sp>
        <p:nvSpPr>
          <p:cNvPr id="9" name="Textplatzhalter 25"/>
          <p:cNvSpPr>
            <a:spLocks noGrp="1"/>
          </p:cNvSpPr>
          <p:nvPr>
            <p:ph type="body" sz="quarter" idx="13" hasCustomPrompt="1"/>
          </p:nvPr>
        </p:nvSpPr>
        <p:spPr>
          <a:xfrm>
            <a:off x="380675" y="1979930"/>
            <a:ext cx="8515675" cy="509905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 b="1" i="0" baseline="0">
                <a:latin typeface="+mj-lt"/>
              </a:defRPr>
            </a:lvl1pPr>
            <a:lvl2pPr marL="355600" indent="0">
              <a:buFont typeface="Arial" panose="020B0604020202020204" pitchFamily="34" charset="0"/>
              <a:buNone/>
              <a:defRPr sz="1800" b="1" i="0"/>
            </a:lvl2pPr>
            <a:lvl3pPr marL="717550" indent="0">
              <a:buFont typeface="Arial" panose="020B0604020202020204" pitchFamily="34" charset="0"/>
              <a:buNone/>
              <a:defRPr sz="1800" b="1" i="0"/>
            </a:lvl3pPr>
            <a:lvl4pPr marL="1073150" indent="0">
              <a:buFont typeface="Arial" panose="020B0604020202020204" pitchFamily="34" charset="0"/>
              <a:buNone/>
              <a:defRPr sz="1800" b="1" i="0"/>
            </a:lvl4pPr>
            <a:lvl5pPr marL="1435100" indent="0">
              <a:buFont typeface="Arial" panose="020B0604020202020204" pitchFamily="34" charset="0"/>
              <a:buNone/>
              <a:defRPr sz="1800" b="1" i="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subline</a:t>
            </a:r>
            <a:br>
              <a:rPr lang="de-DE" dirty="0"/>
            </a:br>
            <a:r>
              <a:rPr lang="de-DE" dirty="0"/>
              <a:t>(</a:t>
            </a:r>
            <a:r>
              <a:rPr lang="en-US" dirty="0"/>
              <a:t>Also possible in two columns</a:t>
            </a:r>
            <a:r>
              <a:rPr lang="de-DE" dirty="0"/>
              <a:t>)</a:t>
            </a: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537A5579-09BA-4663-B67D-33B1542057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00" y="4895776"/>
            <a:ext cx="36066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r>
              <a:rPr lang="en-US" sz="900" noProof="0" dirty="0"/>
              <a:t>Karlsruhe Institute of Technology – Politecnico di Torino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170E65B-29E8-4B34-8C2D-4A01E1FD9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360000"/>
            <a:ext cx="1621550" cy="751280"/>
          </a:xfrm>
          <a:prstGeom prst="rect">
            <a:avLst/>
          </a:prstGeom>
        </p:spPr>
      </p:pic>
      <p:sp>
        <p:nvSpPr>
          <p:cNvPr id="2" name="Text Box 14">
            <a:extLst>
              <a:ext uri="{FF2B5EF4-FFF2-40B4-BE49-F238E27FC236}">
                <a16:creationId xmlns:a16="http://schemas.microsoft.com/office/drawing/2014/main" id="{D52F6F09-C751-9196-6FE8-98006A493BC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83330" y="4895776"/>
            <a:ext cx="3606670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900" noProof="0" dirty="0"/>
              <a:t>Energetic and Nuclear Engineering, academic year 2021/2022</a:t>
            </a:r>
          </a:p>
        </p:txBody>
      </p:sp>
    </p:spTree>
    <p:extLst>
      <p:ext uri="{BB962C8B-B14F-4D97-AF65-F5344CB8AC3E}">
        <p14:creationId xmlns:p14="http://schemas.microsoft.com/office/powerpoint/2010/main" val="190524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00050" y="1188000"/>
            <a:ext cx="4098132" cy="61812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altLang="de-DE" dirty="0"/>
              <a:t>Click to add subline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00050" y="1937441"/>
            <a:ext cx="4098132" cy="270623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818" y="1188000"/>
            <a:ext cx="4098132" cy="61812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altLang="de-DE" dirty="0"/>
              <a:t>Click to add subline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818" y="1937441"/>
            <a:ext cx="4098132" cy="270624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88C61DB6-D53F-456D-8864-56CE29C6E6BA}" type="datetime1">
              <a:rPr lang="de-DE" smtClean="0"/>
              <a:t>22.11.2022</a:t>
            </a:fld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E438375-C357-462F-AB62-257249F8E3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445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/>
          <p:cNvSpPr>
            <a:spLocks noGrp="1"/>
          </p:cNvSpPr>
          <p:nvPr>
            <p:ph type="pic" sz="quarter" idx="13" hasCustomPrompt="1"/>
          </p:nvPr>
        </p:nvSpPr>
        <p:spPr>
          <a:xfrm>
            <a:off x="4655819" y="1943101"/>
            <a:ext cx="4100831" cy="2705099"/>
          </a:xfrm>
          <a:prstGeom prst="round2DiagRect">
            <a:avLst>
              <a:gd name="adj1" fmla="val 0"/>
              <a:gd name="adj2" fmla="val 8317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en-US" dirty="0"/>
              <a:t>Please insert a picture in the master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00050" y="1188000"/>
            <a:ext cx="4098132" cy="61812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altLang="de-DE" dirty="0"/>
              <a:t>Click to add subline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00050" y="1937441"/>
            <a:ext cx="4098132" cy="270623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818" y="1188000"/>
            <a:ext cx="4098132" cy="618125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altLang="de-DE" dirty="0"/>
              <a:t>Click to add subline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88C61DB6-D53F-456D-8864-56CE29C6E6BA}" type="datetime1">
              <a:rPr lang="de-DE" smtClean="0"/>
              <a:t>22.11.2022</a:t>
            </a:fld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E438375-C357-462F-AB62-257249F8E3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47471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0A1BF2A7-198D-4BCD-8375-CAC66677F609}" type="datetime1">
              <a:rPr lang="de-DE" smtClean="0"/>
              <a:t>22.11.2022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10E8322-A2A9-45EC-9F17-A3F73D42D1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sp>
        <p:nvSpPr>
          <p:cNvPr id="8" name="Bildplatzhalter 3"/>
          <p:cNvSpPr>
            <a:spLocks noGrp="1"/>
          </p:cNvSpPr>
          <p:nvPr>
            <p:ph type="pic" sz="quarter" idx="14"/>
          </p:nvPr>
        </p:nvSpPr>
        <p:spPr>
          <a:xfrm>
            <a:off x="0" y="1328420"/>
            <a:ext cx="9144000" cy="3304540"/>
          </a:xfrm>
          <a:solidFill>
            <a:srgbClr val="FF99FF"/>
          </a:solidFill>
        </p:spPr>
        <p:txBody>
          <a:bodyPr anchor="t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endParaRPr lang="de-DE" dirty="0"/>
          </a:p>
          <a:p>
            <a:r>
              <a:rPr lang="en-US" dirty="0"/>
              <a:t>Please insert a picture in the master slide</a:t>
            </a:r>
          </a:p>
        </p:txBody>
      </p:sp>
    </p:spTree>
    <p:extLst>
      <p:ext uri="{BB962C8B-B14F-4D97-AF65-F5344CB8AC3E}">
        <p14:creationId xmlns:p14="http://schemas.microsoft.com/office/powerpoint/2010/main" val="969953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0A1BF2A7-198D-4BCD-8375-CAC66677F609}" type="datetime1">
              <a:rPr lang="de-DE" smtClean="0"/>
              <a:t>22.11.2022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10E8322-A2A9-45EC-9F17-A3F73D42D1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sp>
        <p:nvSpPr>
          <p:cNvPr id="2" name="Rechteck 1"/>
          <p:cNvSpPr/>
          <p:nvPr userDrawn="1"/>
        </p:nvSpPr>
        <p:spPr>
          <a:xfrm>
            <a:off x="0" y="4652492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Bildplatzhalter 3"/>
          <p:cNvSpPr>
            <a:spLocks noGrp="1"/>
          </p:cNvSpPr>
          <p:nvPr>
            <p:ph type="pic" sz="quarter" idx="14"/>
          </p:nvPr>
        </p:nvSpPr>
        <p:spPr>
          <a:xfrm>
            <a:off x="0" y="1328419"/>
            <a:ext cx="9144000" cy="3419793"/>
          </a:xfrm>
          <a:solidFill>
            <a:srgbClr val="FF99FF"/>
          </a:solidFill>
        </p:spPr>
        <p:txBody>
          <a:bodyPr anchor="t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endParaRPr lang="de-DE" dirty="0"/>
          </a:p>
          <a:p>
            <a:r>
              <a:rPr lang="en-US" dirty="0"/>
              <a:t>Please insert a picture in the master slide</a:t>
            </a:r>
          </a:p>
        </p:txBody>
      </p:sp>
    </p:spTree>
    <p:extLst>
      <p:ext uri="{BB962C8B-B14F-4D97-AF65-F5344CB8AC3E}">
        <p14:creationId xmlns:p14="http://schemas.microsoft.com/office/powerpoint/2010/main" val="367106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0A1BF2A7-198D-4BCD-8375-CAC66677F609}" type="datetime1">
              <a:rPr lang="de-DE" smtClean="0"/>
              <a:t>22.11.2022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10E8322-A2A9-45EC-9F17-A3F73D42D1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164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EF9F2463-8150-4DAA-877D-A146C8C8C60A}" type="datetime1">
              <a:rPr lang="de-DE" smtClean="0"/>
              <a:t>22.11.2022</a:t>
            </a:fld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0272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61640" y="1188000"/>
            <a:ext cx="4882310" cy="320914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 marL="1076612" indent="0">
              <a:buNone/>
              <a:defRPr sz="12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00051" y="1188001"/>
            <a:ext cx="3178969" cy="3209146"/>
          </a:xfr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 altLang="de-DE" dirty="0"/>
              <a:t>Click to add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224C4683-D191-47F3-8302-BB2B36B1C86A}" type="datetime1">
              <a:rPr lang="de-DE" smtClean="0"/>
              <a:t>22.11.2022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5F47D9EC-E3C8-4173-84B3-DB5A91069C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020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43915" y="468662"/>
            <a:ext cx="5471285" cy="3112861"/>
          </a:xfrm>
        </p:spPr>
        <p:txBody>
          <a:bodyPr anchor="t"/>
          <a:lstStyle>
            <a:lvl1pPr marL="0" indent="0">
              <a:buNone/>
              <a:defRPr sz="2401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de-DE" dirty="0"/>
              <a:t>Bild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5E89BE91-4B1C-4025-AE57-60317864A3F3}" type="datetime1">
              <a:rPr lang="de-DE" smtClean="0"/>
              <a:t>22.11.2022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4D6481-F98B-45EE-B6D0-BF8C42A11F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3914" y="3628492"/>
            <a:ext cx="5468677" cy="425214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85119134-5DDA-43C1-B0D4-2BD9056B0D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46522" y="4099062"/>
            <a:ext cx="5468677" cy="577364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 altLang="de-DE" dirty="0" err="1"/>
              <a:t>Mastertextformat</a:t>
            </a:r>
            <a:r>
              <a:rPr lang="en-US" altLang="de-DE" dirty="0"/>
              <a:t> </a:t>
            </a:r>
            <a:r>
              <a:rPr lang="en-US" altLang="de-DE" dirty="0" err="1"/>
              <a:t>bearbeiten</a:t>
            </a:r>
            <a:endParaRPr lang="en-US" altLang="de-DE" dirty="0"/>
          </a:p>
        </p:txBody>
      </p:sp>
    </p:spTree>
    <p:extLst>
      <p:ext uri="{BB962C8B-B14F-4D97-AF65-F5344CB8AC3E}">
        <p14:creationId xmlns:p14="http://schemas.microsoft.com/office/powerpoint/2010/main" val="1436743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00050" y="1068308"/>
            <a:ext cx="8343900" cy="351266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3AD15D93-083F-4B89-951E-D5F35A1BBEC8}" type="datetime1">
              <a:rPr lang="de-DE" smtClean="0"/>
              <a:t>22.11.2022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0AF9471-6F4B-417A-9B82-1D3AC42AE9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66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770387" y="273928"/>
            <a:ext cx="1971675" cy="4360224"/>
          </a:xfrm>
          <a:prstGeom prst="rect">
            <a:avLst/>
          </a:prstGeom>
        </p:spPr>
        <p:txBody>
          <a:bodyPr vert="eaVert"/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01940" y="273928"/>
            <a:ext cx="6225572" cy="436022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90C3E158-F33A-4782-AFB5-03A3FD6F0AB2}" type="datetime1">
              <a:rPr lang="de-DE" smtClean="0"/>
              <a:t>22.11.2022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2369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0050" y="1188000"/>
            <a:ext cx="8343900" cy="336589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sz="1600"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0A9BFA6A-9A63-4E2D-92C0-C77BFA750EDB}" type="datetime1">
              <a:rPr lang="de-DE" smtClean="0"/>
              <a:pPr/>
              <a:t>22.11.2022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696EC4-B4CF-4701-AD06-A8439D6D8E12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40BE303-A4F2-4BCB-AF82-DC9DDFB7C7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sz="2800"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3952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6207"/>
            <a:ext cx="7772400" cy="1021872"/>
          </a:xfrm>
        </p:spPr>
        <p:txBody>
          <a:bodyPr anchor="t"/>
          <a:lstStyle>
            <a:lvl1pPr algn="l">
              <a:defRPr sz="3001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91" indent="0">
              <a:buNone/>
              <a:defRPr sz="1350"/>
            </a:lvl2pPr>
            <a:lvl3pPr marL="685983" indent="0">
              <a:buNone/>
              <a:defRPr sz="1200"/>
            </a:lvl3pPr>
            <a:lvl4pPr marL="1028974" indent="0">
              <a:buNone/>
              <a:defRPr sz="1050"/>
            </a:lvl4pPr>
            <a:lvl5pPr marL="1371966" indent="0">
              <a:buNone/>
              <a:defRPr sz="1050"/>
            </a:lvl5pPr>
            <a:lvl6pPr marL="1714957" indent="0">
              <a:buNone/>
              <a:defRPr sz="1050"/>
            </a:lvl6pPr>
            <a:lvl7pPr marL="2057949" indent="0">
              <a:buNone/>
              <a:defRPr sz="1050"/>
            </a:lvl7pPr>
            <a:lvl8pPr marL="2400940" indent="0">
              <a:buNone/>
              <a:defRPr sz="1050"/>
            </a:lvl8pPr>
            <a:lvl9pPr marL="2743932" indent="0">
              <a:buNone/>
              <a:defRPr sz="105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12775" y="4834251"/>
            <a:ext cx="1042988" cy="27035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A74A0-0A92-4875-BE71-8C562F6C166A}" type="datetimeFigureOut">
              <a:rPr lang="de-DE" smtClean="0"/>
              <a:t>22.11.2022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9921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0050" y="1188000"/>
            <a:ext cx="8343900" cy="336589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sz="1600"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696EC4-B4CF-4701-AD06-A8439D6D8E12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40BE303-A4F2-4BCB-AF82-DC9DDFB7C7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sz="2800"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3436AC0-D64C-CFF6-8C4C-A9ACB8BEBE54}"/>
              </a:ext>
            </a:extLst>
          </p:cNvPr>
          <p:cNvGrpSpPr/>
          <p:nvPr/>
        </p:nvGrpSpPr>
        <p:grpSpPr>
          <a:xfrm>
            <a:off x="1654989" y="4809242"/>
            <a:ext cx="4013500" cy="275428"/>
            <a:chOff x="1654989" y="4809242"/>
            <a:chExt cx="4013500" cy="27542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C192640-5A3B-9624-67A8-B9CA1E59DDE0}"/>
                </a:ext>
              </a:extLst>
            </p:cNvPr>
            <p:cNvSpPr/>
            <p:nvPr/>
          </p:nvSpPr>
          <p:spPr>
            <a:xfrm>
              <a:off x="1654989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0 w 1180095"/>
                <a:gd name="connsiteY5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95000"/>
              </a:srgbClr>
            </a:solidFill>
            <a:effectLst>
              <a:softEdge rad="0"/>
            </a:effectLst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74" tIns="29337" rIns="83526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Motivation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5BD6CA7-D536-5AF1-74D3-597AB64C63DA}"/>
                </a:ext>
              </a:extLst>
            </p:cNvPr>
            <p:cNvSpPr/>
            <p:nvPr/>
          </p:nvSpPr>
          <p:spPr>
            <a:xfrm>
              <a:off x="2600241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Theory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0752A07-CB02-EF72-A6FD-FFFBE5935980}"/>
                </a:ext>
              </a:extLst>
            </p:cNvPr>
            <p:cNvSpPr/>
            <p:nvPr/>
          </p:nvSpPr>
          <p:spPr>
            <a:xfrm>
              <a:off x="3544317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26667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Results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C14A120-A43B-FDDC-86F3-2201DFA1973D}"/>
                </a:ext>
              </a:extLst>
            </p:cNvPr>
            <p:cNvSpPr/>
            <p:nvPr/>
          </p:nvSpPr>
          <p:spPr>
            <a:xfrm>
              <a:off x="4488394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144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0050" y="1188000"/>
            <a:ext cx="8343900" cy="336589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sz="1600"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696EC4-B4CF-4701-AD06-A8439D6D8E12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40BE303-A4F2-4BCB-AF82-DC9DDFB7C7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sz="2800"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3436AC0-D64C-CFF6-8C4C-A9ACB8BEBE54}"/>
              </a:ext>
            </a:extLst>
          </p:cNvPr>
          <p:cNvGrpSpPr/>
          <p:nvPr/>
        </p:nvGrpSpPr>
        <p:grpSpPr>
          <a:xfrm>
            <a:off x="1654989" y="4809242"/>
            <a:ext cx="4013500" cy="275428"/>
            <a:chOff x="1654989" y="4809242"/>
            <a:chExt cx="4013500" cy="27542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C192640-5A3B-9624-67A8-B9CA1E59DDE0}"/>
                </a:ext>
              </a:extLst>
            </p:cNvPr>
            <p:cNvSpPr/>
            <p:nvPr/>
          </p:nvSpPr>
          <p:spPr>
            <a:xfrm>
              <a:off x="1654989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0 w 1180095"/>
                <a:gd name="connsiteY5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74" tIns="29337" rIns="83526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Motivation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5BD6CA7-D536-5AF1-74D3-597AB64C63DA}"/>
                </a:ext>
              </a:extLst>
            </p:cNvPr>
            <p:cNvSpPr/>
            <p:nvPr/>
          </p:nvSpPr>
          <p:spPr>
            <a:xfrm>
              <a:off x="2600241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95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Theory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0752A07-CB02-EF72-A6FD-FFFBE5935980}"/>
                </a:ext>
              </a:extLst>
            </p:cNvPr>
            <p:cNvSpPr/>
            <p:nvPr/>
          </p:nvSpPr>
          <p:spPr>
            <a:xfrm>
              <a:off x="3544317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26667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Results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C14A120-A43B-FDDC-86F3-2201DFA1973D}"/>
                </a:ext>
              </a:extLst>
            </p:cNvPr>
            <p:cNvSpPr/>
            <p:nvPr/>
          </p:nvSpPr>
          <p:spPr>
            <a:xfrm>
              <a:off x="4488394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3094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0050" y="1188000"/>
            <a:ext cx="8343900" cy="336589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sz="1600"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696EC4-B4CF-4701-AD06-A8439D6D8E12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40BE303-A4F2-4BCB-AF82-DC9DDFB7C7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sz="2800"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3436AC0-D64C-CFF6-8C4C-A9ACB8BEBE54}"/>
              </a:ext>
            </a:extLst>
          </p:cNvPr>
          <p:cNvGrpSpPr/>
          <p:nvPr/>
        </p:nvGrpSpPr>
        <p:grpSpPr>
          <a:xfrm>
            <a:off x="1654989" y="4809242"/>
            <a:ext cx="4013500" cy="275428"/>
            <a:chOff x="1654989" y="4809242"/>
            <a:chExt cx="4013500" cy="27542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C192640-5A3B-9624-67A8-B9CA1E59DDE0}"/>
                </a:ext>
              </a:extLst>
            </p:cNvPr>
            <p:cNvSpPr/>
            <p:nvPr/>
          </p:nvSpPr>
          <p:spPr>
            <a:xfrm>
              <a:off x="1654989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0 w 1180095"/>
                <a:gd name="connsiteY5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74" tIns="29337" rIns="83526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Motivation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5BD6CA7-D536-5AF1-74D3-597AB64C63DA}"/>
                </a:ext>
              </a:extLst>
            </p:cNvPr>
            <p:cNvSpPr/>
            <p:nvPr/>
          </p:nvSpPr>
          <p:spPr>
            <a:xfrm>
              <a:off x="2600241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Theory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0752A07-CB02-EF72-A6FD-FFFBE5935980}"/>
                </a:ext>
              </a:extLst>
            </p:cNvPr>
            <p:cNvSpPr/>
            <p:nvPr/>
          </p:nvSpPr>
          <p:spPr>
            <a:xfrm>
              <a:off x="3544317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95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26667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Results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C14A120-A43B-FDDC-86F3-2201DFA1973D}"/>
                </a:ext>
              </a:extLst>
            </p:cNvPr>
            <p:cNvSpPr/>
            <p:nvPr/>
          </p:nvSpPr>
          <p:spPr>
            <a:xfrm>
              <a:off x="4488394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8720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78400" y="1188000"/>
            <a:ext cx="3765550" cy="336589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sz="1600"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696EC4-B4CF-4701-AD06-A8439D6D8E12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40BE303-A4F2-4BCB-AF82-DC9DDFB7C7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sz="2800"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3436AC0-D64C-CFF6-8C4C-A9ACB8BEBE54}"/>
              </a:ext>
            </a:extLst>
          </p:cNvPr>
          <p:cNvGrpSpPr/>
          <p:nvPr/>
        </p:nvGrpSpPr>
        <p:grpSpPr>
          <a:xfrm>
            <a:off x="1654989" y="4809242"/>
            <a:ext cx="4013500" cy="275428"/>
            <a:chOff x="1654989" y="4809242"/>
            <a:chExt cx="4013500" cy="27542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C192640-5A3B-9624-67A8-B9CA1E59DDE0}"/>
                </a:ext>
              </a:extLst>
            </p:cNvPr>
            <p:cNvSpPr/>
            <p:nvPr/>
          </p:nvSpPr>
          <p:spPr>
            <a:xfrm>
              <a:off x="1654989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0 w 1180095"/>
                <a:gd name="connsiteY5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74" tIns="29337" rIns="83526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Motivation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5BD6CA7-D536-5AF1-74D3-597AB64C63DA}"/>
                </a:ext>
              </a:extLst>
            </p:cNvPr>
            <p:cNvSpPr/>
            <p:nvPr/>
          </p:nvSpPr>
          <p:spPr>
            <a:xfrm>
              <a:off x="2600241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Theory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0752A07-CB02-EF72-A6FD-FFFBE5935980}"/>
                </a:ext>
              </a:extLst>
            </p:cNvPr>
            <p:cNvSpPr/>
            <p:nvPr/>
          </p:nvSpPr>
          <p:spPr>
            <a:xfrm>
              <a:off x="3544317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95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26667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Results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C14A120-A43B-FDDC-86F3-2201DFA1973D}"/>
                </a:ext>
              </a:extLst>
            </p:cNvPr>
            <p:cNvSpPr/>
            <p:nvPr/>
          </p:nvSpPr>
          <p:spPr>
            <a:xfrm>
              <a:off x="4488394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Conclusion</a:t>
              </a:r>
            </a:p>
          </p:txBody>
        </p:sp>
      </p:grpSp>
      <p:sp>
        <p:nvSpPr>
          <p:cNvPr id="2" name="Bildplatzhalter 4">
            <a:extLst>
              <a:ext uri="{FF2B5EF4-FFF2-40B4-BE49-F238E27FC236}">
                <a16:creationId xmlns:a16="http://schemas.microsoft.com/office/drawing/2014/main" id="{1AEDE068-EF6C-F397-8AEF-604F993781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16000" y="976026"/>
            <a:ext cx="2011680" cy="182880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en-US" dirty="0"/>
              <a:t>Please insert a picture in the master slide</a:t>
            </a:r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C1072F33-619B-51A1-E67E-BB180BD7196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538795" y="973761"/>
            <a:ext cx="2194560" cy="182880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en-US" dirty="0"/>
              <a:t>Please insert a picture in the master slide</a:t>
            </a:r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381C30E-C0AD-F4DF-17E3-D3ED3BF780C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16000" y="2878914"/>
            <a:ext cx="2194560" cy="182880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en-US" dirty="0"/>
              <a:t>Please insert a picture in the master slide</a:t>
            </a:r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C771A456-D090-3C74-713C-F62DB00E5F7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538795" y="2878914"/>
            <a:ext cx="2194560" cy="182880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en-US" dirty="0"/>
              <a:t>Please insert a picture in the master slide</a:t>
            </a:r>
          </a:p>
        </p:txBody>
      </p:sp>
    </p:spTree>
    <p:extLst>
      <p:ext uri="{BB962C8B-B14F-4D97-AF65-F5344CB8AC3E}">
        <p14:creationId xmlns:p14="http://schemas.microsoft.com/office/powerpoint/2010/main" val="426002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0050" y="1188000"/>
            <a:ext cx="8343900" cy="336589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sz="1600"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696EC4-B4CF-4701-AD06-A8439D6D8E12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40BE303-A4F2-4BCB-AF82-DC9DDFB7C7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 sz="2800"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3436AC0-D64C-CFF6-8C4C-A9ACB8BEBE54}"/>
              </a:ext>
            </a:extLst>
          </p:cNvPr>
          <p:cNvGrpSpPr/>
          <p:nvPr/>
        </p:nvGrpSpPr>
        <p:grpSpPr>
          <a:xfrm>
            <a:off x="1654989" y="4809242"/>
            <a:ext cx="4013500" cy="275428"/>
            <a:chOff x="1654989" y="4809242"/>
            <a:chExt cx="4013500" cy="27542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C192640-5A3B-9624-67A8-B9CA1E59DDE0}"/>
                </a:ext>
              </a:extLst>
            </p:cNvPr>
            <p:cNvSpPr/>
            <p:nvPr/>
          </p:nvSpPr>
          <p:spPr>
            <a:xfrm>
              <a:off x="1654989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0 w 1180095"/>
                <a:gd name="connsiteY5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74" tIns="29337" rIns="83526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Motivation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5BD6CA7-D536-5AF1-74D3-597AB64C63DA}"/>
                </a:ext>
              </a:extLst>
            </p:cNvPr>
            <p:cNvSpPr/>
            <p:nvPr/>
          </p:nvSpPr>
          <p:spPr>
            <a:xfrm>
              <a:off x="2600241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Theory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0752A07-CB02-EF72-A6FD-FFFBE5935980}"/>
                </a:ext>
              </a:extLst>
            </p:cNvPr>
            <p:cNvSpPr/>
            <p:nvPr/>
          </p:nvSpPr>
          <p:spPr>
            <a:xfrm>
              <a:off x="3544317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26667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Results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C14A120-A43B-FDDC-86F3-2201DFA1973D}"/>
                </a:ext>
              </a:extLst>
            </p:cNvPr>
            <p:cNvSpPr/>
            <p:nvPr/>
          </p:nvSpPr>
          <p:spPr>
            <a:xfrm>
              <a:off x="4488394" y="4809242"/>
              <a:ext cx="1180095" cy="275428"/>
            </a:xfrm>
            <a:custGeom>
              <a:avLst/>
              <a:gdLst>
                <a:gd name="connsiteX0" fmla="*/ 0 w 1180095"/>
                <a:gd name="connsiteY0" fmla="*/ 0 h 275428"/>
                <a:gd name="connsiteX1" fmla="*/ 1042381 w 1180095"/>
                <a:gd name="connsiteY1" fmla="*/ 0 h 275428"/>
                <a:gd name="connsiteX2" fmla="*/ 1180095 w 1180095"/>
                <a:gd name="connsiteY2" fmla="*/ 137714 h 275428"/>
                <a:gd name="connsiteX3" fmla="*/ 1042381 w 1180095"/>
                <a:gd name="connsiteY3" fmla="*/ 275428 h 275428"/>
                <a:gd name="connsiteX4" fmla="*/ 0 w 1180095"/>
                <a:gd name="connsiteY4" fmla="*/ 275428 h 275428"/>
                <a:gd name="connsiteX5" fmla="*/ 137714 w 1180095"/>
                <a:gd name="connsiteY5" fmla="*/ 137714 h 275428"/>
                <a:gd name="connsiteX6" fmla="*/ 0 w 1180095"/>
                <a:gd name="connsiteY6" fmla="*/ 0 h 27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0095" h="275428">
                  <a:moveTo>
                    <a:pt x="0" y="0"/>
                  </a:moveTo>
                  <a:lnTo>
                    <a:pt x="1042381" y="0"/>
                  </a:lnTo>
                  <a:lnTo>
                    <a:pt x="1180095" y="137714"/>
                  </a:lnTo>
                  <a:lnTo>
                    <a:pt x="1042381" y="275428"/>
                  </a:lnTo>
                  <a:lnTo>
                    <a:pt x="0" y="275428"/>
                  </a:lnTo>
                  <a:lnTo>
                    <a:pt x="137714" y="137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95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20" tIns="29337" rIns="152383" bIns="29337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100" kern="1200" dirty="0"/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071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00050" y="1188000"/>
            <a:ext cx="4114800" cy="344615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188000"/>
            <a:ext cx="4114799" cy="344615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43A9179C-E631-47AA-B9CB-ABFD8F596650}" type="datetime1">
              <a:rPr lang="de-DE" smtClean="0"/>
              <a:t>22.11.2022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862948F-D5FC-499A-8B74-0B5A4CF7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386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4"/>
          <p:cNvSpPr>
            <a:spLocks noGrp="1"/>
          </p:cNvSpPr>
          <p:nvPr>
            <p:ph type="pic" sz="quarter" idx="13" hasCustomPrompt="1"/>
          </p:nvPr>
        </p:nvSpPr>
        <p:spPr>
          <a:xfrm>
            <a:off x="4655819" y="1188720"/>
            <a:ext cx="4100831" cy="3459481"/>
          </a:xfrm>
          <a:prstGeom prst="round2DiagRect">
            <a:avLst>
              <a:gd name="adj1" fmla="val 0"/>
              <a:gd name="adj2" fmla="val 8317"/>
            </a:avLst>
          </a:prstGeom>
          <a:solidFill>
            <a:srgbClr val="FF99FF"/>
          </a:solidFill>
          <a:ln w="12700">
            <a:solidFill>
              <a:schemeClr val="bg2"/>
            </a:solidFill>
          </a:ln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r>
              <a:rPr lang="en-US" dirty="0"/>
              <a:t>Please insert a picture in the master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00050" y="1188000"/>
            <a:ext cx="4114800" cy="344615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234" y="4748824"/>
            <a:ext cx="1027755" cy="396264"/>
          </a:xfrm>
          <a:prstGeom prst="rect">
            <a:avLst/>
          </a:prstGeom>
        </p:spPr>
        <p:txBody>
          <a:bodyPr/>
          <a:lstStyle/>
          <a:p>
            <a:fld id="{43A9179C-E631-47AA-B9CB-ABFD8F596650}" type="datetime1">
              <a:rPr lang="de-DE" smtClean="0"/>
              <a:t>22.11.2022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/>
          <a:lstStyle/>
          <a:p>
            <a:fld id="{61696EC4-B4CF-4701-AD06-A8439D6D8E12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862948F-D5FC-499A-8B74-0B5A4CF727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6000" y="296244"/>
            <a:ext cx="6869178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>
              <a:defRPr/>
            </a:lvl1pPr>
          </a:lstStyle>
          <a:p>
            <a:r>
              <a:rPr lang="en-US" altLang="de-DE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11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99" y="296244"/>
            <a:ext cx="5997925" cy="57598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altLang="de-DE" dirty="0"/>
              <a:t>Click to add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000" y="1187341"/>
            <a:ext cx="8351999" cy="339363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altLang="de-DE" dirty="0"/>
              <a:t>Karlsruher Institute </a:t>
            </a:r>
            <a:r>
              <a:rPr lang="de-DE" altLang="de-DE" dirty="0" err="1"/>
              <a:t>for</a:t>
            </a:r>
            <a:r>
              <a:rPr lang="de-DE" altLang="de-DE" dirty="0"/>
              <a:t> Technology (KIT).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           </a:t>
            </a:r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107947" y="4741374"/>
            <a:ext cx="8928107" cy="745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>
            <a:extLst>
              <a:ext uri="{FF2B5EF4-FFF2-40B4-BE49-F238E27FC236}">
                <a16:creationId xmlns:a16="http://schemas.microsoft.com/office/drawing/2014/main" id="{49C6492B-9F9B-4588-8AB6-62DBF42A6EA9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463" y="390718"/>
            <a:ext cx="951536" cy="440856"/>
          </a:xfrm>
          <a:prstGeom prst="rect">
            <a:avLst/>
          </a:prstGeom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27234" y="4748824"/>
            <a:ext cx="1150766" cy="39626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D440409C-9897-4940-8DB3-931E759C1E19}" type="datetime3">
              <a:rPr lang="en-US" smtClean="0"/>
              <a:pPr/>
              <a:t>22 November 2022</a:t>
            </a:fld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6000" y="4748824"/>
            <a:ext cx="326368" cy="39626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b="1">
                <a:solidFill>
                  <a:schemeClr val="tx1"/>
                </a:solidFill>
              </a:defRPr>
            </a:lvl1pPr>
          </a:lstStyle>
          <a:p>
            <a:fld id="{61696EC4-B4CF-4701-AD06-A8439D6D8E1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74D87B36-D57F-487F-9086-156B2F77E750}"/>
              </a:ext>
            </a:extLst>
          </p:cNvPr>
          <p:cNvSpPr txBox="1">
            <a:spLocks/>
          </p:cNvSpPr>
          <p:nvPr userDrawn="1"/>
        </p:nvSpPr>
        <p:spPr>
          <a:xfrm>
            <a:off x="1700330" y="4748824"/>
            <a:ext cx="3681295" cy="39626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900" dirty="0"/>
              <a:t>  </a:t>
            </a:r>
          </a:p>
        </p:txBody>
      </p:sp>
      <p:sp>
        <p:nvSpPr>
          <p:cNvPr id="18" name="Fußzeilenplatzhalter 4">
            <a:extLst>
              <a:ext uri="{FF2B5EF4-FFF2-40B4-BE49-F238E27FC236}">
                <a16:creationId xmlns:a16="http://schemas.microsoft.com/office/drawing/2014/main" id="{AE6A56DB-B5EE-4225-952A-4A1FEE4F4716}"/>
              </a:ext>
            </a:extLst>
          </p:cNvPr>
          <p:cNvSpPr txBox="1">
            <a:spLocks/>
          </p:cNvSpPr>
          <p:nvPr userDrawn="1"/>
        </p:nvSpPr>
        <p:spPr>
          <a:xfrm>
            <a:off x="5381626" y="4748824"/>
            <a:ext cx="3368878" cy="39626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noProof="0" dirty="0"/>
              <a:t>Karlsruhe Institute of Technology – Politecnico di Torino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28AB1A-934B-672D-5809-8E303924EC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7" t="23868" r="7438" b="23077"/>
          <a:stretch/>
        </p:blipFill>
        <p:spPr>
          <a:xfrm>
            <a:off x="6517677" y="387948"/>
            <a:ext cx="1005943" cy="4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40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94" r:id="rId3"/>
    <p:sldLayoutId id="2147483693" r:id="rId4"/>
    <p:sldLayoutId id="2147483692" r:id="rId5"/>
    <p:sldLayoutId id="2147483695" r:id="rId6"/>
    <p:sldLayoutId id="2147483691" r:id="rId7"/>
    <p:sldLayoutId id="2147483677" r:id="rId8"/>
    <p:sldLayoutId id="2147483687" r:id="rId9"/>
    <p:sldLayoutId id="2147483678" r:id="rId10"/>
    <p:sldLayoutId id="2147483686" r:id="rId11"/>
    <p:sldLayoutId id="2147483688" r:id="rId12"/>
    <p:sldLayoutId id="2147483689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90" r:id="rId20"/>
  </p:sldLayoutIdLst>
  <p:hf hdr="0" ftr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lang="en-US" sz="2800" b="1" kern="1200" dirty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03652" indent="-203652" algn="l" defTabSz="68598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24"/>
        </a:buBlip>
        <a:defRPr sz="20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1pPr>
      <a:lvl2pPr marL="470423" indent="-203652" algn="l" defTabSz="68598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24"/>
        </a:buBlip>
        <a:defRPr sz="18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2pPr>
      <a:lvl3pPr marL="737194" indent="-198888" algn="l" defTabSz="67407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24"/>
        </a:buBlip>
        <a:defRPr sz="16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3pPr>
      <a:lvl4pPr marL="1008729" indent="-203652" algn="l" defTabSz="68598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24"/>
        </a:buBlip>
        <a:defRPr sz="16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4pPr>
      <a:lvl5pPr marL="1275500" indent="-198888" algn="l" defTabSz="685983" rtl="0" eaLnBrk="1" latinLnBrk="0" hangingPunct="1">
        <a:lnSpc>
          <a:spcPct val="90000"/>
        </a:lnSpc>
        <a:spcBef>
          <a:spcPts val="360"/>
        </a:spcBef>
        <a:buSzPct val="88000"/>
        <a:buFontTx/>
        <a:buBlip>
          <a:blip r:embed="rId24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00" userDrawn="1">
          <p15:clr>
            <a:srgbClr val="F26B43"/>
          </p15:clr>
        </p15:guide>
        <p15:guide id="3" orient="horz" pos="464" userDrawn="1">
          <p15:clr>
            <a:srgbClr val="F26B43"/>
          </p15:clr>
        </p15:guide>
        <p15:guide id="4" pos="4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430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10" Type="http://schemas.openxmlformats.org/officeDocument/2006/relationships/image" Target="../media/image16.sv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sv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A picture containing case&#10;&#10;Description automatically generated">
            <a:extLst>
              <a:ext uri="{FF2B5EF4-FFF2-40B4-BE49-F238E27FC236}">
                <a16:creationId xmlns:a16="http://schemas.microsoft.com/office/drawing/2014/main" id="{D0959DB8-1790-9AEC-EC6C-7F7A75595E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38" b="30238"/>
          <a:stretch>
            <a:fillRect/>
          </a:stretch>
        </p:blipFill>
        <p:spPr>
          <a:prstGeom prst="round2DiagRect">
            <a:avLst>
              <a:gd name="adj1" fmla="val 8283"/>
              <a:gd name="adj2" fmla="val 8317"/>
            </a:avLst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5A6F4E-5953-9E86-B10E-FA3D2F4A74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5443" y="1303339"/>
            <a:ext cx="8524557" cy="285114"/>
          </a:xfrm>
        </p:spPr>
        <p:txBody>
          <a:bodyPr>
            <a:noAutofit/>
          </a:bodyPr>
          <a:lstStyle/>
          <a:p>
            <a:r>
              <a:rPr lang="en-US" sz="2400" dirty="0"/>
              <a:t>Master Thesis of Marco Giolitti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4A7E361-585C-EAD5-F4AF-2F0F7D7355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0675" y="1694817"/>
            <a:ext cx="8515675" cy="285114"/>
          </a:xfrm>
        </p:spPr>
        <p:txBody>
          <a:bodyPr>
            <a:normAutofit/>
          </a:bodyPr>
          <a:lstStyle/>
          <a:p>
            <a:r>
              <a:rPr lang="en-US" sz="2000" dirty="0"/>
              <a:t>Surface Passivation Strategies of Perovskite Solar Cells</a:t>
            </a: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FC8004D1-E184-74CB-5A6C-BD37C74CFF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7" b="18758"/>
          <a:stretch/>
        </p:blipFill>
        <p:spPr>
          <a:xfrm>
            <a:off x="6736505" y="299677"/>
            <a:ext cx="2159845" cy="897299"/>
          </a:xfrm>
          <a:prstGeom prst="rect">
            <a:avLst/>
          </a:prstGeom>
        </p:spPr>
      </p:pic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9C73DD06-71E4-CACE-6AF5-B9A3C6556FB1}"/>
              </a:ext>
            </a:extLst>
          </p:cNvPr>
          <p:cNvSpPr txBox="1">
            <a:spLocks/>
          </p:cNvSpPr>
          <p:nvPr/>
        </p:nvSpPr>
        <p:spPr>
          <a:xfrm>
            <a:off x="380675" y="2086294"/>
            <a:ext cx="3540161" cy="28511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55600" indent="0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17550" indent="0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73150" indent="0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435100" indent="0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Reviewers: U. W. Paetzold, F. Bella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ABC6F085-BC3D-94C0-C4EB-5DA86A60C050}"/>
              </a:ext>
            </a:extLst>
          </p:cNvPr>
          <p:cNvSpPr txBox="1">
            <a:spLocks/>
          </p:cNvSpPr>
          <p:nvPr/>
        </p:nvSpPr>
        <p:spPr>
          <a:xfrm>
            <a:off x="4807527" y="2087479"/>
            <a:ext cx="4088823" cy="28511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55600" indent="0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17550" indent="0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73150" indent="0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435100" indent="0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 typeface="Arial" panose="020B0604020202020204" pitchFamily="34" charset="0"/>
              <a:buNone/>
              <a:defRPr sz="1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Advisor: M. A. Ruiz-Preciado</a:t>
            </a:r>
          </a:p>
        </p:txBody>
      </p:sp>
    </p:spTree>
    <p:extLst>
      <p:ext uri="{BB962C8B-B14F-4D97-AF65-F5344CB8AC3E}">
        <p14:creationId xmlns:p14="http://schemas.microsoft.com/office/powerpoint/2010/main" val="2741620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10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Fluorinated dual treatments</a:t>
            </a:r>
          </a:p>
        </p:txBody>
      </p:sp>
      <p:sp>
        <p:nvSpPr>
          <p:cNvPr id="9" name="Content Placeholder 30">
            <a:extLst>
              <a:ext uri="{FF2B5EF4-FFF2-40B4-BE49-F238E27FC236}">
                <a16:creationId xmlns:a16="http://schemas.microsoft.com/office/drawing/2014/main" id="{8E1A063C-153F-DD4E-6CF9-1312B5FD29AD}"/>
              </a:ext>
            </a:extLst>
          </p:cNvPr>
          <p:cNvSpPr txBox="1">
            <a:spLocks/>
          </p:cNvSpPr>
          <p:nvPr/>
        </p:nvSpPr>
        <p:spPr>
          <a:xfrm>
            <a:off x="396000" y="2244100"/>
            <a:ext cx="3765550" cy="491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/>
              <a:t>Again higher real performance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E7056E-1570-1B05-2114-201DBEBCE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34" y="2655070"/>
            <a:ext cx="2526406" cy="2011680"/>
          </a:xfrm>
          <a:prstGeom prst="rect">
            <a:avLst/>
          </a:prstGeo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A4F56129-6BAA-C3DD-A23C-38EED1F5D4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7" b="2436"/>
          <a:stretch/>
        </p:blipFill>
        <p:spPr>
          <a:xfrm>
            <a:off x="5217068" y="1164598"/>
            <a:ext cx="3530932" cy="3502152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1B8D955-4449-8E84-296A-B410D2ED2B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0" r="10888" b="90267"/>
          <a:stretch/>
        </p:blipFill>
        <p:spPr>
          <a:xfrm>
            <a:off x="4671901" y="872234"/>
            <a:ext cx="4303873" cy="292364"/>
          </a:xfrm>
          <a:prstGeom prst="rect">
            <a:avLst/>
          </a:prstGeom>
        </p:spPr>
      </p:pic>
      <p:sp>
        <p:nvSpPr>
          <p:cNvPr id="21" name="Content Placeholder 30">
            <a:extLst>
              <a:ext uri="{FF2B5EF4-FFF2-40B4-BE49-F238E27FC236}">
                <a16:creationId xmlns:a16="http://schemas.microsoft.com/office/drawing/2014/main" id="{A98954E1-B314-0141-5DDE-AA41DC500BCF}"/>
              </a:ext>
            </a:extLst>
          </p:cNvPr>
          <p:cNvSpPr txBox="1">
            <a:spLocks/>
          </p:cNvSpPr>
          <p:nvPr/>
        </p:nvSpPr>
        <p:spPr>
          <a:xfrm>
            <a:off x="396000" y="1188001"/>
            <a:ext cx="3765550" cy="86629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Cs</a:t>
            </a:r>
            <a:r>
              <a:rPr lang="en-US" sz="2000" baseline="-25000" dirty="0"/>
              <a:t>0.05</a:t>
            </a:r>
            <a:r>
              <a:rPr lang="en-US" sz="2000" dirty="0"/>
              <a:t>MA</a:t>
            </a:r>
            <a:r>
              <a:rPr lang="en-US" sz="2000" baseline="-25000" dirty="0"/>
              <a:t>0.1</a:t>
            </a:r>
            <a:r>
              <a:rPr lang="en-US" sz="2000" dirty="0"/>
              <a:t>FA</a:t>
            </a:r>
            <a:r>
              <a:rPr lang="en-US" sz="2000" baseline="-25000" dirty="0"/>
              <a:t>0.85</a:t>
            </a:r>
            <a:r>
              <a:rPr lang="en-US" sz="2000" dirty="0"/>
              <a:t>Pb(I</a:t>
            </a:r>
            <a:r>
              <a:rPr lang="en-US" sz="2000" baseline="-25000" dirty="0"/>
              <a:t>0.9</a:t>
            </a:r>
            <a:r>
              <a:rPr lang="en-US" sz="2000" dirty="0"/>
              <a:t>Br</a:t>
            </a:r>
            <a:r>
              <a:rPr lang="en-US" sz="2000" baseline="-25000" dirty="0"/>
              <a:t>0.1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endParaRPr lang="en-US" dirty="0"/>
          </a:p>
          <a:p>
            <a:pPr>
              <a:lnSpc>
                <a:spcPts val="2800"/>
              </a:lnSpc>
            </a:pPr>
            <a:r>
              <a:rPr lang="en-US" dirty="0"/>
              <a:t>Inferior J</a:t>
            </a:r>
            <a:r>
              <a:rPr lang="en-US" baseline="-25000" dirty="0"/>
              <a:t>SC</a:t>
            </a:r>
            <a:r>
              <a:rPr lang="en-US" dirty="0"/>
              <a:t> and FF</a:t>
            </a:r>
          </a:p>
        </p:txBody>
      </p:sp>
    </p:spTree>
    <p:extLst>
      <p:ext uri="{BB962C8B-B14F-4D97-AF65-F5344CB8AC3E}">
        <p14:creationId xmlns:p14="http://schemas.microsoft.com/office/powerpoint/2010/main" val="289534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11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Double cation perovskite</a:t>
            </a:r>
          </a:p>
        </p:txBody>
      </p:sp>
      <p:sp>
        <p:nvSpPr>
          <p:cNvPr id="21" name="Content Placeholder 30">
            <a:extLst>
              <a:ext uri="{FF2B5EF4-FFF2-40B4-BE49-F238E27FC236}">
                <a16:creationId xmlns:a16="http://schemas.microsoft.com/office/drawing/2014/main" id="{A98954E1-B314-0141-5DDE-AA41DC500BCF}"/>
              </a:ext>
            </a:extLst>
          </p:cNvPr>
          <p:cNvSpPr txBox="1">
            <a:spLocks/>
          </p:cNvSpPr>
          <p:nvPr/>
        </p:nvSpPr>
        <p:spPr>
          <a:xfrm>
            <a:off x="396000" y="1188000"/>
            <a:ext cx="3765550" cy="145821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Cs</a:t>
            </a:r>
            <a:r>
              <a:rPr lang="en-US" baseline="-25000" dirty="0"/>
              <a:t>0.12</a:t>
            </a:r>
            <a:r>
              <a:rPr lang="en-US" dirty="0"/>
              <a:t>FA</a:t>
            </a:r>
            <a:r>
              <a:rPr lang="en-US" baseline="-25000" dirty="0"/>
              <a:t>0.88</a:t>
            </a:r>
            <a:r>
              <a:rPr lang="en-US" dirty="0"/>
              <a:t>PbI</a:t>
            </a:r>
            <a:r>
              <a:rPr lang="en-US" baseline="-25000" dirty="0"/>
              <a:t>3</a:t>
            </a:r>
          </a:p>
          <a:p>
            <a:pPr>
              <a:lnSpc>
                <a:spcPts val="2800"/>
              </a:lnSpc>
            </a:pPr>
            <a:r>
              <a:rPr lang="en-US" dirty="0"/>
              <a:t>Similar V</a:t>
            </a:r>
            <a:r>
              <a:rPr lang="en-US" baseline="-25000" dirty="0"/>
              <a:t>OC</a:t>
            </a:r>
            <a:r>
              <a:rPr lang="en-US" dirty="0"/>
              <a:t> boost</a:t>
            </a:r>
          </a:p>
          <a:p>
            <a:pPr>
              <a:lnSpc>
                <a:spcPts val="2800"/>
              </a:lnSpc>
            </a:pPr>
            <a:r>
              <a:rPr lang="en-US" dirty="0"/>
              <a:t>No drop in J</a:t>
            </a:r>
            <a:r>
              <a:rPr lang="en-US" baseline="-25000" dirty="0"/>
              <a:t>SC</a:t>
            </a:r>
            <a:r>
              <a:rPr lang="en-US" dirty="0"/>
              <a:t> and FF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E5F86E4-5702-83AF-49FA-E95AA6C18F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9" r="4181" b="90692"/>
          <a:stretch/>
        </p:blipFill>
        <p:spPr>
          <a:xfrm>
            <a:off x="5291850" y="857717"/>
            <a:ext cx="3524836" cy="2864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88CD129-6AE2-C318-D40A-9EFB2D100F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5" b="1968"/>
          <a:stretch/>
        </p:blipFill>
        <p:spPr>
          <a:xfrm>
            <a:off x="5223164" y="1171707"/>
            <a:ext cx="3524836" cy="34944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E58FEB-0B51-B205-4B75-A7F59EFD64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34" y="2646217"/>
            <a:ext cx="2526406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3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12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Photoluminescence quantum yield</a:t>
            </a:r>
          </a:p>
        </p:txBody>
      </p:sp>
      <p:sp>
        <p:nvSpPr>
          <p:cNvPr id="21" name="Content Placeholder 30">
            <a:extLst>
              <a:ext uri="{FF2B5EF4-FFF2-40B4-BE49-F238E27FC236}">
                <a16:creationId xmlns:a16="http://schemas.microsoft.com/office/drawing/2014/main" id="{A98954E1-B314-0141-5DDE-AA41DC500BCF}"/>
              </a:ext>
            </a:extLst>
          </p:cNvPr>
          <p:cNvSpPr txBox="1">
            <a:spLocks/>
          </p:cNvSpPr>
          <p:nvPr/>
        </p:nvSpPr>
        <p:spPr>
          <a:xfrm>
            <a:off x="396000" y="1188000"/>
            <a:ext cx="3765550" cy="145821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Cs</a:t>
            </a:r>
            <a:r>
              <a:rPr lang="en-US" sz="2000" baseline="-25000" dirty="0"/>
              <a:t>0.05</a:t>
            </a:r>
            <a:r>
              <a:rPr lang="en-US" sz="2000" dirty="0"/>
              <a:t>MA</a:t>
            </a:r>
            <a:r>
              <a:rPr lang="en-US" sz="2000" baseline="-25000" dirty="0"/>
              <a:t>0.1</a:t>
            </a:r>
            <a:r>
              <a:rPr lang="en-US" sz="2000" dirty="0"/>
              <a:t>FA</a:t>
            </a:r>
            <a:r>
              <a:rPr lang="en-US" sz="2000" baseline="-25000" dirty="0"/>
              <a:t>0.85</a:t>
            </a:r>
            <a:r>
              <a:rPr lang="en-US" sz="2000" dirty="0"/>
              <a:t>Pb(I</a:t>
            </a:r>
            <a:r>
              <a:rPr lang="en-US" sz="2000" baseline="-25000" dirty="0"/>
              <a:t>0.9</a:t>
            </a:r>
            <a:r>
              <a:rPr lang="en-US" sz="2000" dirty="0"/>
              <a:t>Br</a:t>
            </a:r>
            <a:r>
              <a:rPr lang="en-US" sz="2000" baseline="-25000" dirty="0"/>
              <a:t>0.1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endParaRPr lang="en-US" dirty="0"/>
          </a:p>
          <a:p>
            <a:pPr>
              <a:lnSpc>
                <a:spcPts val="2800"/>
              </a:lnSpc>
            </a:pPr>
            <a:r>
              <a:rPr lang="en-US" dirty="0"/>
              <a:t>V</a:t>
            </a:r>
            <a:r>
              <a:rPr lang="en-US" baseline="-25000" dirty="0"/>
              <a:t>OC</a:t>
            </a:r>
            <a:r>
              <a:rPr lang="en-US" dirty="0"/>
              <a:t> boost of 30 to 40 mV</a:t>
            </a:r>
          </a:p>
          <a:p>
            <a:pPr>
              <a:lnSpc>
                <a:spcPts val="2800"/>
              </a:lnSpc>
            </a:pPr>
            <a:endParaRPr lang="en-US" dirty="0"/>
          </a:p>
        </p:txBody>
      </p:sp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C8CA0311-9118-326E-AB14-C465F81B48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78341"/>
            <a:ext cx="2838043" cy="2286000"/>
          </a:xfrm>
          <a:prstGeom prst="rect">
            <a:avLst/>
          </a:prstGeom>
        </p:spPr>
      </p:pic>
      <p:pic>
        <p:nvPicPr>
          <p:cNvPr id="15" name="Picture 14" descr="Chart, diagram&#10;&#10;Description automatically generated with medium confidence">
            <a:extLst>
              <a:ext uri="{FF2B5EF4-FFF2-40B4-BE49-F238E27FC236}">
                <a16:creationId xmlns:a16="http://schemas.microsoft.com/office/drawing/2014/main" id="{24A6BB21-2901-861B-62B8-534F2AA5F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68" y="2178341"/>
            <a:ext cx="2838043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000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13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CELIV characterization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235E1948-1BF4-114C-11C5-6E942E31F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00" y="1188001"/>
            <a:ext cx="5852400" cy="715862"/>
          </a:xfrm>
        </p:spPr>
        <p:txBody>
          <a:bodyPr>
            <a:normAutofit/>
          </a:bodyPr>
          <a:lstStyle/>
          <a:p>
            <a:r>
              <a:rPr lang="en-US" dirty="0"/>
              <a:t>Charge extraction with linearly increasing voltage</a:t>
            </a:r>
          </a:p>
          <a:p>
            <a:pPr>
              <a:lnSpc>
                <a:spcPts val="2800"/>
              </a:lnSpc>
            </a:pPr>
            <a:r>
              <a:rPr lang="en-US" sz="2000" dirty="0"/>
              <a:t>Cs</a:t>
            </a:r>
            <a:r>
              <a:rPr lang="en-US" sz="2000" baseline="-25000" dirty="0"/>
              <a:t>0.05</a:t>
            </a:r>
            <a:r>
              <a:rPr lang="en-US" sz="2000" dirty="0"/>
              <a:t>MA</a:t>
            </a:r>
            <a:r>
              <a:rPr lang="en-US" sz="2000" baseline="-25000" dirty="0"/>
              <a:t>0.1</a:t>
            </a:r>
            <a:r>
              <a:rPr lang="en-US" sz="2000" dirty="0"/>
              <a:t>FA</a:t>
            </a:r>
            <a:r>
              <a:rPr lang="en-US" sz="2000" baseline="-25000" dirty="0"/>
              <a:t>0.85</a:t>
            </a:r>
            <a:r>
              <a:rPr lang="en-US" sz="2000" dirty="0"/>
              <a:t>Pb(I</a:t>
            </a:r>
            <a:r>
              <a:rPr lang="en-US" sz="2000" baseline="-25000" dirty="0"/>
              <a:t>0.9</a:t>
            </a:r>
            <a:r>
              <a:rPr lang="en-US" sz="2000" dirty="0"/>
              <a:t>Br</a:t>
            </a:r>
            <a:r>
              <a:rPr lang="en-US" sz="2000" baseline="-25000" dirty="0"/>
              <a:t>0.1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E3840CC-07F6-E051-A873-25AEDA7C5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907" y="2058680"/>
            <a:ext cx="2504082" cy="20116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830587-DE69-786F-0F0A-1A48E46F19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797" y="2058680"/>
            <a:ext cx="2451101" cy="201168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66BE04E-58C4-DD1C-0EFF-BB1E646E65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9" r="8239" b="57423"/>
          <a:stretch/>
        </p:blipFill>
        <p:spPr>
          <a:xfrm>
            <a:off x="396000" y="1937418"/>
            <a:ext cx="3188772" cy="127025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CF3DD04-F506-5A42-2EEA-E2DEF4D659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9" t="53863" r="8239" b="3559"/>
          <a:stretch/>
        </p:blipFill>
        <p:spPr>
          <a:xfrm>
            <a:off x="396000" y="3241225"/>
            <a:ext cx="3188772" cy="1270252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2817266-F444-F205-7F57-89E713449C3F}"/>
              </a:ext>
            </a:extLst>
          </p:cNvPr>
          <p:cNvCxnSpPr>
            <a:cxnSpLocks/>
          </p:cNvCxnSpPr>
          <p:nvPr/>
        </p:nvCxnSpPr>
        <p:spPr>
          <a:xfrm flipV="1">
            <a:off x="2731650" y="2571480"/>
            <a:ext cx="140667" cy="2127"/>
          </a:xfrm>
          <a:prstGeom prst="straightConnector1">
            <a:avLst/>
          </a:prstGeom>
          <a:ln w="9525">
            <a:solidFill>
              <a:schemeClr val="tx1"/>
            </a:solidFill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>
            <a:extLst>
              <a:ext uri="{FF2B5EF4-FFF2-40B4-BE49-F238E27FC236}">
                <a16:creationId xmlns:a16="http://schemas.microsoft.com/office/drawing/2014/main" id="{3DDF00FE-D8CE-270D-27EF-7DF6708B414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812" y="3241225"/>
            <a:ext cx="1576864" cy="1270252"/>
          </a:xfrm>
          <a:prstGeom prst="rect">
            <a:avLst/>
          </a:prstGeom>
        </p:spPr>
      </p:pic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665BABC6-B4AC-40A5-A48C-E554C5614B8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912" y="2058680"/>
            <a:ext cx="2498072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5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14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X-ray diffraction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235E1948-1BF4-114C-11C5-6E942E31F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00" y="1188000"/>
            <a:ext cx="5852400" cy="1188055"/>
          </a:xfrm>
        </p:spPr>
        <p:txBody>
          <a:bodyPr>
            <a:normAutofit/>
          </a:bodyPr>
          <a:lstStyle/>
          <a:p>
            <a:r>
              <a:rPr lang="en-US" sz="2000" dirty="0"/>
              <a:t>Cs</a:t>
            </a:r>
            <a:r>
              <a:rPr lang="en-US" sz="2000" baseline="-25000" dirty="0"/>
              <a:t>0.05</a:t>
            </a:r>
            <a:r>
              <a:rPr lang="en-US" sz="2000" dirty="0"/>
              <a:t>MA</a:t>
            </a:r>
            <a:r>
              <a:rPr lang="en-US" sz="2000" baseline="-25000" dirty="0"/>
              <a:t>0.1</a:t>
            </a:r>
            <a:r>
              <a:rPr lang="en-US" sz="2000" dirty="0"/>
              <a:t>FA</a:t>
            </a:r>
            <a:r>
              <a:rPr lang="en-US" sz="2000" baseline="-25000" dirty="0"/>
              <a:t>0.85</a:t>
            </a:r>
            <a:r>
              <a:rPr lang="en-US" sz="2000" dirty="0"/>
              <a:t>Pb(I</a:t>
            </a:r>
            <a:r>
              <a:rPr lang="en-US" sz="2000" baseline="-25000" dirty="0"/>
              <a:t>0.9</a:t>
            </a:r>
            <a:r>
              <a:rPr lang="en-US" sz="2000" dirty="0"/>
              <a:t>Br</a:t>
            </a:r>
            <a:r>
              <a:rPr lang="en-US" sz="2000" baseline="-25000" dirty="0"/>
              <a:t>0.1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endParaRPr lang="en-US" dirty="0"/>
          </a:p>
          <a:p>
            <a:pPr>
              <a:lnSpc>
                <a:spcPts val="2800"/>
              </a:lnSpc>
            </a:pPr>
            <a:r>
              <a:rPr lang="en-US" dirty="0"/>
              <a:t>Indications of 2D phases with PEACl treatment</a:t>
            </a:r>
          </a:p>
          <a:p>
            <a:pPr>
              <a:lnSpc>
                <a:spcPts val="2800"/>
              </a:lnSpc>
            </a:pPr>
            <a:r>
              <a:rPr lang="en-US" dirty="0"/>
              <a:t>Largely unaffected 3D lattice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E5F6A3-5D4C-DF26-165E-7AD609910A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" t="4630" r="8571"/>
          <a:stretch/>
        </p:blipFill>
        <p:spPr>
          <a:xfrm>
            <a:off x="2580230" y="2286875"/>
            <a:ext cx="3983540" cy="2235703"/>
          </a:xfrm>
          <a:prstGeom prst="rect">
            <a:avLst/>
          </a:prstGeom>
        </p:spPr>
      </p:pic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1860AEFE-8FEE-C0E0-8817-F45CA9AC95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91" t="30428" r="34349" b="36930"/>
          <a:stretch/>
        </p:blipFill>
        <p:spPr>
          <a:xfrm>
            <a:off x="6839422" y="2864712"/>
            <a:ext cx="228923" cy="2086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C2D137-CE67-C200-FAA5-5C57749C7FCD}"/>
              </a:ext>
            </a:extLst>
          </p:cNvPr>
          <p:cNvSpPr txBox="1"/>
          <p:nvPr/>
        </p:nvSpPr>
        <p:spPr>
          <a:xfrm>
            <a:off x="7030228" y="2799758"/>
            <a:ext cx="180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badi" panose="020B0604020104020204" pitchFamily="34" charset="0"/>
              </a:rPr>
              <a:t>: 3D perovskite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2C9175-2F21-E6DF-916D-188E3FB68668}"/>
              </a:ext>
            </a:extLst>
          </p:cNvPr>
          <p:cNvSpPr txBox="1"/>
          <p:nvPr/>
        </p:nvSpPr>
        <p:spPr>
          <a:xfrm>
            <a:off x="7170197" y="3035394"/>
            <a:ext cx="180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badi" panose="020B0604020104020204" pitchFamily="34" charset="0"/>
              </a:rPr>
              <a:t>peaks</a:t>
            </a:r>
          </a:p>
        </p:txBody>
      </p:sp>
    </p:spTree>
    <p:extLst>
      <p:ext uri="{BB962C8B-B14F-4D97-AF65-F5344CB8AC3E}">
        <p14:creationId xmlns:p14="http://schemas.microsoft.com/office/powerpoint/2010/main" val="792960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235E1948-1BF4-114C-11C5-6E942E31F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Composition: </a:t>
            </a:r>
            <a:r>
              <a:rPr lang="en-US" sz="2000" dirty="0"/>
              <a:t>Cs</a:t>
            </a:r>
            <a:r>
              <a:rPr lang="en-US" sz="2000" baseline="-25000" dirty="0"/>
              <a:t>0.05</a:t>
            </a:r>
            <a:r>
              <a:rPr lang="en-US" sz="2000" dirty="0"/>
              <a:t>MA</a:t>
            </a:r>
            <a:r>
              <a:rPr lang="en-US" sz="2000" baseline="-25000" dirty="0"/>
              <a:t>0.1</a:t>
            </a:r>
            <a:r>
              <a:rPr lang="en-US" sz="2000" dirty="0"/>
              <a:t>FA</a:t>
            </a:r>
            <a:r>
              <a:rPr lang="en-US" sz="2000" baseline="-25000" dirty="0"/>
              <a:t>0.85</a:t>
            </a:r>
            <a:r>
              <a:rPr lang="en-US" sz="2000" dirty="0"/>
              <a:t>Pb(I</a:t>
            </a:r>
            <a:r>
              <a:rPr lang="en-US" sz="2000" baseline="-25000" dirty="0"/>
              <a:t>0.9</a:t>
            </a:r>
            <a:r>
              <a:rPr lang="en-US" sz="2000" dirty="0"/>
              <a:t>Br</a:t>
            </a:r>
            <a:r>
              <a:rPr lang="en-US" sz="2000" baseline="-25000" dirty="0"/>
              <a:t>0.1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endParaRPr lang="en-US" dirty="0"/>
          </a:p>
          <a:p>
            <a:pPr>
              <a:lnSpc>
                <a:spcPts val="4800"/>
              </a:lnSpc>
            </a:pPr>
            <a:r>
              <a:rPr lang="en-US" dirty="0"/>
              <a:t>Optimized PEA-based surface treatments increase V</a:t>
            </a:r>
            <a:r>
              <a:rPr lang="en-US" baseline="-25000" dirty="0"/>
              <a:t>OC</a:t>
            </a:r>
            <a:r>
              <a:rPr lang="en-US" dirty="0"/>
              <a:t> by up to 40 mV</a:t>
            </a:r>
            <a:endParaRPr lang="en-US" baseline="-25000" dirty="0"/>
          </a:p>
          <a:p>
            <a:pPr>
              <a:lnSpc>
                <a:spcPts val="4800"/>
              </a:lnSpc>
            </a:pPr>
            <a:r>
              <a:rPr lang="en-US" dirty="0"/>
              <a:t>Higher J</a:t>
            </a:r>
            <a:r>
              <a:rPr lang="en-US" baseline="-25000" dirty="0"/>
              <a:t>SC</a:t>
            </a:r>
            <a:r>
              <a:rPr lang="en-US" dirty="0"/>
              <a:t> for dual treatments</a:t>
            </a:r>
          </a:p>
          <a:p>
            <a:pPr>
              <a:lnSpc>
                <a:spcPts val="4800"/>
              </a:lnSpc>
            </a:pPr>
            <a:r>
              <a:rPr lang="en-US" dirty="0"/>
              <a:t>PCE improvement close to 1%</a:t>
            </a:r>
            <a:r>
              <a:rPr lang="en-US" baseline="-25000" dirty="0"/>
              <a:t>abs</a:t>
            </a:r>
            <a:r>
              <a:rPr lang="en-US" dirty="0"/>
              <a:t> with </a:t>
            </a:r>
            <a:r>
              <a:rPr lang="en-US" dirty="0" err="1"/>
              <a:t>PEACl+MAI</a:t>
            </a:r>
            <a:r>
              <a:rPr lang="en-US" dirty="0"/>
              <a:t> treatment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15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638174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235E1948-1BF4-114C-11C5-6E942E31F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188000"/>
            <a:ext cx="8382000" cy="3365893"/>
          </a:xfrm>
        </p:spPr>
        <p:txBody>
          <a:bodyPr>
            <a:normAutofit/>
          </a:bodyPr>
          <a:lstStyle/>
          <a:p>
            <a:r>
              <a:rPr lang="en-US" dirty="0"/>
              <a:t>Composition: Cs</a:t>
            </a:r>
            <a:r>
              <a:rPr lang="en-US" baseline="-25000" dirty="0"/>
              <a:t>0.12</a:t>
            </a:r>
            <a:r>
              <a:rPr lang="en-US" dirty="0"/>
              <a:t>FA</a:t>
            </a:r>
            <a:r>
              <a:rPr lang="en-US" baseline="-25000" dirty="0"/>
              <a:t>0.88</a:t>
            </a:r>
            <a:r>
              <a:rPr lang="en-US" dirty="0"/>
              <a:t>PbI</a:t>
            </a:r>
            <a:r>
              <a:rPr lang="en-US" baseline="-25000" dirty="0"/>
              <a:t>3</a:t>
            </a:r>
            <a:endParaRPr lang="en-US" dirty="0"/>
          </a:p>
          <a:p>
            <a:pPr>
              <a:lnSpc>
                <a:spcPts val="4800"/>
              </a:lnSpc>
            </a:pPr>
            <a:r>
              <a:rPr lang="en-US" dirty="0"/>
              <a:t>Surface treatments boost V</a:t>
            </a:r>
            <a:r>
              <a:rPr lang="en-US" baseline="-25000" dirty="0"/>
              <a:t>OC </a:t>
            </a:r>
            <a:r>
              <a:rPr lang="en-US" dirty="0"/>
              <a:t>by 40 mV and do not decrease FF and J</a:t>
            </a:r>
            <a:r>
              <a:rPr lang="en-US" baseline="-25000" dirty="0"/>
              <a:t>SC</a:t>
            </a:r>
            <a:endParaRPr lang="en-US" dirty="0"/>
          </a:p>
          <a:p>
            <a:pPr>
              <a:lnSpc>
                <a:spcPts val="4800"/>
              </a:lnSpc>
            </a:pPr>
            <a:r>
              <a:rPr lang="en-US" dirty="0"/>
              <a:t>PCE improvement of 1%</a:t>
            </a:r>
            <a:r>
              <a:rPr lang="en-US" baseline="-25000" dirty="0"/>
              <a:t>abs</a:t>
            </a:r>
            <a:r>
              <a:rPr lang="en-US" dirty="0"/>
              <a:t> with the single PEACl treatment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16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497240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3BDD-2D25-05A1-457C-791F8FBCD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4FB86-8C4C-4858-AC4F-936519BAC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17</a:t>
            </a:fld>
            <a:endParaRPr lang="en-US" noProof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8FE77AC-A4C6-5D87-B7F1-AF2A62A48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00" y="2284549"/>
            <a:ext cx="6869178" cy="575989"/>
          </a:xfrm>
        </p:spPr>
        <p:txBody>
          <a:bodyPr/>
          <a:lstStyle/>
          <a:p>
            <a:r>
              <a:rPr lang="en-US" dirty="0"/>
              <a:t>Thank you for the attention</a:t>
            </a:r>
          </a:p>
        </p:txBody>
      </p:sp>
    </p:spTree>
    <p:extLst>
      <p:ext uri="{BB962C8B-B14F-4D97-AF65-F5344CB8AC3E}">
        <p14:creationId xmlns:p14="http://schemas.microsoft.com/office/powerpoint/2010/main" val="13964154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3BDD-2D25-05A1-457C-791F8FBCD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4FB86-8C4C-4858-AC4F-936519BAC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18</a:t>
            </a:fld>
            <a:endParaRPr lang="en-US" noProof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8FE77AC-A4C6-5D87-B7F1-AF2A62A48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00" y="2284549"/>
            <a:ext cx="6869178" cy="575989"/>
          </a:xfrm>
        </p:spPr>
        <p:txBody>
          <a:bodyPr/>
          <a:lstStyle/>
          <a:p>
            <a:r>
              <a:rPr lang="en-US" dirty="0"/>
              <a:t>BACK-UP</a:t>
            </a:r>
          </a:p>
        </p:txBody>
      </p:sp>
    </p:spTree>
    <p:extLst>
      <p:ext uri="{BB962C8B-B14F-4D97-AF65-F5344CB8AC3E}">
        <p14:creationId xmlns:p14="http://schemas.microsoft.com/office/powerpoint/2010/main" val="3303295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3BAEB8-290F-FDB5-A876-1E71A8DA9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188001"/>
            <a:ext cx="8343900" cy="575990"/>
          </a:xfrm>
        </p:spPr>
        <p:txBody>
          <a:bodyPr/>
          <a:lstStyle/>
          <a:p>
            <a:r>
              <a:rPr lang="en-US" dirty="0"/>
              <a:t>Most of it is economically favorable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3BDD-2D25-05A1-457C-791F8FBCD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4FB86-8C4C-4858-AC4F-936519BAC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19</a:t>
            </a:fld>
            <a:endParaRPr lang="en-US" noProof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8FE77AC-A4C6-5D87-B7F1-AF2A62A4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Rooftop potential</a:t>
            </a:r>
          </a:p>
        </p:txBody>
      </p:sp>
      <p:pic>
        <p:nvPicPr>
          <p:cNvPr id="6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6438316D-8B74-555E-7197-F7F5B63BE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1763991"/>
            <a:ext cx="3383280" cy="2659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708E3C-8098-A797-D608-7B8CD27F85F2}"/>
              </a:ext>
            </a:extLst>
          </p:cNvPr>
          <p:cNvSpPr txBox="1"/>
          <p:nvPr/>
        </p:nvSpPr>
        <p:spPr>
          <a:xfrm>
            <a:off x="0" y="4502602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Bódis</a:t>
            </a:r>
            <a:r>
              <a:rPr lang="en-US" sz="1000" dirty="0"/>
              <a:t> et al., 2019, </a:t>
            </a:r>
            <a:r>
              <a:rPr lang="en-US" sz="1000" dirty="0" err="1"/>
              <a:t>doi</a:t>
            </a:r>
            <a:r>
              <a:rPr lang="en-US" sz="1000" dirty="0"/>
              <a:t>: 10.1016/j.rser.2019.109309</a:t>
            </a:r>
          </a:p>
        </p:txBody>
      </p:sp>
    </p:spTree>
    <p:extLst>
      <p:ext uri="{BB962C8B-B14F-4D97-AF65-F5344CB8AC3E}">
        <p14:creationId xmlns:p14="http://schemas.microsoft.com/office/powerpoint/2010/main" val="941221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9D7CCA5-BEF6-AC0A-CFB8-AE0D668FD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616660"/>
            <a:ext cx="8343900" cy="293723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800" dirty="0">
                <a:latin typeface="Abadi" panose="020B0604020104020204" pitchFamily="34" charset="0"/>
                <a:ea typeface="Kigelia" panose="020B0502040204020203" pitchFamily="34" charset="0"/>
                <a:cs typeface="Kigelia" panose="020B0502040204020203" pitchFamily="34" charset="0"/>
              </a:rPr>
              <a:t>Motivation – 3</a:t>
            </a:r>
            <a:endParaRPr lang="en-US" sz="1800" baseline="-25000" dirty="0">
              <a:latin typeface="Abadi" panose="020B0604020104020204" pitchFamily="34" charset="0"/>
              <a:ea typeface="Kigelia" panose="020B0502040204020203" pitchFamily="34" charset="0"/>
              <a:cs typeface="Kigelia" panose="020B0502040204020203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1800" dirty="0">
                <a:latin typeface="Abadi" panose="020B0604020104020204" pitchFamily="34" charset="0"/>
                <a:ea typeface="Kigelia" panose="020B0502040204020203" pitchFamily="34" charset="0"/>
                <a:cs typeface="Kigelia" panose="020B0502040204020203" pitchFamily="34" charset="0"/>
              </a:rPr>
              <a:t>Perovskite properties – 5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1800" dirty="0">
                <a:ea typeface="Kigelia" panose="020B0502040204020203" pitchFamily="34" charset="0"/>
                <a:cs typeface="Kigelia" panose="020B0502040204020203" pitchFamily="34" charset="0"/>
              </a:rPr>
              <a:t>Methods </a:t>
            </a:r>
            <a:r>
              <a:rPr lang="en-US" sz="1800" dirty="0">
                <a:latin typeface="Abadi" panose="020B0604020104020204" pitchFamily="34" charset="0"/>
                <a:ea typeface="Kigelia" panose="020B0502040204020203" pitchFamily="34" charset="0"/>
                <a:cs typeface="Kigelia" panose="020B0502040204020203" pitchFamily="34" charset="0"/>
              </a:rPr>
              <a:t>–</a:t>
            </a:r>
            <a:r>
              <a:rPr lang="en-US" sz="1800" dirty="0">
                <a:ea typeface="Kigelia" panose="020B0502040204020203" pitchFamily="34" charset="0"/>
                <a:cs typeface="Kigelia" panose="020B0502040204020203" pitchFamily="34" charset="0"/>
              </a:rPr>
              <a:t> 7</a:t>
            </a:r>
            <a:endParaRPr lang="en-US" sz="1800" dirty="0">
              <a:latin typeface="Abadi" panose="020B0604020104020204" pitchFamily="34" charset="0"/>
              <a:ea typeface="Kigelia" panose="020B0502040204020203" pitchFamily="34" charset="0"/>
              <a:cs typeface="Kigelia" panose="020B0502040204020203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1800" dirty="0">
                <a:latin typeface="Abadi" panose="020B0604020104020204" pitchFamily="34" charset="0"/>
                <a:ea typeface="Kigelia" panose="020B0502040204020203" pitchFamily="34" charset="0"/>
                <a:cs typeface="Kigelia" panose="020B0502040204020203" pitchFamily="34" charset="0"/>
              </a:rPr>
              <a:t>Treatments – 8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1800" dirty="0">
                <a:latin typeface="Abadi" panose="020B0604020104020204" pitchFamily="34" charset="0"/>
                <a:ea typeface="Kigelia" panose="020B0502040204020203" pitchFamily="34" charset="0"/>
                <a:cs typeface="Kigelia" panose="020B0502040204020203" pitchFamily="34" charset="0"/>
              </a:rPr>
              <a:t>Characterization – 12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1800" dirty="0">
                <a:latin typeface="Abadi" panose="020B0604020104020204" pitchFamily="34" charset="0"/>
                <a:ea typeface="Kigelia" panose="020B0502040204020203" pitchFamily="34" charset="0"/>
                <a:cs typeface="Kigelia" panose="020B0502040204020203" pitchFamily="34" charset="0"/>
              </a:rPr>
              <a:t>Conclusion </a:t>
            </a:r>
            <a:r>
              <a:rPr lang="en-US" sz="1800">
                <a:latin typeface="Abadi" panose="020B0604020104020204" pitchFamily="34" charset="0"/>
                <a:ea typeface="Kigelia" panose="020B0502040204020203" pitchFamily="34" charset="0"/>
                <a:cs typeface="Kigelia" panose="020B0502040204020203" pitchFamily="34" charset="0"/>
              </a:rPr>
              <a:t>– 15 </a:t>
            </a:r>
            <a:endParaRPr lang="en-US" sz="1800" dirty="0">
              <a:latin typeface="Abadi" panose="020B0604020104020204" pitchFamily="34" charset="0"/>
              <a:ea typeface="Kigelia" panose="020B0502040204020203" pitchFamily="34" charset="0"/>
              <a:cs typeface="Kigelia" panose="020B0502040204020203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sz="1800" dirty="0">
              <a:latin typeface="Abadi" panose="020B0604020104020204" pitchFamily="34" charset="0"/>
              <a:ea typeface="Kigelia" panose="020B0502040204020203" pitchFamily="34" charset="0"/>
              <a:cs typeface="Kigelia" panose="020B0502040204020203" pitchFamily="34" charset="0"/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2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4990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3BAEB8-290F-FDB5-A876-1E71A8DA9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Champion device treated with PEACl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3BDD-2D25-05A1-457C-791F8FBCD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4FB86-8C4C-4858-AC4F-936519BAC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20</a:t>
            </a:fld>
            <a:endParaRPr lang="en-US" noProof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8FE77AC-A4C6-5D87-B7F1-AF2A62A4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Double cation perovskite</a:t>
            </a:r>
          </a:p>
        </p:txBody>
      </p:sp>
      <p:pic>
        <p:nvPicPr>
          <p:cNvPr id="17" name="Picture 16" descr="A picture containing diagram&#10;&#10;Description automatically generated">
            <a:extLst>
              <a:ext uri="{FF2B5EF4-FFF2-40B4-BE49-F238E27FC236}">
                <a16:creationId xmlns:a16="http://schemas.microsoft.com/office/drawing/2014/main" id="{3EDAD95B-11A0-33B1-4563-B6D80FA48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111" y="1802504"/>
            <a:ext cx="2922503" cy="2377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3D0639-7A2E-58E1-DCE4-3755F44337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875" y="1802504"/>
            <a:ext cx="2985752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63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Placeholder 7">
                <a:extLst>
                  <a:ext uri="{FF2B5EF4-FFF2-40B4-BE49-F238E27FC236}">
                    <a16:creationId xmlns:a16="http://schemas.microsoft.com/office/drawing/2014/main" id="{A5E208D8-4186-5963-1A65-0948E04E362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7127" y="1196108"/>
                <a:ext cx="4094873" cy="1723916"/>
              </a:xfrm>
            </p:spPr>
            <p:txBody>
              <a:bodyPr>
                <a:normAutofit/>
              </a:bodyPr>
              <a:lstStyle/>
              <a:p>
                <a:r>
                  <a:rPr lang="en-US" sz="1800" dirty="0"/>
                  <a:t>Dark-CELIV</a:t>
                </a:r>
              </a:p>
              <a:p>
                <a:pPr lvl="1"/>
                <a:r>
                  <a:rPr lang="en-US" sz="1600" dirty="0">
                    <a:solidFill>
                      <a:srgbClr val="000000"/>
                    </a:solidFill>
                  </a:rPr>
                  <a:t>Series resistance: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sz="16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type m:val="skw"/>
                            <m:ctrlP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𝑑𝑉</m:t>
                            </m:r>
                          </m:num>
                          <m:den>
                            <m: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</m:num>
                      <m:den>
                        <m:sSub>
                          <m:sSubPr>
                            <m:ctrlP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ctrlPr>
                                  <a:rPr lang="en-US" sz="160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skw"/>
                                    <m:ctrlPr>
                                      <a:rPr lang="en-US" sz="16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𝑑𝐼</m:t>
                                    </m:r>
                                  </m:num>
                                  <m:den>
                                    <m:r>
                                      <a:rPr lang="en-US" sz="160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𝑑𝑡</m:t>
                                    </m:r>
                                  </m:den>
                                </m:f>
                              </m:e>
                            </m:d>
                          </m:e>
                          <m:sub>
                            <m: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=0</m:t>
                            </m:r>
                          </m:sub>
                        </m:sSub>
                      </m:den>
                    </m:f>
                  </m:oMath>
                </a14:m>
                <a:endParaRPr lang="en-US" sz="1600" dirty="0">
                  <a:solidFill>
                    <a:srgbClr val="000000"/>
                  </a:solidFill>
                </a:endParaRPr>
              </a:p>
              <a:p>
                <a:pPr lvl="1"/>
                <a:r>
                  <a:rPr lang="en-US" sz="1600" dirty="0">
                    <a:solidFill>
                      <a:srgbClr val="000000"/>
                    </a:solidFill>
                  </a:rPr>
                  <a:t>Capacitance: 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16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6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=0</m:t>
                            </m:r>
                          </m:e>
                        </m:d>
                      </m:num>
                      <m:den>
                        <m:f>
                          <m:fPr>
                            <m:type m:val="skw"/>
                            <m:ctrlP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𝑑𝑉</m:t>
                            </m:r>
                          </m:num>
                          <m:den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</m:den>
                    </m:f>
                  </m:oMath>
                </a14:m>
                <a:endParaRPr lang="en-US" sz="1600" dirty="0"/>
              </a:p>
              <a:p>
                <a:pPr lvl="1"/>
                <a:r>
                  <a:rPr lang="en-US" sz="1600" dirty="0">
                    <a:solidFill>
                      <a:srgbClr val="000000"/>
                    </a:solidFill>
                  </a:rPr>
                  <a:t>RC effect correction: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𝑅𝐶</m:t>
                        </m:r>
                      </m:sub>
                    </m:sSub>
                    <m:r>
                      <a:rPr lang="en-US" sz="1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m:rPr>
                        <m:sty m:val="p"/>
                      </m:rPr>
                      <a:rPr lang="en-US" sz="16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exp</m:t>
                    </m:r>
                    <m:r>
                      <a:rPr lang="en-US" sz="1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⁡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sub>
                            </m:sSub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den>
                        </m:f>
                      </m:e>
                    </m:d>
                  </m:oMath>
                </a14:m>
                <a:endParaRPr lang="en-US" sz="1600" dirty="0">
                  <a:solidFill>
                    <a:srgbClr val="000000"/>
                  </a:solidFill>
                </a:endParaRPr>
              </a:p>
              <a:p>
                <a:pPr lvl="1"/>
                <a:endParaRPr lang="en-US" sz="1600" dirty="0"/>
              </a:p>
            </p:txBody>
          </p:sp>
        </mc:Choice>
        <mc:Fallback xmlns="">
          <p:sp>
            <p:nvSpPr>
              <p:cNvPr id="8" name="Text Placeholder 7">
                <a:extLst>
                  <a:ext uri="{FF2B5EF4-FFF2-40B4-BE49-F238E27FC236}">
                    <a16:creationId xmlns:a16="http://schemas.microsoft.com/office/drawing/2014/main" id="{A5E208D8-4186-5963-1A65-0948E04E362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7127" y="1196108"/>
                <a:ext cx="4094873" cy="1723916"/>
              </a:xfrm>
              <a:blipFill>
                <a:blip r:embed="rId3"/>
                <a:stretch>
                  <a:fillRect t="-6007" b="-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21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CELIV formulas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7">
                <a:extLst>
                  <a:ext uri="{FF2B5EF4-FFF2-40B4-BE49-F238E27FC236}">
                    <a16:creationId xmlns:a16="http://schemas.microsoft.com/office/drawing/2014/main" id="{3B454B1E-7188-A025-4EA2-0794EC3BA1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0" y="1194787"/>
                <a:ext cx="4572000" cy="1610921"/>
              </a:xfrm>
              <a:prstGeom prst="rect">
                <a:avLst/>
              </a:prstGeom>
            </p:spPr>
            <p:txBody>
              <a:bodyPr vert="horz" lIns="0" tIns="0" rIns="0" bIns="0" rtlCol="0">
                <a:normAutofit/>
              </a:bodyPr>
              <a:lstStyle>
                <a:lvl1pPr marL="203652" indent="-203652" algn="l" defTabSz="685983" rtl="0" eaLnBrk="1" latinLnBrk="0" hangingPunct="1">
                  <a:lnSpc>
                    <a:spcPct val="90000"/>
                  </a:lnSpc>
                  <a:spcBef>
                    <a:spcPts val="360"/>
                  </a:spcBef>
                  <a:buSzPct val="88000"/>
                  <a:buFontTx/>
                  <a:buBlip>
                    <a:blip r:embed="rId4"/>
                  </a:buBlip>
                  <a:defRPr sz="2000" kern="1200">
                    <a:solidFill>
                      <a:schemeClr val="tx1"/>
                    </a:solidFill>
                    <a:latin typeface="Abadi" panose="020B0604020104020204" pitchFamily="34" charset="0"/>
                    <a:ea typeface="+mn-ea"/>
                    <a:cs typeface="+mn-cs"/>
                  </a:defRPr>
                </a:lvl1pPr>
                <a:lvl2pPr marL="470423" indent="-203652" algn="l" defTabSz="685983" rtl="0" eaLnBrk="1" latinLnBrk="0" hangingPunct="1">
                  <a:lnSpc>
                    <a:spcPct val="90000"/>
                  </a:lnSpc>
                  <a:spcBef>
                    <a:spcPts val="360"/>
                  </a:spcBef>
                  <a:buSzPct val="88000"/>
                  <a:buFontTx/>
                  <a:buBlip>
                    <a:blip r:embed="rId4"/>
                  </a:buBlip>
                  <a:defRPr sz="1800" kern="1200">
                    <a:solidFill>
                      <a:schemeClr val="tx1"/>
                    </a:solidFill>
                    <a:latin typeface="Abadi" panose="020B0604020104020204" pitchFamily="34" charset="0"/>
                    <a:ea typeface="+mn-ea"/>
                    <a:cs typeface="+mn-cs"/>
                  </a:defRPr>
                </a:lvl2pPr>
                <a:lvl3pPr marL="737194" indent="-198888" algn="l" defTabSz="674073" rtl="0" eaLnBrk="1" latinLnBrk="0" hangingPunct="1">
                  <a:lnSpc>
                    <a:spcPct val="90000"/>
                  </a:lnSpc>
                  <a:spcBef>
                    <a:spcPts val="360"/>
                  </a:spcBef>
                  <a:buSzPct val="88000"/>
                  <a:buFontTx/>
                  <a:buBlip>
                    <a:blip r:embed="rId4"/>
                  </a:buBlip>
                  <a:defRPr sz="1600" kern="1200">
                    <a:solidFill>
                      <a:schemeClr val="tx1"/>
                    </a:solidFill>
                    <a:latin typeface="Abadi" panose="020B0604020104020204" pitchFamily="34" charset="0"/>
                    <a:ea typeface="+mn-ea"/>
                    <a:cs typeface="+mn-cs"/>
                  </a:defRPr>
                </a:lvl3pPr>
                <a:lvl4pPr marL="1008729" indent="-203652" algn="l" defTabSz="685983" rtl="0" eaLnBrk="1" latinLnBrk="0" hangingPunct="1">
                  <a:lnSpc>
                    <a:spcPct val="90000"/>
                  </a:lnSpc>
                  <a:spcBef>
                    <a:spcPts val="360"/>
                  </a:spcBef>
                  <a:buSzPct val="88000"/>
                  <a:buFontTx/>
                  <a:buBlip>
                    <a:blip r:embed="rId4"/>
                  </a:buBlip>
                  <a:defRPr sz="1600" kern="1200">
                    <a:solidFill>
                      <a:schemeClr val="tx1"/>
                    </a:solidFill>
                    <a:latin typeface="Abadi" panose="020B0604020104020204" pitchFamily="34" charset="0"/>
                    <a:ea typeface="+mn-ea"/>
                    <a:cs typeface="+mn-cs"/>
                  </a:defRPr>
                </a:lvl4pPr>
                <a:lvl5pPr marL="1275500" indent="-198888" algn="l" defTabSz="685983" rtl="0" eaLnBrk="1" latinLnBrk="0" hangingPunct="1">
                  <a:lnSpc>
                    <a:spcPct val="90000"/>
                  </a:lnSpc>
                  <a:spcBef>
                    <a:spcPts val="360"/>
                  </a:spcBef>
                  <a:buSzPct val="88000"/>
                  <a:buFontTx/>
                  <a:buBlip>
                    <a:blip r:embed="rId4"/>
                  </a:buBlip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6453" indent="-171496" algn="l" defTabSz="685983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9444" indent="-171496" algn="l" defTabSz="685983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2436" indent="-171496" algn="l" defTabSz="685983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5427" indent="-171496" algn="l" defTabSz="685983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800" dirty="0"/>
                  <a:t>Photo-CELIV</a:t>
                </a:r>
              </a:p>
              <a:p>
                <a:pPr lvl="1">
                  <a:spcAft>
                    <a:spcPts val="1800"/>
                  </a:spcAft>
                </a:pPr>
                <a:r>
                  <a:rPr lang="en-US" sz="1600" dirty="0">
                    <a:solidFill>
                      <a:srgbClr val="000000"/>
                    </a:solidFill>
                  </a:rPr>
                  <a:t>Mobility: 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US" sz="1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f>
                          <m:fPr>
                            <m:ctrlP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𝑑𝑉</m:t>
                            </m:r>
                          </m:num>
                          <m:den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  <m:sSubSup>
                          <m:sSubSupPr>
                            <m:ctrlP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𝑚𝑎𝑥</m:t>
                            </m:r>
                          </m:sub>
                          <m:sup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sz="1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1+0.36</m:t>
                        </m:r>
                        <m:f>
                          <m:fPr>
                            <m:ctrlP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num>
                          <m:den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d>
                              <m:dPr>
                                <m:ctrlP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16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=0</m:t>
                                </m:r>
                              </m:e>
                            </m:d>
                          </m:den>
                        </m:f>
                      </m:den>
                    </m:f>
                  </m:oMath>
                </a14:m>
                <a:endParaRPr lang="en-US" sz="1600" dirty="0">
                  <a:solidFill>
                    <a:srgbClr val="000000"/>
                  </a:solidFill>
                </a:endParaRPr>
              </a:p>
              <a:p>
                <a:pPr lvl="1">
                  <a:spcAft>
                    <a:spcPts val="1800"/>
                  </a:spcAft>
                </a:pPr>
                <a:r>
                  <a:rPr lang="en-US" sz="1600" dirty="0">
                    <a:solidFill>
                      <a:srgbClr val="000000"/>
                    </a:solidFill>
                  </a:rPr>
                  <a:t>Extracted carriers: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𝑒𝑥𝑡𝑟</m:t>
                        </m:r>
                      </m:sub>
                    </m:sSub>
                    <m:r>
                      <a:rPr lang="en-US" sz="16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𝑞𝑑𝐴</m:t>
                        </m:r>
                      </m:den>
                    </m:f>
                    <m:nary>
                      <m:naryPr>
                        <m:ctrlP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𝑒𝑛𝑑</m:t>
                            </m:r>
                          </m:sub>
                        </m:sSub>
                      </m:sup>
                      <m:e>
                        <m:d>
                          <m:dPr>
                            <m:ctrlPr>
                              <a:rPr lang="en-US" sz="16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  <m:r>
                              <a:rPr 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𝑅𝐶</m:t>
                                </m:r>
                              </m:sub>
                            </m:sSub>
                          </m:e>
                        </m:d>
                        <m:r>
                          <a:rPr lang="en-US" sz="16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</m:nary>
                  </m:oMath>
                </a14:m>
                <a:endParaRPr lang="en-US" sz="1600" dirty="0">
                  <a:solidFill>
                    <a:srgbClr val="000000"/>
                  </a:solidFill>
                </a:endParaRPr>
              </a:p>
              <a:p>
                <a:pPr lvl="1"/>
                <a:endParaRPr lang="en-US" sz="1600" dirty="0"/>
              </a:p>
            </p:txBody>
          </p:sp>
        </mc:Choice>
        <mc:Fallback xmlns="">
          <p:sp>
            <p:nvSpPr>
              <p:cNvPr id="4" name="Text Placeholder 7">
                <a:extLst>
                  <a:ext uri="{FF2B5EF4-FFF2-40B4-BE49-F238E27FC236}">
                    <a16:creationId xmlns:a16="http://schemas.microsoft.com/office/drawing/2014/main" id="{3B454B1E-7188-A025-4EA2-0794EC3BA1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1194787"/>
                <a:ext cx="4572000" cy="1610921"/>
              </a:xfrm>
              <a:prstGeom prst="rect">
                <a:avLst/>
              </a:prstGeom>
              <a:blipFill>
                <a:blip r:embed="rId5"/>
                <a:stretch>
                  <a:fillRect t="-6439" b="-29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BCB45E22-CB7D-3AC1-469A-C56E0E22082A}"/>
              </a:ext>
            </a:extLst>
          </p:cNvPr>
          <p:cNvSpPr txBox="1">
            <a:spLocks/>
          </p:cNvSpPr>
          <p:nvPr/>
        </p:nvSpPr>
        <p:spPr>
          <a:xfrm>
            <a:off x="396000" y="2266033"/>
            <a:ext cx="4365915" cy="336589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800"/>
              </a:spcAft>
            </a:pPr>
            <a:endParaRPr lang="en-US" dirty="0">
              <a:solidFill>
                <a:srgbClr val="000000"/>
              </a:solidFill>
            </a:endParaRPr>
          </a:p>
          <a:p>
            <a:pPr marL="0" indent="0">
              <a:spcAft>
                <a:spcPts val="1800"/>
              </a:spcAft>
              <a:buFontTx/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284531C-E790-1234-0294-6B05F8CD34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026" y="2805708"/>
            <a:ext cx="2288579" cy="1828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BAC5CA-69A6-71B0-D75D-7380A9E2C7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111" y="2805708"/>
            <a:ext cx="228857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031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22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Photoluminescence quantum yield</a:t>
            </a:r>
          </a:p>
        </p:txBody>
      </p:sp>
      <p:sp>
        <p:nvSpPr>
          <p:cNvPr id="21" name="Content Placeholder 30">
            <a:extLst>
              <a:ext uri="{FF2B5EF4-FFF2-40B4-BE49-F238E27FC236}">
                <a16:creationId xmlns:a16="http://schemas.microsoft.com/office/drawing/2014/main" id="{A98954E1-B314-0141-5DDE-AA41DC500BCF}"/>
              </a:ext>
            </a:extLst>
          </p:cNvPr>
          <p:cNvSpPr txBox="1">
            <a:spLocks/>
          </p:cNvSpPr>
          <p:nvPr/>
        </p:nvSpPr>
        <p:spPr>
          <a:xfrm>
            <a:off x="396000" y="1188000"/>
            <a:ext cx="3765550" cy="145821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Implied </a:t>
            </a:r>
            <a:r>
              <a:rPr lang="en-US" dirty="0"/>
              <a:t>V</a:t>
            </a:r>
            <a:r>
              <a:rPr lang="en-US" baseline="-25000" dirty="0"/>
              <a:t>OC </a:t>
            </a:r>
            <a:r>
              <a:rPr lang="en-US" sz="2000" dirty="0"/>
              <a:t>determination</a:t>
            </a:r>
            <a:endParaRPr lang="en-US" dirty="0"/>
          </a:p>
          <a:p>
            <a:pPr>
              <a:lnSpc>
                <a:spcPts val="2800"/>
              </a:lnSpc>
            </a:pP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682A8F0-F329-FDE2-F2CD-F3588710C28D}"/>
              </a:ext>
            </a:extLst>
          </p:cNvPr>
          <p:cNvGrpSpPr/>
          <p:nvPr/>
        </p:nvGrpSpPr>
        <p:grpSpPr>
          <a:xfrm>
            <a:off x="396000" y="2215623"/>
            <a:ext cx="7544026" cy="2101827"/>
            <a:chOff x="1073728" y="2249604"/>
            <a:chExt cx="7544026" cy="21018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F920A243-824D-F707-38BE-D5911F38AFF8}"/>
                    </a:ext>
                  </a:extLst>
                </p:cNvPr>
                <p:cNvSpPr txBox="1"/>
                <p:nvPr/>
              </p:nvSpPr>
              <p:spPr>
                <a:xfrm>
                  <a:off x="1073728" y="2249604"/>
                  <a:ext cx="2164567" cy="50257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𝑃𝐿𝑄𝑌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𝑟𝑎𝑑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  <m:t>𝑟𝑎𝑑</m:t>
                                </m:r>
                              </m:sub>
                            </m:s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sz="16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𝐽</m:t>
                                </m:r>
                              </m:e>
                              <m:sub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𝑛𝑜𝑛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𝑟𝑎𝑑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F920A243-824D-F707-38BE-D5911F38AFF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3728" y="2249604"/>
                  <a:ext cx="2164567" cy="502573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7B6586C5-5520-F409-E511-8AFD0F46C3F8}"/>
                    </a:ext>
                  </a:extLst>
                </p:cNvPr>
                <p:cNvSpPr txBox="1"/>
                <p:nvPr/>
              </p:nvSpPr>
              <p:spPr>
                <a:xfrm>
                  <a:off x="1073728" y="2952249"/>
                  <a:ext cx="2073581" cy="55322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𝑟𝑎𝑑</m:t>
                            </m:r>
                          </m:sub>
                        </m:s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𝑟𝑎𝑑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1600" b="0" i="0" smtClean="0">
                            <a:latin typeface="Cambria Math" panose="02040503050406030204" pitchFamily="18" charset="0"/>
                          </a:rPr>
                          <m:t>exp</m:t>
                        </m:r>
                        <m:d>
                          <m:d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𝑞𝑉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7B6586C5-5520-F409-E511-8AFD0F46C3F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3728" y="2952249"/>
                  <a:ext cx="2073581" cy="553228"/>
                </a:xfrm>
                <a:prstGeom prst="rect">
                  <a:avLst/>
                </a:prstGeom>
                <a:blipFill>
                  <a:blip r:embed="rId4"/>
                  <a:stretch>
                    <a:fillRect b="-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8FCD0C5D-1D03-DED4-6548-D689937516C7}"/>
                    </a:ext>
                  </a:extLst>
                </p:cNvPr>
                <p:cNvSpPr txBox="1"/>
                <p:nvPr/>
              </p:nvSpPr>
              <p:spPr>
                <a:xfrm>
                  <a:off x="4892695" y="2986372"/>
                  <a:ext cx="3725059" cy="55322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𝑂𝐶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𝑖𝑚𝑝</m:t>
                            </m:r>
                          </m:sub>
                        </m:s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den>
                        </m:f>
                        <m:func>
                          <m:func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𝐽</m:t>
                                        </m:r>
                                      </m:e>
                                      <m:sub>
                                        <m: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  <m:t>𝑆𝐶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6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𝐽</m:t>
                                        </m:r>
                                      </m:e>
                                      <m:sub>
                                        <m: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  <m:t>0,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𝑟𝑎𝑑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num>
                          <m:den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den>
                        </m:f>
                        <m:func>
                          <m:func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𝑃𝐿𝑄𝑌</m:t>
                                </m:r>
                              </m:e>
                            </m:d>
                          </m:e>
                        </m:func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8FCD0C5D-1D03-DED4-6548-D689937516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92695" y="2986372"/>
                  <a:ext cx="3725059" cy="553228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DAE4B43-D9C6-C5DD-3C9A-AAF7316AB6CB}"/>
                    </a:ext>
                  </a:extLst>
                </p:cNvPr>
                <p:cNvSpPr txBox="1"/>
                <p:nvPr/>
              </p:nvSpPr>
              <p:spPr>
                <a:xfrm>
                  <a:off x="1073728" y="3705549"/>
                  <a:ext cx="2766783" cy="64588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𝑟𝑎𝑑</m:t>
                            </m:r>
                          </m:sub>
                        </m:s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nary>
                          <m:naryPr>
                            <m:limLoc m:val="undOvr"/>
                            <m:subHide m:val="on"/>
                            <m:sup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𝐸𝑄𝐸</m:t>
                            </m:r>
                            <m:d>
                              <m:d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</m:d>
                            <m:sSub>
                              <m:sSub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1600" b="0" i="1" smtClean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</m:e>
                              <m:sub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𝑏𝑏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</m:d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𝑑𝐸</m:t>
                            </m:r>
                          </m:e>
                        </m:nary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DAE4B43-D9C6-C5DD-3C9A-AAF7316AB6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3728" y="3705549"/>
                  <a:ext cx="2766783" cy="64588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CB54CC71-C8A3-E3F5-6468-67954B8BA8C5}"/>
                </a:ext>
              </a:extLst>
            </p:cNvPr>
            <p:cNvSpPr/>
            <p:nvPr/>
          </p:nvSpPr>
          <p:spPr>
            <a:xfrm>
              <a:off x="4161550" y="2249604"/>
              <a:ext cx="356689" cy="1958518"/>
            </a:xfrm>
            <a:prstGeom prst="rightBrace">
              <a:avLst>
                <a:gd name="adj1" fmla="val 35523"/>
                <a:gd name="adj2" fmla="val 50000"/>
              </a:avLst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6579F62-56F9-1FAF-F8DF-919B3E394C93}"/>
              </a:ext>
            </a:extLst>
          </p:cNvPr>
          <p:cNvGrpSpPr/>
          <p:nvPr/>
        </p:nvGrpSpPr>
        <p:grpSpPr>
          <a:xfrm>
            <a:off x="7455611" y="1188000"/>
            <a:ext cx="1179022" cy="1327909"/>
            <a:chOff x="7366778" y="2223473"/>
            <a:chExt cx="1482822" cy="1670073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BD65BF7-8292-6588-B1A9-55694BA15658}"/>
                </a:ext>
              </a:extLst>
            </p:cNvPr>
            <p:cNvSpPr/>
            <p:nvPr/>
          </p:nvSpPr>
          <p:spPr>
            <a:xfrm>
              <a:off x="7366778" y="3546514"/>
              <a:ext cx="1482822" cy="296972"/>
            </a:xfrm>
            <a:prstGeom prst="roundRect">
              <a:avLst/>
            </a:prstGeom>
            <a:solidFill>
              <a:srgbClr val="78A7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D84AC5B-D52A-14BA-9C99-CD2C082399DD}"/>
                </a:ext>
              </a:extLst>
            </p:cNvPr>
            <p:cNvSpPr txBox="1"/>
            <p:nvPr/>
          </p:nvSpPr>
          <p:spPr>
            <a:xfrm>
              <a:off x="7567577" y="3506464"/>
              <a:ext cx="1081225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glass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0879659-8163-6528-39BB-667EBEA4552B}"/>
                </a:ext>
              </a:extLst>
            </p:cNvPr>
            <p:cNvSpPr/>
            <p:nvPr/>
          </p:nvSpPr>
          <p:spPr>
            <a:xfrm>
              <a:off x="7366778" y="3227025"/>
              <a:ext cx="1482822" cy="296972"/>
            </a:xfrm>
            <a:prstGeom prst="roundRect">
              <a:avLst/>
            </a:prstGeom>
            <a:solidFill>
              <a:srgbClr val="BEF1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4438C4C-A68B-ADC3-A83D-AEB1E83369FA}"/>
                </a:ext>
              </a:extLst>
            </p:cNvPr>
            <p:cNvSpPr txBox="1"/>
            <p:nvPr/>
          </p:nvSpPr>
          <p:spPr>
            <a:xfrm>
              <a:off x="7567577" y="3186975"/>
              <a:ext cx="1081225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ITO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BADD622-AB67-97A1-46A3-E16ECCE3D2C8}"/>
                </a:ext>
              </a:extLst>
            </p:cNvPr>
            <p:cNvSpPr/>
            <p:nvPr/>
          </p:nvSpPr>
          <p:spPr>
            <a:xfrm>
              <a:off x="7366778" y="2907536"/>
              <a:ext cx="1482822" cy="296972"/>
            </a:xfrm>
            <a:prstGeom prst="roundRect">
              <a:avLst/>
            </a:prstGeom>
            <a:solidFill>
              <a:srgbClr val="EFB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17FC953-B366-9C67-F6EF-457EB5BAE443}"/>
                </a:ext>
              </a:extLst>
            </p:cNvPr>
            <p:cNvSpPr txBox="1"/>
            <p:nvPr/>
          </p:nvSpPr>
          <p:spPr>
            <a:xfrm>
              <a:off x="7567577" y="2867485"/>
              <a:ext cx="1081225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2PACz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4070CE5-3BF9-08DE-16DC-A4EC38E4334F}"/>
                </a:ext>
              </a:extLst>
            </p:cNvPr>
            <p:cNvSpPr/>
            <p:nvPr/>
          </p:nvSpPr>
          <p:spPr>
            <a:xfrm>
              <a:off x="7366778" y="2591634"/>
              <a:ext cx="1482822" cy="29697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7158E38-5443-3A35-CD42-64CFCCEF13AB}"/>
                </a:ext>
              </a:extLst>
            </p:cNvPr>
            <p:cNvSpPr txBox="1"/>
            <p:nvPr/>
          </p:nvSpPr>
          <p:spPr>
            <a:xfrm>
              <a:off x="7366778" y="2551584"/>
              <a:ext cx="1482822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perovskite</a:t>
              </a: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72580CE-3D29-601C-1353-9D3895D6C626}"/>
                </a:ext>
              </a:extLst>
            </p:cNvPr>
            <p:cNvSpPr/>
            <p:nvPr/>
          </p:nvSpPr>
          <p:spPr>
            <a:xfrm>
              <a:off x="7366778" y="2270283"/>
              <a:ext cx="1482822" cy="296973"/>
            </a:xfrm>
            <a:prstGeom prst="roundRect">
              <a:avLst/>
            </a:prstGeom>
            <a:solidFill>
              <a:srgbClr val="EFB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CE76860-70B6-697B-F61B-ECF2D7F05962}"/>
                </a:ext>
              </a:extLst>
            </p:cNvPr>
            <p:cNvSpPr txBox="1"/>
            <p:nvPr/>
          </p:nvSpPr>
          <p:spPr>
            <a:xfrm>
              <a:off x="7366778" y="2223473"/>
              <a:ext cx="1482821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C</a:t>
              </a:r>
              <a:r>
                <a:rPr lang="en-US" sz="1400" baseline="-25000" dirty="0">
                  <a:latin typeface="Abadi" panose="020B0604020104020204" pitchFamily="34" charset="0"/>
                </a:rPr>
                <a:t>60</a:t>
              </a:r>
              <a:r>
                <a:rPr lang="en-US" sz="1400" dirty="0">
                  <a:latin typeface="Abadi" panose="020B0604020104020204" pitchFamily="34" charset="0"/>
                </a:rPr>
                <a:t>/BCP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C827553-EE80-3C73-6A26-15775BF347BB}"/>
              </a:ext>
            </a:extLst>
          </p:cNvPr>
          <p:cNvGrpSpPr/>
          <p:nvPr/>
        </p:nvGrpSpPr>
        <p:grpSpPr>
          <a:xfrm>
            <a:off x="5745815" y="1448887"/>
            <a:ext cx="1179022" cy="1067021"/>
            <a:chOff x="7366778" y="2551584"/>
            <a:chExt cx="1482822" cy="1341962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B7E09A4-EE69-DE47-48D6-057F588364A0}"/>
                </a:ext>
              </a:extLst>
            </p:cNvPr>
            <p:cNvSpPr/>
            <p:nvPr/>
          </p:nvSpPr>
          <p:spPr>
            <a:xfrm>
              <a:off x="7366778" y="3546514"/>
              <a:ext cx="1482822" cy="296972"/>
            </a:xfrm>
            <a:prstGeom prst="roundRect">
              <a:avLst/>
            </a:prstGeom>
            <a:solidFill>
              <a:srgbClr val="78A7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C1D9852-4087-9F3D-55C2-240487ECA5F0}"/>
                </a:ext>
              </a:extLst>
            </p:cNvPr>
            <p:cNvSpPr txBox="1"/>
            <p:nvPr/>
          </p:nvSpPr>
          <p:spPr>
            <a:xfrm>
              <a:off x="7567577" y="3506464"/>
              <a:ext cx="1081225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glass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A9A72A8E-522B-F6BC-B35C-0493DBFE73E9}"/>
                </a:ext>
              </a:extLst>
            </p:cNvPr>
            <p:cNvSpPr/>
            <p:nvPr/>
          </p:nvSpPr>
          <p:spPr>
            <a:xfrm>
              <a:off x="7366778" y="3227025"/>
              <a:ext cx="1482822" cy="296972"/>
            </a:xfrm>
            <a:prstGeom prst="roundRect">
              <a:avLst/>
            </a:prstGeom>
            <a:solidFill>
              <a:srgbClr val="BEF1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94470A2-E48B-9952-8363-88AE39AB3624}"/>
                </a:ext>
              </a:extLst>
            </p:cNvPr>
            <p:cNvSpPr txBox="1"/>
            <p:nvPr/>
          </p:nvSpPr>
          <p:spPr>
            <a:xfrm>
              <a:off x="7567577" y="3186975"/>
              <a:ext cx="1081225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ITO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4761FF2D-14E2-ED52-365A-704830A48654}"/>
                </a:ext>
              </a:extLst>
            </p:cNvPr>
            <p:cNvSpPr/>
            <p:nvPr/>
          </p:nvSpPr>
          <p:spPr>
            <a:xfrm>
              <a:off x="7366778" y="2907536"/>
              <a:ext cx="1482822" cy="296972"/>
            </a:xfrm>
            <a:prstGeom prst="roundRect">
              <a:avLst/>
            </a:prstGeom>
            <a:solidFill>
              <a:srgbClr val="EFB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27D4944-4FB2-20A7-3BAD-AAFE2E026998}"/>
                </a:ext>
              </a:extLst>
            </p:cNvPr>
            <p:cNvSpPr txBox="1"/>
            <p:nvPr/>
          </p:nvSpPr>
          <p:spPr>
            <a:xfrm>
              <a:off x="7567577" y="2867485"/>
              <a:ext cx="1081225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2PACz</a:t>
              </a: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90F7FC3-2B83-EAE4-5F50-164E8A31D396}"/>
                </a:ext>
              </a:extLst>
            </p:cNvPr>
            <p:cNvSpPr/>
            <p:nvPr/>
          </p:nvSpPr>
          <p:spPr>
            <a:xfrm>
              <a:off x="7366778" y="2591634"/>
              <a:ext cx="1482822" cy="29697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A0A0FA1-094D-E9E1-9A30-1579A37C5640}"/>
                </a:ext>
              </a:extLst>
            </p:cNvPr>
            <p:cNvSpPr txBox="1"/>
            <p:nvPr/>
          </p:nvSpPr>
          <p:spPr>
            <a:xfrm>
              <a:off x="7366778" y="2551584"/>
              <a:ext cx="1482822" cy="38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badi" panose="020B0604020104020204" pitchFamily="34" charset="0"/>
                </a:rPr>
                <a:t>perovskite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593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23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 treatments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E208D8-4186-5963-1A65-0948E04E3622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96000" y="1190336"/>
            <a:ext cx="4098925" cy="396265"/>
          </a:xfrm>
        </p:spPr>
        <p:txBody>
          <a:bodyPr/>
          <a:lstStyle/>
          <a:p>
            <a:r>
              <a:rPr lang="en-US" dirty="0"/>
              <a:t>Spin coating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B0D3D2-3184-CD4E-A410-4948BA90D54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045075" y="1187450"/>
            <a:ext cx="4098925" cy="619125"/>
          </a:xfrm>
        </p:spPr>
        <p:txBody>
          <a:bodyPr/>
          <a:lstStyle/>
          <a:p>
            <a:r>
              <a:rPr lang="en-US" dirty="0"/>
              <a:t>2D perovskites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9DD0E31-F6CB-4E74-7BCC-4FD0D2A7D250}"/>
              </a:ext>
            </a:extLst>
          </p:cNvPr>
          <p:cNvGrpSpPr/>
          <p:nvPr/>
        </p:nvGrpSpPr>
        <p:grpSpPr>
          <a:xfrm>
            <a:off x="2888603" y="2462330"/>
            <a:ext cx="1411622" cy="1137379"/>
            <a:chOff x="1517073" y="2022764"/>
            <a:chExt cx="1995054" cy="160746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F01ED84-1B62-AE1A-CD65-308884D620AF}"/>
                </a:ext>
              </a:extLst>
            </p:cNvPr>
            <p:cNvSpPr/>
            <p:nvPr/>
          </p:nvSpPr>
          <p:spPr>
            <a:xfrm>
              <a:off x="1517073" y="2663337"/>
              <a:ext cx="1995054" cy="13854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ord 6">
              <a:extLst>
                <a:ext uri="{FF2B5EF4-FFF2-40B4-BE49-F238E27FC236}">
                  <a16:creationId xmlns:a16="http://schemas.microsoft.com/office/drawing/2014/main" id="{3F9BD75A-4CF9-C5BE-AE6E-EFCA7F258E43}"/>
                </a:ext>
              </a:extLst>
            </p:cNvPr>
            <p:cNvSpPr/>
            <p:nvPr/>
          </p:nvSpPr>
          <p:spPr>
            <a:xfrm>
              <a:off x="1920240" y="2022764"/>
              <a:ext cx="1188720" cy="1188720"/>
            </a:xfrm>
            <a:prstGeom prst="chord">
              <a:avLst>
                <a:gd name="adj1" fmla="val 1165782"/>
                <a:gd name="adj2" fmla="val 9633537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6B45382-68B6-281D-915C-CFE2524379E6}"/>
                </a:ext>
              </a:extLst>
            </p:cNvPr>
            <p:cNvSpPr/>
            <p:nvPr/>
          </p:nvSpPr>
          <p:spPr>
            <a:xfrm>
              <a:off x="2428875" y="3053198"/>
              <a:ext cx="171450" cy="5770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 descr="Icon&#10;&#10;Description automatically generated">
              <a:extLst>
                <a:ext uri="{FF2B5EF4-FFF2-40B4-BE49-F238E27FC236}">
                  <a16:creationId xmlns:a16="http://schemas.microsoft.com/office/drawing/2014/main" id="{DD6CF0F0-0208-06D8-9199-5C90FB47C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7073" y="2412021"/>
              <a:ext cx="1017518" cy="245319"/>
            </a:xfrm>
            <a:prstGeom prst="rect">
              <a:avLst/>
            </a:prstGeom>
          </p:spPr>
        </p:pic>
        <p:pic>
          <p:nvPicPr>
            <p:cNvPr id="34" name="Picture 33" descr="Icon&#10;&#10;Description automatically generated">
              <a:extLst>
                <a:ext uri="{FF2B5EF4-FFF2-40B4-BE49-F238E27FC236}">
                  <a16:creationId xmlns:a16="http://schemas.microsoft.com/office/drawing/2014/main" id="{C0974845-7431-FF6D-F56E-CBBFD0CA2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494609" y="2412021"/>
              <a:ext cx="1017518" cy="245319"/>
            </a:xfrm>
            <a:prstGeom prst="rect">
              <a:avLst/>
            </a:prstGeom>
          </p:spPr>
        </p:pic>
        <p:sp>
          <p:nvSpPr>
            <p:cNvPr id="35" name="Arrow: Curved Up 34">
              <a:extLst>
                <a:ext uri="{FF2B5EF4-FFF2-40B4-BE49-F238E27FC236}">
                  <a16:creationId xmlns:a16="http://schemas.microsoft.com/office/drawing/2014/main" id="{3F173490-50E6-97DE-3452-D4DB21C12073}"/>
                </a:ext>
              </a:extLst>
            </p:cNvPr>
            <p:cNvSpPr/>
            <p:nvPr/>
          </p:nvSpPr>
          <p:spPr>
            <a:xfrm>
              <a:off x="2078808" y="3369309"/>
              <a:ext cx="924560" cy="186981"/>
            </a:xfrm>
            <a:prstGeom prst="curvedUpArrow">
              <a:avLst>
                <a:gd name="adj1" fmla="val 42704"/>
                <a:gd name="adj2" fmla="val 119414"/>
                <a:gd name="adj3" fmla="val 28396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DD94C03-11D2-D054-A251-938C1C8B830E}"/>
              </a:ext>
            </a:extLst>
          </p:cNvPr>
          <p:cNvGrpSpPr/>
          <p:nvPr/>
        </p:nvGrpSpPr>
        <p:grpSpPr>
          <a:xfrm>
            <a:off x="441994" y="2359327"/>
            <a:ext cx="1410173" cy="1240382"/>
            <a:chOff x="3915294" y="1875388"/>
            <a:chExt cx="1995054" cy="1754841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A41C2F5-25EA-3D44-8A48-D2DA1526FC95}"/>
                </a:ext>
              </a:extLst>
            </p:cNvPr>
            <p:cNvSpPr/>
            <p:nvPr/>
          </p:nvSpPr>
          <p:spPr>
            <a:xfrm>
              <a:off x="3915294" y="2663337"/>
              <a:ext cx="1995054" cy="13854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hord 39">
              <a:extLst>
                <a:ext uri="{FF2B5EF4-FFF2-40B4-BE49-F238E27FC236}">
                  <a16:creationId xmlns:a16="http://schemas.microsoft.com/office/drawing/2014/main" id="{7860C72A-F158-9D4E-DD87-3E33CAC1DA56}"/>
                </a:ext>
              </a:extLst>
            </p:cNvPr>
            <p:cNvSpPr/>
            <p:nvPr/>
          </p:nvSpPr>
          <p:spPr>
            <a:xfrm>
              <a:off x="4318461" y="2022764"/>
              <a:ext cx="1188720" cy="1188720"/>
            </a:xfrm>
            <a:prstGeom prst="chord">
              <a:avLst>
                <a:gd name="adj1" fmla="val 1165782"/>
                <a:gd name="adj2" fmla="val 9633537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D22AB0B-7FE3-9BCC-B826-6D153F51C82E}"/>
                </a:ext>
              </a:extLst>
            </p:cNvPr>
            <p:cNvSpPr/>
            <p:nvPr/>
          </p:nvSpPr>
          <p:spPr>
            <a:xfrm>
              <a:off x="4827096" y="3053198"/>
              <a:ext cx="171450" cy="5770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ardrop 44">
              <a:extLst>
                <a:ext uri="{FF2B5EF4-FFF2-40B4-BE49-F238E27FC236}">
                  <a16:creationId xmlns:a16="http://schemas.microsoft.com/office/drawing/2014/main" id="{C2AD947D-5797-5AFE-9C3C-BD0492B519F2}"/>
                </a:ext>
              </a:extLst>
            </p:cNvPr>
            <p:cNvSpPr/>
            <p:nvPr/>
          </p:nvSpPr>
          <p:spPr>
            <a:xfrm rot="18828491">
              <a:off x="4803441" y="2223729"/>
              <a:ext cx="218757" cy="211658"/>
            </a:xfrm>
            <a:prstGeom prst="teardrop">
              <a:avLst>
                <a:gd name="adj" fmla="val 125308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ardrop 45">
              <a:extLst>
                <a:ext uri="{FF2B5EF4-FFF2-40B4-BE49-F238E27FC236}">
                  <a16:creationId xmlns:a16="http://schemas.microsoft.com/office/drawing/2014/main" id="{56D74F88-13F3-D493-237A-5B685B6FA6AD}"/>
                </a:ext>
              </a:extLst>
            </p:cNvPr>
            <p:cNvSpPr/>
            <p:nvPr/>
          </p:nvSpPr>
          <p:spPr>
            <a:xfrm rot="18828491">
              <a:off x="4851608" y="1877425"/>
              <a:ext cx="125552" cy="121478"/>
            </a:xfrm>
            <a:prstGeom prst="teardrop">
              <a:avLst>
                <a:gd name="adj" fmla="val 125308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Chord 46">
              <a:extLst>
                <a:ext uri="{FF2B5EF4-FFF2-40B4-BE49-F238E27FC236}">
                  <a16:creationId xmlns:a16="http://schemas.microsoft.com/office/drawing/2014/main" id="{9793E860-0BCF-5721-E31D-059E7113DC15}"/>
                </a:ext>
              </a:extLst>
            </p:cNvPr>
            <p:cNvSpPr/>
            <p:nvPr/>
          </p:nvSpPr>
          <p:spPr>
            <a:xfrm rot="5400000">
              <a:off x="4547061" y="1915990"/>
              <a:ext cx="731520" cy="1995054"/>
            </a:xfrm>
            <a:prstGeom prst="chord">
              <a:avLst>
                <a:gd name="adj1" fmla="val 6648349"/>
                <a:gd name="adj2" fmla="val 14949448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8A0F141-91DF-868A-9E78-1CB722E5D0D2}"/>
              </a:ext>
            </a:extLst>
          </p:cNvPr>
          <p:cNvGrpSpPr/>
          <p:nvPr/>
        </p:nvGrpSpPr>
        <p:grpSpPr>
          <a:xfrm>
            <a:off x="5292467" y="2341958"/>
            <a:ext cx="1415228" cy="1555497"/>
            <a:chOff x="5249405" y="1897434"/>
            <a:chExt cx="1995054" cy="2192794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56B94B3-FCBA-FAAF-50EC-298CB852D7BE}"/>
                </a:ext>
              </a:extLst>
            </p:cNvPr>
            <p:cNvSpPr/>
            <p:nvPr/>
          </p:nvSpPr>
          <p:spPr>
            <a:xfrm>
              <a:off x="5249405" y="2727000"/>
              <a:ext cx="1995054" cy="13854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D69B432-11E6-B3AF-8059-2FBC432BD16F}"/>
                </a:ext>
              </a:extLst>
            </p:cNvPr>
            <p:cNvSpPr/>
            <p:nvPr/>
          </p:nvSpPr>
          <p:spPr>
            <a:xfrm>
              <a:off x="5249405" y="2660650"/>
              <a:ext cx="1995054" cy="72272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E8AFF6EB-BABF-7D6F-E1D6-9BD6EDED1235}"/>
                </a:ext>
              </a:extLst>
            </p:cNvPr>
            <p:cNvSpPr/>
            <p:nvPr/>
          </p:nvSpPr>
          <p:spPr>
            <a:xfrm>
              <a:off x="5686284" y="1899584"/>
              <a:ext cx="276512" cy="701916"/>
            </a:xfrm>
            <a:custGeom>
              <a:avLst/>
              <a:gdLst>
                <a:gd name="connsiteX0" fmla="*/ 224609 w 357090"/>
                <a:gd name="connsiteY0" fmla="*/ 906462 h 906462"/>
                <a:gd name="connsiteX1" fmla="*/ 2359 w 357090"/>
                <a:gd name="connsiteY1" fmla="*/ 665162 h 906462"/>
                <a:gd name="connsiteX2" fmla="*/ 350021 w 357090"/>
                <a:gd name="connsiteY2" fmla="*/ 295275 h 906462"/>
                <a:gd name="connsiteX3" fmla="*/ 202384 w 357090"/>
                <a:gd name="connsiteY3" fmla="*/ 0 h 90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090" h="906462">
                  <a:moveTo>
                    <a:pt x="224609" y="906462"/>
                  </a:moveTo>
                  <a:cubicBezTo>
                    <a:pt x="103033" y="836744"/>
                    <a:pt x="-18543" y="767026"/>
                    <a:pt x="2359" y="665162"/>
                  </a:cubicBezTo>
                  <a:cubicBezTo>
                    <a:pt x="23261" y="563298"/>
                    <a:pt x="316684" y="406135"/>
                    <a:pt x="350021" y="295275"/>
                  </a:cubicBezTo>
                  <a:cubicBezTo>
                    <a:pt x="383359" y="184415"/>
                    <a:pt x="292871" y="92207"/>
                    <a:pt x="202384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/>
              <a:tailEnd type="triangle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C11899E-5EB3-6CA6-C540-25CE101F2B69}"/>
                </a:ext>
              </a:extLst>
            </p:cNvPr>
            <p:cNvSpPr/>
            <p:nvPr/>
          </p:nvSpPr>
          <p:spPr>
            <a:xfrm>
              <a:off x="6038105" y="1899584"/>
              <a:ext cx="276512" cy="701915"/>
            </a:xfrm>
            <a:custGeom>
              <a:avLst/>
              <a:gdLst>
                <a:gd name="connsiteX0" fmla="*/ 224609 w 357090"/>
                <a:gd name="connsiteY0" fmla="*/ 906462 h 906462"/>
                <a:gd name="connsiteX1" fmla="*/ 2359 w 357090"/>
                <a:gd name="connsiteY1" fmla="*/ 665162 h 906462"/>
                <a:gd name="connsiteX2" fmla="*/ 350021 w 357090"/>
                <a:gd name="connsiteY2" fmla="*/ 295275 h 906462"/>
                <a:gd name="connsiteX3" fmla="*/ 202384 w 357090"/>
                <a:gd name="connsiteY3" fmla="*/ 0 h 90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090" h="906462">
                  <a:moveTo>
                    <a:pt x="224609" y="906462"/>
                  </a:moveTo>
                  <a:cubicBezTo>
                    <a:pt x="103033" y="836744"/>
                    <a:pt x="-18543" y="767026"/>
                    <a:pt x="2359" y="665162"/>
                  </a:cubicBezTo>
                  <a:cubicBezTo>
                    <a:pt x="23261" y="563298"/>
                    <a:pt x="316684" y="406135"/>
                    <a:pt x="350021" y="295275"/>
                  </a:cubicBezTo>
                  <a:cubicBezTo>
                    <a:pt x="383359" y="184415"/>
                    <a:pt x="292871" y="92207"/>
                    <a:pt x="202384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/>
              <a:tailEnd type="triangle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0C0665C-6C53-4F6F-B1E2-1DDC06E095ED}"/>
                </a:ext>
              </a:extLst>
            </p:cNvPr>
            <p:cNvSpPr/>
            <p:nvPr/>
          </p:nvSpPr>
          <p:spPr>
            <a:xfrm>
              <a:off x="6389927" y="1897434"/>
              <a:ext cx="276512" cy="701916"/>
            </a:xfrm>
            <a:custGeom>
              <a:avLst/>
              <a:gdLst>
                <a:gd name="connsiteX0" fmla="*/ 224609 w 357090"/>
                <a:gd name="connsiteY0" fmla="*/ 906462 h 906462"/>
                <a:gd name="connsiteX1" fmla="*/ 2359 w 357090"/>
                <a:gd name="connsiteY1" fmla="*/ 665162 h 906462"/>
                <a:gd name="connsiteX2" fmla="*/ 350021 w 357090"/>
                <a:gd name="connsiteY2" fmla="*/ 295275 h 906462"/>
                <a:gd name="connsiteX3" fmla="*/ 202384 w 357090"/>
                <a:gd name="connsiteY3" fmla="*/ 0 h 906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090" h="906462">
                  <a:moveTo>
                    <a:pt x="224609" y="906462"/>
                  </a:moveTo>
                  <a:cubicBezTo>
                    <a:pt x="103033" y="836744"/>
                    <a:pt x="-18543" y="767026"/>
                    <a:pt x="2359" y="665162"/>
                  </a:cubicBezTo>
                  <a:cubicBezTo>
                    <a:pt x="23261" y="563298"/>
                    <a:pt x="316684" y="406135"/>
                    <a:pt x="350021" y="295275"/>
                  </a:cubicBezTo>
                  <a:cubicBezTo>
                    <a:pt x="383359" y="184415"/>
                    <a:pt x="292871" y="92207"/>
                    <a:pt x="202384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 type="none"/>
              <a:tailEnd type="triangle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7FAB3ADB-8F0D-0E38-AD7D-1274BAD41A0F}"/>
                </a:ext>
              </a:extLst>
            </p:cNvPr>
            <p:cNvGrpSpPr/>
            <p:nvPr/>
          </p:nvGrpSpPr>
          <p:grpSpPr>
            <a:xfrm>
              <a:off x="5443533" y="2890504"/>
              <a:ext cx="1617416" cy="1199724"/>
              <a:chOff x="5321671" y="3056247"/>
              <a:chExt cx="1826846" cy="1355069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B3EA5115-3209-CACB-B49C-4D7FE8B065FD}"/>
                  </a:ext>
                </a:extLst>
              </p:cNvPr>
              <p:cNvGrpSpPr/>
              <p:nvPr/>
            </p:nvGrpSpPr>
            <p:grpSpPr>
              <a:xfrm>
                <a:off x="5321671" y="3056247"/>
                <a:ext cx="1826846" cy="710666"/>
                <a:chOff x="5225668" y="3063661"/>
                <a:chExt cx="1826846" cy="710666"/>
              </a:xfrm>
            </p:grpSpPr>
            <p:pic>
              <p:nvPicPr>
                <p:cNvPr id="58" name="Graphic 57" descr="Thermometer with solid fill">
                  <a:extLst>
                    <a:ext uri="{FF2B5EF4-FFF2-40B4-BE49-F238E27FC236}">
                      <a16:creationId xmlns:a16="http://schemas.microsoft.com/office/drawing/2014/main" id="{F098910E-C54D-7C16-71E5-BEECA17334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25668" y="3063661"/>
                  <a:ext cx="671777" cy="671777"/>
                </a:xfrm>
                <a:prstGeom prst="rect">
                  <a:avLst/>
                </a:prstGeom>
              </p:spPr>
            </p:pic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0824A137-3654-CE19-9776-CC335E790FAB}"/>
                    </a:ext>
                  </a:extLst>
                </p:cNvPr>
                <p:cNvSpPr txBox="1"/>
                <p:nvPr/>
              </p:nvSpPr>
              <p:spPr>
                <a:xfrm>
                  <a:off x="5695934" y="3186262"/>
                  <a:ext cx="1356580" cy="5880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latin typeface="Abadi" panose="020B0604020104020204" pitchFamily="34" charset="0"/>
                    </a:rPr>
                    <a:t>100°C</a:t>
                  </a:r>
                </a:p>
              </p:txBody>
            </p:sp>
          </p:grpSp>
          <p:pic>
            <p:nvPicPr>
              <p:cNvPr id="73" name="Graphic 72" descr="Stopwatch 66% with solid fill">
                <a:extLst>
                  <a:ext uri="{FF2B5EF4-FFF2-40B4-BE49-F238E27FC236}">
                    <a16:creationId xmlns:a16="http://schemas.microsoft.com/office/drawing/2014/main" id="{F929E9AB-4BB1-E010-DF66-1C46BC62B1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397667" y="3728027"/>
                <a:ext cx="519782" cy="519782"/>
              </a:xfrm>
              <a:prstGeom prst="rect">
                <a:avLst/>
              </a:prstGeom>
            </p:spPr>
          </p:pic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93D578D2-F44D-1DC5-3DFD-D3EED1D26443}"/>
                  </a:ext>
                </a:extLst>
              </p:cNvPr>
              <p:cNvSpPr txBox="1"/>
              <p:nvPr/>
            </p:nvSpPr>
            <p:spPr>
              <a:xfrm>
                <a:off x="5805974" y="3774244"/>
                <a:ext cx="965711" cy="637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2000" dirty="0">
                  <a:latin typeface="Abadi" panose="020B0604020104020204" pitchFamily="34" charset="0"/>
                </a:endParaRPr>
              </a:p>
            </p:txBody>
          </p:sp>
        </p:grpSp>
      </p:grpSp>
      <p:sp>
        <p:nvSpPr>
          <p:cNvPr id="77" name="Arrow: Right 76">
            <a:extLst>
              <a:ext uri="{FF2B5EF4-FFF2-40B4-BE49-F238E27FC236}">
                <a16:creationId xmlns:a16="http://schemas.microsoft.com/office/drawing/2014/main" id="{0AF8561F-B7D8-0AC0-53F7-BD73098E044E}"/>
              </a:ext>
            </a:extLst>
          </p:cNvPr>
          <p:cNvSpPr/>
          <p:nvPr/>
        </p:nvSpPr>
        <p:spPr>
          <a:xfrm>
            <a:off x="2085916" y="2843557"/>
            <a:ext cx="600724" cy="220373"/>
          </a:xfrm>
          <a:prstGeom prst="rightArrow">
            <a:avLst>
              <a:gd name="adj1" fmla="val 50000"/>
              <a:gd name="adj2" fmla="val 89188"/>
            </a:avLst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Arrow: Right 77">
            <a:extLst>
              <a:ext uri="{FF2B5EF4-FFF2-40B4-BE49-F238E27FC236}">
                <a16:creationId xmlns:a16="http://schemas.microsoft.com/office/drawing/2014/main" id="{3B2DE303-CECD-B2EA-A221-17B311F13E7E}"/>
              </a:ext>
            </a:extLst>
          </p:cNvPr>
          <p:cNvSpPr/>
          <p:nvPr/>
        </p:nvSpPr>
        <p:spPr>
          <a:xfrm>
            <a:off x="4497303" y="2843557"/>
            <a:ext cx="600724" cy="220373"/>
          </a:xfrm>
          <a:prstGeom prst="rightArrow">
            <a:avLst>
              <a:gd name="adj1" fmla="val 50000"/>
              <a:gd name="adj2" fmla="val 89188"/>
            </a:avLst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B46C241-9DCF-F388-30B1-F32B422574BE}"/>
              </a:ext>
            </a:extLst>
          </p:cNvPr>
          <p:cNvGrpSpPr/>
          <p:nvPr/>
        </p:nvGrpSpPr>
        <p:grpSpPr>
          <a:xfrm>
            <a:off x="7383502" y="1748738"/>
            <a:ext cx="327024" cy="276999"/>
            <a:chOff x="6724959" y="2415577"/>
            <a:chExt cx="327024" cy="276999"/>
          </a:xfrm>
        </p:grpSpPr>
        <p:sp>
          <p:nvSpPr>
            <p:cNvPr id="11" name="Oval 10" descr="e-">
              <a:extLst>
                <a:ext uri="{FF2B5EF4-FFF2-40B4-BE49-F238E27FC236}">
                  <a16:creationId xmlns:a16="http://schemas.microsoft.com/office/drawing/2014/main" id="{3C29C788-6E81-9F5A-2602-0B7508C7FAEE}"/>
                </a:ext>
              </a:extLst>
            </p:cNvPr>
            <p:cNvSpPr/>
            <p:nvPr/>
          </p:nvSpPr>
          <p:spPr>
            <a:xfrm>
              <a:off x="6752378" y="2460459"/>
              <a:ext cx="220036" cy="2241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en-US" sz="700" baseline="30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8893FEE-7BE8-4FC0-FE0B-95EC9B8D5AED}"/>
                </a:ext>
              </a:extLst>
            </p:cNvPr>
            <p:cNvSpPr txBox="1"/>
            <p:nvPr/>
          </p:nvSpPr>
          <p:spPr>
            <a:xfrm>
              <a:off x="6724959" y="2415577"/>
              <a:ext cx="3270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Abadi" panose="020B0604020104020204"/>
                </a:rPr>
                <a:t>e</a:t>
              </a:r>
              <a:r>
                <a:rPr lang="en-US" sz="1200" b="1" baseline="30000" dirty="0">
                  <a:solidFill>
                    <a:schemeClr val="bg1"/>
                  </a:solidFill>
                  <a:latin typeface="Abadi" panose="020B0604020104020204"/>
                </a:rPr>
                <a:t>-</a:t>
              </a:r>
            </a:p>
          </p:txBody>
        </p:sp>
      </p:grpSp>
      <p:sp>
        <p:nvSpPr>
          <p:cNvPr id="13" name="Oval 12" descr="e-">
            <a:extLst>
              <a:ext uri="{FF2B5EF4-FFF2-40B4-BE49-F238E27FC236}">
                <a16:creationId xmlns:a16="http://schemas.microsoft.com/office/drawing/2014/main" id="{6CB5C2DF-0A75-0F59-4AE7-384412E19015}"/>
              </a:ext>
            </a:extLst>
          </p:cNvPr>
          <p:cNvSpPr/>
          <p:nvPr/>
        </p:nvSpPr>
        <p:spPr>
          <a:xfrm>
            <a:off x="7751313" y="2833885"/>
            <a:ext cx="220036" cy="2241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en-US" sz="700" baseline="30000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F946806-7BF1-25E1-5B3A-DF631C1D1412}"/>
              </a:ext>
            </a:extLst>
          </p:cNvPr>
          <p:cNvGrpSpPr/>
          <p:nvPr/>
        </p:nvGrpSpPr>
        <p:grpSpPr>
          <a:xfrm>
            <a:off x="8345251" y="2688657"/>
            <a:ext cx="317467" cy="276999"/>
            <a:chOff x="5026058" y="2839229"/>
            <a:chExt cx="317467" cy="276999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CA40F9A-80E5-95BA-F085-C6DD5F597B8F}"/>
                </a:ext>
              </a:extLst>
            </p:cNvPr>
            <p:cNvSpPr/>
            <p:nvPr/>
          </p:nvSpPr>
          <p:spPr>
            <a:xfrm>
              <a:off x="5059468" y="2865646"/>
              <a:ext cx="220036" cy="224167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3DF337-AF55-CD7F-01AA-F600D6ECA907}"/>
                </a:ext>
              </a:extLst>
            </p:cNvPr>
            <p:cNvSpPr txBox="1"/>
            <p:nvPr/>
          </p:nvSpPr>
          <p:spPr>
            <a:xfrm>
              <a:off x="5026058" y="2839229"/>
              <a:ext cx="3174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badi" panose="020B0604020104020204"/>
                </a:rPr>
                <a:t>h</a:t>
              </a:r>
              <a:r>
                <a:rPr lang="en-US" sz="1200" b="1" baseline="30000" dirty="0">
                  <a:latin typeface="Abadi" panose="020B0604020104020204"/>
                </a:rPr>
                <a:t>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94907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E208D8-4186-5963-1A65-0948E04E3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127" y="1196108"/>
            <a:ext cx="4094873" cy="613353"/>
          </a:xfrm>
        </p:spPr>
        <p:txBody>
          <a:bodyPr>
            <a:normAutofit/>
          </a:bodyPr>
          <a:lstStyle/>
          <a:p>
            <a:r>
              <a:rPr lang="en-US" sz="1800" dirty="0"/>
              <a:t>Single treatment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24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 modification solutions</a:t>
            </a:r>
            <a:endParaRPr lang="en-GB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B454B1E-7188-A025-4EA2-0794EC3BA1D3}"/>
              </a:ext>
            </a:extLst>
          </p:cNvPr>
          <p:cNvSpPr txBox="1">
            <a:spLocks/>
          </p:cNvSpPr>
          <p:nvPr/>
        </p:nvSpPr>
        <p:spPr>
          <a:xfrm>
            <a:off x="4649077" y="1190336"/>
            <a:ext cx="4098925" cy="6191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Double treatment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7064F43-0CAC-8860-B1B9-7BC082BB115F}"/>
              </a:ext>
            </a:extLst>
          </p:cNvPr>
          <p:cNvGrpSpPr/>
          <p:nvPr/>
        </p:nvGrpSpPr>
        <p:grpSpPr>
          <a:xfrm>
            <a:off x="542368" y="1623701"/>
            <a:ext cx="2128919" cy="1711927"/>
            <a:chOff x="1029657" y="1745503"/>
            <a:chExt cx="2914037" cy="2343264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CBAA5C22-52A9-B8EA-FDAA-B53818C5A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9657" y="2150116"/>
              <a:ext cx="1933174" cy="193865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0885CC-2686-3D47-7739-9DCD92E10E1D}"/>
                </a:ext>
              </a:extLst>
            </p:cNvPr>
            <p:cNvSpPr txBox="1"/>
            <p:nvPr/>
          </p:nvSpPr>
          <p:spPr>
            <a:xfrm>
              <a:off x="2511588" y="1745503"/>
              <a:ext cx="1432106" cy="463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badi" panose="020B0604020104020204" pitchFamily="34" charset="0"/>
                </a:rPr>
                <a:t>PEA salt</a:t>
              </a: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4800191-C368-F046-9B95-4CA7A2E186B7}"/>
                </a:ext>
              </a:extLst>
            </p:cNvPr>
            <p:cNvSpPr/>
            <p:nvPr/>
          </p:nvSpPr>
          <p:spPr>
            <a:xfrm>
              <a:off x="2010521" y="1762283"/>
              <a:ext cx="501067" cy="383596"/>
            </a:xfrm>
            <a:custGeom>
              <a:avLst/>
              <a:gdLst>
                <a:gd name="connsiteX0" fmla="*/ 408914 w 408914"/>
                <a:gd name="connsiteY0" fmla="*/ 103734 h 426463"/>
                <a:gd name="connsiteX1" fmla="*/ 47764 w 408914"/>
                <a:gd name="connsiteY1" fmla="*/ 19209 h 426463"/>
                <a:gd name="connsiteX2" fmla="*/ 1660 w 408914"/>
                <a:gd name="connsiteY2" fmla="*/ 426463 h 4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8914" h="426463">
                  <a:moveTo>
                    <a:pt x="408914" y="103734"/>
                  </a:moveTo>
                  <a:cubicBezTo>
                    <a:pt x="262277" y="34577"/>
                    <a:pt x="115640" y="-34579"/>
                    <a:pt x="47764" y="19209"/>
                  </a:cubicBezTo>
                  <a:cubicBezTo>
                    <a:pt x="-20112" y="72997"/>
                    <a:pt x="5502" y="361149"/>
                    <a:pt x="1660" y="426463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tailEnd type="stealth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048C692-26B7-E6DC-2E1E-0E04B3D85528}"/>
                </a:ext>
              </a:extLst>
            </p:cNvPr>
            <p:cNvSpPr txBox="1"/>
            <p:nvPr/>
          </p:nvSpPr>
          <p:spPr>
            <a:xfrm>
              <a:off x="1590192" y="3445392"/>
              <a:ext cx="840657" cy="463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IPA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C063CD3-70DD-D47A-F2E5-AEE38E17E95F}"/>
              </a:ext>
            </a:extLst>
          </p:cNvPr>
          <p:cNvGrpSpPr/>
          <p:nvPr/>
        </p:nvGrpSpPr>
        <p:grpSpPr>
          <a:xfrm>
            <a:off x="4232589" y="1635960"/>
            <a:ext cx="2831245" cy="1701167"/>
            <a:chOff x="4911885" y="1745503"/>
            <a:chExt cx="3899884" cy="234326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0E252D6-B6A6-3608-63CC-991D9B13E187}"/>
                </a:ext>
              </a:extLst>
            </p:cNvPr>
            <p:cNvGrpSpPr/>
            <p:nvPr/>
          </p:nvGrpSpPr>
          <p:grpSpPr>
            <a:xfrm>
              <a:off x="4911885" y="1745503"/>
              <a:ext cx="2914037" cy="2343264"/>
              <a:chOff x="1029657" y="1745503"/>
              <a:chExt cx="2914037" cy="2343264"/>
            </a:xfrm>
          </p:grpSpPr>
          <p:pic>
            <p:nvPicPr>
              <p:cNvPr id="25" name="Picture 24" descr="Icon&#10;&#10;Description automatically generated">
                <a:extLst>
                  <a:ext uri="{FF2B5EF4-FFF2-40B4-BE49-F238E27FC236}">
                    <a16:creationId xmlns:a16="http://schemas.microsoft.com/office/drawing/2014/main" id="{020965D8-387C-7320-6937-A3B2420852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9657" y="2150116"/>
                <a:ext cx="1933174" cy="1938651"/>
              </a:xfrm>
              <a:prstGeom prst="rect">
                <a:avLst/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63AAB7F-973B-E5C6-808C-550D7104C432}"/>
                  </a:ext>
                </a:extLst>
              </p:cNvPr>
              <p:cNvSpPr txBox="1"/>
              <p:nvPr/>
            </p:nvSpPr>
            <p:spPr>
              <a:xfrm>
                <a:off x="2511587" y="1745503"/>
                <a:ext cx="143210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badi" panose="020B0604020104020204" pitchFamily="34" charset="0"/>
                  </a:rPr>
                  <a:t>PEA salt + </a:t>
                </a:r>
                <a:r>
                  <a:rPr lang="en-US" sz="1600" u="sng" dirty="0">
                    <a:solidFill>
                      <a:srgbClr val="0070C0"/>
                    </a:solidFill>
                    <a:latin typeface="Abadi" panose="020B0604020104020204" pitchFamily="34" charset="0"/>
                  </a:rPr>
                  <a:t>additive</a:t>
                </a: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E7DE760-D7AE-3CFA-375D-5A3058A04EF4}"/>
                  </a:ext>
                </a:extLst>
              </p:cNvPr>
              <p:cNvSpPr/>
              <p:nvPr/>
            </p:nvSpPr>
            <p:spPr>
              <a:xfrm>
                <a:off x="2010521" y="1762283"/>
                <a:ext cx="501067" cy="383596"/>
              </a:xfrm>
              <a:custGeom>
                <a:avLst/>
                <a:gdLst>
                  <a:gd name="connsiteX0" fmla="*/ 408914 w 408914"/>
                  <a:gd name="connsiteY0" fmla="*/ 103734 h 426463"/>
                  <a:gd name="connsiteX1" fmla="*/ 47764 w 408914"/>
                  <a:gd name="connsiteY1" fmla="*/ 19209 h 426463"/>
                  <a:gd name="connsiteX2" fmla="*/ 1660 w 408914"/>
                  <a:gd name="connsiteY2" fmla="*/ 426463 h 42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8914" h="426463">
                    <a:moveTo>
                      <a:pt x="408914" y="103734"/>
                    </a:moveTo>
                    <a:cubicBezTo>
                      <a:pt x="262277" y="34577"/>
                      <a:pt x="115640" y="-34579"/>
                      <a:pt x="47764" y="19209"/>
                    </a:cubicBezTo>
                    <a:cubicBezTo>
                      <a:pt x="-20112" y="72997"/>
                      <a:pt x="5502" y="361149"/>
                      <a:pt x="1660" y="426463"/>
                    </a:cubicBezTo>
                  </a:path>
                </a:pathLst>
              </a:custGeom>
              <a:noFill/>
              <a:ln w="25400">
                <a:solidFill>
                  <a:schemeClr val="accent1"/>
                </a:solidFill>
                <a:tailEnd type="stealth" w="lg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E143F59-D218-8662-6DFC-6C449A602F50}"/>
                  </a:ext>
                </a:extLst>
              </p:cNvPr>
              <p:cNvSpPr txBox="1"/>
              <p:nvPr/>
            </p:nvSpPr>
            <p:spPr>
              <a:xfrm>
                <a:off x="1300934" y="3199736"/>
                <a:ext cx="1390617" cy="805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latin typeface="Abadi" panose="020B0604020104020204" pitchFamily="34" charset="0"/>
                  </a:rPr>
                  <a:t>IPA +</a:t>
                </a:r>
              </a:p>
              <a:p>
                <a:pPr algn="ctr"/>
                <a:r>
                  <a:rPr lang="en-US" sz="1600" dirty="0">
                    <a:latin typeface="Abadi" panose="020B0604020104020204" pitchFamily="34" charset="0"/>
                  </a:rPr>
                  <a:t>DMF</a:t>
                </a:r>
              </a:p>
            </p:txBody>
          </p:sp>
        </p:grpSp>
        <p:sp>
          <p:nvSpPr>
            <p:cNvPr id="29" name="Left Brace 28">
              <a:extLst>
                <a:ext uri="{FF2B5EF4-FFF2-40B4-BE49-F238E27FC236}">
                  <a16:creationId xmlns:a16="http://schemas.microsoft.com/office/drawing/2014/main" id="{21368C34-484B-56FD-FC00-7989B50CCEF8}"/>
                </a:ext>
              </a:extLst>
            </p:cNvPr>
            <p:cNvSpPr/>
            <p:nvPr/>
          </p:nvSpPr>
          <p:spPr>
            <a:xfrm>
              <a:off x="7753299" y="2354746"/>
              <a:ext cx="180841" cy="698921"/>
            </a:xfrm>
            <a:prstGeom prst="leftBrace">
              <a:avLst>
                <a:gd name="adj1" fmla="val 31157"/>
                <a:gd name="adj2" fmla="val 50000"/>
              </a:avLst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1FF58BF-DF53-DEE2-F463-09965A720FA8}"/>
                </a:ext>
              </a:extLst>
            </p:cNvPr>
            <p:cNvSpPr txBox="1"/>
            <p:nvPr/>
          </p:nvSpPr>
          <p:spPr>
            <a:xfrm>
              <a:off x="7889662" y="2268604"/>
              <a:ext cx="922107" cy="805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badi" panose="020B0604020104020204" pitchFamily="34" charset="0"/>
                </a:rPr>
                <a:t>MAI</a:t>
              </a:r>
            </a:p>
            <a:p>
              <a:r>
                <a:rPr lang="en-US" sz="1600" dirty="0">
                  <a:latin typeface="Abadi" panose="020B0604020104020204" pitchFamily="34" charset="0"/>
                </a:rPr>
                <a:t>FAI</a:t>
              </a: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988BED7-D43A-ABCB-E9CE-1F5D208D039B}"/>
                </a:ext>
              </a:extLst>
            </p:cNvPr>
            <p:cNvSpPr/>
            <p:nvPr/>
          </p:nvSpPr>
          <p:spPr>
            <a:xfrm>
              <a:off x="7291238" y="2530265"/>
              <a:ext cx="368300" cy="173941"/>
            </a:xfrm>
            <a:custGeom>
              <a:avLst/>
              <a:gdLst>
                <a:gd name="connsiteX0" fmla="*/ 0 w 330200"/>
                <a:gd name="connsiteY0" fmla="*/ 0 h 173941"/>
                <a:gd name="connsiteX1" fmla="*/ 67733 w 330200"/>
                <a:gd name="connsiteY1" fmla="*/ 152400 h 173941"/>
                <a:gd name="connsiteX2" fmla="*/ 330200 w 330200"/>
                <a:gd name="connsiteY2" fmla="*/ 169333 h 173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200" h="173941">
                  <a:moveTo>
                    <a:pt x="0" y="0"/>
                  </a:moveTo>
                  <a:cubicBezTo>
                    <a:pt x="6350" y="62089"/>
                    <a:pt x="12700" y="124178"/>
                    <a:pt x="67733" y="152400"/>
                  </a:cubicBezTo>
                  <a:cubicBezTo>
                    <a:pt x="122766" y="180622"/>
                    <a:pt x="226483" y="174977"/>
                    <a:pt x="330200" y="169333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tailEnd type="stealth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4416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3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  <a:endParaRPr lang="en-GB" dirty="0"/>
          </a:p>
        </p:txBody>
      </p:sp>
      <p:pic>
        <p:nvPicPr>
          <p:cNvPr id="5" name="Picture 4" descr="Chart, scatter chart&#10;&#10;Description automatically generated">
            <a:extLst>
              <a:ext uri="{FF2B5EF4-FFF2-40B4-BE49-F238E27FC236}">
                <a16:creationId xmlns:a16="http://schemas.microsoft.com/office/drawing/2014/main" id="{937B3487-398E-5ED9-DD0F-8A4D210A2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1810782"/>
            <a:ext cx="3088418" cy="2444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5A48443-F347-DAFD-3BD1-150A125A6E44}"/>
              </a:ext>
            </a:extLst>
          </p:cNvPr>
          <p:cNvSpPr txBox="1"/>
          <p:nvPr/>
        </p:nvSpPr>
        <p:spPr>
          <a:xfrm>
            <a:off x="0" y="4502602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NASA, Vital Signs of the Planet, Global Temperature; BP energy charting tool</a:t>
            </a:r>
          </a:p>
        </p:txBody>
      </p:sp>
      <p:pic>
        <p:nvPicPr>
          <p:cNvPr id="14" name="Picture 13" descr="Chart, diagram&#10;&#10;Description automatically generated">
            <a:extLst>
              <a:ext uri="{FF2B5EF4-FFF2-40B4-BE49-F238E27FC236}">
                <a16:creationId xmlns:a16="http://schemas.microsoft.com/office/drawing/2014/main" id="{64FE28B5-43F9-BFDE-3495-F0734F2C29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82" y="1816863"/>
            <a:ext cx="3194170" cy="243791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1367FF0-32F0-669D-A9FD-1553472F1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00" y="1188000"/>
            <a:ext cx="3088418" cy="374962"/>
          </a:xfrm>
        </p:spPr>
        <p:txBody>
          <a:bodyPr/>
          <a:lstStyle/>
          <a:p>
            <a:r>
              <a:rPr lang="en-US" dirty="0"/>
              <a:t>Climate change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71942A39-2D99-61E7-0B72-337CF297E5AE}"/>
              </a:ext>
            </a:extLst>
          </p:cNvPr>
          <p:cNvSpPr txBox="1">
            <a:spLocks/>
          </p:cNvSpPr>
          <p:nvPr/>
        </p:nvSpPr>
        <p:spPr>
          <a:xfrm>
            <a:off x="4572000" y="1188000"/>
            <a:ext cx="3088418" cy="3749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5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5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Fossil fuel dependency</a:t>
            </a:r>
          </a:p>
        </p:txBody>
      </p:sp>
    </p:spTree>
    <p:extLst>
      <p:ext uri="{BB962C8B-B14F-4D97-AF65-F5344CB8AC3E}">
        <p14:creationId xmlns:p14="http://schemas.microsoft.com/office/powerpoint/2010/main" val="38361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4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Solar photovoltaics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A48443-F347-DAFD-3BD1-150A125A6E44}"/>
              </a:ext>
            </a:extLst>
          </p:cNvPr>
          <p:cNvSpPr txBox="1"/>
          <p:nvPr/>
        </p:nvSpPr>
        <p:spPr>
          <a:xfrm>
            <a:off x="0" y="4502602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Office of Scientific and Technical Information, DOE; </a:t>
            </a:r>
            <a:r>
              <a:rPr lang="en-US" sz="1000" dirty="0" err="1"/>
              <a:t>Bódis</a:t>
            </a:r>
            <a:r>
              <a:rPr lang="en-US" sz="1000" dirty="0"/>
              <a:t> et al., 2019, </a:t>
            </a:r>
            <a:r>
              <a:rPr lang="en-US" sz="1000" dirty="0" err="1"/>
              <a:t>doi</a:t>
            </a:r>
            <a:r>
              <a:rPr lang="en-US" sz="1000" dirty="0"/>
              <a:t>: 10.1016/j.rser.2019.109309; National Renewable Energy Laboratory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1367FF0-32F0-669D-A9FD-1553472F1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00" y="1188000"/>
            <a:ext cx="3088418" cy="374962"/>
          </a:xfrm>
        </p:spPr>
        <p:txBody>
          <a:bodyPr/>
          <a:lstStyle/>
          <a:p>
            <a:r>
              <a:rPr lang="en-US" dirty="0"/>
              <a:t>Huge rooftop potential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71942A39-2D99-61E7-0B72-337CF297E5AE}"/>
              </a:ext>
            </a:extLst>
          </p:cNvPr>
          <p:cNvSpPr txBox="1">
            <a:spLocks/>
          </p:cNvSpPr>
          <p:nvPr/>
        </p:nvSpPr>
        <p:spPr>
          <a:xfrm>
            <a:off x="4572000" y="1188000"/>
            <a:ext cx="3088418" cy="3749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Efficiency trend</a:t>
            </a:r>
          </a:p>
        </p:txBody>
      </p:sp>
      <p:pic>
        <p:nvPicPr>
          <p:cNvPr id="8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82D2C287-9AFB-24E9-FDD7-77C43FDCE0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81" y="1748583"/>
            <a:ext cx="3108960" cy="2505002"/>
          </a:xfrm>
          <a:prstGeom prst="rect">
            <a:avLst/>
          </a:prstGeom>
        </p:spPr>
      </p:pic>
      <p:pic>
        <p:nvPicPr>
          <p:cNvPr id="15" name="Picture 14" descr="Chart, bar chart&#10;&#10;Description automatically generated">
            <a:extLst>
              <a:ext uri="{FF2B5EF4-FFF2-40B4-BE49-F238E27FC236}">
                <a16:creationId xmlns:a16="http://schemas.microsoft.com/office/drawing/2014/main" id="{E9FC3C42-9C5D-9833-A2CB-C5A917301B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0" y="1810816"/>
            <a:ext cx="3108960" cy="244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5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5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Perovskites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E208D8-4186-5963-1A65-0948E04E3622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96000" y="1190336"/>
            <a:ext cx="4098925" cy="486689"/>
          </a:xfrm>
        </p:spPr>
        <p:txBody>
          <a:bodyPr/>
          <a:lstStyle/>
          <a:p>
            <a:r>
              <a:rPr lang="en-US" dirty="0"/>
              <a:t>3D bulk structure (ABX</a:t>
            </a:r>
            <a:r>
              <a:rPr lang="en-US" baseline="-25000" dirty="0"/>
              <a:t>3</a:t>
            </a:r>
            <a:r>
              <a:rPr lang="en-US" dirty="0"/>
              <a:t>)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B0D3D2-3184-CD4E-A410-4948BA90D54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045075" y="1187450"/>
            <a:ext cx="4098925" cy="619125"/>
          </a:xfrm>
        </p:spPr>
        <p:txBody>
          <a:bodyPr/>
          <a:lstStyle/>
          <a:p>
            <a:r>
              <a:rPr lang="en-US" dirty="0"/>
              <a:t>2D perovskites (R</a:t>
            </a:r>
            <a:r>
              <a:rPr lang="en-US" baseline="-25000" dirty="0"/>
              <a:t>2</a:t>
            </a:r>
            <a:r>
              <a:rPr lang="en-US" dirty="0"/>
              <a:t>A</a:t>
            </a:r>
            <a:r>
              <a:rPr lang="en-US" baseline="-25000" dirty="0"/>
              <a:t>n-1</a:t>
            </a:r>
            <a:r>
              <a:rPr lang="en-US" dirty="0"/>
              <a:t>B</a:t>
            </a:r>
            <a:r>
              <a:rPr lang="en-US" baseline="-25000" dirty="0"/>
              <a:t>n</a:t>
            </a:r>
            <a:r>
              <a:rPr lang="en-US" dirty="0"/>
              <a:t>X</a:t>
            </a:r>
            <a:r>
              <a:rPr lang="en-US" baseline="-25000" dirty="0"/>
              <a:t>3n+1</a:t>
            </a:r>
            <a:r>
              <a:rPr lang="en-US" dirty="0"/>
              <a:t>)</a:t>
            </a:r>
          </a:p>
        </p:txBody>
      </p:sp>
      <p:pic>
        <p:nvPicPr>
          <p:cNvPr id="10" name="Picture 9" descr="Chart, bubble chart&#10;&#10;Description automatically generated">
            <a:extLst>
              <a:ext uri="{FF2B5EF4-FFF2-40B4-BE49-F238E27FC236}">
                <a16:creationId xmlns:a16="http://schemas.microsoft.com/office/drawing/2014/main" id="{59191DD3-C705-0EE3-ACE4-5828133CF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91" y="1706038"/>
            <a:ext cx="1970081" cy="13025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952844-9C07-8014-18FD-CC32D2726CEA}"/>
              </a:ext>
            </a:extLst>
          </p:cNvPr>
          <p:cNvSpPr txBox="1"/>
          <p:nvPr/>
        </p:nvSpPr>
        <p:spPr>
          <a:xfrm>
            <a:off x="0" y="4502602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G. </a:t>
            </a:r>
            <a:r>
              <a:rPr lang="en-US" sz="1000" dirty="0" err="1"/>
              <a:t>Grancini</a:t>
            </a:r>
            <a:r>
              <a:rPr lang="en-US" sz="1000" dirty="0"/>
              <a:t> and M. K. </a:t>
            </a:r>
            <a:r>
              <a:rPr lang="en-US" sz="1000" dirty="0" err="1"/>
              <a:t>Nazeeruddin</a:t>
            </a:r>
            <a:r>
              <a:rPr lang="en-US" sz="1000" dirty="0"/>
              <a:t>, 2019. </a:t>
            </a:r>
            <a:r>
              <a:rPr lang="en-US" sz="1000" dirty="0" err="1"/>
              <a:t>doi</a:t>
            </a:r>
            <a:r>
              <a:rPr lang="en-US" sz="1000" dirty="0"/>
              <a:t>: 10.1038/s41578-018-0065-0. </a:t>
            </a:r>
          </a:p>
        </p:txBody>
      </p:sp>
      <p:pic>
        <p:nvPicPr>
          <p:cNvPr id="13" name="Picture 12" descr="A picture containing sky, set&#10;&#10;Description automatically generated">
            <a:extLst>
              <a:ext uri="{FF2B5EF4-FFF2-40B4-BE49-F238E27FC236}">
                <a16:creationId xmlns:a16="http://schemas.microsoft.com/office/drawing/2014/main" id="{94DCA9CD-F90B-3E3C-6A81-4B4CE91B8A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5" y="1677025"/>
            <a:ext cx="1406989" cy="1253500"/>
          </a:xfrm>
          <a:prstGeom prst="rect">
            <a:avLst/>
          </a:prstGeom>
        </p:spPr>
      </p:pic>
      <p:pic>
        <p:nvPicPr>
          <p:cNvPr id="15" name="Picture 14" descr="A picture containing sky&#10;&#10;Description automatically generated">
            <a:extLst>
              <a:ext uri="{FF2B5EF4-FFF2-40B4-BE49-F238E27FC236}">
                <a16:creationId xmlns:a16="http://schemas.microsoft.com/office/drawing/2014/main" id="{E0863D87-2BA9-B0BC-AA71-409293D848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678" y="1705600"/>
            <a:ext cx="1470822" cy="2127997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05326E-5039-40F5-3E03-0EB28BAE6E32}"/>
              </a:ext>
            </a:extLst>
          </p:cNvPr>
          <p:cNvGrpSpPr/>
          <p:nvPr/>
        </p:nvGrpSpPr>
        <p:grpSpPr>
          <a:xfrm>
            <a:off x="4940300" y="2417763"/>
            <a:ext cx="151342" cy="512762"/>
            <a:chOff x="4924425" y="2442244"/>
            <a:chExt cx="151342" cy="512762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4B0EEA8-68EF-4854-0DD1-D83097A9E61B}"/>
                </a:ext>
              </a:extLst>
            </p:cNvPr>
            <p:cNvCxnSpPr>
              <a:cxnSpLocks/>
            </p:cNvCxnSpPr>
            <p:nvPr/>
          </p:nvCxnSpPr>
          <p:spPr>
            <a:xfrm>
              <a:off x="4937090" y="2442244"/>
              <a:ext cx="0" cy="512762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2EF369C-4252-CFFA-DC1E-6533162738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24425" y="2442244"/>
              <a:ext cx="151342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61F1866-95D5-0269-5C64-7ACFF26387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24425" y="2955006"/>
              <a:ext cx="151342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5FEF077-088A-185B-CAB0-EF8E502DB544}"/>
              </a:ext>
            </a:extLst>
          </p:cNvPr>
          <p:cNvSpPr txBox="1"/>
          <p:nvPr/>
        </p:nvSpPr>
        <p:spPr>
          <a:xfrm>
            <a:off x="4442989" y="2489478"/>
            <a:ext cx="577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n=1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E28532A-6199-5BA3-6170-92772284CCEB}"/>
              </a:ext>
            </a:extLst>
          </p:cNvPr>
          <p:cNvGrpSpPr/>
          <p:nvPr/>
        </p:nvGrpSpPr>
        <p:grpSpPr>
          <a:xfrm>
            <a:off x="7048280" y="2846388"/>
            <a:ext cx="151342" cy="1007419"/>
            <a:chOff x="6748229" y="2846388"/>
            <a:chExt cx="151342" cy="1007419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2BF360C-F7CC-C959-87A7-25ED5645D243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94" y="2846388"/>
              <a:ext cx="0" cy="1004887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9C01604-6243-7CC8-4923-600D5A2F29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8229" y="2858810"/>
              <a:ext cx="151342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210C028-E0E4-0CBA-185C-373E48FE55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8229" y="3853807"/>
              <a:ext cx="151342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E2A9C23D-0537-F519-9A28-123D7E66793E}"/>
              </a:ext>
            </a:extLst>
          </p:cNvPr>
          <p:cNvSpPr txBox="1"/>
          <p:nvPr/>
        </p:nvSpPr>
        <p:spPr>
          <a:xfrm>
            <a:off x="6550969" y="3161538"/>
            <a:ext cx="577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n=2</a:t>
            </a: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7006CBAE-96D5-24B1-A044-D3B247C14BAF}"/>
              </a:ext>
            </a:extLst>
          </p:cNvPr>
          <p:cNvSpPr txBox="1">
            <a:spLocks/>
          </p:cNvSpPr>
          <p:nvPr/>
        </p:nvSpPr>
        <p:spPr>
          <a:xfrm>
            <a:off x="657570" y="3208077"/>
            <a:ext cx="4745702" cy="12595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A: Cs</a:t>
            </a:r>
            <a:r>
              <a:rPr lang="en-US" sz="1800" baseline="30000" dirty="0"/>
              <a:t>+</a:t>
            </a:r>
            <a:r>
              <a:rPr lang="en-US" sz="1800" dirty="0"/>
              <a:t>, MA</a:t>
            </a:r>
            <a:r>
              <a:rPr lang="en-US" sz="1800" baseline="30000" dirty="0"/>
              <a:t>+</a:t>
            </a:r>
            <a:r>
              <a:rPr lang="en-US" sz="1800" dirty="0"/>
              <a:t>, FA</a:t>
            </a:r>
            <a:r>
              <a:rPr lang="en-US" sz="1800" baseline="30000" dirty="0"/>
              <a:t>+</a:t>
            </a:r>
          </a:p>
          <a:p>
            <a:r>
              <a:rPr lang="en-US" sz="1800" dirty="0"/>
              <a:t>B: Pb</a:t>
            </a:r>
            <a:r>
              <a:rPr lang="en-US" sz="1800" baseline="30000" dirty="0"/>
              <a:t>2+</a:t>
            </a:r>
          </a:p>
          <a:p>
            <a:r>
              <a:rPr lang="en-US" sz="1800" dirty="0"/>
              <a:t>X: I</a:t>
            </a:r>
            <a:r>
              <a:rPr lang="en-US" sz="1800" baseline="30000" dirty="0"/>
              <a:t>-</a:t>
            </a:r>
            <a:r>
              <a:rPr lang="en-US" sz="1800" dirty="0"/>
              <a:t>, Br</a:t>
            </a:r>
            <a:r>
              <a:rPr lang="en-US" sz="1800" baseline="30000" dirty="0"/>
              <a:t>-</a:t>
            </a:r>
            <a:r>
              <a:rPr lang="en-US" sz="1800" dirty="0"/>
              <a:t>,Cl</a:t>
            </a:r>
            <a:r>
              <a:rPr lang="en-US" sz="1800" baseline="30000" dirty="0"/>
              <a:t>-</a:t>
            </a:r>
          </a:p>
          <a:p>
            <a:r>
              <a:rPr lang="en-US" sz="1800" dirty="0"/>
              <a:t>Composition: Cs</a:t>
            </a:r>
            <a:r>
              <a:rPr lang="en-US" sz="1800" baseline="-25000" dirty="0"/>
              <a:t>0.05</a:t>
            </a:r>
            <a:r>
              <a:rPr lang="en-US" sz="1800" dirty="0"/>
              <a:t>MA</a:t>
            </a:r>
            <a:r>
              <a:rPr lang="en-US" sz="1800" baseline="-25000" dirty="0"/>
              <a:t>0.1</a:t>
            </a:r>
            <a:r>
              <a:rPr lang="en-US" sz="1800" dirty="0"/>
              <a:t>FA</a:t>
            </a:r>
            <a:r>
              <a:rPr lang="en-US" sz="1800" baseline="-25000" dirty="0"/>
              <a:t>0.85</a:t>
            </a:r>
            <a:r>
              <a:rPr lang="en-US" sz="1800" dirty="0"/>
              <a:t>Pb(I</a:t>
            </a:r>
            <a:r>
              <a:rPr lang="en-US" sz="1800" baseline="-25000" dirty="0"/>
              <a:t>0.9</a:t>
            </a:r>
            <a:r>
              <a:rPr lang="en-US" sz="1800" dirty="0"/>
              <a:t>Br</a:t>
            </a:r>
            <a:r>
              <a:rPr lang="en-US" sz="1800" baseline="-25000" dirty="0"/>
              <a:t>0.1</a:t>
            </a:r>
            <a:r>
              <a:rPr lang="en-US" sz="1800" dirty="0"/>
              <a:t>)</a:t>
            </a:r>
            <a:r>
              <a:rPr lang="en-US" sz="1800" baseline="-25000" dirty="0"/>
              <a:t>3</a:t>
            </a:r>
          </a:p>
        </p:txBody>
      </p:sp>
      <p:pic>
        <p:nvPicPr>
          <p:cNvPr id="39" name="Picture 38" descr="Engineering drawing&#10;&#10;Description automatically generated with medium confidence">
            <a:extLst>
              <a:ext uri="{FF2B5EF4-FFF2-40B4-BE49-F238E27FC236}">
                <a16:creationId xmlns:a16="http://schemas.microsoft.com/office/drawing/2014/main" id="{73256BBB-D3FE-D680-E77D-10272329451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1" b="96871" l="10000" r="90000">
                        <a14:foregroundMark x1="67976" y1="14681" x2="67976" y2="14681"/>
                        <a14:foregroundMark x1="70000" y1="13117" x2="70000" y2="13117"/>
                        <a14:foregroundMark x1="67976" y1="9386" x2="67976" y2="9386"/>
                        <a14:foregroundMark x1="60714" y1="15162" x2="60714" y2="15162"/>
                        <a14:foregroundMark x1="57738" y1="15403" x2="57738" y2="15403"/>
                        <a14:foregroundMark x1="77738" y1="15162" x2="77738" y2="15162"/>
                        <a14:foregroundMark x1="74643" y1="15403" x2="74643" y2="15403"/>
                        <a14:foregroundMark x1="67262" y1="3851" x2="67262" y2="3851"/>
                        <a14:foregroundMark x1="67738" y1="19976" x2="67738" y2="19976"/>
                        <a14:foregroundMark x1="55238" y1="66546" x2="55238" y2="66546"/>
                        <a14:foregroundMark x1="39048" y1="74729" x2="39048" y2="74729"/>
                        <a14:foregroundMark x1="60833" y1="90012" x2="60833" y2="90012"/>
                        <a14:foregroundMark x1="62857" y1="92539" x2="62857" y2="92539"/>
                        <a14:foregroundMark x1="55595" y1="96871" x2="55595" y2="968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703" r="16783"/>
          <a:stretch/>
        </p:blipFill>
        <p:spPr>
          <a:xfrm>
            <a:off x="7388632" y="2096215"/>
            <a:ext cx="1210868" cy="2371446"/>
          </a:xfrm>
          <a:prstGeom prst="rect">
            <a:avLst/>
          </a:prstGeom>
        </p:spPr>
      </p:pic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A16D0CB9-8531-F789-A162-738E70BEE41F}"/>
              </a:ext>
            </a:extLst>
          </p:cNvPr>
          <p:cNvSpPr txBox="1">
            <a:spLocks/>
          </p:cNvSpPr>
          <p:nvPr/>
        </p:nvSpPr>
        <p:spPr>
          <a:xfrm>
            <a:off x="6647191" y="1817005"/>
            <a:ext cx="2496809" cy="486689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6"/>
              </a:buBlip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Phenethylammonium</a:t>
            </a:r>
            <a:r>
              <a:rPr lang="en-US" sz="1800" baseline="30000" dirty="0"/>
              <a:t> </a:t>
            </a:r>
            <a:r>
              <a:rPr lang="en-US" sz="1800" dirty="0"/>
              <a:t>(PEA)</a:t>
            </a:r>
          </a:p>
        </p:txBody>
      </p:sp>
      <p:pic>
        <p:nvPicPr>
          <p:cNvPr id="4" name="Graphic 3" descr="Danger with solid fill">
            <a:extLst>
              <a:ext uri="{FF2B5EF4-FFF2-40B4-BE49-F238E27FC236}">
                <a16:creationId xmlns:a16="http://schemas.microsoft.com/office/drawing/2014/main" id="{BA26A468-FC95-BB7D-C782-83B9800827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551546" y="3420714"/>
            <a:ext cx="334882" cy="33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0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7" grpId="0"/>
      <p:bldP spid="32" grpId="0"/>
      <p:bldP spid="32" grpId="1"/>
      <p:bldP spid="37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6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 recombination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E208D8-4186-5963-1A65-0948E04E3622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96000" y="1190336"/>
            <a:ext cx="4098925" cy="486689"/>
          </a:xfrm>
        </p:spPr>
        <p:txBody>
          <a:bodyPr/>
          <a:lstStyle/>
          <a:p>
            <a:r>
              <a:rPr lang="en-US" dirty="0"/>
              <a:t>Defect-driven recombination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7AA88DE-68E0-3291-7A91-D465944878DB}"/>
              </a:ext>
            </a:extLst>
          </p:cNvPr>
          <p:cNvGrpSpPr/>
          <p:nvPr/>
        </p:nvGrpSpPr>
        <p:grpSpPr>
          <a:xfrm>
            <a:off x="1248450" y="1821400"/>
            <a:ext cx="3519685" cy="2384830"/>
            <a:chOff x="6000559" y="1564189"/>
            <a:chExt cx="3519685" cy="238483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E35C47A-2FCF-941D-5D02-9E1FFB4F66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84523" y="2234430"/>
              <a:ext cx="1994276" cy="1"/>
            </a:xfrm>
            <a:prstGeom prst="line">
              <a:avLst/>
            </a:prstGeom>
            <a:ln w="60325">
              <a:solidFill>
                <a:srgbClr val="22F2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2D7D91B-ABE2-91EB-0A78-0E3B37C11600}"/>
                </a:ext>
              </a:extLst>
            </p:cNvPr>
            <p:cNvSpPr/>
            <p:nvPr/>
          </p:nvSpPr>
          <p:spPr>
            <a:xfrm>
              <a:off x="6184522" y="1564190"/>
              <a:ext cx="1994278" cy="67024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710C32D-A76E-45B9-10FB-33D58E5CFCA9}"/>
                </a:ext>
              </a:extLst>
            </p:cNvPr>
            <p:cNvSpPr txBox="1"/>
            <p:nvPr/>
          </p:nvSpPr>
          <p:spPr>
            <a:xfrm>
              <a:off x="6184520" y="1564189"/>
              <a:ext cx="19942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Abadi" panose="020B0604020104020204"/>
                </a:rPr>
                <a:t>conduction band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5F66600-2F2F-5407-26B7-7C0AD6C622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84523" y="3278779"/>
              <a:ext cx="1994276" cy="1"/>
            </a:xfrm>
            <a:prstGeom prst="line">
              <a:avLst/>
            </a:prstGeom>
            <a:ln w="60325">
              <a:solidFill>
                <a:srgbClr val="22F2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E57AAE2-BC91-DF84-CA08-ADD4FF003850}"/>
                </a:ext>
              </a:extLst>
            </p:cNvPr>
            <p:cNvSpPr/>
            <p:nvPr/>
          </p:nvSpPr>
          <p:spPr>
            <a:xfrm>
              <a:off x="6184521" y="3278779"/>
              <a:ext cx="1994278" cy="67024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10656F5-A509-A97A-0FB8-24EBA432A49D}"/>
                </a:ext>
              </a:extLst>
            </p:cNvPr>
            <p:cNvSpPr txBox="1"/>
            <p:nvPr/>
          </p:nvSpPr>
          <p:spPr>
            <a:xfrm>
              <a:off x="6184520" y="3579687"/>
              <a:ext cx="19942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Abadi" panose="020B0604020104020204"/>
                </a:rPr>
                <a:t>valence band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DA56384-8A07-706A-EC2A-60FD1286A403}"/>
                </a:ext>
              </a:extLst>
            </p:cNvPr>
            <p:cNvCxnSpPr>
              <a:cxnSpLocks/>
            </p:cNvCxnSpPr>
            <p:nvPr/>
          </p:nvCxnSpPr>
          <p:spPr>
            <a:xfrm>
              <a:off x="6000559" y="2572544"/>
              <a:ext cx="2411921" cy="0"/>
            </a:xfrm>
            <a:prstGeom prst="line">
              <a:avLst/>
            </a:prstGeom>
            <a:ln w="222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40409BE-378F-74F9-8DF9-62DDB1F169F8}"/>
                </a:ext>
              </a:extLst>
            </p:cNvPr>
            <p:cNvSpPr txBox="1"/>
            <p:nvPr/>
          </p:nvSpPr>
          <p:spPr>
            <a:xfrm>
              <a:off x="8359084" y="2387878"/>
              <a:ext cx="11611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/>
                </a:rPr>
                <a:t>trap state</a:t>
              </a: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CD84556-E270-5310-2A07-E5B2B8720B50}"/>
                </a:ext>
              </a:extLst>
            </p:cNvPr>
            <p:cNvSpPr/>
            <p:nvPr/>
          </p:nvSpPr>
          <p:spPr>
            <a:xfrm>
              <a:off x="6578828" y="2572543"/>
              <a:ext cx="141784" cy="680720"/>
            </a:xfrm>
            <a:custGeom>
              <a:avLst/>
              <a:gdLst>
                <a:gd name="connsiteX0" fmla="*/ 183336 w 183336"/>
                <a:gd name="connsiteY0" fmla="*/ 0 h 680720"/>
                <a:gd name="connsiteX1" fmla="*/ 456 w 183336"/>
                <a:gd name="connsiteY1" fmla="*/ 330200 h 680720"/>
                <a:gd name="connsiteX2" fmla="*/ 127456 w 183336"/>
                <a:gd name="connsiteY2" fmla="*/ 680720 h 680720"/>
                <a:gd name="connsiteX3" fmla="*/ 127456 w 183336"/>
                <a:gd name="connsiteY3" fmla="*/ 680720 h 68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6" h="680720">
                  <a:moveTo>
                    <a:pt x="183336" y="0"/>
                  </a:moveTo>
                  <a:cubicBezTo>
                    <a:pt x="96552" y="108373"/>
                    <a:pt x="9769" y="216747"/>
                    <a:pt x="456" y="330200"/>
                  </a:cubicBezTo>
                  <a:cubicBezTo>
                    <a:pt x="-8857" y="443653"/>
                    <a:pt x="127456" y="680720"/>
                    <a:pt x="127456" y="680720"/>
                  </a:cubicBezTo>
                  <a:lnTo>
                    <a:pt x="127456" y="68072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157FD52-9E95-B59F-DEF3-9A3984D469F0}"/>
                </a:ext>
              </a:extLst>
            </p:cNvPr>
            <p:cNvSpPr/>
            <p:nvPr/>
          </p:nvSpPr>
          <p:spPr>
            <a:xfrm>
              <a:off x="6679744" y="2258611"/>
              <a:ext cx="81736" cy="313932"/>
            </a:xfrm>
            <a:custGeom>
              <a:avLst/>
              <a:gdLst>
                <a:gd name="connsiteX0" fmla="*/ 183336 w 183336"/>
                <a:gd name="connsiteY0" fmla="*/ 0 h 680720"/>
                <a:gd name="connsiteX1" fmla="*/ 456 w 183336"/>
                <a:gd name="connsiteY1" fmla="*/ 330200 h 680720"/>
                <a:gd name="connsiteX2" fmla="*/ 127456 w 183336"/>
                <a:gd name="connsiteY2" fmla="*/ 680720 h 680720"/>
                <a:gd name="connsiteX3" fmla="*/ 127456 w 183336"/>
                <a:gd name="connsiteY3" fmla="*/ 680720 h 68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6" h="680720">
                  <a:moveTo>
                    <a:pt x="183336" y="0"/>
                  </a:moveTo>
                  <a:cubicBezTo>
                    <a:pt x="96552" y="108373"/>
                    <a:pt x="9769" y="216747"/>
                    <a:pt x="456" y="330200"/>
                  </a:cubicBezTo>
                  <a:cubicBezTo>
                    <a:pt x="-8857" y="443653"/>
                    <a:pt x="127456" y="680720"/>
                    <a:pt x="127456" y="680720"/>
                  </a:cubicBezTo>
                  <a:lnTo>
                    <a:pt x="127456" y="68072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314691E-A83B-293F-0EFD-0EC651966D50}"/>
                </a:ext>
              </a:extLst>
            </p:cNvPr>
            <p:cNvGrpSpPr/>
            <p:nvPr/>
          </p:nvGrpSpPr>
          <p:grpSpPr>
            <a:xfrm>
              <a:off x="6679744" y="2000286"/>
              <a:ext cx="327024" cy="276999"/>
              <a:chOff x="6724959" y="2415577"/>
              <a:chExt cx="327024" cy="276999"/>
            </a:xfrm>
          </p:grpSpPr>
          <p:sp>
            <p:nvSpPr>
              <p:cNvPr id="48" name="Oval 47" descr="e-">
                <a:extLst>
                  <a:ext uri="{FF2B5EF4-FFF2-40B4-BE49-F238E27FC236}">
                    <a16:creationId xmlns:a16="http://schemas.microsoft.com/office/drawing/2014/main" id="{8AB820A4-86D8-77BB-2C79-5B04C3A8A608}"/>
                  </a:ext>
                </a:extLst>
              </p:cNvPr>
              <p:cNvSpPr/>
              <p:nvPr/>
            </p:nvSpPr>
            <p:spPr>
              <a:xfrm>
                <a:off x="6752378" y="2460459"/>
                <a:ext cx="220036" cy="22416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endParaRPr lang="en-US" sz="700" baseline="30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4F3F2553-E7C8-0210-2F60-C29476924232}"/>
                  </a:ext>
                </a:extLst>
              </p:cNvPr>
              <p:cNvSpPr txBox="1"/>
              <p:nvPr/>
            </p:nvSpPr>
            <p:spPr>
              <a:xfrm>
                <a:off x="6724959" y="2415577"/>
                <a:ext cx="3270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Abadi" panose="020B0604020104020204"/>
                  </a:rPr>
                  <a:t>e</a:t>
                </a:r>
                <a:r>
                  <a:rPr lang="en-US" sz="1200" b="1" baseline="30000" dirty="0">
                    <a:solidFill>
                      <a:schemeClr val="bg1"/>
                    </a:solidFill>
                    <a:latin typeface="Abadi" panose="020B0604020104020204"/>
                  </a:rPr>
                  <a:t>-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1EA982EF-5DC2-8B23-358C-1A2101191248}"/>
                </a:ext>
              </a:extLst>
            </p:cNvPr>
            <p:cNvGrpSpPr/>
            <p:nvPr/>
          </p:nvGrpSpPr>
          <p:grpSpPr>
            <a:xfrm>
              <a:off x="6590155" y="3227499"/>
              <a:ext cx="342650" cy="276999"/>
              <a:chOff x="5006481" y="2839229"/>
              <a:chExt cx="342650" cy="276999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89557AB-5180-E48D-BAA1-1BC151941BE3}"/>
                  </a:ext>
                </a:extLst>
              </p:cNvPr>
              <p:cNvSpPr/>
              <p:nvPr/>
            </p:nvSpPr>
            <p:spPr>
              <a:xfrm>
                <a:off x="5059468" y="2865646"/>
                <a:ext cx="220036" cy="224167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8D403995-2CD0-DAC2-365F-34B002312B54}"/>
                  </a:ext>
                </a:extLst>
              </p:cNvPr>
              <p:cNvSpPr txBox="1"/>
              <p:nvPr/>
            </p:nvSpPr>
            <p:spPr>
              <a:xfrm>
                <a:off x="5006481" y="2839229"/>
                <a:ext cx="3426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Abadi" panose="020B0604020104020204"/>
                  </a:rPr>
                  <a:t>h</a:t>
                </a:r>
                <a:r>
                  <a:rPr lang="en-US" sz="1200" b="1" baseline="30000" dirty="0">
                    <a:latin typeface="Abadi" panose="020B0604020104020204"/>
                  </a:rPr>
                  <a:t>+</a:t>
                </a: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E54D7BF-C597-3090-BE2F-8DBF6BEEA47E}"/>
              </a:ext>
            </a:extLst>
          </p:cNvPr>
          <p:cNvGrpSpPr/>
          <p:nvPr/>
        </p:nvGrpSpPr>
        <p:grpSpPr>
          <a:xfrm>
            <a:off x="7326101" y="1873537"/>
            <a:ext cx="1482822" cy="1968555"/>
            <a:chOff x="7366778" y="1876463"/>
            <a:chExt cx="1482822" cy="1968555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963ECEB8-E08D-22A4-1F7D-EC73DBB41AB7}"/>
                </a:ext>
              </a:extLst>
            </p:cNvPr>
            <p:cNvSpPr/>
            <p:nvPr/>
          </p:nvSpPr>
          <p:spPr>
            <a:xfrm>
              <a:off x="7366778" y="3546514"/>
              <a:ext cx="1482822" cy="296972"/>
            </a:xfrm>
            <a:prstGeom prst="roundRect">
              <a:avLst/>
            </a:prstGeom>
            <a:solidFill>
              <a:srgbClr val="78A7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D4EE5B9-B787-395B-C431-44DBD33F6FC7}"/>
                </a:ext>
              </a:extLst>
            </p:cNvPr>
            <p:cNvSpPr txBox="1"/>
            <p:nvPr/>
          </p:nvSpPr>
          <p:spPr>
            <a:xfrm>
              <a:off x="7567576" y="3506464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glass</a:t>
              </a:r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A3EFFD70-5EC1-4282-06A0-395491028858}"/>
                </a:ext>
              </a:extLst>
            </p:cNvPr>
            <p:cNvSpPr/>
            <p:nvPr/>
          </p:nvSpPr>
          <p:spPr>
            <a:xfrm>
              <a:off x="7366778" y="3227025"/>
              <a:ext cx="1482822" cy="296972"/>
            </a:xfrm>
            <a:prstGeom prst="roundRect">
              <a:avLst/>
            </a:prstGeom>
            <a:solidFill>
              <a:srgbClr val="BEF1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66F89CA-E724-D8F3-BACA-215F6161AF77}"/>
                </a:ext>
              </a:extLst>
            </p:cNvPr>
            <p:cNvSpPr txBox="1"/>
            <p:nvPr/>
          </p:nvSpPr>
          <p:spPr>
            <a:xfrm>
              <a:off x="7567576" y="3186975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ITO</a:t>
              </a: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E29405D7-951E-8783-4A1B-9F53781F315E}"/>
                </a:ext>
              </a:extLst>
            </p:cNvPr>
            <p:cNvSpPr/>
            <p:nvPr/>
          </p:nvSpPr>
          <p:spPr>
            <a:xfrm>
              <a:off x="7366778" y="2907536"/>
              <a:ext cx="1482822" cy="296972"/>
            </a:xfrm>
            <a:prstGeom prst="roundRect">
              <a:avLst/>
            </a:prstGeom>
            <a:solidFill>
              <a:srgbClr val="EFB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0BC4276-3A35-C389-C1BA-06CFC429A11B}"/>
                </a:ext>
              </a:extLst>
            </p:cNvPr>
            <p:cNvSpPr txBox="1"/>
            <p:nvPr/>
          </p:nvSpPr>
          <p:spPr>
            <a:xfrm>
              <a:off x="7567576" y="2867486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2PACz</a:t>
              </a:r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E05E74D0-9F93-064E-363E-23F531D554E3}"/>
                </a:ext>
              </a:extLst>
            </p:cNvPr>
            <p:cNvSpPr/>
            <p:nvPr/>
          </p:nvSpPr>
          <p:spPr>
            <a:xfrm>
              <a:off x="7366778" y="2591634"/>
              <a:ext cx="1482822" cy="29697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E70059E-9BD9-1156-B6F7-132D7D6ACC5F}"/>
                </a:ext>
              </a:extLst>
            </p:cNvPr>
            <p:cNvSpPr txBox="1"/>
            <p:nvPr/>
          </p:nvSpPr>
          <p:spPr>
            <a:xfrm>
              <a:off x="7366778" y="2551584"/>
              <a:ext cx="1482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3D perovskite</a:t>
              </a:r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7E01D93E-758A-0CD9-0DDF-6F1D124D4A80}"/>
                </a:ext>
              </a:extLst>
            </p:cNvPr>
            <p:cNvSpPr/>
            <p:nvPr/>
          </p:nvSpPr>
          <p:spPr>
            <a:xfrm>
              <a:off x="7366778" y="2237534"/>
              <a:ext cx="1482822" cy="296972"/>
            </a:xfrm>
            <a:prstGeom prst="roundRect">
              <a:avLst/>
            </a:prstGeom>
            <a:solidFill>
              <a:srgbClr val="EFB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4D81D10-AC85-75C7-ADF9-E26260A5F9B3}"/>
                </a:ext>
              </a:extLst>
            </p:cNvPr>
            <p:cNvSpPr txBox="1"/>
            <p:nvPr/>
          </p:nvSpPr>
          <p:spPr>
            <a:xfrm>
              <a:off x="7567576" y="2197484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C</a:t>
              </a:r>
              <a:r>
                <a:rPr lang="en-US" sz="1600" baseline="-25000" dirty="0">
                  <a:latin typeface="Abadi" panose="020B0604020104020204" pitchFamily="34" charset="0"/>
                </a:rPr>
                <a:t>60</a:t>
              </a:r>
              <a:r>
                <a:rPr lang="en-US" sz="1600" dirty="0">
                  <a:latin typeface="Abadi" panose="020B0604020104020204" pitchFamily="34" charset="0"/>
                </a:rPr>
                <a:t>/BCP</a:t>
              </a: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1B4A6465-7139-BBA6-BBD0-1B8183E00ABD}"/>
                </a:ext>
              </a:extLst>
            </p:cNvPr>
            <p:cNvSpPr/>
            <p:nvPr/>
          </p:nvSpPr>
          <p:spPr>
            <a:xfrm>
              <a:off x="7366778" y="1916513"/>
              <a:ext cx="1482822" cy="296972"/>
            </a:xfrm>
            <a:prstGeom prst="roundRect">
              <a:avLst/>
            </a:pr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624FD7B-9018-AC4C-76D4-154150D4871F}"/>
                </a:ext>
              </a:extLst>
            </p:cNvPr>
            <p:cNvSpPr txBox="1"/>
            <p:nvPr/>
          </p:nvSpPr>
          <p:spPr>
            <a:xfrm>
              <a:off x="7567576" y="1876463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Ag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EC7A1BA-646C-154D-6389-B67716A279DE}"/>
              </a:ext>
            </a:extLst>
          </p:cNvPr>
          <p:cNvGrpSpPr/>
          <p:nvPr/>
        </p:nvGrpSpPr>
        <p:grpSpPr>
          <a:xfrm>
            <a:off x="7282974" y="3892431"/>
            <a:ext cx="663207" cy="845060"/>
            <a:chOff x="7282974" y="3892431"/>
            <a:chExt cx="663207" cy="845060"/>
          </a:xfrm>
        </p:grpSpPr>
        <p:pic>
          <p:nvPicPr>
            <p:cNvPr id="108" name="Picture 107" descr="Shape, icon&#10;&#10;Description automatically generated">
              <a:extLst>
                <a:ext uri="{FF2B5EF4-FFF2-40B4-BE49-F238E27FC236}">
                  <a16:creationId xmlns:a16="http://schemas.microsoft.com/office/drawing/2014/main" id="{45FA879F-045B-6B30-983D-1D1C5525F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2974" y="4231630"/>
              <a:ext cx="535303" cy="505861"/>
            </a:xfrm>
            <a:prstGeom prst="rect">
              <a:avLst/>
            </a:prstGeom>
          </p:spPr>
        </p:pic>
        <p:cxnSp>
          <p:nvCxnSpPr>
            <p:cNvPr id="109" name="Straight Arrow Connector 108">
              <a:extLst>
                <a:ext uri="{FF2B5EF4-FFF2-40B4-BE49-F238E27FC236}">
                  <a16:creationId xmlns:a16="http://schemas.microsoft.com/office/drawing/2014/main" id="{FF302764-AA4C-6F27-B992-9ECB6A3063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2781" y="3892431"/>
              <a:ext cx="178825" cy="31379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9908C6CB-E69F-AD25-1B37-27C4D731F1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67356" y="3917831"/>
              <a:ext cx="178825" cy="31379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196EB7E2-CBD7-E720-5432-1F6B90A77B71}"/>
              </a:ext>
            </a:extLst>
          </p:cNvPr>
          <p:cNvCxnSpPr>
            <a:cxnSpLocks/>
          </p:cNvCxnSpPr>
          <p:nvPr/>
        </p:nvCxnSpPr>
        <p:spPr>
          <a:xfrm>
            <a:off x="6562822" y="2561903"/>
            <a:ext cx="4908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DF54E3F2-A6B7-060F-3C44-455055C356D9}"/>
              </a:ext>
            </a:extLst>
          </p:cNvPr>
          <p:cNvCxnSpPr>
            <a:cxnSpLocks/>
          </p:cNvCxnSpPr>
          <p:nvPr/>
        </p:nvCxnSpPr>
        <p:spPr>
          <a:xfrm>
            <a:off x="7230533" y="2561903"/>
            <a:ext cx="1655234" cy="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62535B45-21ED-8D87-FE80-6DF86A63AFC6}"/>
              </a:ext>
            </a:extLst>
          </p:cNvPr>
          <p:cNvCxnSpPr>
            <a:cxnSpLocks/>
          </p:cNvCxnSpPr>
          <p:nvPr/>
        </p:nvCxnSpPr>
        <p:spPr>
          <a:xfrm flipV="1">
            <a:off x="831562" y="1913587"/>
            <a:ext cx="0" cy="2099613"/>
          </a:xfrm>
          <a:prstGeom prst="line">
            <a:avLst/>
          </a:prstGeom>
          <a:ln w="22225">
            <a:solidFill>
              <a:schemeClr val="tx1"/>
            </a:solidFill>
            <a:prstDash val="soli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691BE211-752D-13CB-696C-0D67B1944AD6}"/>
              </a:ext>
            </a:extLst>
          </p:cNvPr>
          <p:cNvSpPr txBox="1"/>
          <p:nvPr/>
        </p:nvSpPr>
        <p:spPr>
          <a:xfrm rot="16200000">
            <a:off x="14926" y="2713682"/>
            <a:ext cx="116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badi" panose="020B0604020104020204"/>
              </a:rPr>
              <a:t>energy</a:t>
            </a:r>
          </a:p>
        </p:txBody>
      </p:sp>
    </p:spTree>
    <p:extLst>
      <p:ext uri="{BB962C8B-B14F-4D97-AF65-F5344CB8AC3E}">
        <p14:creationId xmlns:p14="http://schemas.microsoft.com/office/powerpoint/2010/main" val="676954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5B21-B324-434D-ABB6-684CB6180B39}" type="datetime1">
              <a:rPr lang="de-DE" smtClean="0"/>
              <a:t>22.11.2022</a:t>
            </a:fld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de-DE" smtClean="0"/>
              <a:t>7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 modification treatments</a:t>
            </a:r>
            <a:endParaRPr lang="en-GB" dirty="0"/>
          </a:p>
        </p:txBody>
      </p: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6F927333-D6F3-076B-9C09-3BB68663C5A8}"/>
              </a:ext>
            </a:extLst>
          </p:cNvPr>
          <p:cNvGrpSpPr/>
          <p:nvPr/>
        </p:nvGrpSpPr>
        <p:grpSpPr>
          <a:xfrm>
            <a:off x="7329354" y="1595508"/>
            <a:ext cx="1486656" cy="2254005"/>
            <a:chOff x="7364149" y="1589481"/>
            <a:chExt cx="1486656" cy="2254005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630AEBCC-9321-0D1A-3470-AD0399499CDE}"/>
                </a:ext>
              </a:extLst>
            </p:cNvPr>
            <p:cNvSpPr/>
            <p:nvPr/>
          </p:nvSpPr>
          <p:spPr>
            <a:xfrm>
              <a:off x="7366778" y="3544982"/>
              <a:ext cx="1482822" cy="296972"/>
            </a:xfrm>
            <a:prstGeom prst="roundRect">
              <a:avLst/>
            </a:prstGeom>
            <a:solidFill>
              <a:srgbClr val="78A7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9A4B2968-6C20-6ADF-BB3F-699EDFF089A5}"/>
                </a:ext>
              </a:extLst>
            </p:cNvPr>
            <p:cNvSpPr txBox="1"/>
            <p:nvPr/>
          </p:nvSpPr>
          <p:spPr>
            <a:xfrm>
              <a:off x="7567576" y="3504932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glass</a:t>
              </a:r>
            </a:p>
          </p:txBody>
        </p:sp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5EEA16D9-B0AF-F184-7F1D-EDB410B9055D}"/>
                </a:ext>
              </a:extLst>
            </p:cNvPr>
            <p:cNvSpPr/>
            <p:nvPr/>
          </p:nvSpPr>
          <p:spPr>
            <a:xfrm>
              <a:off x="7366778" y="3227025"/>
              <a:ext cx="1482822" cy="296972"/>
            </a:xfrm>
            <a:prstGeom prst="roundRect">
              <a:avLst/>
            </a:prstGeom>
            <a:solidFill>
              <a:srgbClr val="BEF1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5D9024A4-2ACA-FA21-DF6E-1A64E039C0E6}"/>
                </a:ext>
              </a:extLst>
            </p:cNvPr>
            <p:cNvSpPr txBox="1"/>
            <p:nvPr/>
          </p:nvSpPr>
          <p:spPr>
            <a:xfrm>
              <a:off x="7567576" y="3186975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ITO</a:t>
              </a:r>
            </a:p>
          </p:txBody>
        </p:sp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B36FC6D0-21EC-4B65-870F-3FB7C98DC4F7}"/>
                </a:ext>
              </a:extLst>
            </p:cNvPr>
            <p:cNvSpPr/>
            <p:nvPr/>
          </p:nvSpPr>
          <p:spPr>
            <a:xfrm>
              <a:off x="7366778" y="2907536"/>
              <a:ext cx="1482822" cy="296972"/>
            </a:xfrm>
            <a:prstGeom prst="roundRect">
              <a:avLst/>
            </a:prstGeom>
            <a:solidFill>
              <a:srgbClr val="EFB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868C5A95-C92A-7FD3-2310-B65C48C64E6E}"/>
                </a:ext>
              </a:extLst>
            </p:cNvPr>
            <p:cNvSpPr txBox="1"/>
            <p:nvPr/>
          </p:nvSpPr>
          <p:spPr>
            <a:xfrm>
              <a:off x="7567576" y="2867486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2PACz</a:t>
              </a:r>
            </a:p>
          </p:txBody>
        </p:sp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A995603A-DED9-4401-B712-0C04A109E309}"/>
                </a:ext>
              </a:extLst>
            </p:cNvPr>
            <p:cNvSpPr/>
            <p:nvPr/>
          </p:nvSpPr>
          <p:spPr>
            <a:xfrm>
              <a:off x="7366778" y="2591634"/>
              <a:ext cx="1482822" cy="29697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703822DB-1F6F-28EE-F6ED-06A080DF0A50}"/>
                </a:ext>
              </a:extLst>
            </p:cNvPr>
            <p:cNvSpPr txBox="1"/>
            <p:nvPr/>
          </p:nvSpPr>
          <p:spPr>
            <a:xfrm>
              <a:off x="7364149" y="2551584"/>
              <a:ext cx="1482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3D perovskite</a:t>
              </a:r>
            </a:p>
          </p:txBody>
        </p:sp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E7558CDD-17A7-A487-1729-5F3139ECE5CB}"/>
                </a:ext>
              </a:extLst>
            </p:cNvPr>
            <p:cNvSpPr/>
            <p:nvPr/>
          </p:nvSpPr>
          <p:spPr>
            <a:xfrm>
              <a:off x="7366778" y="1950552"/>
              <a:ext cx="1482822" cy="296972"/>
            </a:xfrm>
            <a:prstGeom prst="roundRect">
              <a:avLst/>
            </a:prstGeom>
            <a:solidFill>
              <a:srgbClr val="EFB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0C160F41-93CB-48B0-8BB6-4AB29B319932}"/>
                </a:ext>
              </a:extLst>
            </p:cNvPr>
            <p:cNvSpPr txBox="1"/>
            <p:nvPr/>
          </p:nvSpPr>
          <p:spPr>
            <a:xfrm>
              <a:off x="7567576" y="1910502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C</a:t>
              </a:r>
              <a:r>
                <a:rPr lang="en-US" sz="1600" baseline="-25000" dirty="0">
                  <a:latin typeface="Abadi" panose="020B0604020104020204" pitchFamily="34" charset="0"/>
                </a:rPr>
                <a:t>60</a:t>
              </a:r>
              <a:r>
                <a:rPr lang="en-US" sz="1600" dirty="0">
                  <a:latin typeface="Abadi" panose="020B0604020104020204" pitchFamily="34" charset="0"/>
                </a:rPr>
                <a:t>/BCP</a:t>
              </a:r>
            </a:p>
          </p:txBody>
        </p:sp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44E184DA-1AF1-829B-755B-C6F09AE38EE7}"/>
                </a:ext>
              </a:extLst>
            </p:cNvPr>
            <p:cNvSpPr/>
            <p:nvPr/>
          </p:nvSpPr>
          <p:spPr>
            <a:xfrm>
              <a:off x="7366778" y="1629531"/>
              <a:ext cx="1482822" cy="296972"/>
            </a:xfrm>
            <a:prstGeom prst="roundRect">
              <a:avLst/>
            </a:pr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AB85F65B-03CB-4FF6-8FC5-E7E4A53B0972}"/>
                </a:ext>
              </a:extLst>
            </p:cNvPr>
            <p:cNvSpPr txBox="1"/>
            <p:nvPr/>
          </p:nvSpPr>
          <p:spPr>
            <a:xfrm>
              <a:off x="7567576" y="1589481"/>
              <a:ext cx="1081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Ag</a:t>
              </a:r>
            </a:p>
          </p:txBody>
        </p:sp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B30C4C5A-A867-D783-76D1-1EE05921D768}"/>
                </a:ext>
              </a:extLst>
            </p:cNvPr>
            <p:cNvSpPr/>
            <p:nvPr/>
          </p:nvSpPr>
          <p:spPr>
            <a:xfrm>
              <a:off x="7366778" y="2269081"/>
              <a:ext cx="1482822" cy="296972"/>
            </a:xfrm>
            <a:prstGeom prst="roundRect">
              <a:avLst/>
            </a:prstGeom>
            <a:solidFill>
              <a:srgbClr val="B1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42ADF0A7-1307-37CD-2E2F-425EA1709774}"/>
                </a:ext>
              </a:extLst>
            </p:cNvPr>
            <p:cNvSpPr txBox="1"/>
            <p:nvPr/>
          </p:nvSpPr>
          <p:spPr>
            <a:xfrm>
              <a:off x="7367983" y="2229031"/>
              <a:ext cx="1482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2D perovskite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C3603A-756D-A758-68AF-74F28A3D878C}"/>
              </a:ext>
            </a:extLst>
          </p:cNvPr>
          <p:cNvGrpSpPr/>
          <p:nvPr/>
        </p:nvGrpSpPr>
        <p:grpSpPr>
          <a:xfrm>
            <a:off x="7282974" y="3892431"/>
            <a:ext cx="663207" cy="845060"/>
            <a:chOff x="7282974" y="3892431"/>
            <a:chExt cx="663207" cy="845060"/>
          </a:xfrm>
        </p:grpSpPr>
        <p:pic>
          <p:nvPicPr>
            <p:cNvPr id="177" name="Picture 176" descr="Shape, icon&#10;&#10;Description automatically generated">
              <a:extLst>
                <a:ext uri="{FF2B5EF4-FFF2-40B4-BE49-F238E27FC236}">
                  <a16:creationId xmlns:a16="http://schemas.microsoft.com/office/drawing/2014/main" id="{59D05254-6143-3C8F-1C51-48B7BA773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2974" y="4231630"/>
              <a:ext cx="535303" cy="505861"/>
            </a:xfrm>
            <a:prstGeom prst="rect">
              <a:avLst/>
            </a:prstGeom>
          </p:spPr>
        </p:pic>
        <p:cxnSp>
          <p:nvCxnSpPr>
            <p:cNvPr id="181" name="Straight Arrow Connector 180">
              <a:extLst>
                <a:ext uri="{FF2B5EF4-FFF2-40B4-BE49-F238E27FC236}">
                  <a16:creationId xmlns:a16="http://schemas.microsoft.com/office/drawing/2014/main" id="{35329135-228A-46AB-48CC-BC1886F1E9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2781" y="3892431"/>
              <a:ext cx="178825" cy="31379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Arrow Connector 183">
              <a:extLst>
                <a:ext uri="{FF2B5EF4-FFF2-40B4-BE49-F238E27FC236}">
                  <a16:creationId xmlns:a16="http://schemas.microsoft.com/office/drawing/2014/main" id="{80C01399-5FFE-1BF0-7C09-ACC36F11EA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67356" y="3917831"/>
              <a:ext cx="178825" cy="31379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0EB3A370-81D0-4F31-BF3F-F63955DDF7BF}"/>
              </a:ext>
            </a:extLst>
          </p:cNvPr>
          <p:cNvGrpSpPr/>
          <p:nvPr/>
        </p:nvGrpSpPr>
        <p:grpSpPr>
          <a:xfrm>
            <a:off x="139300" y="1931923"/>
            <a:ext cx="6456234" cy="1753750"/>
            <a:chOff x="139300" y="1931923"/>
            <a:chExt cx="6456234" cy="1753750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F31DD73-AAC7-CD2C-BDDB-8F365BAAEF40}"/>
                </a:ext>
              </a:extLst>
            </p:cNvPr>
            <p:cNvCxnSpPr>
              <a:cxnSpLocks/>
            </p:cNvCxnSpPr>
            <p:nvPr/>
          </p:nvCxnSpPr>
          <p:spPr>
            <a:xfrm>
              <a:off x="712641" y="3136092"/>
              <a:ext cx="531374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18361CC6-1B1F-CD2E-3552-08E64A748AAB}"/>
                </a:ext>
              </a:extLst>
            </p:cNvPr>
            <p:cNvCxnSpPr>
              <a:cxnSpLocks/>
            </p:cNvCxnSpPr>
            <p:nvPr/>
          </p:nvCxnSpPr>
          <p:spPr>
            <a:xfrm>
              <a:off x="3368979" y="3133589"/>
              <a:ext cx="1555353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A926DECC-55EF-394D-D6CC-45512462FAC8}"/>
                </a:ext>
              </a:extLst>
            </p:cNvPr>
            <p:cNvCxnSpPr>
              <a:cxnSpLocks/>
            </p:cNvCxnSpPr>
            <p:nvPr/>
          </p:nvCxnSpPr>
          <p:spPr>
            <a:xfrm>
              <a:off x="1526158" y="3136092"/>
              <a:ext cx="1515586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019F5F5E-15AE-EE75-5256-8971661ECE2D}"/>
                </a:ext>
              </a:extLst>
            </p:cNvPr>
            <p:cNvCxnSpPr>
              <a:cxnSpLocks/>
            </p:cNvCxnSpPr>
            <p:nvPr/>
          </p:nvCxnSpPr>
          <p:spPr>
            <a:xfrm>
              <a:off x="5225461" y="3133589"/>
              <a:ext cx="1370073" cy="2503"/>
            </a:xfrm>
            <a:prstGeom prst="line">
              <a:avLst/>
            </a:prstGeom>
            <a:ln w="28575"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481B69E3-4D1D-7C93-2D53-300FDC24B8AA}"/>
                </a:ext>
              </a:extLst>
            </p:cNvPr>
            <p:cNvGrpSpPr/>
            <p:nvPr/>
          </p:nvGrpSpPr>
          <p:grpSpPr>
            <a:xfrm>
              <a:off x="480745" y="2549617"/>
              <a:ext cx="5642718" cy="1136056"/>
              <a:chOff x="1150389" y="2508968"/>
              <a:chExt cx="5642718" cy="1136056"/>
            </a:xfrm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A94C6DF-C23C-63AC-4A28-F2F8DD1C0B0A}"/>
                  </a:ext>
                </a:extLst>
              </p:cNvPr>
              <p:cNvSpPr/>
              <p:nvPr/>
            </p:nvSpPr>
            <p:spPr>
              <a:xfrm>
                <a:off x="1150389" y="2512071"/>
                <a:ext cx="1877342" cy="479901"/>
              </a:xfrm>
              <a:custGeom>
                <a:avLst/>
                <a:gdLst>
                  <a:gd name="connsiteX0" fmla="*/ 0 w 1768078"/>
                  <a:gd name="connsiteY0" fmla="*/ 0 h 852602"/>
                  <a:gd name="connsiteX1" fmla="*/ 1768078 w 1768078"/>
                  <a:gd name="connsiteY1" fmla="*/ 0 h 852602"/>
                  <a:gd name="connsiteX2" fmla="*/ 1768078 w 1768078"/>
                  <a:gd name="connsiteY2" fmla="*/ 852602 h 852602"/>
                  <a:gd name="connsiteX3" fmla="*/ 0 w 1768078"/>
                  <a:gd name="connsiteY3" fmla="*/ 852602 h 852602"/>
                  <a:gd name="connsiteX4" fmla="*/ 0 w 1768078"/>
                  <a:gd name="connsiteY4" fmla="*/ 0 h 852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8078" h="852602">
                    <a:moveTo>
                      <a:pt x="0" y="0"/>
                    </a:moveTo>
                    <a:lnTo>
                      <a:pt x="1768078" y="0"/>
                    </a:lnTo>
                    <a:lnTo>
                      <a:pt x="1768078" y="852602"/>
                    </a:lnTo>
                    <a:lnTo>
                      <a:pt x="0" y="8526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9352" tIns="149352" rIns="149352" bIns="149352" numCol="1" spcCol="1270" anchor="b" anchorCtr="0">
                <a:noAutofit/>
              </a:bodyPr>
              <a:lstStyle/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kern="1200" dirty="0">
                    <a:latin typeface="Abadi" panose="020B0604020104020204" pitchFamily="34" charset="0"/>
                  </a:rPr>
                  <a:t>3D perovskite</a:t>
                </a: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4BDA1A46-8BFF-D3AD-3650-5E7424CE08A9}"/>
                  </a:ext>
                </a:extLst>
              </p:cNvPr>
              <p:cNvSpPr/>
              <p:nvPr/>
            </p:nvSpPr>
            <p:spPr>
              <a:xfrm>
                <a:off x="1949320" y="2988868"/>
                <a:ext cx="213150" cy="213150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A3AD7A5-D080-1B18-6547-A424D7303B40}"/>
                  </a:ext>
                </a:extLst>
              </p:cNvPr>
              <p:cNvSpPr/>
              <p:nvPr/>
            </p:nvSpPr>
            <p:spPr>
              <a:xfrm>
                <a:off x="3048221" y="3165391"/>
                <a:ext cx="1768078" cy="479633"/>
              </a:xfrm>
              <a:custGeom>
                <a:avLst/>
                <a:gdLst>
                  <a:gd name="connsiteX0" fmla="*/ 0 w 1768078"/>
                  <a:gd name="connsiteY0" fmla="*/ 0 h 852602"/>
                  <a:gd name="connsiteX1" fmla="*/ 1768078 w 1768078"/>
                  <a:gd name="connsiteY1" fmla="*/ 0 h 852602"/>
                  <a:gd name="connsiteX2" fmla="*/ 1768078 w 1768078"/>
                  <a:gd name="connsiteY2" fmla="*/ 852602 h 852602"/>
                  <a:gd name="connsiteX3" fmla="*/ 0 w 1768078"/>
                  <a:gd name="connsiteY3" fmla="*/ 852602 h 852602"/>
                  <a:gd name="connsiteX4" fmla="*/ 0 w 1768078"/>
                  <a:gd name="connsiteY4" fmla="*/ 0 h 852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8078" h="852602">
                    <a:moveTo>
                      <a:pt x="0" y="0"/>
                    </a:moveTo>
                    <a:lnTo>
                      <a:pt x="1768078" y="0"/>
                    </a:lnTo>
                    <a:lnTo>
                      <a:pt x="1768078" y="852602"/>
                    </a:lnTo>
                    <a:lnTo>
                      <a:pt x="0" y="8526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9352" tIns="149352" rIns="149352" bIns="149352" numCol="1" spcCol="1270" anchor="t" anchorCtr="0">
                <a:noAutofit/>
              </a:bodyPr>
              <a:lstStyle/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kern="1200" dirty="0">
                    <a:latin typeface="Abadi" panose="020B0604020104020204" pitchFamily="34" charset="0"/>
                  </a:rPr>
                  <a:t>Cool down</a:t>
                </a: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F383627A-5F20-B945-69A2-BE6B017299AC}"/>
                  </a:ext>
                </a:extLst>
              </p:cNvPr>
              <p:cNvSpPr/>
              <p:nvPr/>
            </p:nvSpPr>
            <p:spPr>
              <a:xfrm>
                <a:off x="3805802" y="2988868"/>
                <a:ext cx="213150" cy="213150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F3265B93-66F7-5B21-A98A-BAC3A446EE29}"/>
                  </a:ext>
                </a:extLst>
              </p:cNvPr>
              <p:cNvSpPr/>
              <p:nvPr/>
            </p:nvSpPr>
            <p:spPr>
              <a:xfrm>
                <a:off x="4796733" y="2508968"/>
                <a:ext cx="1996374" cy="479900"/>
              </a:xfrm>
              <a:custGeom>
                <a:avLst/>
                <a:gdLst>
                  <a:gd name="connsiteX0" fmla="*/ 0 w 1768078"/>
                  <a:gd name="connsiteY0" fmla="*/ 0 h 852602"/>
                  <a:gd name="connsiteX1" fmla="*/ 1768078 w 1768078"/>
                  <a:gd name="connsiteY1" fmla="*/ 0 h 852602"/>
                  <a:gd name="connsiteX2" fmla="*/ 1768078 w 1768078"/>
                  <a:gd name="connsiteY2" fmla="*/ 852602 h 852602"/>
                  <a:gd name="connsiteX3" fmla="*/ 0 w 1768078"/>
                  <a:gd name="connsiteY3" fmla="*/ 852602 h 852602"/>
                  <a:gd name="connsiteX4" fmla="*/ 0 w 1768078"/>
                  <a:gd name="connsiteY4" fmla="*/ 0 h 852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8078" h="852602">
                    <a:moveTo>
                      <a:pt x="0" y="0"/>
                    </a:moveTo>
                    <a:lnTo>
                      <a:pt x="1768078" y="0"/>
                    </a:lnTo>
                    <a:lnTo>
                      <a:pt x="1768078" y="852602"/>
                    </a:lnTo>
                    <a:lnTo>
                      <a:pt x="0" y="85260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9352" tIns="149352" rIns="149352" bIns="149352" numCol="1" spcCol="1270" anchor="b" anchorCtr="0">
                <a:noAutofit/>
              </a:bodyPr>
              <a:lstStyle/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kern="1200" dirty="0">
                    <a:latin typeface="Abadi" panose="020B0604020104020204" pitchFamily="34" charset="0"/>
                  </a:rPr>
                  <a:t>2D perovskite</a:t>
                </a: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B2A0DEF0-3DB5-99AC-86BF-7CDF1320D43A}"/>
                  </a:ext>
                </a:extLst>
              </p:cNvPr>
              <p:cNvSpPr/>
              <p:nvPr/>
            </p:nvSpPr>
            <p:spPr>
              <a:xfrm>
                <a:off x="5662284" y="2988868"/>
                <a:ext cx="213150" cy="213150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2882432-446F-5DDB-D0C3-C497AF44D3C7}"/>
                </a:ext>
              </a:extLst>
            </p:cNvPr>
            <p:cNvGrpSpPr/>
            <p:nvPr/>
          </p:nvGrpSpPr>
          <p:grpSpPr>
            <a:xfrm>
              <a:off x="139300" y="2009051"/>
              <a:ext cx="2493902" cy="619126"/>
              <a:chOff x="139300" y="2009051"/>
              <a:chExt cx="2493902" cy="619126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73FD06AB-7D62-0F4B-1558-B50BA975F070}"/>
                  </a:ext>
                </a:extLst>
              </p:cNvPr>
              <p:cNvGrpSpPr/>
              <p:nvPr/>
            </p:nvGrpSpPr>
            <p:grpSpPr>
              <a:xfrm>
                <a:off x="139300" y="2009051"/>
                <a:ext cx="2493902" cy="619126"/>
                <a:chOff x="441993" y="2341958"/>
                <a:chExt cx="6265702" cy="1555498"/>
              </a:xfrm>
            </p:grpSpPr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CEE7AB1C-4900-E07F-E754-6676201EC107}"/>
                    </a:ext>
                  </a:extLst>
                </p:cNvPr>
                <p:cNvGrpSpPr/>
                <p:nvPr/>
              </p:nvGrpSpPr>
              <p:grpSpPr>
                <a:xfrm>
                  <a:off x="2888603" y="2462330"/>
                  <a:ext cx="1411622" cy="1137379"/>
                  <a:chOff x="1517073" y="2022764"/>
                  <a:chExt cx="1995054" cy="1607465"/>
                </a:xfrm>
              </p:grpSpPr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351AE52C-ECB0-1E84-53E0-772E58E3230B}"/>
                      </a:ext>
                    </a:extLst>
                  </p:cNvPr>
                  <p:cNvSpPr/>
                  <p:nvPr/>
                </p:nvSpPr>
                <p:spPr>
                  <a:xfrm>
                    <a:off x="1517073" y="2663337"/>
                    <a:ext cx="1995054" cy="138545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2" name="Chord 41">
                    <a:extLst>
                      <a:ext uri="{FF2B5EF4-FFF2-40B4-BE49-F238E27FC236}">
                        <a16:creationId xmlns:a16="http://schemas.microsoft.com/office/drawing/2014/main" id="{968C0B80-2FD0-485C-11E2-761433233C43}"/>
                      </a:ext>
                    </a:extLst>
                  </p:cNvPr>
                  <p:cNvSpPr/>
                  <p:nvPr/>
                </p:nvSpPr>
                <p:spPr>
                  <a:xfrm>
                    <a:off x="1920240" y="2022764"/>
                    <a:ext cx="1188720" cy="1188720"/>
                  </a:xfrm>
                  <a:prstGeom prst="chord">
                    <a:avLst>
                      <a:gd name="adj1" fmla="val 1165782"/>
                      <a:gd name="adj2" fmla="val 9633537"/>
                    </a:avLst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98F656CA-B7A2-92DC-4A98-82B261DB0786}"/>
                      </a:ext>
                    </a:extLst>
                  </p:cNvPr>
                  <p:cNvSpPr/>
                  <p:nvPr/>
                </p:nvSpPr>
                <p:spPr>
                  <a:xfrm>
                    <a:off x="2428875" y="3053198"/>
                    <a:ext cx="171450" cy="577031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44" name="Picture 43" descr="Icon&#10;&#10;Description automatically generated">
                    <a:extLst>
                      <a:ext uri="{FF2B5EF4-FFF2-40B4-BE49-F238E27FC236}">
                        <a16:creationId xmlns:a16="http://schemas.microsoft.com/office/drawing/2014/main" id="{29272EC0-7290-0F09-FDC5-582B782BE11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517073" y="2396313"/>
                    <a:ext cx="1017518" cy="245318"/>
                  </a:xfrm>
                  <a:prstGeom prst="rect">
                    <a:avLst/>
                  </a:prstGeom>
                </p:spPr>
              </p:pic>
              <p:pic>
                <p:nvPicPr>
                  <p:cNvPr id="45" name="Picture 44" descr="Icon&#10;&#10;Description automatically generated">
                    <a:extLst>
                      <a:ext uri="{FF2B5EF4-FFF2-40B4-BE49-F238E27FC236}">
                        <a16:creationId xmlns:a16="http://schemas.microsoft.com/office/drawing/2014/main" id="{698F4ED6-F058-500A-F6B8-CC66073496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2494609" y="2396313"/>
                    <a:ext cx="1017518" cy="245318"/>
                  </a:xfrm>
                  <a:prstGeom prst="rect">
                    <a:avLst/>
                  </a:prstGeom>
                </p:spPr>
              </p:pic>
              <p:sp>
                <p:nvSpPr>
                  <p:cNvPr id="46" name="Arrow: Curved Up 45">
                    <a:extLst>
                      <a:ext uri="{FF2B5EF4-FFF2-40B4-BE49-F238E27FC236}">
                        <a16:creationId xmlns:a16="http://schemas.microsoft.com/office/drawing/2014/main" id="{B823983C-F4B9-A0C0-3FF4-5A0D2FB7D977}"/>
                      </a:ext>
                    </a:extLst>
                  </p:cNvPr>
                  <p:cNvSpPr/>
                  <p:nvPr/>
                </p:nvSpPr>
                <p:spPr>
                  <a:xfrm>
                    <a:off x="2078808" y="3369309"/>
                    <a:ext cx="924560" cy="186981"/>
                  </a:xfrm>
                  <a:prstGeom prst="curvedUpArrow">
                    <a:avLst>
                      <a:gd name="adj1" fmla="val 42704"/>
                      <a:gd name="adj2" fmla="val 119414"/>
                      <a:gd name="adj3" fmla="val 28396"/>
                    </a:avLst>
                  </a:prstGeom>
                  <a:solidFill>
                    <a:schemeClr val="accent2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6B5E4B53-C4DC-27A8-57FA-FD8B2762C2D1}"/>
                    </a:ext>
                  </a:extLst>
                </p:cNvPr>
                <p:cNvGrpSpPr/>
                <p:nvPr/>
              </p:nvGrpSpPr>
              <p:grpSpPr>
                <a:xfrm>
                  <a:off x="441993" y="2343100"/>
                  <a:ext cx="1410174" cy="1256609"/>
                  <a:chOff x="3915294" y="1852431"/>
                  <a:chExt cx="1995056" cy="1777798"/>
                </a:xfrm>
              </p:grpSpPr>
              <p:sp>
                <p:nvSpPr>
                  <p:cNvPr id="48" name="Rectangle 47">
                    <a:extLst>
                      <a:ext uri="{FF2B5EF4-FFF2-40B4-BE49-F238E27FC236}">
                        <a16:creationId xmlns:a16="http://schemas.microsoft.com/office/drawing/2014/main" id="{561083C9-DA6D-DA5C-2E85-3019CB8A8DD5}"/>
                      </a:ext>
                    </a:extLst>
                  </p:cNvPr>
                  <p:cNvSpPr/>
                  <p:nvPr/>
                </p:nvSpPr>
                <p:spPr>
                  <a:xfrm>
                    <a:off x="3915294" y="2663337"/>
                    <a:ext cx="1995054" cy="138545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9" name="Chord 48">
                    <a:extLst>
                      <a:ext uri="{FF2B5EF4-FFF2-40B4-BE49-F238E27FC236}">
                        <a16:creationId xmlns:a16="http://schemas.microsoft.com/office/drawing/2014/main" id="{8C0659B1-E170-ED7C-0EAD-35B25AA7FA34}"/>
                      </a:ext>
                    </a:extLst>
                  </p:cNvPr>
                  <p:cNvSpPr/>
                  <p:nvPr/>
                </p:nvSpPr>
                <p:spPr>
                  <a:xfrm>
                    <a:off x="4318461" y="2022764"/>
                    <a:ext cx="1188720" cy="1188720"/>
                  </a:xfrm>
                  <a:prstGeom prst="chord">
                    <a:avLst>
                      <a:gd name="adj1" fmla="val 1165782"/>
                      <a:gd name="adj2" fmla="val 9633537"/>
                    </a:avLst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Rectangle 49">
                    <a:extLst>
                      <a:ext uri="{FF2B5EF4-FFF2-40B4-BE49-F238E27FC236}">
                        <a16:creationId xmlns:a16="http://schemas.microsoft.com/office/drawing/2014/main" id="{395B3978-C953-BB06-7E6A-062057EEB0FA}"/>
                      </a:ext>
                    </a:extLst>
                  </p:cNvPr>
                  <p:cNvSpPr/>
                  <p:nvPr/>
                </p:nvSpPr>
                <p:spPr>
                  <a:xfrm>
                    <a:off x="4827096" y="3053198"/>
                    <a:ext cx="171450" cy="577031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Teardrop 50">
                    <a:extLst>
                      <a:ext uri="{FF2B5EF4-FFF2-40B4-BE49-F238E27FC236}">
                        <a16:creationId xmlns:a16="http://schemas.microsoft.com/office/drawing/2014/main" id="{B0AABD88-BCEB-800A-0248-90465D16643F}"/>
                      </a:ext>
                    </a:extLst>
                  </p:cNvPr>
                  <p:cNvSpPr/>
                  <p:nvPr/>
                </p:nvSpPr>
                <p:spPr>
                  <a:xfrm rot="18828491">
                    <a:off x="4803442" y="2200770"/>
                    <a:ext cx="218755" cy="211657"/>
                  </a:xfrm>
                  <a:prstGeom prst="teardrop">
                    <a:avLst>
                      <a:gd name="adj" fmla="val 125308"/>
                    </a:avLst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Teardrop 51">
                    <a:extLst>
                      <a:ext uri="{FF2B5EF4-FFF2-40B4-BE49-F238E27FC236}">
                        <a16:creationId xmlns:a16="http://schemas.microsoft.com/office/drawing/2014/main" id="{2D36D4D0-ACA8-8281-4407-99EB0F3A8976}"/>
                      </a:ext>
                    </a:extLst>
                  </p:cNvPr>
                  <p:cNvSpPr/>
                  <p:nvPr/>
                </p:nvSpPr>
                <p:spPr>
                  <a:xfrm rot="18828491">
                    <a:off x="4851608" y="1854467"/>
                    <a:ext cx="125550" cy="121477"/>
                  </a:xfrm>
                  <a:prstGeom prst="teardrop">
                    <a:avLst>
                      <a:gd name="adj" fmla="val 125308"/>
                    </a:avLst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3" name="Chord 52">
                    <a:extLst>
                      <a:ext uri="{FF2B5EF4-FFF2-40B4-BE49-F238E27FC236}">
                        <a16:creationId xmlns:a16="http://schemas.microsoft.com/office/drawing/2014/main" id="{F4188B44-27F3-AE53-82F9-2B31B4B0E9B0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547063" y="1893030"/>
                    <a:ext cx="731520" cy="1995054"/>
                  </a:xfrm>
                  <a:prstGeom prst="chord">
                    <a:avLst>
                      <a:gd name="adj1" fmla="val 6648349"/>
                      <a:gd name="adj2" fmla="val 14949448"/>
                    </a:avLst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BF9F88EC-2905-F730-F623-B30DB6592DF3}"/>
                    </a:ext>
                  </a:extLst>
                </p:cNvPr>
                <p:cNvGrpSpPr/>
                <p:nvPr/>
              </p:nvGrpSpPr>
              <p:grpSpPr>
                <a:xfrm>
                  <a:off x="5292467" y="2341958"/>
                  <a:ext cx="1415228" cy="1555498"/>
                  <a:chOff x="5249405" y="1897434"/>
                  <a:chExt cx="1995054" cy="2192795"/>
                </a:xfrm>
              </p:grpSpPr>
              <p:sp>
                <p:nvSpPr>
                  <p:cNvPr id="55" name="Rectangle 54">
                    <a:extLst>
                      <a:ext uri="{FF2B5EF4-FFF2-40B4-BE49-F238E27FC236}">
                        <a16:creationId xmlns:a16="http://schemas.microsoft.com/office/drawing/2014/main" id="{C27AF7A1-9AFE-AF32-63E7-40F5AB7C8865}"/>
                      </a:ext>
                    </a:extLst>
                  </p:cNvPr>
                  <p:cNvSpPr/>
                  <p:nvPr/>
                </p:nvSpPr>
                <p:spPr>
                  <a:xfrm>
                    <a:off x="5249405" y="2727000"/>
                    <a:ext cx="1995054" cy="138545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" name="Rectangle 55">
                    <a:extLst>
                      <a:ext uri="{FF2B5EF4-FFF2-40B4-BE49-F238E27FC236}">
                        <a16:creationId xmlns:a16="http://schemas.microsoft.com/office/drawing/2014/main" id="{D1A9E876-2BF4-7B29-148A-DA7448749DD4}"/>
                      </a:ext>
                    </a:extLst>
                  </p:cNvPr>
                  <p:cNvSpPr/>
                  <p:nvPr/>
                </p:nvSpPr>
                <p:spPr>
                  <a:xfrm>
                    <a:off x="5249405" y="2660650"/>
                    <a:ext cx="1995054" cy="72272"/>
                  </a:xfrm>
                  <a:prstGeom prst="rect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B2728933-3BD2-55B5-6F0E-598FA125680C}"/>
                      </a:ext>
                    </a:extLst>
                  </p:cNvPr>
                  <p:cNvSpPr/>
                  <p:nvPr/>
                </p:nvSpPr>
                <p:spPr>
                  <a:xfrm>
                    <a:off x="5686284" y="1899584"/>
                    <a:ext cx="276512" cy="701916"/>
                  </a:xfrm>
                  <a:custGeom>
                    <a:avLst/>
                    <a:gdLst>
                      <a:gd name="connsiteX0" fmla="*/ 224609 w 357090"/>
                      <a:gd name="connsiteY0" fmla="*/ 906462 h 906462"/>
                      <a:gd name="connsiteX1" fmla="*/ 2359 w 357090"/>
                      <a:gd name="connsiteY1" fmla="*/ 665162 h 906462"/>
                      <a:gd name="connsiteX2" fmla="*/ 350021 w 357090"/>
                      <a:gd name="connsiteY2" fmla="*/ 295275 h 906462"/>
                      <a:gd name="connsiteX3" fmla="*/ 202384 w 357090"/>
                      <a:gd name="connsiteY3" fmla="*/ 0 h 9064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090" h="906462">
                        <a:moveTo>
                          <a:pt x="224609" y="906462"/>
                        </a:moveTo>
                        <a:cubicBezTo>
                          <a:pt x="103033" y="836744"/>
                          <a:pt x="-18543" y="767026"/>
                          <a:pt x="2359" y="665162"/>
                        </a:cubicBezTo>
                        <a:cubicBezTo>
                          <a:pt x="23261" y="563298"/>
                          <a:pt x="316684" y="406135"/>
                          <a:pt x="350021" y="295275"/>
                        </a:cubicBezTo>
                        <a:cubicBezTo>
                          <a:pt x="383359" y="184415"/>
                          <a:pt x="292871" y="92207"/>
                          <a:pt x="202384" y="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 type="none"/>
                    <a:tailEnd type="triangle" w="lg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65DD65A7-6836-3D30-A09B-20D92C1419B7}"/>
                      </a:ext>
                    </a:extLst>
                  </p:cNvPr>
                  <p:cNvSpPr/>
                  <p:nvPr/>
                </p:nvSpPr>
                <p:spPr>
                  <a:xfrm>
                    <a:off x="6038105" y="1899584"/>
                    <a:ext cx="276512" cy="701915"/>
                  </a:xfrm>
                  <a:custGeom>
                    <a:avLst/>
                    <a:gdLst>
                      <a:gd name="connsiteX0" fmla="*/ 224609 w 357090"/>
                      <a:gd name="connsiteY0" fmla="*/ 906462 h 906462"/>
                      <a:gd name="connsiteX1" fmla="*/ 2359 w 357090"/>
                      <a:gd name="connsiteY1" fmla="*/ 665162 h 906462"/>
                      <a:gd name="connsiteX2" fmla="*/ 350021 w 357090"/>
                      <a:gd name="connsiteY2" fmla="*/ 295275 h 906462"/>
                      <a:gd name="connsiteX3" fmla="*/ 202384 w 357090"/>
                      <a:gd name="connsiteY3" fmla="*/ 0 h 9064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090" h="906462">
                        <a:moveTo>
                          <a:pt x="224609" y="906462"/>
                        </a:moveTo>
                        <a:cubicBezTo>
                          <a:pt x="103033" y="836744"/>
                          <a:pt x="-18543" y="767026"/>
                          <a:pt x="2359" y="665162"/>
                        </a:cubicBezTo>
                        <a:cubicBezTo>
                          <a:pt x="23261" y="563298"/>
                          <a:pt x="316684" y="406135"/>
                          <a:pt x="350021" y="295275"/>
                        </a:cubicBezTo>
                        <a:cubicBezTo>
                          <a:pt x="383359" y="184415"/>
                          <a:pt x="292871" y="92207"/>
                          <a:pt x="202384" y="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 type="none"/>
                    <a:tailEnd type="triangle" w="lg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F2C3E28F-615B-086F-5DD3-7278259E1F5A}"/>
                      </a:ext>
                    </a:extLst>
                  </p:cNvPr>
                  <p:cNvSpPr/>
                  <p:nvPr/>
                </p:nvSpPr>
                <p:spPr>
                  <a:xfrm>
                    <a:off x="6389927" y="1897434"/>
                    <a:ext cx="276512" cy="701916"/>
                  </a:xfrm>
                  <a:custGeom>
                    <a:avLst/>
                    <a:gdLst>
                      <a:gd name="connsiteX0" fmla="*/ 224609 w 357090"/>
                      <a:gd name="connsiteY0" fmla="*/ 906462 h 906462"/>
                      <a:gd name="connsiteX1" fmla="*/ 2359 w 357090"/>
                      <a:gd name="connsiteY1" fmla="*/ 665162 h 906462"/>
                      <a:gd name="connsiteX2" fmla="*/ 350021 w 357090"/>
                      <a:gd name="connsiteY2" fmla="*/ 295275 h 906462"/>
                      <a:gd name="connsiteX3" fmla="*/ 202384 w 357090"/>
                      <a:gd name="connsiteY3" fmla="*/ 0 h 9064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090" h="906462">
                        <a:moveTo>
                          <a:pt x="224609" y="906462"/>
                        </a:moveTo>
                        <a:cubicBezTo>
                          <a:pt x="103033" y="836744"/>
                          <a:pt x="-18543" y="767026"/>
                          <a:pt x="2359" y="665162"/>
                        </a:cubicBezTo>
                        <a:cubicBezTo>
                          <a:pt x="23261" y="563298"/>
                          <a:pt x="316684" y="406135"/>
                          <a:pt x="350021" y="295275"/>
                        </a:cubicBezTo>
                        <a:cubicBezTo>
                          <a:pt x="383359" y="184415"/>
                          <a:pt x="292871" y="92207"/>
                          <a:pt x="202384" y="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 type="none"/>
                    <a:tailEnd type="triangle" w="lg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60" name="Group 59">
                    <a:extLst>
                      <a:ext uri="{FF2B5EF4-FFF2-40B4-BE49-F238E27FC236}">
                        <a16:creationId xmlns:a16="http://schemas.microsoft.com/office/drawing/2014/main" id="{5C14E226-38C1-60BA-7FE4-5D721372F251}"/>
                      </a:ext>
                    </a:extLst>
                  </p:cNvPr>
                  <p:cNvGrpSpPr/>
                  <p:nvPr/>
                </p:nvGrpSpPr>
                <p:grpSpPr>
                  <a:xfrm>
                    <a:off x="5613577" y="2910443"/>
                    <a:ext cx="1123048" cy="1179786"/>
                    <a:chOff x="5513736" y="3078767"/>
                    <a:chExt cx="1268466" cy="1332549"/>
                  </a:xfrm>
                </p:grpSpPr>
                <p:pic>
                  <p:nvPicPr>
                    <p:cNvPr id="64" name="Graphic 63" descr="Thermometer with solid fill">
                      <a:extLst>
                        <a:ext uri="{FF2B5EF4-FFF2-40B4-BE49-F238E27FC236}">
                          <a16:creationId xmlns:a16="http://schemas.microsoft.com/office/drawing/2014/main" id="{1D487B03-112E-BCAE-D2DD-EDE570A6E6F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6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5513736" y="3078767"/>
                      <a:ext cx="671780" cy="671776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2" name="Graphic 61" descr="Stopwatch 66% with solid fill">
                      <a:extLst>
                        <a:ext uri="{FF2B5EF4-FFF2-40B4-BE49-F238E27FC236}">
                          <a16:creationId xmlns:a16="http://schemas.microsoft.com/office/drawing/2014/main" id="{531035A0-51AD-CB74-B333-C7AA22F3F62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8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262420" y="3179269"/>
                      <a:ext cx="519782" cy="519782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63" name="TextBox 62">
                      <a:extLst>
                        <a:ext uri="{FF2B5EF4-FFF2-40B4-BE49-F238E27FC236}">
                          <a16:creationId xmlns:a16="http://schemas.microsoft.com/office/drawing/2014/main" id="{9841BE18-F4F6-ABCD-0308-AE642F685B3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805974" y="3774244"/>
                      <a:ext cx="965711" cy="63707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en-US" sz="2000" dirty="0">
                        <a:latin typeface="Abadi" panose="020B0604020104020204" pitchFamily="34" charset="0"/>
                      </a:endParaRPr>
                    </a:p>
                  </p:txBody>
                </p:sp>
              </p:grpSp>
            </p:grpSp>
            <p:sp>
              <p:nvSpPr>
                <p:cNvPr id="66" name="Arrow: Right 65">
                  <a:extLst>
                    <a:ext uri="{FF2B5EF4-FFF2-40B4-BE49-F238E27FC236}">
                      <a16:creationId xmlns:a16="http://schemas.microsoft.com/office/drawing/2014/main" id="{DA010470-BAEC-1EC8-B04A-84007505E99C}"/>
                    </a:ext>
                  </a:extLst>
                </p:cNvPr>
                <p:cNvSpPr/>
                <p:nvPr/>
              </p:nvSpPr>
              <p:spPr>
                <a:xfrm>
                  <a:off x="2085916" y="2843557"/>
                  <a:ext cx="600724" cy="220373"/>
                </a:xfrm>
                <a:prstGeom prst="rightArrow">
                  <a:avLst>
                    <a:gd name="adj1" fmla="val 50000"/>
                    <a:gd name="adj2" fmla="val 89188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Arrow: Right 66">
                  <a:extLst>
                    <a:ext uri="{FF2B5EF4-FFF2-40B4-BE49-F238E27FC236}">
                      <a16:creationId xmlns:a16="http://schemas.microsoft.com/office/drawing/2014/main" id="{60EE950E-A471-ACB1-97AA-3D5E57E145D2}"/>
                    </a:ext>
                  </a:extLst>
                </p:cNvPr>
                <p:cNvSpPr/>
                <p:nvPr/>
              </p:nvSpPr>
              <p:spPr>
                <a:xfrm>
                  <a:off x="4497303" y="2843557"/>
                  <a:ext cx="600724" cy="220373"/>
                </a:xfrm>
                <a:prstGeom prst="rightArrow">
                  <a:avLst>
                    <a:gd name="adj1" fmla="val 50000"/>
                    <a:gd name="adj2" fmla="val 89188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" name="Teardrop 3">
                <a:extLst>
                  <a:ext uri="{FF2B5EF4-FFF2-40B4-BE49-F238E27FC236}">
                    <a16:creationId xmlns:a16="http://schemas.microsoft.com/office/drawing/2014/main" id="{88B4A84E-1A3E-1703-4531-4298B5ACC15D}"/>
                  </a:ext>
                </a:extLst>
              </p:cNvPr>
              <p:cNvSpPr/>
              <p:nvPr/>
            </p:nvSpPr>
            <p:spPr>
              <a:xfrm rot="1047649">
                <a:off x="1088509" y="2164036"/>
                <a:ext cx="27432" cy="27432"/>
              </a:xfrm>
              <a:prstGeom prst="teardrop">
                <a:avLst>
                  <a:gd name="adj" fmla="val 125308"/>
                </a:avLst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Teardrop 4">
                <a:extLst>
                  <a:ext uri="{FF2B5EF4-FFF2-40B4-BE49-F238E27FC236}">
                    <a16:creationId xmlns:a16="http://schemas.microsoft.com/office/drawing/2014/main" id="{F4EC4BAD-D174-D1D0-CEA5-09392457F679}"/>
                  </a:ext>
                </a:extLst>
              </p:cNvPr>
              <p:cNvSpPr/>
              <p:nvPr/>
            </p:nvSpPr>
            <p:spPr>
              <a:xfrm rot="14822671">
                <a:off x="1669280" y="2163256"/>
                <a:ext cx="27432" cy="27432"/>
              </a:xfrm>
              <a:prstGeom prst="teardrop">
                <a:avLst>
                  <a:gd name="adj" fmla="val 125308"/>
                </a:avLst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005FB91-F6EE-E4AD-C262-882BB134C643}"/>
                </a:ext>
              </a:extLst>
            </p:cNvPr>
            <p:cNvGrpSpPr/>
            <p:nvPr/>
          </p:nvGrpSpPr>
          <p:grpSpPr>
            <a:xfrm>
              <a:off x="3857980" y="1931923"/>
              <a:ext cx="2493902" cy="709767"/>
              <a:chOff x="139300" y="1918413"/>
              <a:chExt cx="2493902" cy="709767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AC72EF5-1935-EE4D-2B59-46C05B0016C7}"/>
                  </a:ext>
                </a:extLst>
              </p:cNvPr>
              <p:cNvGrpSpPr/>
              <p:nvPr/>
            </p:nvGrpSpPr>
            <p:grpSpPr>
              <a:xfrm>
                <a:off x="139300" y="1918413"/>
                <a:ext cx="2493902" cy="709767"/>
                <a:chOff x="441994" y="2114233"/>
                <a:chExt cx="6265701" cy="1783223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2A7D4400-5ADB-9A3F-3E2D-0B64C8BA7ABE}"/>
                    </a:ext>
                  </a:extLst>
                </p:cNvPr>
                <p:cNvGrpSpPr/>
                <p:nvPr/>
              </p:nvGrpSpPr>
              <p:grpSpPr>
                <a:xfrm>
                  <a:off x="2888603" y="2462330"/>
                  <a:ext cx="1411622" cy="1137379"/>
                  <a:chOff x="1517073" y="2022764"/>
                  <a:chExt cx="1995054" cy="1607465"/>
                </a:xfrm>
              </p:grpSpPr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F642F392-A2AC-2E82-C3E4-D000126ABADF}"/>
                      </a:ext>
                    </a:extLst>
                  </p:cNvPr>
                  <p:cNvSpPr/>
                  <p:nvPr/>
                </p:nvSpPr>
                <p:spPr>
                  <a:xfrm>
                    <a:off x="1517073" y="2663337"/>
                    <a:ext cx="1995054" cy="138545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4" name="Chord 33">
                    <a:extLst>
                      <a:ext uri="{FF2B5EF4-FFF2-40B4-BE49-F238E27FC236}">
                        <a16:creationId xmlns:a16="http://schemas.microsoft.com/office/drawing/2014/main" id="{392A60D4-2C55-0B7E-0C9E-71AD1BE8D3BA}"/>
                      </a:ext>
                    </a:extLst>
                  </p:cNvPr>
                  <p:cNvSpPr/>
                  <p:nvPr/>
                </p:nvSpPr>
                <p:spPr>
                  <a:xfrm>
                    <a:off x="1920240" y="2022764"/>
                    <a:ext cx="1188720" cy="1188720"/>
                  </a:xfrm>
                  <a:prstGeom prst="chord">
                    <a:avLst>
                      <a:gd name="adj1" fmla="val 1165782"/>
                      <a:gd name="adj2" fmla="val 9633537"/>
                    </a:avLst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5" name="Rectangle 34">
                    <a:extLst>
                      <a:ext uri="{FF2B5EF4-FFF2-40B4-BE49-F238E27FC236}">
                        <a16:creationId xmlns:a16="http://schemas.microsoft.com/office/drawing/2014/main" id="{C985CA68-5E33-F492-D8E8-5368715F0B3F}"/>
                      </a:ext>
                    </a:extLst>
                  </p:cNvPr>
                  <p:cNvSpPr/>
                  <p:nvPr/>
                </p:nvSpPr>
                <p:spPr>
                  <a:xfrm>
                    <a:off x="2428875" y="3053198"/>
                    <a:ext cx="171450" cy="577031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8" name="Arrow: Curved Up 37">
                    <a:extLst>
                      <a:ext uri="{FF2B5EF4-FFF2-40B4-BE49-F238E27FC236}">
                        <a16:creationId xmlns:a16="http://schemas.microsoft.com/office/drawing/2014/main" id="{683AA1B3-2D25-1077-09CA-C9A5C8674FEC}"/>
                      </a:ext>
                    </a:extLst>
                  </p:cNvPr>
                  <p:cNvSpPr/>
                  <p:nvPr/>
                </p:nvSpPr>
                <p:spPr>
                  <a:xfrm>
                    <a:off x="2078808" y="3369309"/>
                    <a:ext cx="924560" cy="186981"/>
                  </a:xfrm>
                  <a:prstGeom prst="curvedUpArrow">
                    <a:avLst>
                      <a:gd name="adj1" fmla="val 42704"/>
                      <a:gd name="adj2" fmla="val 119414"/>
                      <a:gd name="adj3" fmla="val 28396"/>
                    </a:avLst>
                  </a:prstGeom>
                  <a:solidFill>
                    <a:schemeClr val="accent2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4159B6DB-FA55-D31C-E9A2-9D073F32694A}"/>
                    </a:ext>
                  </a:extLst>
                </p:cNvPr>
                <p:cNvGrpSpPr/>
                <p:nvPr/>
              </p:nvGrpSpPr>
              <p:grpSpPr>
                <a:xfrm>
                  <a:off x="441994" y="2219397"/>
                  <a:ext cx="1410173" cy="1380312"/>
                  <a:chOff x="3915294" y="1677421"/>
                  <a:chExt cx="1995054" cy="1952808"/>
                </a:xfrm>
              </p:grpSpPr>
              <p:sp>
                <p:nvSpPr>
                  <p:cNvPr id="27" name="Rectangle 26">
                    <a:extLst>
                      <a:ext uri="{FF2B5EF4-FFF2-40B4-BE49-F238E27FC236}">
                        <a16:creationId xmlns:a16="http://schemas.microsoft.com/office/drawing/2014/main" id="{68AD62C5-9643-E3D3-5C92-63953851FC57}"/>
                      </a:ext>
                    </a:extLst>
                  </p:cNvPr>
                  <p:cNvSpPr/>
                  <p:nvPr/>
                </p:nvSpPr>
                <p:spPr>
                  <a:xfrm>
                    <a:off x="3915294" y="2663337"/>
                    <a:ext cx="1995054" cy="138545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8" name="Chord 27">
                    <a:extLst>
                      <a:ext uri="{FF2B5EF4-FFF2-40B4-BE49-F238E27FC236}">
                        <a16:creationId xmlns:a16="http://schemas.microsoft.com/office/drawing/2014/main" id="{925ED34D-2456-74D6-978F-68E47A605581}"/>
                      </a:ext>
                    </a:extLst>
                  </p:cNvPr>
                  <p:cNvSpPr/>
                  <p:nvPr/>
                </p:nvSpPr>
                <p:spPr>
                  <a:xfrm>
                    <a:off x="4318461" y="2022764"/>
                    <a:ext cx="1188720" cy="1188720"/>
                  </a:xfrm>
                  <a:prstGeom prst="chord">
                    <a:avLst>
                      <a:gd name="adj1" fmla="val 1165782"/>
                      <a:gd name="adj2" fmla="val 9633537"/>
                    </a:avLst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FB04D894-CF93-81D0-88B6-403819CEB74D}"/>
                      </a:ext>
                    </a:extLst>
                  </p:cNvPr>
                  <p:cNvSpPr/>
                  <p:nvPr/>
                </p:nvSpPr>
                <p:spPr>
                  <a:xfrm>
                    <a:off x="4827096" y="3053198"/>
                    <a:ext cx="171450" cy="577031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0" name="Teardrop 29">
                    <a:extLst>
                      <a:ext uri="{FF2B5EF4-FFF2-40B4-BE49-F238E27FC236}">
                        <a16:creationId xmlns:a16="http://schemas.microsoft.com/office/drawing/2014/main" id="{8F215770-CD85-86C9-40A0-BDABF1598EF5}"/>
                      </a:ext>
                    </a:extLst>
                  </p:cNvPr>
                  <p:cNvSpPr/>
                  <p:nvPr/>
                </p:nvSpPr>
                <p:spPr>
                  <a:xfrm rot="18828491">
                    <a:off x="4803438" y="2025756"/>
                    <a:ext cx="218755" cy="211657"/>
                  </a:xfrm>
                  <a:prstGeom prst="teardrop">
                    <a:avLst>
                      <a:gd name="adj" fmla="val 125308"/>
                    </a:avLst>
                  </a:prstGeom>
                  <a:solidFill>
                    <a:srgbClr val="B1E9E9"/>
                  </a:solidFill>
                  <a:ln>
                    <a:solidFill>
                      <a:srgbClr val="B1E9E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Teardrop 30">
                    <a:extLst>
                      <a:ext uri="{FF2B5EF4-FFF2-40B4-BE49-F238E27FC236}">
                        <a16:creationId xmlns:a16="http://schemas.microsoft.com/office/drawing/2014/main" id="{3BAB9635-FFD7-6070-AA07-0CE7FCDC3B4C}"/>
                      </a:ext>
                    </a:extLst>
                  </p:cNvPr>
                  <p:cNvSpPr/>
                  <p:nvPr/>
                </p:nvSpPr>
                <p:spPr>
                  <a:xfrm rot="18828491">
                    <a:off x="4851604" y="1679457"/>
                    <a:ext cx="125550" cy="121477"/>
                  </a:xfrm>
                  <a:prstGeom prst="teardrop">
                    <a:avLst>
                      <a:gd name="adj" fmla="val 125308"/>
                    </a:avLst>
                  </a:prstGeom>
                  <a:solidFill>
                    <a:srgbClr val="B1E9E9"/>
                  </a:solidFill>
                  <a:ln>
                    <a:solidFill>
                      <a:srgbClr val="B1E9E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2" name="Chord 31">
                    <a:extLst>
                      <a:ext uri="{FF2B5EF4-FFF2-40B4-BE49-F238E27FC236}">
                        <a16:creationId xmlns:a16="http://schemas.microsoft.com/office/drawing/2014/main" id="{8B09A8BB-3292-3967-0708-AF4F3539A56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547063" y="1799100"/>
                    <a:ext cx="731520" cy="1995050"/>
                  </a:xfrm>
                  <a:prstGeom prst="chord">
                    <a:avLst>
                      <a:gd name="adj1" fmla="val 6648349"/>
                      <a:gd name="adj2" fmla="val 14949448"/>
                    </a:avLst>
                  </a:prstGeom>
                  <a:solidFill>
                    <a:srgbClr val="B1E9E9"/>
                  </a:solidFill>
                  <a:ln>
                    <a:solidFill>
                      <a:srgbClr val="B1E9E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3899A139-67F2-6571-263D-9E5E04F9266F}"/>
                    </a:ext>
                  </a:extLst>
                </p:cNvPr>
                <p:cNvGrpSpPr/>
                <p:nvPr/>
              </p:nvGrpSpPr>
              <p:grpSpPr>
                <a:xfrm>
                  <a:off x="5292467" y="2114233"/>
                  <a:ext cx="1415228" cy="1783223"/>
                  <a:chOff x="5249405" y="1576409"/>
                  <a:chExt cx="1995054" cy="2513820"/>
                </a:xfrm>
              </p:grpSpPr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id="{32973461-47FF-0707-9BBE-9C8F87BBC651}"/>
                      </a:ext>
                    </a:extLst>
                  </p:cNvPr>
                  <p:cNvSpPr/>
                  <p:nvPr/>
                </p:nvSpPr>
                <p:spPr>
                  <a:xfrm>
                    <a:off x="5249405" y="2727000"/>
                    <a:ext cx="1995054" cy="138545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" name="Rectangle 18">
                    <a:extLst>
                      <a:ext uri="{FF2B5EF4-FFF2-40B4-BE49-F238E27FC236}">
                        <a16:creationId xmlns:a16="http://schemas.microsoft.com/office/drawing/2014/main" id="{41B7E48E-0943-89AF-243B-A2FD7AB93A23}"/>
                      </a:ext>
                    </a:extLst>
                  </p:cNvPr>
                  <p:cNvSpPr/>
                  <p:nvPr/>
                </p:nvSpPr>
                <p:spPr>
                  <a:xfrm>
                    <a:off x="5249405" y="2660650"/>
                    <a:ext cx="1995054" cy="72272"/>
                  </a:xfrm>
                  <a:prstGeom prst="rect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073856A0-9AD9-596E-1D7F-59511ABFA1EF}"/>
                      </a:ext>
                    </a:extLst>
                  </p:cNvPr>
                  <p:cNvSpPr/>
                  <p:nvPr/>
                </p:nvSpPr>
                <p:spPr>
                  <a:xfrm>
                    <a:off x="5686284" y="1578563"/>
                    <a:ext cx="276512" cy="701915"/>
                  </a:xfrm>
                  <a:custGeom>
                    <a:avLst/>
                    <a:gdLst>
                      <a:gd name="connsiteX0" fmla="*/ 224609 w 357090"/>
                      <a:gd name="connsiteY0" fmla="*/ 906462 h 906462"/>
                      <a:gd name="connsiteX1" fmla="*/ 2359 w 357090"/>
                      <a:gd name="connsiteY1" fmla="*/ 665162 h 906462"/>
                      <a:gd name="connsiteX2" fmla="*/ 350021 w 357090"/>
                      <a:gd name="connsiteY2" fmla="*/ 295275 h 906462"/>
                      <a:gd name="connsiteX3" fmla="*/ 202384 w 357090"/>
                      <a:gd name="connsiteY3" fmla="*/ 0 h 9064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090" h="906462">
                        <a:moveTo>
                          <a:pt x="224609" y="906462"/>
                        </a:moveTo>
                        <a:cubicBezTo>
                          <a:pt x="103033" y="836744"/>
                          <a:pt x="-18543" y="767026"/>
                          <a:pt x="2359" y="665162"/>
                        </a:cubicBezTo>
                        <a:cubicBezTo>
                          <a:pt x="23261" y="563298"/>
                          <a:pt x="316684" y="406135"/>
                          <a:pt x="350021" y="295275"/>
                        </a:cubicBezTo>
                        <a:cubicBezTo>
                          <a:pt x="383359" y="184415"/>
                          <a:pt x="292871" y="92207"/>
                          <a:pt x="202384" y="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 type="none"/>
                    <a:tailEnd type="triangle" w="lg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DA7D582A-B1FA-BC0F-743B-F55E1F154CD1}"/>
                      </a:ext>
                    </a:extLst>
                  </p:cNvPr>
                  <p:cNvSpPr/>
                  <p:nvPr/>
                </p:nvSpPr>
                <p:spPr>
                  <a:xfrm>
                    <a:off x="6038105" y="1578559"/>
                    <a:ext cx="276512" cy="701915"/>
                  </a:xfrm>
                  <a:custGeom>
                    <a:avLst/>
                    <a:gdLst>
                      <a:gd name="connsiteX0" fmla="*/ 224609 w 357090"/>
                      <a:gd name="connsiteY0" fmla="*/ 906462 h 906462"/>
                      <a:gd name="connsiteX1" fmla="*/ 2359 w 357090"/>
                      <a:gd name="connsiteY1" fmla="*/ 665162 h 906462"/>
                      <a:gd name="connsiteX2" fmla="*/ 350021 w 357090"/>
                      <a:gd name="connsiteY2" fmla="*/ 295275 h 906462"/>
                      <a:gd name="connsiteX3" fmla="*/ 202384 w 357090"/>
                      <a:gd name="connsiteY3" fmla="*/ 0 h 9064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090" h="906462">
                        <a:moveTo>
                          <a:pt x="224609" y="906462"/>
                        </a:moveTo>
                        <a:cubicBezTo>
                          <a:pt x="103033" y="836744"/>
                          <a:pt x="-18543" y="767026"/>
                          <a:pt x="2359" y="665162"/>
                        </a:cubicBezTo>
                        <a:cubicBezTo>
                          <a:pt x="23261" y="563298"/>
                          <a:pt x="316684" y="406135"/>
                          <a:pt x="350021" y="295275"/>
                        </a:cubicBezTo>
                        <a:cubicBezTo>
                          <a:pt x="383359" y="184415"/>
                          <a:pt x="292871" y="92207"/>
                          <a:pt x="202384" y="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 type="none"/>
                    <a:tailEnd type="triangle" w="lg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0FFEFA6B-29B0-DB79-B441-C87B5ED0302D}"/>
                      </a:ext>
                    </a:extLst>
                  </p:cNvPr>
                  <p:cNvSpPr/>
                  <p:nvPr/>
                </p:nvSpPr>
                <p:spPr>
                  <a:xfrm>
                    <a:off x="6389929" y="1576409"/>
                    <a:ext cx="276512" cy="701915"/>
                  </a:xfrm>
                  <a:custGeom>
                    <a:avLst/>
                    <a:gdLst>
                      <a:gd name="connsiteX0" fmla="*/ 224609 w 357090"/>
                      <a:gd name="connsiteY0" fmla="*/ 906462 h 906462"/>
                      <a:gd name="connsiteX1" fmla="*/ 2359 w 357090"/>
                      <a:gd name="connsiteY1" fmla="*/ 665162 h 906462"/>
                      <a:gd name="connsiteX2" fmla="*/ 350021 w 357090"/>
                      <a:gd name="connsiteY2" fmla="*/ 295275 h 906462"/>
                      <a:gd name="connsiteX3" fmla="*/ 202384 w 357090"/>
                      <a:gd name="connsiteY3" fmla="*/ 0 h 9064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090" h="906462">
                        <a:moveTo>
                          <a:pt x="224609" y="906462"/>
                        </a:moveTo>
                        <a:cubicBezTo>
                          <a:pt x="103033" y="836744"/>
                          <a:pt x="-18543" y="767026"/>
                          <a:pt x="2359" y="665162"/>
                        </a:cubicBezTo>
                        <a:cubicBezTo>
                          <a:pt x="23261" y="563298"/>
                          <a:pt x="316684" y="406135"/>
                          <a:pt x="350021" y="295275"/>
                        </a:cubicBezTo>
                        <a:cubicBezTo>
                          <a:pt x="383359" y="184415"/>
                          <a:pt x="292871" y="92207"/>
                          <a:pt x="202384" y="0"/>
                        </a:cubicBez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 type="none"/>
                    <a:tailEnd type="triangle" w="lg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404AD2F5-EC65-5124-F6E3-6B787B34BB1E}"/>
                      </a:ext>
                    </a:extLst>
                  </p:cNvPr>
                  <p:cNvGrpSpPr/>
                  <p:nvPr/>
                </p:nvGrpSpPr>
                <p:grpSpPr>
                  <a:xfrm>
                    <a:off x="5613577" y="2910443"/>
                    <a:ext cx="1123048" cy="1179786"/>
                    <a:chOff x="5513736" y="3078767"/>
                    <a:chExt cx="1268466" cy="1332549"/>
                  </a:xfrm>
                </p:grpSpPr>
                <p:pic>
                  <p:nvPicPr>
                    <p:cNvPr id="24" name="Graphic 23" descr="Thermometer with solid fill">
                      <a:extLst>
                        <a:ext uri="{FF2B5EF4-FFF2-40B4-BE49-F238E27FC236}">
                          <a16:creationId xmlns:a16="http://schemas.microsoft.com/office/drawing/2014/main" id="{9C286AD0-4236-2637-0226-1E71D104557E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6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5513736" y="3078767"/>
                      <a:ext cx="671780" cy="671776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5" name="Graphic 24" descr="Stopwatch 66% with solid fill">
                      <a:extLst>
                        <a:ext uri="{FF2B5EF4-FFF2-40B4-BE49-F238E27FC236}">
                          <a16:creationId xmlns:a16="http://schemas.microsoft.com/office/drawing/2014/main" id="{16167768-8382-013D-123A-4BFD6C12A1A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  <a:ext uri="{96DAC541-7B7A-43D3-8B79-37D633B846F1}">
                          <asvg:svgBlip xmlns:asvg="http://schemas.microsoft.com/office/drawing/2016/SVG/main" r:embed="rId8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262420" y="3179269"/>
                      <a:ext cx="519782" cy="519782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26" name="TextBox 25">
                      <a:extLst>
                        <a:ext uri="{FF2B5EF4-FFF2-40B4-BE49-F238E27FC236}">
                          <a16:creationId xmlns:a16="http://schemas.microsoft.com/office/drawing/2014/main" id="{EB0CA455-CDD5-F97B-8F90-D5B63C167A9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805974" y="3774244"/>
                      <a:ext cx="965711" cy="63707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en-US" sz="2000" dirty="0">
                        <a:latin typeface="Abadi" panose="020B0604020104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6" name="Arrow: Right 15">
                  <a:extLst>
                    <a:ext uri="{FF2B5EF4-FFF2-40B4-BE49-F238E27FC236}">
                      <a16:creationId xmlns:a16="http://schemas.microsoft.com/office/drawing/2014/main" id="{52571F31-6CE8-E006-2D45-02064ED940A4}"/>
                    </a:ext>
                  </a:extLst>
                </p:cNvPr>
                <p:cNvSpPr/>
                <p:nvPr/>
              </p:nvSpPr>
              <p:spPr>
                <a:xfrm>
                  <a:off x="2085916" y="2843557"/>
                  <a:ext cx="600724" cy="220373"/>
                </a:xfrm>
                <a:prstGeom prst="rightArrow">
                  <a:avLst>
                    <a:gd name="adj1" fmla="val 50000"/>
                    <a:gd name="adj2" fmla="val 89188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Arrow: Right 16">
                  <a:extLst>
                    <a:ext uri="{FF2B5EF4-FFF2-40B4-BE49-F238E27FC236}">
                      <a16:creationId xmlns:a16="http://schemas.microsoft.com/office/drawing/2014/main" id="{8E11EFA6-DF9F-49A9-0325-F8150CCFD890}"/>
                    </a:ext>
                  </a:extLst>
                </p:cNvPr>
                <p:cNvSpPr/>
                <p:nvPr/>
              </p:nvSpPr>
              <p:spPr>
                <a:xfrm>
                  <a:off x="4497303" y="2843557"/>
                  <a:ext cx="600724" cy="220373"/>
                </a:xfrm>
                <a:prstGeom prst="rightArrow">
                  <a:avLst>
                    <a:gd name="adj1" fmla="val 50000"/>
                    <a:gd name="adj2" fmla="val 89188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" name="Teardrop 10">
                <a:extLst>
                  <a:ext uri="{FF2B5EF4-FFF2-40B4-BE49-F238E27FC236}">
                    <a16:creationId xmlns:a16="http://schemas.microsoft.com/office/drawing/2014/main" id="{AB62C645-EE10-956D-BF1E-D1BFFD0412AD}"/>
                  </a:ext>
                </a:extLst>
              </p:cNvPr>
              <p:cNvSpPr/>
              <p:nvPr/>
            </p:nvSpPr>
            <p:spPr>
              <a:xfrm rot="1047649">
                <a:off x="1035250" y="2148967"/>
                <a:ext cx="27432" cy="27432"/>
              </a:xfrm>
              <a:prstGeom prst="teardrop">
                <a:avLst>
                  <a:gd name="adj" fmla="val 125308"/>
                </a:avLst>
              </a:prstGeom>
              <a:solidFill>
                <a:srgbClr val="B1E9E9"/>
              </a:solidFill>
              <a:ln>
                <a:solidFill>
                  <a:srgbClr val="B1E9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ardrop 11">
                <a:extLst>
                  <a:ext uri="{FF2B5EF4-FFF2-40B4-BE49-F238E27FC236}">
                    <a16:creationId xmlns:a16="http://schemas.microsoft.com/office/drawing/2014/main" id="{07ABCA3C-15F0-198B-30C3-C9CB946D715E}"/>
                  </a:ext>
                </a:extLst>
              </p:cNvPr>
              <p:cNvSpPr/>
              <p:nvPr/>
            </p:nvSpPr>
            <p:spPr>
              <a:xfrm rot="14822671">
                <a:off x="1729246" y="2148188"/>
                <a:ext cx="27432" cy="27432"/>
              </a:xfrm>
              <a:prstGeom prst="teardrop">
                <a:avLst>
                  <a:gd name="adj" fmla="val 125308"/>
                </a:avLst>
              </a:prstGeom>
              <a:solidFill>
                <a:srgbClr val="B1E9E9"/>
              </a:solidFill>
              <a:ln>
                <a:solidFill>
                  <a:srgbClr val="B1E9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512C9BC-6C0D-A1CE-C1D1-0D6B8FF51F98}"/>
                </a:ext>
              </a:extLst>
            </p:cNvPr>
            <p:cNvSpPr/>
            <p:nvPr/>
          </p:nvSpPr>
          <p:spPr>
            <a:xfrm>
              <a:off x="3856232" y="2217528"/>
              <a:ext cx="563295" cy="20406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59572156-F4BC-8D51-2C75-82FB107E8593}"/>
                </a:ext>
              </a:extLst>
            </p:cNvPr>
            <p:cNvSpPr/>
            <p:nvPr/>
          </p:nvSpPr>
          <p:spPr>
            <a:xfrm>
              <a:off x="4830187" y="2218298"/>
              <a:ext cx="563295" cy="20406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7B07BF4-FC49-879D-4050-4DEEAA4919AA}"/>
                </a:ext>
              </a:extLst>
            </p:cNvPr>
            <p:cNvSpPr/>
            <p:nvPr/>
          </p:nvSpPr>
          <p:spPr>
            <a:xfrm>
              <a:off x="5788587" y="2204348"/>
              <a:ext cx="563295" cy="20406"/>
            </a:xfrm>
            <a:prstGeom prst="rect">
              <a:avLst/>
            </a:prstGeom>
            <a:solidFill>
              <a:srgbClr val="B1E9E9"/>
            </a:solidFill>
            <a:ln>
              <a:solidFill>
                <a:srgbClr val="B1E9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2A77351E-CB31-D517-1DC8-EFD52199B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0186" y="2150092"/>
              <a:ext cx="278701" cy="67194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99A87F84-A60C-6397-A334-4F86DCC8588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108887" y="2150092"/>
              <a:ext cx="278701" cy="67194"/>
            </a:xfrm>
            <a:prstGeom prst="rect">
              <a:avLst/>
            </a:prstGeom>
          </p:spPr>
        </p:pic>
      </p:grpSp>
      <p:sp>
        <p:nvSpPr>
          <p:cNvPr id="84" name="Text Placeholder 7">
            <a:extLst>
              <a:ext uri="{FF2B5EF4-FFF2-40B4-BE49-F238E27FC236}">
                <a16:creationId xmlns:a16="http://schemas.microsoft.com/office/drawing/2014/main" id="{2BC1BE68-A621-9AC9-2B0F-2E26EA1AB4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152" y="2468214"/>
            <a:ext cx="4094873" cy="613353"/>
          </a:xfrm>
        </p:spPr>
        <p:txBody>
          <a:bodyPr>
            <a:normAutofit/>
          </a:bodyPr>
          <a:lstStyle/>
          <a:p>
            <a:r>
              <a:rPr lang="en-US" sz="1800" dirty="0"/>
              <a:t>Single treatment</a:t>
            </a:r>
          </a:p>
        </p:txBody>
      </p:sp>
      <p:sp>
        <p:nvSpPr>
          <p:cNvPr id="87" name="Text Placeholder 7">
            <a:extLst>
              <a:ext uri="{FF2B5EF4-FFF2-40B4-BE49-F238E27FC236}">
                <a16:creationId xmlns:a16="http://schemas.microsoft.com/office/drawing/2014/main" id="{700E1533-A550-1EF4-44FD-17E5F79854EA}"/>
              </a:ext>
            </a:extLst>
          </p:cNvPr>
          <p:cNvSpPr txBox="1">
            <a:spLocks/>
          </p:cNvSpPr>
          <p:nvPr/>
        </p:nvSpPr>
        <p:spPr>
          <a:xfrm>
            <a:off x="4549102" y="2462442"/>
            <a:ext cx="4098925" cy="6191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10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10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10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10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10"/>
              </a:buBlip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Dual treatment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96453BB9-13CF-C7DB-6C6B-50222386E6C4}"/>
              </a:ext>
            </a:extLst>
          </p:cNvPr>
          <p:cNvGrpSpPr/>
          <p:nvPr/>
        </p:nvGrpSpPr>
        <p:grpSpPr>
          <a:xfrm>
            <a:off x="469835" y="2895807"/>
            <a:ext cx="2101477" cy="1711356"/>
            <a:chOff x="1067220" y="1745503"/>
            <a:chExt cx="2876474" cy="2342483"/>
          </a:xfrm>
        </p:grpSpPr>
        <p:pic>
          <p:nvPicPr>
            <p:cNvPr id="89" name="Picture 88" descr="Icon&#10;&#10;Description automatically generated">
              <a:extLst>
                <a:ext uri="{FF2B5EF4-FFF2-40B4-BE49-F238E27FC236}">
                  <a16:creationId xmlns:a16="http://schemas.microsoft.com/office/drawing/2014/main" id="{BC974AD6-BC91-17ED-B52A-FF32F88120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220" y="2149336"/>
              <a:ext cx="1933172" cy="1938650"/>
            </a:xfrm>
            <a:prstGeom prst="rect">
              <a:avLst/>
            </a:prstGeom>
          </p:spPr>
        </p:pic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F0EB8E39-D355-0F5F-6C51-55FD0C6AB40D}"/>
                </a:ext>
              </a:extLst>
            </p:cNvPr>
            <p:cNvSpPr txBox="1"/>
            <p:nvPr/>
          </p:nvSpPr>
          <p:spPr>
            <a:xfrm>
              <a:off x="2511588" y="1745503"/>
              <a:ext cx="1432106" cy="463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badi" panose="020B0604020104020204" pitchFamily="34" charset="0"/>
                </a:rPr>
                <a:t>PEA salt</a:t>
              </a: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0A36406-7788-0809-1B6A-8EC93A30018A}"/>
                </a:ext>
              </a:extLst>
            </p:cNvPr>
            <p:cNvSpPr/>
            <p:nvPr/>
          </p:nvSpPr>
          <p:spPr>
            <a:xfrm>
              <a:off x="2010521" y="1762283"/>
              <a:ext cx="501067" cy="383596"/>
            </a:xfrm>
            <a:custGeom>
              <a:avLst/>
              <a:gdLst>
                <a:gd name="connsiteX0" fmla="*/ 408914 w 408914"/>
                <a:gd name="connsiteY0" fmla="*/ 103734 h 426463"/>
                <a:gd name="connsiteX1" fmla="*/ 47764 w 408914"/>
                <a:gd name="connsiteY1" fmla="*/ 19209 h 426463"/>
                <a:gd name="connsiteX2" fmla="*/ 1660 w 408914"/>
                <a:gd name="connsiteY2" fmla="*/ 426463 h 42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8914" h="426463">
                  <a:moveTo>
                    <a:pt x="408914" y="103734"/>
                  </a:moveTo>
                  <a:cubicBezTo>
                    <a:pt x="262277" y="34577"/>
                    <a:pt x="115640" y="-34579"/>
                    <a:pt x="47764" y="19209"/>
                  </a:cubicBezTo>
                  <a:cubicBezTo>
                    <a:pt x="-20112" y="72997"/>
                    <a:pt x="5502" y="361149"/>
                    <a:pt x="1660" y="426463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tailEnd type="stealth" w="lg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F99E41E7-7064-C8B0-A95E-59733BCDE27A}"/>
                </a:ext>
              </a:extLst>
            </p:cNvPr>
            <p:cNvSpPr txBox="1"/>
            <p:nvPr/>
          </p:nvSpPr>
          <p:spPr>
            <a:xfrm>
              <a:off x="1585065" y="3444612"/>
              <a:ext cx="840657" cy="463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badi" panose="020B0604020104020204" pitchFamily="34" charset="0"/>
                </a:rPr>
                <a:t>IPA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509161F0-F455-0C45-E194-D740E68A597D}"/>
              </a:ext>
            </a:extLst>
          </p:cNvPr>
          <p:cNvGrpSpPr/>
          <p:nvPr/>
        </p:nvGrpSpPr>
        <p:grpSpPr>
          <a:xfrm>
            <a:off x="4132614" y="2908066"/>
            <a:ext cx="2831245" cy="1701167"/>
            <a:chOff x="4132614" y="2908066"/>
            <a:chExt cx="2831245" cy="1701167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665970BB-3C23-1BB3-4AC7-E72C28F2C49A}"/>
                </a:ext>
              </a:extLst>
            </p:cNvPr>
            <p:cNvGrpSpPr/>
            <p:nvPr/>
          </p:nvGrpSpPr>
          <p:grpSpPr>
            <a:xfrm>
              <a:off x="4132614" y="2908066"/>
              <a:ext cx="2831245" cy="1701167"/>
              <a:chOff x="4911885" y="1745503"/>
              <a:chExt cx="3899884" cy="2343264"/>
            </a:xfrm>
          </p:grpSpPr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AA2AAAA7-FF91-C732-A2BE-864228491CF5}"/>
                  </a:ext>
                </a:extLst>
              </p:cNvPr>
              <p:cNvGrpSpPr/>
              <p:nvPr/>
            </p:nvGrpSpPr>
            <p:grpSpPr>
              <a:xfrm>
                <a:off x="4911885" y="1745503"/>
                <a:ext cx="3142911" cy="2343264"/>
                <a:chOff x="1029657" y="1745503"/>
                <a:chExt cx="3142911" cy="2343264"/>
              </a:xfrm>
            </p:grpSpPr>
            <p:pic>
              <p:nvPicPr>
                <p:cNvPr id="130" name="Picture 129" descr="Icon&#10;&#10;Description automatically generated">
                  <a:extLst>
                    <a:ext uri="{FF2B5EF4-FFF2-40B4-BE49-F238E27FC236}">
                      <a16:creationId xmlns:a16="http://schemas.microsoft.com/office/drawing/2014/main" id="{B2B266D2-B698-DCE3-54F8-97EF0C81F0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9657" y="2150116"/>
                  <a:ext cx="1933174" cy="1938651"/>
                </a:xfrm>
                <a:prstGeom prst="rect">
                  <a:avLst/>
                </a:prstGeom>
              </p:spPr>
            </p:pic>
            <p:sp>
              <p:nvSpPr>
                <p:cNvPr id="131" name="TextBox 130">
                  <a:extLst>
                    <a:ext uri="{FF2B5EF4-FFF2-40B4-BE49-F238E27FC236}">
                      <a16:creationId xmlns:a16="http://schemas.microsoft.com/office/drawing/2014/main" id="{D2EB7FFA-16F5-2965-68F5-A8BDAE21C5CF}"/>
                    </a:ext>
                  </a:extLst>
                </p:cNvPr>
                <p:cNvSpPr txBox="1"/>
                <p:nvPr/>
              </p:nvSpPr>
              <p:spPr>
                <a:xfrm>
                  <a:off x="2511587" y="1745503"/>
                  <a:ext cx="1660981" cy="805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latin typeface="Abadi" panose="020B0604020104020204" pitchFamily="34" charset="0"/>
                    </a:rPr>
                    <a:t>PEA salt + additive</a:t>
                  </a: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EE6B1ECA-D227-BF3F-24C8-26CF8E24C7F9}"/>
                    </a:ext>
                  </a:extLst>
                </p:cNvPr>
                <p:cNvSpPr/>
                <p:nvPr/>
              </p:nvSpPr>
              <p:spPr>
                <a:xfrm>
                  <a:off x="2010521" y="1762283"/>
                  <a:ext cx="501067" cy="383596"/>
                </a:xfrm>
                <a:custGeom>
                  <a:avLst/>
                  <a:gdLst>
                    <a:gd name="connsiteX0" fmla="*/ 408914 w 408914"/>
                    <a:gd name="connsiteY0" fmla="*/ 103734 h 426463"/>
                    <a:gd name="connsiteX1" fmla="*/ 47764 w 408914"/>
                    <a:gd name="connsiteY1" fmla="*/ 19209 h 426463"/>
                    <a:gd name="connsiteX2" fmla="*/ 1660 w 408914"/>
                    <a:gd name="connsiteY2" fmla="*/ 426463 h 426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8914" h="426463">
                      <a:moveTo>
                        <a:pt x="408914" y="103734"/>
                      </a:moveTo>
                      <a:cubicBezTo>
                        <a:pt x="262277" y="34577"/>
                        <a:pt x="115640" y="-34579"/>
                        <a:pt x="47764" y="19209"/>
                      </a:cubicBezTo>
                      <a:cubicBezTo>
                        <a:pt x="-20112" y="72997"/>
                        <a:pt x="5502" y="361149"/>
                        <a:pt x="1660" y="426463"/>
                      </a:cubicBezTo>
                    </a:path>
                  </a:pathLst>
                </a:custGeom>
                <a:noFill/>
                <a:ln w="25400">
                  <a:solidFill>
                    <a:schemeClr val="accent1"/>
                  </a:solidFill>
                  <a:tailEnd type="stealth" w="lg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TextBox 132">
                  <a:extLst>
                    <a:ext uri="{FF2B5EF4-FFF2-40B4-BE49-F238E27FC236}">
                      <a16:creationId xmlns:a16="http://schemas.microsoft.com/office/drawing/2014/main" id="{0F23D0F4-D8E8-261B-3B78-4FF51BED9418}"/>
                    </a:ext>
                  </a:extLst>
                </p:cNvPr>
                <p:cNvSpPr txBox="1"/>
                <p:nvPr/>
              </p:nvSpPr>
              <p:spPr>
                <a:xfrm>
                  <a:off x="1219648" y="3199736"/>
                  <a:ext cx="1390618" cy="805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>
                      <a:latin typeface="Abadi" panose="020B0604020104020204" pitchFamily="34" charset="0"/>
                    </a:rPr>
                    <a:t>IPA +</a:t>
                  </a:r>
                </a:p>
                <a:p>
                  <a:pPr algn="ctr"/>
                  <a:r>
                    <a:rPr lang="en-US" sz="1600" dirty="0">
                      <a:latin typeface="Abadi" panose="020B0604020104020204" pitchFamily="34" charset="0"/>
                    </a:rPr>
                    <a:t>DMF</a:t>
                  </a:r>
                </a:p>
              </p:txBody>
            </p:sp>
          </p:grpSp>
          <p:sp>
            <p:nvSpPr>
              <p:cNvPr id="95" name="Left Brace 94">
                <a:extLst>
                  <a:ext uri="{FF2B5EF4-FFF2-40B4-BE49-F238E27FC236}">
                    <a16:creationId xmlns:a16="http://schemas.microsoft.com/office/drawing/2014/main" id="{846389F5-0104-7A51-3D34-356354B16489}"/>
                  </a:ext>
                </a:extLst>
              </p:cNvPr>
              <p:cNvSpPr/>
              <p:nvPr/>
            </p:nvSpPr>
            <p:spPr>
              <a:xfrm>
                <a:off x="7753299" y="2354746"/>
                <a:ext cx="180841" cy="698921"/>
              </a:xfrm>
              <a:prstGeom prst="leftBrace">
                <a:avLst>
                  <a:gd name="adj1" fmla="val 31157"/>
                  <a:gd name="adj2" fmla="val 50000"/>
                </a:avLst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0831B5F4-807A-8A8E-EB24-6017235D4066}"/>
                  </a:ext>
                </a:extLst>
              </p:cNvPr>
              <p:cNvSpPr txBox="1"/>
              <p:nvPr/>
            </p:nvSpPr>
            <p:spPr>
              <a:xfrm>
                <a:off x="7889662" y="2268604"/>
                <a:ext cx="922107" cy="805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badi" panose="020B0604020104020204" pitchFamily="34" charset="0"/>
                  </a:rPr>
                  <a:t>MAI</a:t>
                </a:r>
              </a:p>
              <a:p>
                <a:r>
                  <a:rPr lang="en-US" sz="1600" dirty="0">
                    <a:latin typeface="Abadi" panose="020B0604020104020204" pitchFamily="34" charset="0"/>
                  </a:rPr>
                  <a:t>FAI</a:t>
                </a: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5B785702-34A1-7369-9842-8AC983344B81}"/>
                  </a:ext>
                </a:extLst>
              </p:cNvPr>
              <p:cNvSpPr/>
              <p:nvPr/>
            </p:nvSpPr>
            <p:spPr>
              <a:xfrm>
                <a:off x="7291238" y="2530265"/>
                <a:ext cx="368300" cy="173941"/>
              </a:xfrm>
              <a:custGeom>
                <a:avLst/>
                <a:gdLst>
                  <a:gd name="connsiteX0" fmla="*/ 0 w 330200"/>
                  <a:gd name="connsiteY0" fmla="*/ 0 h 173941"/>
                  <a:gd name="connsiteX1" fmla="*/ 67733 w 330200"/>
                  <a:gd name="connsiteY1" fmla="*/ 152400 h 173941"/>
                  <a:gd name="connsiteX2" fmla="*/ 330200 w 330200"/>
                  <a:gd name="connsiteY2" fmla="*/ 169333 h 173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00" h="173941">
                    <a:moveTo>
                      <a:pt x="0" y="0"/>
                    </a:moveTo>
                    <a:cubicBezTo>
                      <a:pt x="6350" y="62089"/>
                      <a:pt x="12700" y="124178"/>
                      <a:pt x="67733" y="152400"/>
                    </a:cubicBezTo>
                    <a:cubicBezTo>
                      <a:pt x="122766" y="180622"/>
                      <a:pt x="226483" y="174977"/>
                      <a:pt x="330200" y="169333"/>
                    </a:cubicBezTo>
                  </a:path>
                </a:pathLst>
              </a:custGeom>
              <a:noFill/>
              <a:ln w="25400">
                <a:solidFill>
                  <a:schemeClr val="accent1"/>
                </a:solidFill>
                <a:tailEnd type="stealth" w="lg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7ABD322C-9B82-C3EF-94D6-916448B3B178}"/>
                </a:ext>
              </a:extLst>
            </p:cNvPr>
            <p:cNvCxnSpPr/>
            <p:nvPr/>
          </p:nvCxnSpPr>
          <p:spPr>
            <a:xfrm>
              <a:off x="5314537" y="3434246"/>
              <a:ext cx="649925" cy="0"/>
            </a:xfrm>
            <a:prstGeom prst="line">
              <a:avLst/>
            </a:prstGeom>
            <a:ln w="158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2405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8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8.08392E-7 L -0.13663 -0.2014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0" y="-100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build="p"/>
      <p:bldP spid="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DABF8CE-5114-2F9A-FB88-0A605EAC45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3"/>
          <a:stretch/>
        </p:blipFill>
        <p:spPr>
          <a:xfrm>
            <a:off x="5210629" y="872233"/>
            <a:ext cx="3537371" cy="3770599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8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Single treatments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235E1948-1BF4-114C-11C5-6E942E31F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00" y="1188000"/>
            <a:ext cx="3765550" cy="1229618"/>
          </a:xfrm>
        </p:spPr>
        <p:txBody>
          <a:bodyPr>
            <a:normAutofit/>
          </a:bodyPr>
          <a:lstStyle/>
          <a:p>
            <a:r>
              <a:rPr lang="en-US" sz="2000" dirty="0"/>
              <a:t>Cs</a:t>
            </a:r>
            <a:r>
              <a:rPr lang="en-US" sz="2000" baseline="-25000" dirty="0"/>
              <a:t>0.05</a:t>
            </a:r>
            <a:r>
              <a:rPr lang="en-US" sz="2000" dirty="0"/>
              <a:t>MA</a:t>
            </a:r>
            <a:r>
              <a:rPr lang="en-US" sz="2000" baseline="-25000" dirty="0"/>
              <a:t>0.1</a:t>
            </a:r>
            <a:r>
              <a:rPr lang="en-US" sz="2000" dirty="0"/>
              <a:t>FA</a:t>
            </a:r>
            <a:r>
              <a:rPr lang="en-US" sz="2000" baseline="-25000" dirty="0"/>
              <a:t>0.85</a:t>
            </a:r>
            <a:r>
              <a:rPr lang="en-US" sz="2000" dirty="0"/>
              <a:t>Pb(I</a:t>
            </a:r>
            <a:r>
              <a:rPr lang="en-US" sz="2000" baseline="-25000" dirty="0"/>
              <a:t>0.9</a:t>
            </a:r>
            <a:r>
              <a:rPr lang="en-US" sz="2000" dirty="0"/>
              <a:t>Br</a:t>
            </a:r>
            <a:r>
              <a:rPr lang="en-US" sz="2000" baseline="-25000" dirty="0"/>
              <a:t>0.1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endParaRPr lang="en-US" dirty="0"/>
          </a:p>
          <a:p>
            <a:pPr>
              <a:lnSpc>
                <a:spcPts val="2800"/>
              </a:lnSpc>
            </a:pPr>
            <a:r>
              <a:rPr lang="en-US" dirty="0"/>
              <a:t>PEA salt↑  </a:t>
            </a:r>
            <a:r>
              <a:rPr lang="en-US" b="1" dirty="0">
                <a:solidFill>
                  <a:srgbClr val="19F808"/>
                </a:solidFill>
                <a:effectLst/>
              </a:rPr>
              <a:t>⇒</a:t>
            </a:r>
            <a:r>
              <a:rPr lang="en-US" dirty="0">
                <a:effectLst/>
              </a:rPr>
              <a:t>  V</a:t>
            </a:r>
            <a:r>
              <a:rPr lang="en-US" baseline="-25000" dirty="0">
                <a:effectLst/>
              </a:rPr>
              <a:t>OC</a:t>
            </a:r>
            <a:r>
              <a:rPr lang="en-US" dirty="0"/>
              <a:t>↑  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b="1" dirty="0">
                <a:solidFill>
                  <a:srgbClr val="FF0000"/>
                </a:solidFill>
                <a:effectLst/>
              </a:rPr>
              <a:t>⇒</a:t>
            </a:r>
            <a:r>
              <a:rPr lang="en-US" b="1" dirty="0">
                <a:solidFill>
                  <a:srgbClr val="19F808"/>
                </a:solidFill>
                <a:effectLst/>
              </a:rPr>
              <a:t> </a:t>
            </a:r>
            <a:r>
              <a:rPr lang="en-US" dirty="0">
                <a:effectLst/>
              </a:rPr>
              <a:t> </a:t>
            </a:r>
            <a:r>
              <a:rPr lang="en-US" dirty="0"/>
              <a:t>J</a:t>
            </a:r>
            <a:r>
              <a:rPr lang="en-US" baseline="-25000" dirty="0"/>
              <a:t>SC</a:t>
            </a:r>
            <a:r>
              <a:rPr lang="en-US" dirty="0"/>
              <a:t>↓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F67CF3-B4D5-1B4A-142E-5F21D0835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34" y="2640401"/>
            <a:ext cx="2551170" cy="2011680"/>
          </a:xfrm>
          <a:prstGeom prst="rect">
            <a:avLst/>
          </a:prstGeom>
        </p:spPr>
      </p:pic>
      <p:sp>
        <p:nvSpPr>
          <p:cNvPr id="9" name="Content Placeholder 30">
            <a:extLst>
              <a:ext uri="{FF2B5EF4-FFF2-40B4-BE49-F238E27FC236}">
                <a16:creationId xmlns:a16="http://schemas.microsoft.com/office/drawing/2014/main" id="{8E1A063C-153F-DD4E-6CF9-1312B5FD29AD}"/>
              </a:ext>
            </a:extLst>
          </p:cNvPr>
          <p:cNvSpPr txBox="1">
            <a:spLocks/>
          </p:cNvSpPr>
          <p:nvPr/>
        </p:nvSpPr>
        <p:spPr>
          <a:xfrm>
            <a:off x="396000" y="2258532"/>
            <a:ext cx="3765550" cy="491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/>
              <a:t>Reduced current extraction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17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CA981-1E7F-4336-A5AE-BA2598B5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FA6A-9A63-4E2D-92C0-C77BFA750EDB}" type="datetime1">
              <a:rPr lang="de-DE" noProof="0" smtClean="0"/>
              <a:t>22.11.2022</a:t>
            </a:fld>
            <a:endParaRPr lang="en-US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362B7-C262-A7FF-4382-7E4FF702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96EC4-B4CF-4701-AD06-A8439D6D8E12}" type="slidenum">
              <a:rPr lang="en-US" noProof="0" smtClean="0"/>
              <a:t>9</a:t>
            </a:fld>
            <a:endParaRPr lang="en-US" noProof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BD0D95-A6CD-76EB-9824-5D6B692C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Dual treatments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235E1948-1BF4-114C-11C5-6E942E31F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00" y="1188001"/>
            <a:ext cx="3765550" cy="1292324"/>
          </a:xfrm>
        </p:spPr>
        <p:txBody>
          <a:bodyPr>
            <a:normAutofit/>
          </a:bodyPr>
          <a:lstStyle/>
          <a:p>
            <a:r>
              <a:rPr lang="en-US" sz="2000" dirty="0"/>
              <a:t>Cs</a:t>
            </a:r>
            <a:r>
              <a:rPr lang="en-US" sz="2000" baseline="-25000" dirty="0"/>
              <a:t>0.05</a:t>
            </a:r>
            <a:r>
              <a:rPr lang="en-US" sz="2000" dirty="0"/>
              <a:t>MA</a:t>
            </a:r>
            <a:r>
              <a:rPr lang="en-US" sz="2000" baseline="-25000" dirty="0"/>
              <a:t>0.1</a:t>
            </a:r>
            <a:r>
              <a:rPr lang="en-US" sz="2000" dirty="0"/>
              <a:t>FA</a:t>
            </a:r>
            <a:r>
              <a:rPr lang="en-US" sz="2000" baseline="-25000" dirty="0"/>
              <a:t>0.85</a:t>
            </a:r>
            <a:r>
              <a:rPr lang="en-US" sz="2000" dirty="0"/>
              <a:t>Pb(I</a:t>
            </a:r>
            <a:r>
              <a:rPr lang="en-US" sz="2000" baseline="-25000" dirty="0"/>
              <a:t>0.9</a:t>
            </a:r>
            <a:r>
              <a:rPr lang="en-US" sz="2000" dirty="0"/>
              <a:t>Br</a:t>
            </a:r>
            <a:r>
              <a:rPr lang="en-US" sz="2000" baseline="-25000" dirty="0"/>
              <a:t>0.1</a:t>
            </a:r>
            <a:r>
              <a:rPr lang="en-US" sz="2000" dirty="0"/>
              <a:t>)</a:t>
            </a:r>
            <a:r>
              <a:rPr lang="en-US" sz="2000" baseline="-25000" dirty="0"/>
              <a:t>3</a:t>
            </a:r>
            <a:endParaRPr lang="en-US" dirty="0"/>
          </a:p>
          <a:p>
            <a:pPr>
              <a:lnSpc>
                <a:spcPts val="2800"/>
              </a:lnSpc>
            </a:pPr>
            <a:r>
              <a:rPr lang="en-US" dirty="0"/>
              <a:t>Lower J</a:t>
            </a:r>
            <a:r>
              <a:rPr lang="en-US" baseline="-25000" dirty="0"/>
              <a:t>SC </a:t>
            </a:r>
            <a:r>
              <a:rPr lang="en-US" dirty="0"/>
              <a:t> deficits</a:t>
            </a:r>
          </a:p>
          <a:p>
            <a:pPr>
              <a:lnSpc>
                <a:spcPts val="2800"/>
              </a:lnSpc>
            </a:pPr>
            <a:r>
              <a:rPr lang="en-US" dirty="0"/>
              <a:t>Using MAI or FAI is equal </a:t>
            </a:r>
          </a:p>
        </p:txBody>
      </p:sp>
      <p:sp>
        <p:nvSpPr>
          <p:cNvPr id="9" name="Content Placeholder 30">
            <a:extLst>
              <a:ext uri="{FF2B5EF4-FFF2-40B4-BE49-F238E27FC236}">
                <a16:creationId xmlns:a16="http://schemas.microsoft.com/office/drawing/2014/main" id="{8E1A063C-153F-DD4E-6CF9-1312B5FD29AD}"/>
              </a:ext>
            </a:extLst>
          </p:cNvPr>
          <p:cNvSpPr txBox="1">
            <a:spLocks/>
          </p:cNvSpPr>
          <p:nvPr/>
        </p:nvSpPr>
        <p:spPr>
          <a:xfrm>
            <a:off x="396000" y="2318693"/>
            <a:ext cx="3765550" cy="4918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03652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1pPr>
            <a:lvl2pPr marL="470423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2pPr>
            <a:lvl3pPr marL="737194" indent="-198888" algn="l" defTabSz="67407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3pPr>
            <a:lvl4pPr marL="1008729" indent="-203652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Abadi" panose="020B0604020104020204" pitchFamily="34" charset="0"/>
                <a:ea typeface="+mn-ea"/>
                <a:cs typeface="+mn-cs"/>
              </a:defRPr>
            </a:lvl4pPr>
            <a:lvl5pPr marL="1275500" indent="-198888" algn="l" defTabSz="685983" rtl="0" eaLnBrk="1" latinLnBrk="0" hangingPunct="1">
              <a:lnSpc>
                <a:spcPct val="90000"/>
              </a:lnSpc>
              <a:spcBef>
                <a:spcPts val="360"/>
              </a:spcBef>
              <a:buSzPct val="88000"/>
              <a:buFontTx/>
              <a:buBlip>
                <a:blip r:embed="rId2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453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44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436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427" indent="-171496" algn="l" defTabSz="6859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/>
              <a:t>Different real performance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64FED12-2EBA-3F31-AA33-2804DC8421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80"/>
          <a:stretch/>
        </p:blipFill>
        <p:spPr>
          <a:xfrm>
            <a:off x="4223323" y="900461"/>
            <a:ext cx="4713363" cy="3072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9F94C8-7275-6B0D-1C02-C7D97CF998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0" b="1973"/>
          <a:stretch/>
        </p:blipFill>
        <p:spPr>
          <a:xfrm>
            <a:off x="5207794" y="1171575"/>
            <a:ext cx="3540206" cy="3504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9F3191A-C166-FC57-BB22-F4CCF668E4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34" y="2664763"/>
            <a:ext cx="2526405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6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Design1">
  <a:themeElements>
    <a:clrScheme name="KIT">
      <a:dk1>
        <a:sysClr val="windowText" lastClr="000000"/>
      </a:dk1>
      <a:lt1>
        <a:sysClr val="window" lastClr="FFFFFF"/>
      </a:lt1>
      <a:dk2>
        <a:srgbClr val="009682"/>
      </a:dk2>
      <a:lt2>
        <a:srgbClr val="D9D9D9"/>
      </a:lt2>
      <a:accent1>
        <a:srgbClr val="009682"/>
      </a:accent1>
      <a:accent2>
        <a:srgbClr val="4664AA"/>
      </a:accent2>
      <a:accent3>
        <a:srgbClr val="D9D9D9"/>
      </a:accent3>
      <a:accent4>
        <a:srgbClr val="4CB5A7"/>
      </a:accent4>
      <a:accent5>
        <a:srgbClr val="7D92C3"/>
      </a:accent5>
      <a:accent6>
        <a:srgbClr val="7FCAC0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ign1" id="{D385F135-4BB1-4144-883F-BD663B3FA4BF}" vid="{9BD07EEE-6672-4655-8F7E-3FE0E154673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Design1</Template>
  <TotalTime>1372</TotalTime>
  <Words>600</Words>
  <Application>Microsoft Office PowerPoint</Application>
  <PresentationFormat>Custom</PresentationFormat>
  <Paragraphs>204</Paragraphs>
  <Slides>24</Slides>
  <Notes>9</Notes>
  <HiddenSlides>7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Abadi</vt:lpstr>
      <vt:lpstr>Arial</vt:lpstr>
      <vt:lpstr>Calibri</vt:lpstr>
      <vt:lpstr>Cambria Math</vt:lpstr>
      <vt:lpstr>Design1</vt:lpstr>
      <vt:lpstr>PowerPoint Presentation</vt:lpstr>
      <vt:lpstr>Index</vt:lpstr>
      <vt:lpstr>Motivation</vt:lpstr>
      <vt:lpstr>Solar photovoltaics</vt:lpstr>
      <vt:lpstr>Perovskites</vt:lpstr>
      <vt:lpstr>Surface recombination</vt:lpstr>
      <vt:lpstr>Surface modification treatments</vt:lpstr>
      <vt:lpstr>Single treatments</vt:lpstr>
      <vt:lpstr>Dual treatments</vt:lpstr>
      <vt:lpstr>Fluorinated dual treatments</vt:lpstr>
      <vt:lpstr>Double cation perovskite</vt:lpstr>
      <vt:lpstr>Photoluminescence quantum yield</vt:lpstr>
      <vt:lpstr>CELIV characterization</vt:lpstr>
      <vt:lpstr>X-ray diffraction</vt:lpstr>
      <vt:lpstr>Conclusion</vt:lpstr>
      <vt:lpstr>Conclusion</vt:lpstr>
      <vt:lpstr>Thank you for the attention</vt:lpstr>
      <vt:lpstr>BACK-UP</vt:lpstr>
      <vt:lpstr>Rooftop potential</vt:lpstr>
      <vt:lpstr>Double cation perovskite</vt:lpstr>
      <vt:lpstr>CELIV formulas</vt:lpstr>
      <vt:lpstr>Photoluminescence quantum yield</vt:lpstr>
      <vt:lpstr>Surface treatments</vt:lpstr>
      <vt:lpstr>Surface modification solutions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Franzi</dc:creator>
  <cp:lastModifiedBy>GIOLITTI MARCO</cp:lastModifiedBy>
  <cp:revision>116</cp:revision>
  <dcterms:created xsi:type="dcterms:W3CDTF">2017-12-07T14:50:50Z</dcterms:created>
  <dcterms:modified xsi:type="dcterms:W3CDTF">2022-11-22T07:42:38Z</dcterms:modified>
</cp:coreProperties>
</file>